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3.xml" ContentType="application/vnd.openxmlformats-officedocument.presentationml.tags+xml"/>
  <Override PartName="/ppt/notesSlides/notesSlide27.xml" ContentType="application/vnd.openxmlformats-officedocument.presentationml.notesSlide+xml"/>
  <Override PartName="/ppt/tags/tag4.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5.xml" ContentType="application/vnd.openxmlformats-officedocument.presentationml.tags+xml"/>
  <Override PartName="/ppt/notesSlides/notesSlide32.xml" ContentType="application/vnd.openxmlformats-officedocument.presentationml.notesSlide+xml"/>
  <Override PartName="/ppt/tags/tag6.xml" ContentType="application/vnd.openxmlformats-officedocument.presentationml.tags+xml"/>
  <Override PartName="/ppt/notesSlides/notesSlide33.xml" ContentType="application/vnd.openxmlformats-officedocument.presentationml.notesSlide+xml"/>
  <Override PartName="/ppt/tags/tag7.xml" ContentType="application/vnd.openxmlformats-officedocument.presentationml.tags+xml"/>
  <Override PartName="/ppt/notesSlides/notesSlide34.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35.xml" ContentType="application/vnd.openxmlformats-officedocument.presentationml.notesSlide+xml"/>
  <Override PartName="/ppt/tags/tag10.xml" ContentType="application/vnd.openxmlformats-officedocument.presentationml.tags+xml"/>
  <Override PartName="/ppt/notesSlides/notesSlide36.xml" ContentType="application/vnd.openxmlformats-officedocument.presentationml.notesSlide+xml"/>
  <Override PartName="/ppt/tags/tag11.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Lst>
  <p:notesMasterIdLst>
    <p:notesMasterId r:id="rId75"/>
  </p:notesMasterIdLst>
  <p:handoutMasterIdLst>
    <p:handoutMasterId r:id="rId76"/>
  </p:handoutMasterIdLst>
  <p:sldIdLst>
    <p:sldId id="796" r:id="rId3"/>
    <p:sldId id="746" r:id="rId4"/>
    <p:sldId id="714" r:id="rId5"/>
    <p:sldId id="786" r:id="rId6"/>
    <p:sldId id="719" r:id="rId7"/>
    <p:sldId id="720" r:id="rId8"/>
    <p:sldId id="790" r:id="rId9"/>
    <p:sldId id="756" r:id="rId10"/>
    <p:sldId id="757" r:id="rId11"/>
    <p:sldId id="758" r:id="rId12"/>
    <p:sldId id="759" r:id="rId13"/>
    <p:sldId id="764" r:id="rId14"/>
    <p:sldId id="760" r:id="rId15"/>
    <p:sldId id="763" r:id="rId16"/>
    <p:sldId id="762" r:id="rId17"/>
    <p:sldId id="747" r:id="rId18"/>
    <p:sldId id="642" r:id="rId19"/>
    <p:sldId id="641" r:id="rId20"/>
    <p:sldId id="643" r:id="rId21"/>
    <p:sldId id="644" r:id="rId22"/>
    <p:sldId id="765" r:id="rId23"/>
    <p:sldId id="724" r:id="rId24"/>
    <p:sldId id="725" r:id="rId25"/>
    <p:sldId id="723" r:id="rId26"/>
    <p:sldId id="646" r:id="rId27"/>
    <p:sldId id="784" r:id="rId28"/>
    <p:sldId id="793" r:id="rId29"/>
    <p:sldId id="753" r:id="rId30"/>
    <p:sldId id="769" r:id="rId31"/>
    <p:sldId id="783" r:id="rId32"/>
    <p:sldId id="770" r:id="rId33"/>
    <p:sldId id="778" r:id="rId34"/>
    <p:sldId id="779" r:id="rId35"/>
    <p:sldId id="789" r:id="rId36"/>
    <p:sldId id="780" r:id="rId37"/>
    <p:sldId id="781" r:id="rId38"/>
    <p:sldId id="737" r:id="rId39"/>
    <p:sldId id="727" r:id="rId40"/>
    <p:sldId id="652" r:id="rId41"/>
    <p:sldId id="729" r:id="rId42"/>
    <p:sldId id="726" r:id="rId43"/>
    <p:sldId id="653" r:id="rId44"/>
    <p:sldId id="654" r:id="rId45"/>
    <p:sldId id="745" r:id="rId46"/>
    <p:sldId id="730" r:id="rId47"/>
    <p:sldId id="655" r:id="rId48"/>
    <p:sldId id="785" r:id="rId49"/>
    <p:sldId id="657" r:id="rId50"/>
    <p:sldId id="658" r:id="rId51"/>
    <p:sldId id="659" r:id="rId52"/>
    <p:sldId id="660" r:id="rId53"/>
    <p:sldId id="661" r:id="rId54"/>
    <p:sldId id="662" r:id="rId55"/>
    <p:sldId id="663" r:id="rId56"/>
    <p:sldId id="748" r:id="rId57"/>
    <p:sldId id="773" r:id="rId58"/>
    <p:sldId id="667" r:id="rId59"/>
    <p:sldId id="666" r:id="rId60"/>
    <p:sldId id="794" r:id="rId61"/>
    <p:sldId id="668" r:id="rId62"/>
    <p:sldId id="670" r:id="rId63"/>
    <p:sldId id="669" r:id="rId64"/>
    <p:sldId id="671" r:id="rId65"/>
    <p:sldId id="672" r:id="rId66"/>
    <p:sldId id="673" r:id="rId67"/>
    <p:sldId id="734" r:id="rId68"/>
    <p:sldId id="733" r:id="rId69"/>
    <p:sldId id="788" r:id="rId70"/>
    <p:sldId id="674" r:id="rId71"/>
    <p:sldId id="795" r:id="rId72"/>
    <p:sldId id="749" r:id="rId73"/>
    <p:sldId id="750" r:id="rId74"/>
  </p:sldIdLst>
  <p:sldSz cx="9144000" cy="6858000" type="screen4x3"/>
  <p:notesSz cx="6858000" cy="9144000"/>
  <p:defaultTextStyle>
    <a:defPPr>
      <a:defRPr lang="en-US"/>
    </a:defPPr>
    <a:lvl1pPr algn="l" rtl="0" eaLnBrk="0" fontAlgn="base" hangingPunct="0">
      <a:spcBef>
        <a:spcPct val="0"/>
      </a:spcBef>
      <a:spcAft>
        <a:spcPct val="0"/>
      </a:spcAft>
      <a:defRPr sz="2800" kern="1200">
        <a:solidFill>
          <a:srgbClr val="00DFCA"/>
        </a:solidFill>
        <a:latin typeface="Matura MT Script Capitals" charset="0"/>
        <a:ea typeface="ＭＳ Ｐゴシック" charset="0"/>
        <a:cs typeface="ＭＳ Ｐゴシック" charset="0"/>
      </a:defRPr>
    </a:lvl1pPr>
    <a:lvl2pPr marL="457200" algn="l" rtl="0" eaLnBrk="0" fontAlgn="base" hangingPunct="0">
      <a:spcBef>
        <a:spcPct val="0"/>
      </a:spcBef>
      <a:spcAft>
        <a:spcPct val="0"/>
      </a:spcAft>
      <a:defRPr sz="2800" kern="1200">
        <a:solidFill>
          <a:srgbClr val="00DFCA"/>
        </a:solidFill>
        <a:latin typeface="Matura MT Script Capitals" charset="0"/>
        <a:ea typeface="ＭＳ Ｐゴシック" charset="0"/>
        <a:cs typeface="ＭＳ Ｐゴシック" charset="0"/>
      </a:defRPr>
    </a:lvl2pPr>
    <a:lvl3pPr marL="914400" algn="l" rtl="0" eaLnBrk="0" fontAlgn="base" hangingPunct="0">
      <a:spcBef>
        <a:spcPct val="0"/>
      </a:spcBef>
      <a:spcAft>
        <a:spcPct val="0"/>
      </a:spcAft>
      <a:defRPr sz="2800" kern="1200">
        <a:solidFill>
          <a:srgbClr val="00DFCA"/>
        </a:solidFill>
        <a:latin typeface="Matura MT Script Capitals" charset="0"/>
        <a:ea typeface="ＭＳ Ｐゴシック" charset="0"/>
        <a:cs typeface="ＭＳ Ｐゴシック" charset="0"/>
      </a:defRPr>
    </a:lvl3pPr>
    <a:lvl4pPr marL="1371600" algn="l" rtl="0" eaLnBrk="0" fontAlgn="base" hangingPunct="0">
      <a:spcBef>
        <a:spcPct val="0"/>
      </a:spcBef>
      <a:spcAft>
        <a:spcPct val="0"/>
      </a:spcAft>
      <a:defRPr sz="2800" kern="1200">
        <a:solidFill>
          <a:srgbClr val="00DFCA"/>
        </a:solidFill>
        <a:latin typeface="Matura MT Script Capitals" charset="0"/>
        <a:ea typeface="ＭＳ Ｐゴシック" charset="0"/>
        <a:cs typeface="ＭＳ Ｐゴシック" charset="0"/>
      </a:defRPr>
    </a:lvl4pPr>
    <a:lvl5pPr marL="1828800" algn="l" rtl="0" eaLnBrk="0" fontAlgn="base" hangingPunct="0">
      <a:spcBef>
        <a:spcPct val="0"/>
      </a:spcBef>
      <a:spcAft>
        <a:spcPct val="0"/>
      </a:spcAft>
      <a:defRPr sz="2800" kern="1200">
        <a:solidFill>
          <a:srgbClr val="00DFCA"/>
        </a:solidFill>
        <a:latin typeface="Matura MT Script Capitals" charset="0"/>
        <a:ea typeface="ＭＳ Ｐゴシック" charset="0"/>
        <a:cs typeface="ＭＳ Ｐゴシック" charset="0"/>
      </a:defRPr>
    </a:lvl5pPr>
    <a:lvl6pPr marL="2286000" algn="l" defTabSz="457200" rtl="0" eaLnBrk="1" latinLnBrk="0" hangingPunct="1">
      <a:defRPr sz="2800" kern="1200">
        <a:solidFill>
          <a:srgbClr val="00DFCA"/>
        </a:solidFill>
        <a:latin typeface="Matura MT Script Capitals" charset="0"/>
        <a:ea typeface="ＭＳ Ｐゴシック" charset="0"/>
        <a:cs typeface="ＭＳ Ｐゴシック" charset="0"/>
      </a:defRPr>
    </a:lvl6pPr>
    <a:lvl7pPr marL="2743200" algn="l" defTabSz="457200" rtl="0" eaLnBrk="1" latinLnBrk="0" hangingPunct="1">
      <a:defRPr sz="2800" kern="1200">
        <a:solidFill>
          <a:srgbClr val="00DFCA"/>
        </a:solidFill>
        <a:latin typeface="Matura MT Script Capitals" charset="0"/>
        <a:ea typeface="ＭＳ Ｐゴシック" charset="0"/>
        <a:cs typeface="ＭＳ Ｐゴシック" charset="0"/>
      </a:defRPr>
    </a:lvl7pPr>
    <a:lvl8pPr marL="3200400" algn="l" defTabSz="457200" rtl="0" eaLnBrk="1" latinLnBrk="0" hangingPunct="1">
      <a:defRPr sz="2800" kern="1200">
        <a:solidFill>
          <a:srgbClr val="00DFCA"/>
        </a:solidFill>
        <a:latin typeface="Matura MT Script Capitals" charset="0"/>
        <a:ea typeface="ＭＳ Ｐゴシック" charset="0"/>
        <a:cs typeface="ＭＳ Ｐゴシック" charset="0"/>
      </a:defRPr>
    </a:lvl8pPr>
    <a:lvl9pPr marL="3657600" algn="l" defTabSz="457200" rtl="0" eaLnBrk="1" latinLnBrk="0" hangingPunct="1">
      <a:defRPr sz="2800" kern="1200">
        <a:solidFill>
          <a:srgbClr val="00DFCA"/>
        </a:solidFill>
        <a:latin typeface="Matura MT Script Capital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4231">
          <p15:clr>
            <a:srgbClr val="A4A3A4"/>
          </p15:clr>
        </p15:guide>
        <p15:guide id="2" orient="horz">
          <p15:clr>
            <a:srgbClr val="A4A3A4"/>
          </p15:clr>
        </p15:guide>
        <p15:guide id="3" orient="horz" pos="1485">
          <p15:clr>
            <a:srgbClr val="A4A3A4"/>
          </p15:clr>
        </p15:guide>
        <p15:guide id="4" pos="4080">
          <p15:clr>
            <a:srgbClr val="A4A3A4"/>
          </p15:clr>
        </p15:guide>
        <p15:guide id="5" pos="5158">
          <p15:clr>
            <a:srgbClr val="A4A3A4"/>
          </p15:clr>
        </p15:guide>
        <p15:guide id="6" pos="5516">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CFF23"/>
    <a:srgbClr val="000000"/>
    <a:srgbClr val="F8131B"/>
    <a:srgbClr val="CC1827"/>
    <a:srgbClr val="1039BD"/>
    <a:srgbClr val="0842DE"/>
    <a:srgbClr val="0831AD"/>
    <a:srgbClr val="02005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5" d="100"/>
          <a:sy n="65" d="100"/>
        </p:scale>
        <p:origin x="1536" y="96"/>
      </p:cViewPr>
      <p:guideLst>
        <p:guide orient="horz" pos="4231"/>
        <p:guide orient="horz"/>
        <p:guide orient="horz" pos="1485"/>
        <p:guide pos="4080"/>
        <p:guide pos="5158"/>
        <p:guide pos="5516"/>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6960"/>
    </p:cViewPr>
  </p:sorterViewPr>
  <p:notesViewPr>
    <p:cSldViewPr snapToGrid="0">
      <p:cViewPr varScale="1">
        <p:scale>
          <a:sx n="80" d="100"/>
          <a:sy n="80" d="100"/>
        </p:scale>
        <p:origin x="-1768"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handoutMaster" Target="handoutMasters/handoutMaster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6400800" y="8750300"/>
            <a:ext cx="387350"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nchor="ctr">
            <a:spAutoFit/>
          </a:bodyPr>
          <a:lstStyle/>
          <a:p>
            <a:pPr algn="r"/>
            <a:fld id="{0F9FDEAF-FD1E-064A-B7DC-2D9B669B6295}" type="slidenum">
              <a:rPr lang="en-US" sz="1400">
                <a:solidFill>
                  <a:schemeClr val="tx1"/>
                </a:solidFill>
                <a:latin typeface="Times" charset="0"/>
              </a:rPr>
              <a:pPr algn="r"/>
              <a:t>‹#›</a:t>
            </a:fld>
            <a:endParaRPr lang="en-US" sz="1400">
              <a:solidFill>
                <a:schemeClr val="tx1"/>
              </a:solidFill>
              <a:latin typeface="Times" charset="0"/>
            </a:endParaRPr>
          </a:p>
        </p:txBody>
      </p:sp>
    </p:spTree>
    <p:extLst>
      <p:ext uri="{BB962C8B-B14F-4D97-AF65-F5344CB8AC3E}">
        <p14:creationId xmlns:p14="http://schemas.microsoft.com/office/powerpoint/2010/main" val="3728240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051" name="Rectangle 3"/>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0" name="Rectangle 4"/>
          <p:cNvSpPr>
            <a:spLocks noChangeArrowheads="1"/>
          </p:cNvSpPr>
          <p:nvPr/>
        </p:nvSpPr>
        <p:spPr bwMode="auto">
          <a:xfrm>
            <a:off x="6400800" y="8750300"/>
            <a:ext cx="387350"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nchor="ctr">
            <a:spAutoFit/>
          </a:bodyPr>
          <a:lstStyle/>
          <a:p>
            <a:pPr algn="r"/>
            <a:fld id="{9B0DBD2A-1821-A342-9D8F-A5969EF907BB}" type="slidenum">
              <a:rPr lang="en-US" sz="1400">
                <a:solidFill>
                  <a:schemeClr val="tx1"/>
                </a:solidFill>
                <a:latin typeface="Times" charset="0"/>
              </a:rPr>
              <a:pPr algn="r"/>
              <a:t>‹#›</a:t>
            </a:fld>
            <a:endParaRPr lang="en-US" sz="1400">
              <a:solidFill>
                <a:schemeClr val="tx1"/>
              </a:solidFill>
              <a:latin typeface="Times" charset="0"/>
            </a:endParaRPr>
          </a:p>
        </p:txBody>
      </p:sp>
    </p:spTree>
    <p:extLst>
      <p:ext uri="{BB962C8B-B14F-4D97-AF65-F5344CB8AC3E}">
        <p14:creationId xmlns:p14="http://schemas.microsoft.com/office/powerpoint/2010/main" val="310115112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08" charset="0"/>
        <a:ea typeface="ＭＳ Ｐゴシック" charset="0"/>
        <a:cs typeface="MS PGothic" charset="0"/>
      </a:defRPr>
    </a:lvl1pPr>
    <a:lvl2pPr marL="457200" algn="l" rtl="0" eaLnBrk="0" fontAlgn="base" hangingPunct="0">
      <a:spcBef>
        <a:spcPct val="30000"/>
      </a:spcBef>
      <a:spcAft>
        <a:spcPct val="0"/>
      </a:spcAft>
      <a:defRPr sz="1200" kern="1200">
        <a:solidFill>
          <a:schemeClr val="tx1"/>
        </a:solidFill>
        <a:latin typeface="Times" pitchFamily="-108"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Times" pitchFamily="-108"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Times" pitchFamily="-108"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Times" pitchFamily="-108" charset="0"/>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Rot="1" noChangeAspect="1" noChangeArrowheads="1" noTextEdit="1"/>
          </p:cNvSpPr>
          <p:nvPr>
            <p:ph type="sldImg"/>
          </p:nvPr>
        </p:nvSpPr>
        <p:spPr>
          <a:xfrm>
            <a:off x="1150938" y="692150"/>
            <a:ext cx="4556125" cy="3416300"/>
          </a:xfrm>
          <a:ln/>
        </p:spPr>
      </p:sp>
      <p:sp>
        <p:nvSpPr>
          <p:cNvPr id="3277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lvl="2"/>
            <a:r>
              <a:rPr lang="en-US" sz="1600" b="1">
                <a:latin typeface="Iskoola Pota" charset="0"/>
                <a:ea typeface="ＭＳ Ｐゴシック" charset="0"/>
                <a:cs typeface="ＭＳ Ｐゴシック" charset="0"/>
              </a:rPr>
              <a:t>අප මුලින් කතා කළ එම ජ්‍යාමිතික හැඩය නිතරම මතකයේ තබා ගන්න....</a:t>
            </a:r>
            <a:endParaRPr lang="en-US" sz="1600" b="1">
              <a:latin typeface="Iskoola Pota" charset="0"/>
              <a:ea typeface="MS PGothic" charset="0"/>
            </a:endParaRPr>
          </a:p>
          <a:p>
            <a:pPr lvl="2"/>
            <a:r>
              <a:rPr lang="en-US" sz="1600" b="1">
                <a:latin typeface="Iskoola Pota" charset="0"/>
                <a:ea typeface="ＭＳ Ｐゴシック" charset="0"/>
                <a:cs typeface="ＭＳ Ｐゴシック" charset="0"/>
              </a:rPr>
              <a:t>එමගින් වෘතයක කොටසක් සම්පූර්ණ වේ. අප එය </a:t>
            </a:r>
            <a:r>
              <a:rPr lang="en-AU" sz="1600" b="1">
                <a:latin typeface="Iskoola Pota" charset="0"/>
                <a:ea typeface="MS PGothic" charset="0"/>
              </a:rPr>
              <a:t>AR</a:t>
            </a:r>
            <a:r>
              <a:rPr lang="en-US" sz="1600" b="1">
                <a:latin typeface="Iskoola Pota" charset="0"/>
                <a:ea typeface="MS PGothic" charset="0"/>
              </a:rPr>
              <a:t>C (</a:t>
            </a:r>
            <a:r>
              <a:rPr lang="en-US" sz="1600" b="1">
                <a:latin typeface="Iskoola Pota" charset="0"/>
                <a:ea typeface="ＭＳ Ｐゴシック" charset="0"/>
                <a:cs typeface="ＭＳ Ｐゴシック" charset="0"/>
              </a:rPr>
              <a:t>අඩකවයක්) ලෙස හඳුන්වනු ලැබේ.</a:t>
            </a:r>
          </a:p>
          <a:p>
            <a:pPr lvl="2"/>
            <a:endParaRPr lang="en-US" sz="1600" b="1">
              <a:latin typeface="Iskoola Pota" charset="0"/>
              <a:ea typeface="ＭＳ Ｐゴシック" charset="0"/>
              <a:cs typeface="ＭＳ Ｐゴシック" charset="0"/>
            </a:endParaRPr>
          </a:p>
          <a:p>
            <a:pPr lvl="2"/>
            <a:r>
              <a:rPr lang="en-US" sz="1600" b="1">
                <a:latin typeface="Iskoola Pota" charset="0"/>
                <a:ea typeface="ＭＳ Ｐゴシック" charset="0"/>
                <a:cs typeface="ＭＳ Ｐゴシック" charset="0"/>
              </a:rPr>
              <a:t>/// </a:t>
            </a:r>
            <a:r>
              <a:rPr lang="en-AU" sz="1600" b="1">
                <a:latin typeface="Iskoola Pota" charset="0"/>
                <a:ea typeface="MS PGothic" charset="0"/>
              </a:rPr>
              <a:t>A</a:t>
            </a:r>
            <a:r>
              <a:rPr lang="en-US" sz="1600" b="1">
                <a:latin typeface="Iskoola Pota" charset="0"/>
                <a:ea typeface="ＭＳ Ｐゴシック" charset="0"/>
                <a:cs typeface="ＭＳ Ｐゴシック" charset="0"/>
              </a:rPr>
              <a:t>….</a:t>
            </a:r>
            <a:r>
              <a:rPr lang="en-AU" sz="1600" b="1">
                <a:latin typeface="Iskoola Pota" charset="0"/>
                <a:ea typeface="MS PGothic" charset="0"/>
              </a:rPr>
              <a:t>R</a:t>
            </a:r>
            <a:r>
              <a:rPr lang="en-US" sz="1600" b="1">
                <a:latin typeface="Iskoola Pota" charset="0"/>
                <a:ea typeface="ＭＳ Ｐゴシック" charset="0"/>
                <a:cs typeface="ＭＳ Ｐゴシック" charset="0"/>
              </a:rPr>
              <a:t>…</a:t>
            </a:r>
            <a:r>
              <a:rPr lang="en-US" sz="1600" b="1">
                <a:latin typeface="Iskoola Pota" charset="0"/>
                <a:ea typeface="MS PGothic" charset="0"/>
              </a:rPr>
              <a:t>C…. </a:t>
            </a:r>
            <a:r>
              <a:rPr lang="en-US" sz="1600" b="1">
                <a:latin typeface="Iskoola Pota" charset="0"/>
                <a:ea typeface="ＭＳ Ｐゴシック" charset="0"/>
                <a:cs typeface="ＭＳ Ｐゴシック" charset="0"/>
              </a:rPr>
              <a:t>යන අකුරු වලින් ඉශ්‍රායෙලයේ රාජකීය යුගය හඳුනා ගැනේ.</a:t>
            </a:r>
            <a:endParaRPr lang="en-US" sz="1600" b="1">
              <a:latin typeface="Iskoola Pota" charset="0"/>
              <a:ea typeface="MS PGothic" charset="0"/>
            </a:endParaRPr>
          </a:p>
          <a:p>
            <a:pPr lvl="2"/>
            <a:endParaRPr lang="en-US" sz="1600" b="1">
              <a:latin typeface="Iskoola Pota" charset="0"/>
              <a:ea typeface="MS PGothic" charset="0"/>
            </a:endParaRPr>
          </a:p>
        </p:txBody>
      </p:sp>
    </p:spTree>
    <p:extLst>
      <p:ext uri="{BB962C8B-B14F-4D97-AF65-F5344CB8AC3E}">
        <p14:creationId xmlns:p14="http://schemas.microsoft.com/office/powerpoint/2010/main" val="21138787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Rot="1" noChangeAspect="1" noChangeArrowheads="1" noTextEdit="1"/>
          </p:cNvSpPr>
          <p:nvPr>
            <p:ph type="sldImg"/>
          </p:nvPr>
        </p:nvSpPr>
        <p:spPr>
          <a:xfrm>
            <a:off x="1150938" y="692150"/>
            <a:ext cx="4556125" cy="3416300"/>
          </a:xfrm>
          <a:ln/>
        </p:spPr>
      </p:sp>
      <p:sp>
        <p:nvSpPr>
          <p:cNvPr id="2253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600" b="1">
                <a:latin typeface="Iskoola Pota" charset="0"/>
                <a:cs typeface="Iskoola Pota" charset="0"/>
              </a:rPr>
              <a:t>ඔබ ඔවුන්ව ගණන් කරන ආකාරය මත පදනම්ව පුරාණ ඉශ්‍රායෙලයේ අරාජික කාලය තුල විනිශ්චයකාරයන් </a:t>
            </a:r>
            <a:r>
              <a:rPr lang="en-US" sz="1600" b="1">
                <a:latin typeface="Iskoola Pota" charset="0"/>
              </a:rPr>
              <a:t>13-15</a:t>
            </a:r>
            <a:r>
              <a:rPr lang="en-US" sz="1600" b="1">
                <a:latin typeface="Iskoola Pota" charset="0"/>
                <a:cs typeface="Iskoola Pota" charset="0"/>
              </a:rPr>
              <a:t> අතර ප්‍රමාණයක් විය</a:t>
            </a:r>
            <a:endParaRPr lang="en-US" sz="1600" b="1">
              <a:latin typeface="Iskoola Pota" charset="0"/>
            </a:endParaRPr>
          </a:p>
          <a:p>
            <a:endParaRPr lang="en-US" sz="1600" b="1">
              <a:latin typeface="Iskoola Pota" charset="0"/>
            </a:endParaRPr>
          </a:p>
          <a:p>
            <a:r>
              <a:rPr lang="en-US" sz="1600" b="1">
                <a:latin typeface="Iskoola Pota" charset="0"/>
                <a:cs typeface="Iskoola Pota" charset="0"/>
              </a:rPr>
              <a:t>මෙම විනිශ්චයකාරයන් පෙළ අතරින් ඔබ සමහර නම් හඳුනගන්නවා ඇත</a:t>
            </a:r>
            <a:r>
              <a:rPr lang="en-US" sz="1600" b="1">
                <a:latin typeface="Iskoola Pota" charset="0"/>
              </a:rPr>
              <a:t>.</a:t>
            </a:r>
          </a:p>
          <a:p>
            <a:r>
              <a:rPr lang="en-US" sz="1600" b="1">
                <a:latin typeface="Iskoola Pota" charset="0"/>
              </a:rPr>
              <a:t>...</a:t>
            </a:r>
            <a:r>
              <a:rPr lang="en-US" sz="1600" b="1">
                <a:latin typeface="Iskoola Pota" charset="0"/>
                <a:cs typeface="Iskoola Pota" charset="0"/>
              </a:rPr>
              <a:t>දෙබොරා සහ බාරාක්</a:t>
            </a:r>
            <a:r>
              <a:rPr lang="en-US" sz="1600" b="1">
                <a:latin typeface="Iskoola Pota" charset="0"/>
              </a:rPr>
              <a:t>.....</a:t>
            </a:r>
            <a:r>
              <a:rPr lang="en-US" sz="1600" b="1">
                <a:latin typeface="Iskoola Pota" charset="0"/>
                <a:cs typeface="Iskoola Pota" charset="0"/>
              </a:rPr>
              <a:t>දෙබොරා කාන්තාවක් විය</a:t>
            </a:r>
            <a:r>
              <a:rPr lang="en-US" sz="1600" b="1">
                <a:latin typeface="Iskoola Pota" charset="0"/>
              </a:rPr>
              <a:t>. </a:t>
            </a:r>
            <a:r>
              <a:rPr lang="en-US" sz="1600" b="1">
                <a:latin typeface="Iskoola Pota" charset="0"/>
                <a:cs typeface="Iskoola Pota" charset="0"/>
              </a:rPr>
              <a:t>තෙවැන්නා ගිඩියොන් ඒ වගේම </a:t>
            </a:r>
            <a:r>
              <a:rPr lang="en-US" sz="1600" b="1">
                <a:latin typeface="Iskoola Pota" charset="0"/>
              </a:rPr>
              <a:t>.... </a:t>
            </a:r>
            <a:r>
              <a:rPr lang="en-US" sz="1600" b="1">
                <a:latin typeface="Iskoola Pota" charset="0"/>
                <a:cs typeface="Iskoola Pota" charset="0"/>
              </a:rPr>
              <a:t>සම්සොන්</a:t>
            </a:r>
            <a:endParaRPr lang="en-US" sz="1600" b="1">
              <a:latin typeface="Iskoola Pota" charset="0"/>
            </a:endParaRPr>
          </a:p>
          <a:p>
            <a:endParaRPr lang="en-US" sz="1600" b="1">
              <a:latin typeface="Iskoola Pota"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Rot="1" noChangeAspect="1" noChangeArrowheads="1" noTextEdit="1"/>
          </p:cNvSpPr>
          <p:nvPr>
            <p:ph type="sldImg"/>
          </p:nvPr>
        </p:nvSpPr>
        <p:spPr>
          <a:xfrm>
            <a:off x="1150938" y="692150"/>
            <a:ext cx="4556125" cy="3416300"/>
          </a:xfrm>
          <a:ln/>
        </p:spPr>
      </p:sp>
      <p:sp>
        <p:nvSpPr>
          <p:cNvPr id="2457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600" b="1">
                <a:latin typeface="Iskoola Pota" charset="0"/>
                <a:cs typeface="Iskoola Pota" charset="0"/>
              </a:rPr>
              <a:t>බොහෝ විනිශ්චයකාරයන් මධ්‍යයේ ඉශ්‍රායෙලයේ අවසාන උදාරතම විනිශ්චයකරුවා වන්නේ </a:t>
            </a:r>
            <a:r>
              <a:rPr lang="en-US" sz="1600" b="1">
                <a:latin typeface="Iskoola Pota" charset="0"/>
              </a:rPr>
              <a:t>"</a:t>
            </a:r>
            <a:r>
              <a:rPr lang="en-US" sz="1600" b="1">
                <a:latin typeface="Iskoola Pota" charset="0"/>
                <a:cs typeface="Iskoola Pota" charset="0"/>
              </a:rPr>
              <a:t>සමුවෙල්</a:t>
            </a:r>
            <a:r>
              <a:rPr lang="en-US" sz="1600" b="1">
                <a:latin typeface="Iskoola Pota" charset="0"/>
              </a:rPr>
              <a:t>" </a:t>
            </a:r>
            <a:r>
              <a:rPr lang="en-US" sz="1600" b="1">
                <a:latin typeface="Iskoola Pota" charset="0"/>
                <a:cs typeface="Iskoola Pota" charset="0"/>
              </a:rPr>
              <a:t>ය</a:t>
            </a:r>
            <a:r>
              <a:rPr lang="en-US" sz="1600" b="1">
                <a:latin typeface="Iskoola Pota" charset="0"/>
              </a:rPr>
              <a:t>. </a:t>
            </a:r>
            <a:r>
              <a:rPr lang="en-US" sz="1600" b="1">
                <a:latin typeface="Iskoola Pota" charset="0"/>
                <a:cs typeface="Iskoola Pota" charset="0"/>
              </a:rPr>
              <a:t>මෝසෙස් ඇරුනු කොට ඉශ්‍රායෙලයේ අනාගතවක්තෘවරුන්ගේ පළමු වැන්නා මොහුය</a:t>
            </a:r>
            <a:r>
              <a:rPr lang="en-US" sz="1600" b="1">
                <a:latin typeface="Iskoola Pota" charset="0"/>
              </a:rPr>
              <a:t>. </a:t>
            </a:r>
            <a:r>
              <a:rPr lang="en-US" sz="1600" b="1">
                <a:latin typeface="Iskoola Pota" charset="0"/>
                <a:cs typeface="Iskoola Pota" charset="0"/>
              </a:rPr>
              <a:t>ඔහුගේ ජීවිතය අනාගතවක්තෘවරුන්ගේ පටන්ගැන්ම සනිටුහන් කරයි</a:t>
            </a:r>
            <a:r>
              <a:rPr lang="en-US" sz="1600" b="1">
                <a:latin typeface="Iskoola Pota" charset="0"/>
              </a:rPr>
              <a:t>.</a:t>
            </a:r>
          </a:p>
          <a:p>
            <a:endParaRPr lang="en-US" sz="1600" b="1">
              <a:latin typeface="Iskoola Pota"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Rot="1" noChangeAspect="1" noChangeArrowheads="1" noTextEdit="1"/>
          </p:cNvSpPr>
          <p:nvPr>
            <p:ph type="sldImg"/>
          </p:nvPr>
        </p:nvSpPr>
        <p:spPr>
          <a:xfrm>
            <a:off x="1150938" y="692150"/>
            <a:ext cx="4556125" cy="3416300"/>
          </a:xfrm>
          <a:ln/>
        </p:spPr>
      </p:sp>
      <p:sp>
        <p:nvSpPr>
          <p:cNvPr id="2662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600" b="1">
                <a:latin typeface="Iskoola Pota" charset="0"/>
                <a:cs typeface="Iskoola Pota" charset="0"/>
              </a:rPr>
              <a:t>වර්ථමානයෙහි අරාබි නෙබි සම්විල් ලෙස හඳුන්වන රාමා හී ආසන්නයේ</a:t>
            </a:r>
            <a:r>
              <a:rPr lang="en-US" sz="1600" b="1">
                <a:latin typeface="Iskoola Pota" charset="0"/>
              </a:rPr>
              <a:t>...</a:t>
            </a:r>
            <a:r>
              <a:rPr lang="en-US" sz="1600" b="1">
                <a:latin typeface="Iskoola Pota" charset="0"/>
                <a:cs typeface="Iskoola Pota" charset="0"/>
              </a:rPr>
              <a:t>දකුණට වන්නට සැතපුම් කිහිපයක් දුරින් යෙරුසලම හොඳින් පෙනෙන මානයේ ඔහු ජීවත් විය</a:t>
            </a:r>
            <a:r>
              <a:rPr lang="en-US" sz="1600" b="1">
                <a:latin typeface="Iskoola Pota" charset="0"/>
              </a:rPr>
              <a:t>. </a:t>
            </a:r>
            <a:r>
              <a:rPr lang="en-US" sz="1600" b="1">
                <a:latin typeface="Iskoola Pota" charset="0"/>
                <a:cs typeface="Iskoola Pota" charset="0"/>
              </a:rPr>
              <a:t>මෙහි දැක්වෙන සිතියමින් ඔබට ඒ බව මනාව දැකගත හැකිය</a:t>
            </a:r>
            <a:r>
              <a:rPr lang="en-US" sz="1600" b="1">
                <a:latin typeface="Iskoola Pota" charset="0"/>
              </a:rPr>
              <a:t>.</a:t>
            </a:r>
          </a:p>
          <a:p>
            <a:endParaRPr lang="en-US" sz="1600" b="1">
              <a:latin typeface="Iskoola Pota" charset="0"/>
            </a:endParaRPr>
          </a:p>
          <a:p>
            <a:r>
              <a:rPr lang="en-US" sz="1600" b="1">
                <a:latin typeface="Iskoola Pota" charset="0"/>
              </a:rPr>
              <a:t>/// </a:t>
            </a:r>
            <a:r>
              <a:rPr lang="en-US" sz="1600" b="1">
                <a:latin typeface="Iskoola Pota" charset="0"/>
                <a:cs typeface="Iskoola Pota" charset="0"/>
              </a:rPr>
              <a:t>යෙරුසලමේ වම්පස වන්නට මෙ පෙදෙසෙට ඉශ්‍රායෙලයේ සිටි සෑම ගෝත්‍රයකම වැඩිහිටියන් සාමුවෙල් හමුවන පිණිස පැමිණියහ</a:t>
            </a:r>
            <a:r>
              <a:rPr lang="en-US" sz="1600" b="1">
                <a:latin typeface="Iskoola Pota" charset="0"/>
              </a:rPr>
              <a:t>. </a:t>
            </a:r>
            <a:r>
              <a:rPr lang="en-US" sz="1600" b="1">
                <a:latin typeface="Iskoola Pota" charset="0"/>
                <a:cs typeface="Iskoola Pota" charset="0"/>
              </a:rPr>
              <a:t>එම කාලයේදී ඉශ්‍රායෙලය වටා පිහිටි අනෙකුත් රාජ්‍යයන් මෙන් වන පිණිස ඉශ්‍රායෙලය කෙරෙහිද රජෙකු පත්කරන ලෙස ඉල්ලා සිටියේය</a:t>
            </a:r>
            <a:r>
              <a:rPr lang="en-US" sz="1600" b="1">
                <a:latin typeface="Iskoola Pota" charset="0"/>
              </a:rPr>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noChangeArrowheads="1" noTextEdit="1"/>
          </p:cNvSpPr>
          <p:nvPr>
            <p:ph type="sldImg"/>
          </p:nvPr>
        </p:nvSpPr>
        <p:spPr>
          <a:xfrm>
            <a:off x="1150938" y="692150"/>
            <a:ext cx="4556125" cy="3416300"/>
          </a:xfrm>
          <a:ln/>
        </p:spPr>
      </p:sp>
      <p:sp>
        <p:nvSpPr>
          <p:cNvPr id="2867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600" b="1">
                <a:latin typeface="Iskoola Pota" charset="0"/>
              </a:rPr>
              <a:t>"</a:t>
            </a:r>
            <a:r>
              <a:rPr lang="en-US" sz="1600" b="1">
                <a:latin typeface="Iskoola Pota" charset="0"/>
                <a:cs typeface="Iskoola Pota" charset="0"/>
              </a:rPr>
              <a:t>අපට රජෙකු ඕනෑ</a:t>
            </a:r>
            <a:r>
              <a:rPr lang="en-US" sz="1600" b="1">
                <a:latin typeface="Iskoola Pota" charset="0"/>
              </a:rPr>
              <a:t>" </a:t>
            </a:r>
            <a:r>
              <a:rPr lang="en-US" sz="1600" b="1">
                <a:latin typeface="Iskoola Pota" charset="0"/>
                <a:cs typeface="Iskoola Pota" charset="0"/>
              </a:rPr>
              <a:t>ඔවුන් පැවසුවේය</a:t>
            </a:r>
            <a:r>
              <a:rPr lang="en-US" sz="1600" b="1">
                <a:latin typeface="Iskoola Pota" charset="0"/>
              </a:rPr>
              <a:t>. </a:t>
            </a:r>
            <a:r>
              <a:rPr lang="en-US" sz="1600" b="1">
                <a:latin typeface="Iskoola Pota" charset="0"/>
                <a:cs typeface="Iskoola Pota" charset="0"/>
              </a:rPr>
              <a:t>නමුත් සාමුවෙල් තුළින් දෙවියන්වහන්සේ පවසා සිටියේ</a:t>
            </a:r>
            <a:r>
              <a:rPr lang="en-US" sz="1600" b="1">
                <a:latin typeface="Iskoola Pota" charset="0"/>
              </a:rPr>
              <a:t>, </a:t>
            </a:r>
            <a:r>
              <a:rPr lang="en-US" sz="1600" b="1">
                <a:latin typeface="Iskoola Pota" charset="0"/>
                <a:cs typeface="Iskoola Pota" charset="0"/>
              </a:rPr>
              <a:t>උන්වහන්සේ ඔවුන්ගේ එකම රජ ලෙසත් වෙනත් රජෙකු අවශ්‍යය නොවන බවත්ය</a:t>
            </a:r>
            <a:r>
              <a:rPr lang="en-US" sz="1600" b="1">
                <a:latin typeface="Iskoola Pota" charset="0"/>
              </a:rPr>
              <a:t>. </a:t>
            </a:r>
            <a:r>
              <a:rPr lang="en-US" sz="1600" b="1">
                <a:latin typeface="Iskoola Pota" charset="0"/>
                <a:cs typeface="Iskoola Pota" charset="0"/>
              </a:rPr>
              <a:t>නමුත් මිනිසුන් ඉන් සෑහීමකට පත් නොවීය</a:t>
            </a:r>
            <a:r>
              <a:rPr lang="en-US" sz="1600" b="1">
                <a:latin typeface="Iskoola Pota" charset="0"/>
              </a:rPr>
              <a:t>.</a:t>
            </a:r>
          </a:p>
          <a:p>
            <a:endParaRPr lang="en-US" sz="1600" b="1">
              <a:latin typeface="Iskoola Pota" charset="0"/>
            </a:endParaRPr>
          </a:p>
          <a:p>
            <a:r>
              <a:rPr lang="en-US" sz="1600" b="1">
                <a:latin typeface="Iskoola Pota" charset="0"/>
              </a:rPr>
              <a:t>/// </a:t>
            </a:r>
            <a:r>
              <a:rPr lang="en-US" sz="1600" b="1">
                <a:latin typeface="Iskoola Pota" charset="0"/>
                <a:cs typeface="Iskoola Pota" charset="0"/>
              </a:rPr>
              <a:t>ඔවුන්ගේ ඉල්ලිම ගැන සළකමින් සාමුවෙල් තුලින් දෙවියන්වහන්සේ පවසා සිටියේ </a:t>
            </a:r>
            <a:r>
              <a:rPr lang="en-US" sz="1600" b="1">
                <a:latin typeface="Iskoola Pota" charset="0"/>
              </a:rPr>
              <a:t>, "</a:t>
            </a:r>
            <a:r>
              <a:rPr lang="en-US" sz="1600" b="1">
                <a:latin typeface="Iskoola Pota" charset="0"/>
                <a:cs typeface="Iskoola Pota" charset="0"/>
              </a:rPr>
              <a:t>ඔබට විශ්වාසද රජෙකු අවශ්‍යය බව </a:t>
            </a:r>
            <a:r>
              <a:rPr lang="en-US" sz="1600" b="1">
                <a:latin typeface="Iskoola Pota" charset="0"/>
              </a:rPr>
              <a:t>? </a:t>
            </a:r>
            <a:r>
              <a:rPr lang="en-US" sz="1600" b="1">
                <a:latin typeface="Iskoola Pota" charset="0"/>
                <a:cs typeface="Iskoola Pota" charset="0"/>
              </a:rPr>
              <a:t>එසේනම් සාමුවෙල්</a:t>
            </a:r>
            <a:r>
              <a:rPr lang="en-US" sz="1600" b="1">
                <a:latin typeface="Iskoola Pota" charset="0"/>
              </a:rPr>
              <a:t>, </a:t>
            </a:r>
            <a:r>
              <a:rPr lang="en-US" sz="1600" b="1">
                <a:latin typeface="Iskoola Pota" charset="0"/>
                <a:cs typeface="Iskoola Pota" charset="0"/>
              </a:rPr>
              <a:t>ස්වර්ගීය අණට වඩා පොළවේ අණට යටත් වීමේ අමාරුකම ඔවුන් දැනගන්නා පිණිස ඔබ විසින් රජෙකු ආලේප කරන්න</a:t>
            </a:r>
            <a:r>
              <a:rPr lang="ja-JP" altLang="en-US" sz="1600" b="1">
                <a:latin typeface="Iskoola Pota" charset="0"/>
              </a:rPr>
              <a:t>’’</a:t>
            </a:r>
            <a:endParaRPr lang="en-US" altLang="ja-JP" sz="1600" b="1">
              <a:latin typeface="Iskoola Pota" charset="0"/>
            </a:endParaRPr>
          </a:p>
          <a:p>
            <a:endParaRPr lang="en-US" sz="1600" b="1">
              <a:latin typeface="Iskoola Pota" charset="0"/>
            </a:endParaRPr>
          </a:p>
          <a:p>
            <a:r>
              <a:rPr lang="en-US" sz="1600" b="1">
                <a:latin typeface="Iskoola Pota" charset="0"/>
              </a:rPr>
              <a:t>/// </a:t>
            </a:r>
            <a:r>
              <a:rPr lang="en-US" sz="1600" b="1">
                <a:latin typeface="Iskoola Pota" charset="0"/>
                <a:cs typeface="Iskoola Pota" charset="0"/>
              </a:rPr>
              <a:t>වසර </a:t>
            </a:r>
            <a:r>
              <a:rPr lang="en-US" sz="1600" b="1">
                <a:latin typeface="Iskoola Pota" charset="0"/>
              </a:rPr>
              <a:t>350</a:t>
            </a:r>
            <a:r>
              <a:rPr lang="en-US" sz="1600" b="1">
                <a:latin typeface="Iskoola Pota" charset="0"/>
                <a:cs typeface="Iskoola Pota" charset="0"/>
              </a:rPr>
              <a:t>ක පමණ අදේවභක්තික සහ කැරළිගැසීමේ කාලය අවසානයේ</a:t>
            </a:r>
            <a:r>
              <a:rPr lang="en-US" sz="1600" b="1">
                <a:latin typeface="Iskoola Pota" charset="0"/>
              </a:rPr>
              <a:t>.... </a:t>
            </a:r>
            <a:r>
              <a:rPr lang="en-US" sz="1600" b="1">
                <a:latin typeface="Iskoola Pota" charset="0"/>
                <a:cs typeface="Iskoola Pota" charset="0"/>
              </a:rPr>
              <a:t>අධික පාපයේ සහ නමස්කාරය හීන වූ </a:t>
            </a:r>
            <a:r>
              <a:rPr lang="ja-JP" altLang="en-US" sz="1600" b="1">
                <a:latin typeface="Iskoola Pota" charset="0"/>
              </a:rPr>
              <a:t>“</a:t>
            </a:r>
            <a:r>
              <a:rPr lang="en-US" altLang="ja-JP" sz="1600" b="1">
                <a:latin typeface="Iskoola Pota" charset="0"/>
                <a:cs typeface="Iskoola Pota" charset="0"/>
              </a:rPr>
              <a:t>අරාජික</a:t>
            </a:r>
            <a:r>
              <a:rPr lang="ja-JP" altLang="en-US" sz="1600" b="1">
                <a:latin typeface="Iskoola Pota" charset="0"/>
              </a:rPr>
              <a:t>”</a:t>
            </a:r>
            <a:r>
              <a:rPr lang="en-US" altLang="ja-JP" sz="1600" b="1">
                <a:latin typeface="Iskoola Pota" charset="0"/>
              </a:rPr>
              <a:t> </a:t>
            </a:r>
            <a:r>
              <a:rPr lang="en-US" altLang="ja-JP" sz="1600" b="1">
                <a:latin typeface="Iskoola Pota" charset="0"/>
                <a:cs typeface="Iskoola Pota" charset="0"/>
              </a:rPr>
              <a:t>කාලයේ අවසානයට ළඟා විය</a:t>
            </a:r>
            <a:r>
              <a:rPr lang="en-US" altLang="ja-JP" sz="1600" b="1">
                <a:latin typeface="Iskoola Pota" charset="0"/>
              </a:rPr>
              <a:t>.</a:t>
            </a:r>
          </a:p>
          <a:p>
            <a:endParaRPr lang="en-US" sz="1600" b="1">
              <a:latin typeface="Iskoola Pota"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Rot="1" noChangeAspect="1" noChangeArrowheads="1" noTextEdit="1"/>
          </p:cNvSpPr>
          <p:nvPr>
            <p:ph type="sldImg"/>
          </p:nvPr>
        </p:nvSpPr>
        <p:spPr>
          <a:xfrm>
            <a:off x="1150938" y="692150"/>
            <a:ext cx="4556125" cy="3416300"/>
          </a:xfrm>
          <a:ln/>
        </p:spPr>
      </p:sp>
      <p:sp>
        <p:nvSpPr>
          <p:cNvPr id="3072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600" b="1">
                <a:latin typeface="Iskoola Pota" charset="0"/>
                <a:cs typeface="Iskoola Pota" charset="0"/>
              </a:rPr>
              <a:t>සාමුවෙල්  ඉතා වැදගත් රාජකාරියක් ඉටුකරන අවස්ථාවේදී</a:t>
            </a:r>
            <a:r>
              <a:rPr lang="en-US" sz="1600" b="1">
                <a:latin typeface="Iskoola Pota" charset="0"/>
              </a:rPr>
              <a:t>... </a:t>
            </a:r>
            <a:r>
              <a:rPr lang="en-US" sz="1600" b="1">
                <a:latin typeface="Iskoola Pota" charset="0"/>
                <a:cs typeface="Iskoola Pota" charset="0"/>
              </a:rPr>
              <a:t>ඔහු විසින්ම දෙවන සමාජ ක්‍රමය වෙත ඉශ්‍රායෙල්ව මෙහයවන ලදී</a:t>
            </a:r>
            <a:r>
              <a:rPr lang="en-US" sz="1600" b="1">
                <a:latin typeface="Iskoola Pota" charset="0"/>
              </a:rPr>
              <a:t>.</a:t>
            </a:r>
          </a:p>
          <a:p>
            <a:endParaRPr lang="en-US" sz="1600" b="1">
              <a:latin typeface="Iskoola Pota" charset="0"/>
            </a:endParaRPr>
          </a:p>
          <a:p>
            <a:r>
              <a:rPr lang="en-US" sz="1600" b="1">
                <a:latin typeface="Iskoola Pota" charset="0"/>
              </a:rPr>
              <a:t>/// </a:t>
            </a:r>
            <a:r>
              <a:rPr lang="en-US" sz="1600" b="1">
                <a:latin typeface="Iskoola Pota" charset="0"/>
                <a:cs typeface="Iskoola Pota" charset="0"/>
              </a:rPr>
              <a:t>අරාජික ක්‍රමයට වඩා වෙනස් වූ මෙය අප </a:t>
            </a:r>
            <a:r>
              <a:rPr lang="en-US" sz="1600" b="1">
                <a:latin typeface="Iskoola Pota" charset="0"/>
              </a:rPr>
              <a:t>" </a:t>
            </a:r>
            <a:r>
              <a:rPr lang="en-US" sz="1600" b="1">
                <a:latin typeface="Iskoola Pota" charset="0"/>
                <a:cs typeface="Iskoola Pota" charset="0"/>
              </a:rPr>
              <a:t>රාජකීය</a:t>
            </a:r>
            <a:r>
              <a:rPr lang="en-US" sz="1600" b="1">
                <a:latin typeface="Iskoola Pota" charset="0"/>
              </a:rPr>
              <a:t>" </a:t>
            </a:r>
            <a:r>
              <a:rPr lang="en-US" sz="1600" b="1">
                <a:latin typeface="Iskoola Pota" charset="0"/>
                <a:cs typeface="Iskoola Pota" charset="0"/>
              </a:rPr>
              <a:t>ලෙස හඳුන්වන්නෙමුව</a:t>
            </a:r>
            <a:r>
              <a:rPr lang="en-US" sz="1600" b="1">
                <a:latin typeface="Iskoola Pota" charset="0"/>
              </a:rPr>
              <a:t>.</a:t>
            </a:r>
          </a:p>
          <a:p>
            <a:endParaRPr lang="en-US" sz="1600" b="1">
              <a:latin typeface="Iskoola Pota"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Rot="1" noChangeAspect="1" noChangeArrowheads="1" noTextEdit="1"/>
          </p:cNvSpPr>
          <p:nvPr>
            <p:ph type="sldImg"/>
          </p:nvPr>
        </p:nvSpPr>
        <p:spPr>
          <a:xfrm>
            <a:off x="1150938" y="692150"/>
            <a:ext cx="4556125" cy="3416300"/>
          </a:xfrm>
          <a:ln/>
        </p:spPr>
      </p:sp>
      <p:sp>
        <p:nvSpPr>
          <p:cNvPr id="3277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lvl="2"/>
            <a:r>
              <a:rPr lang="en-US" sz="1600" b="1">
                <a:latin typeface="Iskoola Pota" charset="0"/>
                <a:ea typeface="ＭＳ Ｐゴシック" charset="0"/>
                <a:cs typeface="ＭＳ Ｐゴシック" charset="0"/>
              </a:rPr>
              <a:t>අප මුලින් කතා කළ එම ජ්‍යාමිතික හැඩය නිතරම මතකයේ තබා ගන්න....</a:t>
            </a:r>
            <a:endParaRPr lang="en-US" sz="1600" b="1">
              <a:latin typeface="Iskoola Pota" charset="0"/>
              <a:ea typeface="MS PGothic" charset="0"/>
            </a:endParaRPr>
          </a:p>
          <a:p>
            <a:pPr lvl="2"/>
            <a:r>
              <a:rPr lang="en-US" sz="1600" b="1">
                <a:latin typeface="Iskoola Pota" charset="0"/>
                <a:ea typeface="ＭＳ Ｐゴシック" charset="0"/>
                <a:cs typeface="ＭＳ Ｐゴシック" charset="0"/>
              </a:rPr>
              <a:t>එමගින් වෘතයක කොටසක් සම්පූර්ණ වේ. අප එය </a:t>
            </a:r>
            <a:r>
              <a:rPr lang="en-AU" sz="1600" b="1">
                <a:latin typeface="Iskoola Pota" charset="0"/>
                <a:ea typeface="MS PGothic" charset="0"/>
              </a:rPr>
              <a:t>AR</a:t>
            </a:r>
            <a:r>
              <a:rPr lang="en-US" sz="1600" b="1">
                <a:latin typeface="Iskoola Pota" charset="0"/>
                <a:ea typeface="MS PGothic" charset="0"/>
              </a:rPr>
              <a:t>C (</a:t>
            </a:r>
            <a:r>
              <a:rPr lang="en-US" sz="1600" b="1">
                <a:latin typeface="Iskoola Pota" charset="0"/>
                <a:ea typeface="ＭＳ Ｐゴシック" charset="0"/>
                <a:cs typeface="ＭＳ Ｐゴシック" charset="0"/>
              </a:rPr>
              <a:t>අඩකවයක්) ලෙස හඳුන්වනු ලැබේ.</a:t>
            </a:r>
          </a:p>
          <a:p>
            <a:pPr lvl="2"/>
            <a:endParaRPr lang="en-US" sz="1600" b="1">
              <a:latin typeface="Iskoola Pota" charset="0"/>
              <a:ea typeface="ＭＳ Ｐゴシック" charset="0"/>
              <a:cs typeface="ＭＳ Ｐゴシック" charset="0"/>
            </a:endParaRPr>
          </a:p>
          <a:p>
            <a:pPr lvl="2"/>
            <a:r>
              <a:rPr lang="en-US" sz="1600" b="1">
                <a:latin typeface="Iskoola Pota" charset="0"/>
                <a:ea typeface="ＭＳ Ｐゴシック" charset="0"/>
                <a:cs typeface="ＭＳ Ｐゴシック" charset="0"/>
              </a:rPr>
              <a:t>/// </a:t>
            </a:r>
            <a:r>
              <a:rPr lang="en-AU" sz="1600" b="1">
                <a:latin typeface="Iskoola Pota" charset="0"/>
                <a:ea typeface="MS PGothic" charset="0"/>
              </a:rPr>
              <a:t>A</a:t>
            </a:r>
            <a:r>
              <a:rPr lang="en-US" sz="1600" b="1">
                <a:latin typeface="Iskoola Pota" charset="0"/>
                <a:ea typeface="ＭＳ Ｐゴシック" charset="0"/>
                <a:cs typeface="ＭＳ Ｐゴシック" charset="0"/>
              </a:rPr>
              <a:t>….</a:t>
            </a:r>
            <a:r>
              <a:rPr lang="en-AU" sz="1600" b="1">
                <a:latin typeface="Iskoola Pota" charset="0"/>
                <a:ea typeface="MS PGothic" charset="0"/>
              </a:rPr>
              <a:t>R</a:t>
            </a:r>
            <a:r>
              <a:rPr lang="en-US" sz="1600" b="1">
                <a:latin typeface="Iskoola Pota" charset="0"/>
                <a:ea typeface="ＭＳ Ｐゴシック" charset="0"/>
                <a:cs typeface="ＭＳ Ｐゴシック" charset="0"/>
              </a:rPr>
              <a:t>…</a:t>
            </a:r>
            <a:r>
              <a:rPr lang="en-US" sz="1600" b="1">
                <a:latin typeface="Iskoola Pota" charset="0"/>
                <a:ea typeface="MS PGothic" charset="0"/>
              </a:rPr>
              <a:t>C…. </a:t>
            </a:r>
            <a:r>
              <a:rPr lang="en-US" sz="1600" b="1">
                <a:latin typeface="Iskoola Pota" charset="0"/>
                <a:ea typeface="ＭＳ Ｐゴシック" charset="0"/>
                <a:cs typeface="ＭＳ Ｐゴシック" charset="0"/>
              </a:rPr>
              <a:t>යන අකුරු වලින් ඉශ්‍රායෙලයේ රාජකීය යුගය හඳුනා ගැනේ.</a:t>
            </a:r>
            <a:endParaRPr lang="en-US" sz="1600" b="1">
              <a:latin typeface="Iskoola Pota" charset="0"/>
              <a:ea typeface="MS PGothic" charset="0"/>
            </a:endParaRPr>
          </a:p>
          <a:p>
            <a:pPr lvl="2"/>
            <a:endParaRPr lang="en-US" sz="1600" b="1">
              <a:latin typeface="Iskoola Pota" charset="0"/>
              <a:ea typeface="MS PGothic"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Rot="1" noChangeAspect="1" noChangeArrowheads="1" noTextEdit="1"/>
          </p:cNvSpPr>
          <p:nvPr>
            <p:ph type="sldImg"/>
          </p:nvPr>
        </p:nvSpPr>
        <p:spPr>
          <a:xfrm>
            <a:off x="1150938" y="692150"/>
            <a:ext cx="4556125" cy="3416300"/>
          </a:xfrm>
          <a:ln/>
        </p:spPr>
      </p:sp>
      <p:sp>
        <p:nvSpPr>
          <p:cNvPr id="3481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600" b="1">
                <a:latin typeface="Iskoola Pota" charset="0"/>
                <a:cs typeface="Iskoola Pota" charset="0"/>
              </a:rPr>
              <a:t>මේ වන තුරු සම්පූර්ණ වී ඇති බයිබල් ලිපිගොනුවේ පෙළගැස්ම</a:t>
            </a:r>
            <a:r>
              <a:rPr lang="en-US" sz="1600" b="1">
                <a:latin typeface="Iskoola Pota" charset="0"/>
              </a:rPr>
              <a:t>..</a:t>
            </a:r>
          </a:p>
          <a:p>
            <a:r>
              <a:rPr lang="en-US" sz="1600" b="1">
                <a:latin typeface="Iskoola Pota" charset="0"/>
              </a:rPr>
              <a:t>/// </a:t>
            </a:r>
            <a:r>
              <a:rPr lang="en-US" sz="1600" b="1">
                <a:latin typeface="Iskoola Pota" charset="0"/>
                <a:cs typeface="Iskoola Pota" charset="0"/>
              </a:rPr>
              <a:t>මැවීම</a:t>
            </a:r>
            <a:endParaRPr lang="en-US" sz="1600" b="1">
              <a:latin typeface="Iskoola Pota" charset="0"/>
            </a:endParaRPr>
          </a:p>
          <a:p>
            <a:r>
              <a:rPr lang="en-US" sz="1600" b="1">
                <a:latin typeface="Iskoola Pota" charset="0"/>
              </a:rPr>
              <a:t>/// </a:t>
            </a:r>
            <a:r>
              <a:rPr lang="en-US" sz="1600" b="1">
                <a:latin typeface="Iskoola Pota" charset="0"/>
                <a:cs typeface="Iskoola Pota" charset="0"/>
              </a:rPr>
              <a:t>ආබ්‍රහම්</a:t>
            </a:r>
            <a:r>
              <a:rPr lang="en-US" sz="1600" b="1">
                <a:latin typeface="Iskoola Pota" charset="0"/>
              </a:rPr>
              <a:t>.. </a:t>
            </a:r>
            <a:r>
              <a:rPr lang="en-US" sz="1600" b="1">
                <a:latin typeface="Iskoola Pota" charset="0"/>
                <a:cs typeface="Iskoola Pota" charset="0"/>
              </a:rPr>
              <a:t>යෝසෙප්</a:t>
            </a:r>
            <a:r>
              <a:rPr lang="en-US" sz="1600" b="1">
                <a:latin typeface="Iskoola Pota" charset="0"/>
              </a:rPr>
              <a:t>... </a:t>
            </a:r>
            <a:r>
              <a:rPr lang="en-US" sz="1600" b="1">
                <a:latin typeface="Iskoola Pota" charset="0"/>
                <a:cs typeface="Iskoola Pota" charset="0"/>
              </a:rPr>
              <a:t>මෝසෙස්</a:t>
            </a:r>
            <a:r>
              <a:rPr lang="en-US" sz="1600" b="1">
                <a:latin typeface="Iskoola Pota" charset="0"/>
              </a:rPr>
              <a:t>...</a:t>
            </a:r>
            <a:r>
              <a:rPr lang="en-US" sz="1600" b="1">
                <a:latin typeface="Iskoola Pota" charset="0"/>
                <a:cs typeface="Iskoola Pota" charset="0"/>
              </a:rPr>
              <a:t>යොෂුවා සහ</a:t>
            </a:r>
            <a:endParaRPr lang="en-US" sz="1600" b="1">
              <a:latin typeface="Iskoola Pota" charset="0"/>
            </a:endParaRPr>
          </a:p>
          <a:p>
            <a:r>
              <a:rPr lang="en-US" sz="1600" b="1">
                <a:latin typeface="Iskoola Pota" charset="0"/>
              </a:rPr>
              <a:t>/// </a:t>
            </a:r>
            <a:r>
              <a:rPr lang="en-US" sz="1600" b="1">
                <a:latin typeface="Iskoola Pota" charset="0"/>
                <a:cs typeface="Iskoola Pota" charset="0"/>
              </a:rPr>
              <a:t>අරාජික</a:t>
            </a:r>
            <a:r>
              <a:rPr lang="en-US" sz="1600" b="1">
                <a:latin typeface="Iskoola Pota" charset="0"/>
              </a:rPr>
              <a:t>. </a:t>
            </a:r>
            <a:r>
              <a:rPr lang="en-US" sz="1600" b="1">
                <a:latin typeface="Iskoola Pota" charset="0"/>
                <a:cs typeface="Iskoola Pota" charset="0"/>
              </a:rPr>
              <a:t>දැන් අප යොමුවන්නේ ඉශ්‍රායෙල් ඉතිහාසයේදී දෙවියන් බොහෝ සෙයින් කථාකළ සාමුවෙල්ගේ මැදිහත්කාරකමත් සමඟ </a:t>
            </a:r>
            <a:endParaRPr lang="en-US" sz="1600" b="1">
              <a:latin typeface="Iskoola Pota" charset="0"/>
            </a:endParaRPr>
          </a:p>
          <a:p>
            <a:r>
              <a:rPr lang="en-US" sz="1600" b="1">
                <a:latin typeface="Iskoola Pota" charset="0"/>
              </a:rPr>
              <a:t>/// </a:t>
            </a:r>
            <a:r>
              <a:rPr lang="en-US" sz="1600" b="1">
                <a:latin typeface="Iskoola Pota" charset="0"/>
                <a:cs typeface="Iskoola Pota" charset="0"/>
              </a:rPr>
              <a:t>රාජකීය වෙතට</a:t>
            </a:r>
            <a:r>
              <a:rPr lang="en-US" sz="1600" b="1">
                <a:latin typeface="Iskoola Pota" charset="0"/>
              </a:rPr>
              <a:t>.</a:t>
            </a:r>
          </a:p>
          <a:p>
            <a:endParaRPr lang="en-US" sz="1600" b="1">
              <a:latin typeface="Iskoola Pota"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spect="1" noChangeArrowheads="1" noTextEdit="1"/>
          </p:cNvSpPr>
          <p:nvPr>
            <p:ph type="sldImg"/>
          </p:nvPr>
        </p:nvSpPr>
        <p:spPr>
          <a:xfrm>
            <a:off x="1150938" y="692150"/>
            <a:ext cx="4556125" cy="3416300"/>
          </a:xfrm>
          <a:ln/>
        </p:spPr>
      </p:sp>
      <p:sp>
        <p:nvSpPr>
          <p:cNvPr id="3686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600" b="1">
                <a:latin typeface="Iskoola Pota" charset="0"/>
                <a:cs typeface="Iskoola Pota" charset="0"/>
              </a:rPr>
              <a:t>කාල රාමුව ආසන්න ක්‍රි</a:t>
            </a:r>
            <a:r>
              <a:rPr lang="en-US" sz="1600" b="1">
                <a:latin typeface="Iskoola Pota" charset="0"/>
              </a:rPr>
              <a:t>.</a:t>
            </a:r>
            <a:r>
              <a:rPr lang="en-US" sz="1600" b="1">
                <a:latin typeface="Iskoola Pota" charset="0"/>
                <a:cs typeface="Iskoola Pota" charset="0"/>
              </a:rPr>
              <a:t>පූ </a:t>
            </a:r>
            <a:r>
              <a:rPr lang="en-US" sz="1600" b="1">
                <a:latin typeface="Iskoola Pota" charset="0"/>
              </a:rPr>
              <a:t>1000</a:t>
            </a:r>
            <a:r>
              <a:rPr lang="en-US" sz="1600" b="1">
                <a:latin typeface="Iskoola Pota" charset="0"/>
                <a:cs typeface="Iskoola Pota" charset="0"/>
              </a:rPr>
              <a:t> වෙත දැන් ගමන් කරනවා ඇත</a:t>
            </a:r>
            <a:r>
              <a:rPr lang="en-US" sz="1600" b="1">
                <a:latin typeface="Iskoola Pota" charset="0"/>
              </a:rPr>
              <a:t>. </a:t>
            </a:r>
            <a:r>
              <a:rPr lang="en-US" sz="1600" b="1">
                <a:latin typeface="Iskoola Pota" charset="0"/>
                <a:cs typeface="Iskoola Pota" charset="0"/>
              </a:rPr>
              <a:t>මෙය ඉශ්‍රායෙල් ඉතිහාසයේ වඩාත් කීර්තිමත් යුගය වේ</a:t>
            </a:r>
            <a:endParaRPr lang="en-US" sz="1600" b="1">
              <a:latin typeface="Iskoola Pota"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Rot="1" noChangeAspect="1" noChangeArrowheads="1" noTextEdit="1"/>
          </p:cNvSpPr>
          <p:nvPr>
            <p:ph type="sldImg"/>
          </p:nvPr>
        </p:nvSpPr>
        <p:spPr>
          <a:xfrm>
            <a:off x="1150938" y="692150"/>
            <a:ext cx="4556125" cy="3416300"/>
          </a:xfrm>
          <a:ln/>
        </p:spPr>
      </p:sp>
      <p:sp>
        <p:nvSpPr>
          <p:cNvPr id="3891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600" b="1">
                <a:latin typeface="Iskoola Pota" charset="0"/>
                <a:cs typeface="Iskoola Pota" charset="0"/>
              </a:rPr>
              <a:t>මේ ආකාරයෙන් </a:t>
            </a:r>
            <a:r>
              <a:rPr lang="en-US" sz="1600" b="1">
                <a:latin typeface="Iskoola Pota" charset="0"/>
              </a:rPr>
              <a:t>"</a:t>
            </a:r>
            <a:r>
              <a:rPr lang="en-US" sz="1600" b="1">
                <a:latin typeface="Iskoola Pota" charset="0"/>
                <a:cs typeface="Iskoola Pota" charset="0"/>
              </a:rPr>
              <a:t>රාජකීය</a:t>
            </a:r>
            <a:r>
              <a:rPr lang="en-US" sz="1600" b="1">
                <a:latin typeface="Iskoola Pota" charset="0"/>
              </a:rPr>
              <a:t>" </a:t>
            </a:r>
            <a:r>
              <a:rPr lang="en-US" sz="1600" b="1">
                <a:latin typeface="Iskoola Pota" charset="0"/>
                <a:cs typeface="Iskoola Pota" charset="0"/>
              </a:rPr>
              <a:t>ලිපි ගොනුව ප්‍රධාන බයිබල් ලිපි ගොනුවේ හඳුනා ගැනේ</a:t>
            </a:r>
            <a:r>
              <a:rPr lang="en-US" sz="1600" b="1">
                <a:latin typeface="Iskoola Pota" charset="0"/>
              </a:rPr>
              <a:t>. </a:t>
            </a:r>
            <a:r>
              <a:rPr lang="en-US" sz="1600" b="1">
                <a:latin typeface="Iskoola Pota" charset="0"/>
                <a:cs typeface="Iskoola Pota" charset="0"/>
              </a:rPr>
              <a:t>නැවත මතක්කර ගැනීම පිණිස සියළුම ලිපි ගොනුවල නම් ශබ්ද නගා කියවන්න</a:t>
            </a:r>
            <a:r>
              <a:rPr lang="en-US" sz="1600" b="1">
                <a:latin typeface="Iskoola Pota" charset="0"/>
              </a:rPr>
              <a:t>.</a:t>
            </a:r>
          </a:p>
          <a:p>
            <a:endParaRPr lang="en-US" sz="1600" b="1">
              <a:latin typeface="Iskoola Pota" charset="0"/>
            </a:endParaRPr>
          </a:p>
          <a:p>
            <a:endParaRPr lang="en-US" sz="1600" b="1">
              <a:latin typeface="Iskoola Pota"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Rot="1" noChangeAspect="1" noChangeArrowheads="1" noTextEdit="1"/>
          </p:cNvSpPr>
          <p:nvPr>
            <p:ph type="sldImg"/>
          </p:nvPr>
        </p:nvSpPr>
        <p:spPr>
          <a:xfrm>
            <a:off x="1150938" y="692150"/>
            <a:ext cx="4556125" cy="3416300"/>
          </a:xfrm>
          <a:ln/>
        </p:spPr>
      </p:sp>
      <p:sp>
        <p:nvSpPr>
          <p:cNvPr id="4096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600" b="1">
                <a:latin typeface="Iskoola Pota" charset="0"/>
                <a:cs typeface="Iskoola Pota" charset="0"/>
              </a:rPr>
              <a:t>ඔබගේ සිතියමේ</a:t>
            </a:r>
            <a:r>
              <a:rPr lang="en-US" sz="1600" b="1">
                <a:latin typeface="Iskoola Pota" charset="0"/>
              </a:rPr>
              <a:t>, </a:t>
            </a:r>
            <a:r>
              <a:rPr lang="en-US" sz="1600" b="1">
                <a:latin typeface="Iskoola Pota" charset="0"/>
                <a:cs typeface="Iskoola Pota" charset="0"/>
              </a:rPr>
              <a:t>තවත් ඉදිරියට මාර්ග ලකුණු කිරීමට නොමත</a:t>
            </a:r>
            <a:r>
              <a:rPr lang="en-US" sz="1600" b="1">
                <a:latin typeface="Iskoola Pota" charset="0"/>
              </a:rPr>
              <a:t>, </a:t>
            </a:r>
            <a:r>
              <a:rPr lang="en-US" sz="1600" b="1">
                <a:latin typeface="Iskoola Pota" charset="0"/>
                <a:cs typeface="Iskoola Pota" charset="0"/>
              </a:rPr>
              <a:t>මන්ද මෙ වන විටත් ඉශ්‍රායෙල් තමන්ට උරුම දේශයේ පදිංචි වී අවසන්ය</a:t>
            </a:r>
            <a:r>
              <a:rPr lang="en-US" sz="1600" b="1">
                <a:latin typeface="Iskoola Pota" charset="0"/>
              </a:rPr>
              <a:t>. </a:t>
            </a:r>
            <a:r>
              <a:rPr lang="en-US" sz="1600" b="1">
                <a:latin typeface="Iskoola Pota" charset="0"/>
                <a:cs typeface="Iskoola Pota" charset="0"/>
              </a:rPr>
              <a:t>ඔවුන් විසින් මළ මුහුදින් දකුණු දෙසට වන්නට ගලීල මුහුදේ උතුරු කොටස දක්වාද</a:t>
            </a:r>
            <a:r>
              <a:rPr lang="en-US" sz="1600" b="1">
                <a:latin typeface="Iskoola Pota" charset="0"/>
              </a:rPr>
              <a:t>, </a:t>
            </a:r>
            <a:r>
              <a:rPr lang="en-US" sz="1600" b="1">
                <a:latin typeface="Iskoola Pota" charset="0"/>
                <a:cs typeface="Iskoola Pota" charset="0"/>
              </a:rPr>
              <a:t>මධ්‍යධරනීය මුහුදේ සිට යෝර්දාන් නදියේ නැගෙනහිර භූමිය දක්වාද වූ සියලු භූමියෙහි වාසයකළේය</a:t>
            </a:r>
            <a:r>
              <a:rPr lang="en-US" sz="1600" b="1">
                <a:latin typeface="Iskoola Pota" charset="0"/>
              </a:rPr>
              <a:t>.</a:t>
            </a:r>
          </a:p>
          <a:p>
            <a:endParaRPr lang="en-US" sz="1600" b="1">
              <a:latin typeface="Iskoola Pota" charset="0"/>
            </a:endParaRPr>
          </a:p>
          <a:p>
            <a:r>
              <a:rPr lang="en-US" sz="1600" b="1">
                <a:latin typeface="Iskoola Pota" charset="0"/>
              </a:rPr>
              <a:t>//// </a:t>
            </a:r>
            <a:r>
              <a:rPr lang="en-US" sz="1600" b="1">
                <a:latin typeface="Iskoola Pota" charset="0"/>
                <a:cs typeface="Iskoola Pota" charset="0"/>
              </a:rPr>
              <a:t>මෙම කාලයේදි ඉශ්‍රායෙලය එක්සත්විය</a:t>
            </a:r>
            <a:endParaRPr lang="en-US" sz="1600" b="1">
              <a:latin typeface="Iskoola Pota" charset="0"/>
            </a:endParaRPr>
          </a:p>
          <a:p>
            <a:r>
              <a:rPr lang="en-US" sz="1600" b="1">
                <a:latin typeface="Iskoola Pota" charset="0"/>
                <a:cs typeface="Iskoola Pota" charset="0"/>
              </a:rPr>
              <a:t>ඉතා වැදගත් සම්පත් ඇති සහ බලපෑම් කළ හැකි ජාත්‍යන්තර බලය ඇති ජාතියක් බවට අසල්වැසියන් අතරෙහි ඉශ්‍රායෙල් පත්විය</a:t>
            </a:r>
            <a:r>
              <a:rPr lang="en-US" sz="1600" b="1">
                <a:latin typeface="Iskoola Pota" charset="0"/>
              </a:rPr>
              <a:t>..</a:t>
            </a:r>
          </a:p>
          <a:p>
            <a:endParaRPr lang="en-US" sz="1600" b="1">
              <a:latin typeface="Iskoola Pota"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2"/>
          <p:cNvSpPr>
            <a:spLocks noGrp="1" noRot="1" noChangeAspect="1" noChangeArrowheads="1" noTextEdit="1"/>
          </p:cNvSpPr>
          <p:nvPr>
            <p:ph type="sldImg"/>
          </p:nvPr>
        </p:nvSpPr>
        <p:spPr>
          <a:xfrm>
            <a:off x="1150938" y="692150"/>
            <a:ext cx="4556125" cy="3416300"/>
          </a:xfrm>
          <a:ln/>
        </p:spPr>
      </p:sp>
      <p:sp>
        <p:nvSpPr>
          <p:cNvPr id="614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600">
                <a:latin typeface="Iskoola Pota" charset="0"/>
              </a:rPr>
              <a:t>///	</a:t>
            </a:r>
            <a:r>
              <a:rPr lang="en-US" sz="1600">
                <a:latin typeface="Iskoola Pota" charset="0"/>
                <a:cs typeface="Iskoola Pota" charset="0"/>
              </a:rPr>
              <a:t>බයිබල් ලිපිගොනුවේ මැවිල්ල </a:t>
            </a:r>
            <a:r>
              <a:rPr lang="en-US" sz="1600">
                <a:latin typeface="Iskoola Pota" charset="0"/>
              </a:rPr>
              <a:t>, </a:t>
            </a:r>
            <a:r>
              <a:rPr lang="en-US" sz="1600">
                <a:latin typeface="Iskoola Pota" charset="0"/>
                <a:cs typeface="Iskoola Pota" charset="0"/>
              </a:rPr>
              <a:t>පුද්ගලයින් තිදෙනා පසුකර</a:t>
            </a:r>
            <a:endParaRPr lang="en-US" sz="1600">
              <a:latin typeface="Iskoola Pota" charset="0"/>
            </a:endParaRPr>
          </a:p>
          <a:p>
            <a:r>
              <a:rPr lang="en-US" sz="1600">
                <a:latin typeface="Iskoola Pota" charset="0"/>
              </a:rPr>
              <a:t>/// </a:t>
            </a:r>
            <a:r>
              <a:rPr lang="en-US" sz="1600">
                <a:latin typeface="Iskoola Pota" charset="0"/>
                <a:cs typeface="Iskoola Pota" charset="0"/>
              </a:rPr>
              <a:t>සමාජ ක්‍රම </a:t>
            </a:r>
            <a:r>
              <a:rPr lang="en-US" sz="1600">
                <a:latin typeface="Iskoola Pota" charset="0"/>
              </a:rPr>
              <a:t>3</a:t>
            </a:r>
            <a:r>
              <a:rPr lang="en-US" sz="1600">
                <a:latin typeface="Iskoola Pota" charset="0"/>
                <a:cs typeface="Iskoola Pota" charset="0"/>
              </a:rPr>
              <a:t> වෙත පිසීමට අප සූදානම්ය</a:t>
            </a:r>
            <a:r>
              <a:rPr lang="en-US" sz="1600">
                <a:latin typeface="Iskoola Pota" charset="0"/>
              </a:rPr>
              <a:t>. </a:t>
            </a:r>
            <a:r>
              <a:rPr lang="en-US" sz="1600">
                <a:latin typeface="Iskoola Pota" charset="0"/>
                <a:cs typeface="Iskoola Pota" charset="0"/>
              </a:rPr>
              <a:t>එහි පිළිවෙල මතක තබා ගන්න </a:t>
            </a:r>
            <a:r>
              <a:rPr lang="ja-JP" altLang="en-US" sz="1600">
                <a:latin typeface="Iskoola Pota" charset="0"/>
              </a:rPr>
              <a:t>“</a:t>
            </a:r>
            <a:r>
              <a:rPr lang="en-AU" altLang="ja-JP" sz="1600">
                <a:latin typeface="Iskoola Pota" charset="0"/>
              </a:rPr>
              <a:t>A</a:t>
            </a:r>
            <a:r>
              <a:rPr lang="en-US" altLang="ja-JP" sz="1600">
                <a:latin typeface="Iskoola Pota" charset="0"/>
              </a:rPr>
              <a:t>,</a:t>
            </a:r>
            <a:r>
              <a:rPr lang="en-AU" altLang="ja-JP" sz="1600">
                <a:latin typeface="Iskoola Pota" charset="0"/>
              </a:rPr>
              <a:t>R,</a:t>
            </a:r>
            <a:r>
              <a:rPr lang="en-US" altLang="ja-JP" sz="1600">
                <a:latin typeface="Iskoola Pota" charset="0"/>
              </a:rPr>
              <a:t>C</a:t>
            </a:r>
            <a:r>
              <a:rPr lang="ja-JP" altLang="en-US" sz="1600">
                <a:latin typeface="Iskoola Pota" charset="0"/>
              </a:rPr>
              <a:t>”</a:t>
            </a:r>
            <a:endParaRPr lang="en-US" altLang="ja-JP" sz="1600">
              <a:latin typeface="Iskoola Pota" charset="0"/>
            </a:endParaRPr>
          </a:p>
          <a:p>
            <a:r>
              <a:rPr lang="en-US" sz="1600">
                <a:latin typeface="Iskoola Pota" charset="0"/>
              </a:rPr>
              <a:t>/// </a:t>
            </a:r>
            <a:r>
              <a:rPr lang="en-US" sz="1600">
                <a:latin typeface="Iskoola Pota" charset="0"/>
                <a:cs typeface="Iskoola Pota" charset="0"/>
              </a:rPr>
              <a:t>අරාජික</a:t>
            </a:r>
            <a:r>
              <a:rPr lang="en-US" sz="1600">
                <a:latin typeface="Iskoola Pota" charset="0"/>
              </a:rPr>
              <a:t>, </a:t>
            </a:r>
            <a:r>
              <a:rPr lang="en-US" sz="1600">
                <a:latin typeface="Iskoola Pota" charset="0"/>
                <a:cs typeface="Iskoola Pota" charset="0"/>
              </a:rPr>
              <a:t>රාජකීය සහ විප්‍රවාස</a:t>
            </a:r>
            <a:endParaRPr lang="en-US" sz="1600">
              <a:latin typeface="Iskoola Pota" charset="0"/>
            </a:endParaRPr>
          </a:p>
          <a:p>
            <a:endParaRPr lang="en-US" sz="1600">
              <a:latin typeface="Iskoola Pota"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ChangeArrowheads="1" noTextEdit="1"/>
          </p:cNvSpPr>
          <p:nvPr>
            <p:ph type="sldImg"/>
          </p:nvPr>
        </p:nvSpPr>
        <p:spPr>
          <a:xfrm>
            <a:off x="1150938" y="692150"/>
            <a:ext cx="4556125" cy="3416300"/>
          </a:xfrm>
          <a:ln/>
        </p:spPr>
      </p:sp>
      <p:sp>
        <p:nvSpPr>
          <p:cNvPr id="4301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600" b="1">
                <a:latin typeface="Iskoola Pota" charset="0"/>
                <a:cs typeface="Iskoola Pota" charset="0"/>
              </a:rPr>
              <a:t>බයිබල් ලිපි ගොනුවේ ඇති විශාලතම ලිපි ගොනුව ලෙස </a:t>
            </a:r>
            <a:r>
              <a:rPr lang="en-US" sz="1600" b="1">
                <a:latin typeface="Iskoola Pota" charset="0"/>
              </a:rPr>
              <a:t>"</a:t>
            </a:r>
            <a:r>
              <a:rPr lang="en-US" sz="1600" b="1">
                <a:latin typeface="Iskoola Pota" charset="0"/>
                <a:cs typeface="Iskoola Pota" charset="0"/>
              </a:rPr>
              <a:t>රාජකීය</a:t>
            </a:r>
            <a:r>
              <a:rPr lang="en-US" sz="1600" b="1">
                <a:latin typeface="Iskoola Pota" charset="0"/>
              </a:rPr>
              <a:t>" </a:t>
            </a:r>
            <a:r>
              <a:rPr lang="en-US" sz="1600" b="1">
                <a:latin typeface="Iskoola Pota" charset="0"/>
                <a:cs typeface="Iskoola Pota" charset="0"/>
              </a:rPr>
              <a:t>ලිපි ගොනුව හැඳින්විය හැක</a:t>
            </a:r>
            <a:r>
              <a:rPr lang="en-US" sz="1600" b="1">
                <a:latin typeface="Iskoola Pota" charset="0"/>
              </a:rPr>
              <a:t>. </a:t>
            </a:r>
            <a:r>
              <a:rPr lang="en-US" sz="1600" b="1">
                <a:latin typeface="Iskoola Pota" charset="0"/>
                <a:cs typeface="Iskoola Pota" charset="0"/>
              </a:rPr>
              <a:t>ඒ වාගේම වඩාත් සංකීර්ණම එක වන්නේද එයයි</a:t>
            </a:r>
            <a:r>
              <a:rPr lang="en-US" sz="1600" b="1">
                <a:latin typeface="Iskoola Pota" charset="0"/>
              </a:rPr>
              <a:t>.</a:t>
            </a:r>
          </a:p>
          <a:p>
            <a:endParaRPr lang="en-US" sz="1600" b="1">
              <a:latin typeface="Iskoola Pota" charset="0"/>
            </a:endParaRPr>
          </a:p>
          <a:p>
            <a:r>
              <a:rPr lang="en-US" sz="1600" b="1">
                <a:latin typeface="Iskoola Pota" charset="0"/>
              </a:rPr>
              <a:t>////	</a:t>
            </a:r>
            <a:r>
              <a:rPr lang="en-US" sz="1600" b="1">
                <a:latin typeface="Iskoola Pota" charset="0"/>
                <a:cs typeface="Iskoola Pota" charset="0"/>
              </a:rPr>
              <a:t>කාල රාමුව නැවතත් ක්‍රි</a:t>
            </a:r>
            <a:r>
              <a:rPr lang="en-US" sz="1600" b="1">
                <a:latin typeface="Iskoola Pota" charset="0"/>
              </a:rPr>
              <a:t>.</a:t>
            </a:r>
            <a:r>
              <a:rPr lang="en-US" sz="1600" b="1">
                <a:latin typeface="Iskoola Pota" charset="0"/>
                <a:cs typeface="Iskoola Pota" charset="0"/>
              </a:rPr>
              <a:t>පු </a:t>
            </a:r>
            <a:r>
              <a:rPr lang="en-US" sz="1600" b="1">
                <a:latin typeface="Iskoola Pota" charset="0"/>
              </a:rPr>
              <a:t>1000</a:t>
            </a:r>
            <a:r>
              <a:rPr lang="en-US" sz="1600" b="1">
                <a:latin typeface="Iskoola Pota" charset="0"/>
                <a:cs typeface="Iskoola Pota" charset="0"/>
              </a:rPr>
              <a:t> ලෙස ගනිමු</a:t>
            </a:r>
            <a:endParaRPr lang="en-US" sz="1600" b="1">
              <a:latin typeface="Iskoola Pota" charset="0"/>
            </a:endParaRPr>
          </a:p>
          <a:p>
            <a:endParaRPr lang="en-US" sz="1600" b="1">
              <a:latin typeface="Iskoola Pota"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Rot="1" noChangeAspect="1" noChangeArrowheads="1" noTextEdit="1"/>
          </p:cNvSpPr>
          <p:nvPr>
            <p:ph type="sldImg"/>
          </p:nvPr>
        </p:nvSpPr>
        <p:spPr>
          <a:xfrm>
            <a:off x="1150938" y="692150"/>
            <a:ext cx="4556125" cy="3416300"/>
          </a:xfrm>
          <a:ln/>
        </p:spPr>
      </p:sp>
      <p:sp>
        <p:nvSpPr>
          <p:cNvPr id="4505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600" b="1">
                <a:latin typeface="Iskoola Pota" charset="0"/>
                <a:cs typeface="Iskoola Pota" charset="0"/>
              </a:rPr>
              <a:t>මහළු සාමුවෙල් විසින් සාවුල්ව රජකමට ආලේප කිරීමත් සමඟ රාජකීය යුගය ආරම්භ වේ</a:t>
            </a:r>
            <a:r>
              <a:rPr lang="en-US" sz="1600" b="1">
                <a:latin typeface="Iskoola Pota" charset="0"/>
              </a:rPr>
              <a:t>. </a:t>
            </a:r>
            <a:r>
              <a:rPr lang="en-US" sz="1600" b="1">
                <a:latin typeface="Iskoola Pota" charset="0"/>
                <a:cs typeface="Iskoola Pota" charset="0"/>
              </a:rPr>
              <a:t>ඉශ්‍රායෙලයේ පළමු රජවරුන් තිදෙනා</a:t>
            </a:r>
            <a:r>
              <a:rPr lang="en-US" sz="1600" b="1">
                <a:latin typeface="Iskoola Pota" charset="0"/>
              </a:rPr>
              <a:t>.....</a:t>
            </a:r>
          </a:p>
          <a:p>
            <a:r>
              <a:rPr lang="en-US" sz="1600" b="1">
                <a:latin typeface="Iskoola Pota" charset="0"/>
              </a:rPr>
              <a:t>/// </a:t>
            </a:r>
            <a:r>
              <a:rPr lang="en-US" sz="1600" b="1">
                <a:latin typeface="Iskoola Pota" charset="0"/>
                <a:cs typeface="Iskoola Pota" charset="0"/>
              </a:rPr>
              <a:t>සාවුල්</a:t>
            </a:r>
            <a:r>
              <a:rPr lang="en-US" sz="1600" b="1">
                <a:latin typeface="Iskoola Pota" charset="0"/>
              </a:rPr>
              <a:t>, </a:t>
            </a:r>
            <a:r>
              <a:rPr lang="en-US" sz="1600" b="1">
                <a:latin typeface="Iskoola Pota" charset="0"/>
                <a:cs typeface="Iskoola Pota" charset="0"/>
              </a:rPr>
              <a:t>ඉන්පසුව</a:t>
            </a:r>
            <a:r>
              <a:rPr lang="en-US" sz="1600" b="1">
                <a:latin typeface="Iskoola Pota" charset="0"/>
              </a:rPr>
              <a:t>...</a:t>
            </a:r>
          </a:p>
          <a:p>
            <a:r>
              <a:rPr lang="en-US" sz="1600" b="1">
                <a:latin typeface="Iskoola Pota" charset="0"/>
              </a:rPr>
              <a:t>/// </a:t>
            </a:r>
            <a:r>
              <a:rPr lang="en-US" sz="1600" b="1">
                <a:latin typeface="Iskoola Pota" charset="0"/>
                <a:cs typeface="Iskoola Pota" charset="0"/>
              </a:rPr>
              <a:t>දාවිත්</a:t>
            </a:r>
            <a:r>
              <a:rPr lang="en-US" sz="1600" b="1">
                <a:latin typeface="Iskoola Pota" charset="0"/>
              </a:rPr>
              <a:t>, </a:t>
            </a:r>
            <a:r>
              <a:rPr lang="en-US" sz="1600" b="1">
                <a:latin typeface="Iskoola Pota" charset="0"/>
                <a:cs typeface="Iskoola Pota" charset="0"/>
              </a:rPr>
              <a:t>ඔහුගෙන් පසුව ඔහුගේ පුත්</a:t>
            </a:r>
            <a:r>
              <a:rPr lang="en-US" sz="1600" b="1">
                <a:latin typeface="Iskoola Pota" charset="0"/>
              </a:rPr>
              <a:t>....</a:t>
            </a:r>
          </a:p>
          <a:p>
            <a:r>
              <a:rPr lang="en-US" sz="1600" b="1">
                <a:latin typeface="Iskoola Pota" charset="0"/>
              </a:rPr>
              <a:t>/// </a:t>
            </a:r>
            <a:r>
              <a:rPr lang="en-US" sz="1600" b="1">
                <a:latin typeface="Iskoola Pota" charset="0"/>
                <a:cs typeface="Iskoola Pota" charset="0"/>
              </a:rPr>
              <a:t>සාලමොන්</a:t>
            </a:r>
            <a:endParaRPr lang="en-US" sz="1600" b="1">
              <a:latin typeface="Iskoola Pota" charset="0"/>
            </a:endParaRPr>
          </a:p>
          <a:p>
            <a:r>
              <a:rPr lang="en-US" sz="1600" b="1">
                <a:latin typeface="Iskoola Pota" charset="0"/>
                <a:cs typeface="Iskoola Pota" charset="0"/>
              </a:rPr>
              <a:t>ඔබට ඉශ්‍රායෙල් පළමු රජවරුන් තිදෙනාගේ නම් පහත ආකාරයට පහසුවෙන් මතක තබා ගත හැකිවේ</a:t>
            </a:r>
            <a:r>
              <a:rPr lang="en-US" sz="1600" b="1">
                <a:latin typeface="Iskoola Pota" charset="0"/>
              </a:rPr>
              <a:t>.</a:t>
            </a:r>
          </a:p>
          <a:p>
            <a:r>
              <a:rPr lang="en-US" sz="1600" b="1">
                <a:latin typeface="Iskoola Pota" charset="0"/>
              </a:rPr>
              <a:t>/// S…</a:t>
            </a:r>
            <a:r>
              <a:rPr lang="en-AU" sz="1600" b="1">
                <a:latin typeface="Iskoola Pota" charset="0"/>
              </a:rPr>
              <a:t>D</a:t>
            </a:r>
            <a:r>
              <a:rPr lang="en-US" sz="1600" b="1">
                <a:latin typeface="Iskoola Pota" charset="0"/>
              </a:rPr>
              <a:t>…S…. සාවුල්, දාවිත් සහ සාලමොන්.</a:t>
            </a:r>
          </a:p>
          <a:p>
            <a:endParaRPr lang="en-US" sz="1600" b="1">
              <a:latin typeface="Iskoola Pota"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Rot="1" noChangeAspect="1" noChangeArrowheads="1" noTextEdit="1"/>
          </p:cNvSpPr>
          <p:nvPr>
            <p:ph type="sldImg"/>
          </p:nvPr>
        </p:nvSpPr>
        <p:spPr>
          <a:xfrm>
            <a:off x="1150938" y="692150"/>
            <a:ext cx="4556125" cy="3416300"/>
          </a:xfrm>
          <a:ln/>
        </p:spPr>
      </p:sp>
      <p:sp>
        <p:nvSpPr>
          <p:cNvPr id="4710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600" b="1">
                <a:latin typeface="Iskoola Pota" charset="0"/>
              </a:rPr>
              <a:t>සිහසුනෙහි සිටින විට සාවුල් වනාහි බොහෝ පීඩාකාරි රජෙකු විය. ජාතික නායකයෙකු ලෙස ඔහුගේ චරිතයේ තිබූ බොහෝ වැරදි සහ දුර්වලතා නිසා දෙවියන්වහන්සේ ඔහුව රජකමින් පහ කරන ලදී. සාවුල්ගෙන් පසුව රජකම් කිරීමට බෙත්ලෙහෙමේ සිටි තරුණ දාවිත්ව ආලේප කරන ලෙස දෙවියන්වහන්සේ මහළු වයසේ සිටි අනගතවක්තෘ සාමුවෙල්ව නැවත කැඳවන ලදී.</a:t>
            </a:r>
          </a:p>
          <a:p>
            <a:endParaRPr lang="en-US" sz="1600" b="1">
              <a:latin typeface="Iskoola Pota"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Rot="1" noChangeAspect="1" noChangeArrowheads="1" noTextEdit="1"/>
          </p:cNvSpPr>
          <p:nvPr>
            <p:ph type="sldImg"/>
          </p:nvPr>
        </p:nvSpPr>
        <p:spPr>
          <a:xfrm>
            <a:off x="1150938" y="692150"/>
            <a:ext cx="4556125" cy="3416300"/>
          </a:xfrm>
          <a:ln/>
        </p:spPr>
      </p:sp>
      <p:sp>
        <p:nvSpPr>
          <p:cNvPr id="4915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600" b="1">
                <a:latin typeface="Iskoola Pota" charset="0"/>
                <a:cs typeface="Iskoola Pota" charset="0"/>
              </a:rPr>
              <a:t>සාමුවෙල් රට පුරාම සොයා අවසානයේදි</a:t>
            </a:r>
            <a:r>
              <a:rPr lang="en-US" sz="1600" b="1">
                <a:latin typeface="Iskoola Pota" charset="0"/>
              </a:rPr>
              <a:t>, </a:t>
            </a:r>
            <a:r>
              <a:rPr lang="en-US" sz="1600" b="1">
                <a:latin typeface="Iskoola Pota" charset="0"/>
                <a:cs typeface="Iskoola Pota" charset="0"/>
              </a:rPr>
              <a:t>මෙම</a:t>
            </a:r>
            <a:endParaRPr lang="en-US" sz="1600" b="1">
              <a:latin typeface="Iskoola Pota" charset="0"/>
            </a:endParaRPr>
          </a:p>
          <a:p>
            <a:r>
              <a:rPr lang="en-US" sz="1600" b="1">
                <a:latin typeface="Iskoola Pota" charset="0"/>
              </a:rPr>
              <a:t>/// ......</a:t>
            </a:r>
            <a:r>
              <a:rPr lang="en-US" sz="1600" b="1">
                <a:latin typeface="Iskoola Pota" charset="0"/>
                <a:cs typeface="Iskoola Pota" charset="0"/>
              </a:rPr>
              <a:t>බෙත්ලෙහෙම ආසන්නයේ සිටි යෙස්සේගේ පවුල සොයාගෙන</a:t>
            </a:r>
            <a:r>
              <a:rPr lang="en-US" sz="1600" b="1">
                <a:latin typeface="Iskoola Pota" charset="0"/>
              </a:rPr>
              <a:t>, </a:t>
            </a:r>
            <a:r>
              <a:rPr lang="en-US" sz="1600" b="1">
                <a:latin typeface="Iskoola Pota" charset="0"/>
                <a:cs typeface="Iskoola Pota" charset="0"/>
              </a:rPr>
              <a:t>එහි යෙස්සේගේ  බාල තරුණ පුත්‍රයා වූ දාවිත්ව ඉශ්‍රායෙලයේ ඊළඟ රජ ලෙස ආලේප කළේය</a:t>
            </a:r>
            <a:r>
              <a:rPr lang="en-US" sz="1600" b="1">
                <a:latin typeface="Iskoola Pota" charset="0"/>
              </a:rPr>
              <a:t>.</a:t>
            </a:r>
          </a:p>
          <a:p>
            <a:endParaRPr lang="en-US" sz="1600" b="1">
              <a:latin typeface="Iskoola Pota" charset="0"/>
            </a:endParaRPr>
          </a:p>
          <a:p>
            <a:r>
              <a:rPr lang="en-US" sz="1600" b="1">
                <a:latin typeface="Iskoola Pota" charset="0"/>
                <a:cs typeface="Iskoola Pota" charset="0"/>
              </a:rPr>
              <a:t>කාලයත් සමඟම </a:t>
            </a:r>
            <a:r>
              <a:rPr lang="en-US" sz="1600" b="1">
                <a:latin typeface="Iskoola Pota" charset="0"/>
              </a:rPr>
              <a:t>"</a:t>
            </a:r>
            <a:r>
              <a:rPr lang="en-US" sz="1600" b="1">
                <a:latin typeface="Iskoola Pota" charset="0"/>
                <a:cs typeface="Iskoola Pota" charset="0"/>
              </a:rPr>
              <a:t>දෙවියන්වහන්සේගේ සිතට එකඟ මනුෂ්‍යයා </a:t>
            </a:r>
            <a:r>
              <a:rPr lang="en-US" sz="1600" b="1">
                <a:latin typeface="Iskoola Pota" charset="0"/>
              </a:rPr>
              <a:t>" </a:t>
            </a:r>
            <a:r>
              <a:rPr lang="en-US" sz="1600" b="1">
                <a:latin typeface="Iskoola Pota" charset="0"/>
                <a:cs typeface="Iskoola Pota" charset="0"/>
              </a:rPr>
              <a:t>වන්නට ඔහුට හැකිවිය</a:t>
            </a:r>
            <a:r>
              <a:rPr lang="en-US" sz="1600" b="1">
                <a:latin typeface="Iskoola Pota" charset="0"/>
              </a:rPr>
              <a:t>. </a:t>
            </a:r>
            <a:r>
              <a:rPr lang="en-US" sz="1600" b="1">
                <a:latin typeface="Iskoola Pota" charset="0"/>
                <a:cs typeface="Iskoola Pota" charset="0"/>
              </a:rPr>
              <a:t>සාවුල්ගෙන් පසු ඔහු ඉශ්‍රායෙල් රජකම් කළේය</a:t>
            </a:r>
            <a:r>
              <a:rPr lang="en-US" sz="1600" b="1">
                <a:latin typeface="Iskoola Pota" charset="0"/>
              </a:rPr>
              <a:t>.</a:t>
            </a:r>
          </a:p>
          <a:p>
            <a:endParaRPr lang="en-US" sz="1600" b="1">
              <a:latin typeface="Iskoola Pota"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Rot="1" noChangeAspect="1" noChangeArrowheads="1" noTextEdit="1"/>
          </p:cNvSpPr>
          <p:nvPr>
            <p:ph type="sldImg"/>
          </p:nvPr>
        </p:nvSpPr>
        <p:spPr>
          <a:xfrm>
            <a:off x="1150938" y="692150"/>
            <a:ext cx="4556125" cy="3416300"/>
          </a:xfrm>
          <a:ln/>
        </p:spPr>
      </p:sp>
      <p:sp>
        <p:nvSpPr>
          <p:cNvPr id="5120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AU" sz="1600" b="1">
                <a:latin typeface="Iskoola Pota" charset="0"/>
              </a:rPr>
              <a:t>“</a:t>
            </a:r>
            <a:r>
              <a:rPr lang="en-US" altLang="ja-JP" sz="1600" b="1">
                <a:latin typeface="Iskoola Pota" charset="0"/>
              </a:rPr>
              <a:t>දාවිත්ගේ ගිවිසුම</a:t>
            </a:r>
            <a:r>
              <a:rPr lang="en-AU" sz="1600" b="1">
                <a:latin typeface="Iskoola Pota" charset="0"/>
              </a:rPr>
              <a:t>”</a:t>
            </a:r>
            <a:r>
              <a:rPr lang="en-US" altLang="ja-JP" sz="1600" b="1">
                <a:latin typeface="Iskoola Pota" charset="0"/>
                <a:cs typeface="Iskoola Pota" charset="0"/>
              </a:rPr>
              <a:t> දෙවියන්වහන්සේ කරනු ලැබුවේ මෙම දාවිත් සමඟය</a:t>
            </a:r>
            <a:r>
              <a:rPr lang="en-US" altLang="ja-JP" sz="1600" b="1">
                <a:latin typeface="Iskoola Pota" charset="0"/>
              </a:rPr>
              <a:t>. </a:t>
            </a:r>
            <a:r>
              <a:rPr lang="en-US" altLang="ja-JP" sz="1600" b="1">
                <a:latin typeface="Iskoola Pota" charset="0"/>
                <a:cs typeface="Iskoola Pota" charset="0"/>
              </a:rPr>
              <a:t>එනම් ඉශ්‍රායෙල් කෙරෙහි රජකම් කරන පිණිස සැමදාම</a:t>
            </a:r>
            <a:r>
              <a:rPr lang="en-AU" altLang="ja-JP" sz="1600" b="1">
                <a:latin typeface="Iskoola Pota" charset="0"/>
              </a:rPr>
              <a:t> </a:t>
            </a:r>
            <a:r>
              <a:rPr lang="en-US" altLang="ja-JP" sz="1600" b="1">
                <a:latin typeface="Iskoola Pota" charset="0"/>
              </a:rPr>
              <a:t>දාවිත්ගේ පරම්පරාවෙ අය සිහසුනට පත් වන බවටය.</a:t>
            </a:r>
          </a:p>
          <a:p>
            <a:r>
              <a:rPr lang="en-US" sz="1600" b="1">
                <a:latin typeface="Iskoola Pota" charset="0"/>
              </a:rPr>
              <a:t>/// රාජකීය ලිපි ගොනුවට සම්බන්ධව ඇති </a:t>
            </a:r>
            <a:r>
              <a:rPr lang="en-AU" sz="1600" b="1">
                <a:latin typeface="Iskoola Pota" charset="0"/>
              </a:rPr>
              <a:t>DC</a:t>
            </a:r>
            <a:r>
              <a:rPr lang="en-US" sz="1600" b="1">
                <a:latin typeface="Iskoola Pota" charset="0"/>
                <a:cs typeface="Iskoola Pota" charset="0"/>
              </a:rPr>
              <a:t> යන්න පිළිබඳව ඔබගේ අවධානය තබා ගන්න</a:t>
            </a:r>
            <a:r>
              <a:rPr lang="en-US" sz="1600" b="1">
                <a:latin typeface="Iskoola Pota" charset="0"/>
              </a:rPr>
              <a:t>. </a:t>
            </a:r>
            <a:r>
              <a:rPr lang="en-US" sz="1600" b="1">
                <a:latin typeface="Iskoola Pota" charset="0"/>
                <a:cs typeface="Iskoola Pota" charset="0"/>
              </a:rPr>
              <a:t>ඉශ්‍රායෙල්හි ඉදිරි වසර </a:t>
            </a:r>
            <a:r>
              <a:rPr lang="en-US" sz="1600" b="1">
                <a:latin typeface="Iskoola Pota" charset="0"/>
              </a:rPr>
              <a:t>1000 කින් පමණ පැමිණීමට ඇති මෙසියස්වහන්සේ</a:t>
            </a:r>
            <a:r>
              <a:rPr lang="en-AU" sz="1600" b="1">
                <a:latin typeface="Iskoola Pota" charset="0"/>
              </a:rPr>
              <a:t> </a:t>
            </a:r>
            <a:r>
              <a:rPr lang="en-US" sz="1600" b="1">
                <a:latin typeface="Iskoola Pota" charset="0"/>
                <a:cs typeface="Iskoola Pota" charset="0"/>
              </a:rPr>
              <a:t>පිළිබඳව පූර්ව චිත්‍රයක් මෙහිදී පැහැදිලිව දැකගත හැකිය</a:t>
            </a:r>
            <a:r>
              <a:rPr lang="en-US" sz="1600" b="1">
                <a:latin typeface="Iskoola Pota" charset="0"/>
              </a:rPr>
              <a:t>. </a:t>
            </a:r>
            <a:r>
              <a:rPr lang="en-US" sz="1600" b="1">
                <a:latin typeface="Iskoola Pota" charset="0"/>
                <a:cs typeface="Iskoola Pota" charset="0"/>
              </a:rPr>
              <a:t>දෙවියන්වහන්සේ ආබ්‍රහම් සමඟ ඇතිකළාවූ සදාකාලික ගිවිසුමේ එක කොටසක් ලෙස මෙය දැක්විය හැකිය</a:t>
            </a:r>
            <a:r>
              <a:rPr lang="en-US" sz="1600" b="1">
                <a:latin typeface="Iskoola Pota" charset="0"/>
              </a:rPr>
              <a:t>.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Rot="1" noChangeAspect="1" noChangeArrowheads="1" noTextEdit="1"/>
          </p:cNvSpPr>
          <p:nvPr>
            <p:ph type="sldImg"/>
          </p:nvPr>
        </p:nvSpPr>
        <p:spPr>
          <a:xfrm>
            <a:off x="1150938" y="692150"/>
            <a:ext cx="4556125" cy="3416300"/>
          </a:xfrm>
          <a:ln/>
        </p:spPr>
      </p:sp>
      <p:sp>
        <p:nvSpPr>
          <p:cNvPr id="5325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600" b="1">
                <a:latin typeface="Iskoola Pota" charset="0"/>
              </a:rPr>
              <a:t>කොන්දේසි විරහිත දාවිත්ගේ ගිවිසුමේ සාරය වූ පදය වන්නේ 2 සාමුවෙල් 7:16 වේ...</a:t>
            </a:r>
          </a:p>
          <a:p>
            <a:r>
              <a:rPr lang="en-US" sz="1600" b="1">
                <a:latin typeface="Iskoola Pota" charset="0"/>
                <a:cs typeface="Iskoola Pota" charset="0"/>
              </a:rPr>
              <a:t>දාවිත්ගේ වංශයේ ප්‍රොපේතවූ නාතාන් තුළින්  දෙවියන්වහන්සේ මෙම වචන කථා කළේය</a:t>
            </a:r>
            <a:r>
              <a:rPr lang="en-US" sz="1600" b="1">
                <a:latin typeface="Iskoola Pota" charset="0"/>
              </a:rPr>
              <a:t>....</a:t>
            </a:r>
          </a:p>
          <a:p>
            <a:r>
              <a:rPr lang="en-US" sz="1600" b="1">
                <a:latin typeface="Iskoola Pota" charset="0"/>
              </a:rPr>
              <a:t>/// නුඹේ වංශයද</a:t>
            </a:r>
            <a:r>
              <a:rPr lang="en-AU" sz="1600" b="1">
                <a:latin typeface="Iskoola Pota" charset="0"/>
              </a:rPr>
              <a:t>,</a:t>
            </a:r>
            <a:endParaRPr lang="en-US" sz="1600" b="1">
              <a:latin typeface="Iskoola Pota" charset="0"/>
            </a:endParaRPr>
          </a:p>
          <a:p>
            <a:r>
              <a:rPr lang="en-US" sz="1600" b="1">
                <a:latin typeface="Iskoola Pota" charset="0"/>
              </a:rPr>
              <a:t>/// නුඹේ සිංහාසනයද</a:t>
            </a:r>
          </a:p>
          <a:p>
            <a:r>
              <a:rPr lang="en-US" sz="1600" b="1">
                <a:latin typeface="Iskoola Pota" charset="0"/>
              </a:rPr>
              <a:t>/// සදහාටම පිහිටවනු ලබන්නේය</a:t>
            </a:r>
            <a:r>
              <a:rPr lang="en-AU" sz="1600" b="1">
                <a:latin typeface="Iskoola Pota" charset="0"/>
              </a:rPr>
              <a:t>.</a:t>
            </a:r>
            <a:endParaRPr lang="en-US" sz="1600" b="1">
              <a:latin typeface="Iskoola Pota" charset="0"/>
            </a:endParaRPr>
          </a:p>
          <a:p>
            <a:r>
              <a:rPr lang="en-US" sz="1600" b="1">
                <a:latin typeface="Iskoola Pota" charset="0"/>
              </a:rPr>
              <a:t>/// නුඹේ සිංහාසනයද</a:t>
            </a:r>
            <a:r>
              <a:rPr lang="en-AU" sz="1600" b="1">
                <a:latin typeface="Iskoola Pota" charset="0"/>
              </a:rPr>
              <a:t>,</a:t>
            </a:r>
            <a:endParaRPr lang="en-US" sz="1600" b="1">
              <a:latin typeface="Iskoola Pota" charset="0"/>
            </a:endParaRPr>
          </a:p>
          <a:p>
            <a:r>
              <a:rPr lang="en-US" sz="1600" b="1">
                <a:latin typeface="Iskoola Pota" charset="0"/>
              </a:rPr>
              <a:t>/// සදහාටම පිහිටවනු ලබන්නේය</a:t>
            </a:r>
            <a:r>
              <a:rPr lang="en-AU" sz="1600" b="1">
                <a:latin typeface="Iskoola Pota" charset="0"/>
              </a:rPr>
              <a:t>.</a:t>
            </a:r>
            <a:endParaRPr lang="en-US" sz="1600" b="1">
              <a:latin typeface="Iskoola Pota"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Rot="1" noChangeAspect="1" noChangeArrowheads="1" noTextEdit="1"/>
          </p:cNvSpPr>
          <p:nvPr>
            <p:ph type="sldImg"/>
          </p:nvPr>
        </p:nvSpPr>
        <p:spPr>
          <a:xfrm>
            <a:off x="1150938" y="692150"/>
            <a:ext cx="4556125" cy="3416300"/>
          </a:xfrm>
          <a:ln/>
        </p:spPr>
      </p:sp>
      <p:sp>
        <p:nvSpPr>
          <p:cNvPr id="5529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600" b="1">
                <a:latin typeface="Iskoola Pota" charset="0"/>
              </a:rPr>
              <a:t>ඉන් පසුව, </a:t>
            </a:r>
            <a:r>
              <a:rPr lang="en-US" sz="1600" b="1">
                <a:latin typeface="Iskoola Pota" charset="0"/>
                <a:cs typeface="Iskoola Pota" charset="0"/>
              </a:rPr>
              <a:t>ආබ්‍රහම්ගේ ගිවිසුමේ  බීජය යන කොටස දාවිත්ගේ ගිවිසුම මඟින් සම්පූර්ණ විය</a:t>
            </a:r>
            <a:r>
              <a:rPr lang="en-US" sz="1600" b="1">
                <a:latin typeface="Iskoola Pota" charset="0"/>
              </a:rPr>
              <a:t>. </a:t>
            </a:r>
            <a:r>
              <a:rPr lang="en-US" sz="1600" b="1">
                <a:latin typeface="Iskoola Pota" charset="0"/>
                <a:cs typeface="Iskoola Pota" charset="0"/>
              </a:rPr>
              <a:t>දේශය</a:t>
            </a:r>
            <a:r>
              <a:rPr lang="en-US" sz="1600" b="1">
                <a:latin typeface="Iskoola Pota" charset="0"/>
              </a:rPr>
              <a:t>, බීජය, ආශිර්වාදය යන්නෙහි දෙවන කොටස. මෙම දාවිත්ගේ ගිවිසුම යනු </a:t>
            </a:r>
            <a:r>
              <a:rPr lang="en-AU" sz="1600" b="1">
                <a:latin typeface="Iskoola Pota" charset="0"/>
              </a:rPr>
              <a:t>“</a:t>
            </a:r>
            <a:r>
              <a:rPr lang="en-US" altLang="ja-JP" sz="1600" b="1">
                <a:latin typeface="Iskoola Pota" charset="0"/>
              </a:rPr>
              <a:t>බීජය</a:t>
            </a:r>
            <a:r>
              <a:rPr lang="en-AU" sz="1600" b="1">
                <a:latin typeface="Iskoola Pota" charset="0"/>
              </a:rPr>
              <a:t>”</a:t>
            </a:r>
            <a:r>
              <a:rPr lang="en-US" altLang="ja-JP" sz="1600" b="1">
                <a:latin typeface="Iskoola Pota" charset="0"/>
              </a:rPr>
              <a:t> කොටසයි. අප මොහොතක් දාවිත්ගේ යෙරුසලම දෙස අවධානය යොමු කරමු.</a:t>
            </a:r>
            <a:endParaRPr lang="en-US" sz="1600" b="1">
              <a:latin typeface="Iskoola Pota"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noTextEdit="1"/>
          </p:cNvSpPr>
          <p:nvPr>
            <p:ph type="sldImg"/>
          </p:nvPr>
        </p:nvSpPr>
        <p:spPr>
          <a:xfrm>
            <a:off x="1150938" y="692150"/>
            <a:ext cx="4556125" cy="3416300"/>
          </a:xfrm>
          <a:ln/>
        </p:spPr>
      </p:sp>
      <p:sp>
        <p:nvSpPr>
          <p:cNvPr id="5734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600" b="1">
                <a:latin typeface="Iskoola Pota" charset="0"/>
              </a:rPr>
              <a:t>වර්ථමානයේදී ඔබ යෙරුසලමට ඉහළ අහසේ පියාසර කරන්නේ නම් දකුණු දෙසින් බෙත්ලෙහෙම් නගරයට ඇතුල් වන විට ඔබට දැක ගත හැකි වන්නේ මේ ආකාරයකි.</a:t>
            </a:r>
          </a:p>
          <a:p>
            <a:endParaRPr lang="en-US" sz="1600" b="1">
              <a:latin typeface="Iskoola Pota" charset="0"/>
            </a:endParaRPr>
          </a:p>
          <a:p>
            <a:r>
              <a:rPr lang="en-US" sz="1600" b="1">
                <a:latin typeface="Iskoola Pota" charset="0"/>
              </a:rPr>
              <a:t>/// </a:t>
            </a:r>
            <a:r>
              <a:rPr lang="en-US" sz="1600" b="1">
                <a:latin typeface="Iskoola Pota" charset="0"/>
                <a:cs typeface="Iskoola Pota" charset="0"/>
              </a:rPr>
              <a:t>මෙම පුරාණ නගරය මධ්‍යයේ </a:t>
            </a:r>
            <a:r>
              <a:rPr lang="en-US" sz="1600" b="1">
                <a:latin typeface="Iskoola Pota" charset="0"/>
              </a:rPr>
              <a:t>, මෙ වන විටත් ලොකයේ තීරණත්මක අවධානයට ලක්ව ඇති සහ ඉදිරියටත් එසේ වන පුරාණ දේව මාළිගාව පිහිටි කන්ද දැකගත හැකිය.</a:t>
            </a:r>
          </a:p>
        </p:txBody>
      </p:sp>
      <p:sp>
        <p:nvSpPr>
          <p:cNvPr id="57347"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fld id="{9F5B7403-3D54-AE4A-AAB9-6CFB17D1396B}" type="slidenum">
              <a:rPr lang="en-US"/>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Rot="1" noChangeAspect="1" noChangeArrowheads="1" noTextEdit="1"/>
          </p:cNvSpPr>
          <p:nvPr>
            <p:ph type="sldImg"/>
          </p:nvPr>
        </p:nvSpPr>
        <p:spPr>
          <a:xfrm>
            <a:off x="1150938" y="692150"/>
            <a:ext cx="4556125" cy="3416300"/>
          </a:xfrm>
          <a:ln/>
        </p:spPr>
      </p:sp>
      <p:sp>
        <p:nvSpPr>
          <p:cNvPr id="5939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600" b="1">
                <a:latin typeface="Iskoola Pota" charset="0"/>
              </a:rPr>
              <a:t>ඉතා ආසන්නයෙන් පියාසර කරන විට කන්ද මත ඉදිකර ඇති ඉස්ලාමික ගොඩනැගිල්ලෙහි රන් වහලය දැකගත හැකිය. මෙය මොරියා කන්ද සහ සියෝන් කන්ද යන නම් වලින්ද හැඳින්වේ. මෙම ස්ථානය දාවිත් රජතුමා විසින් පළමු දේව මාළිගාව ඉදිකල ස්ථානය ලෙසද, පසු කාලිනව යෙසුස් වහන්සේ පවා බොහෝ සෙනඟකට සේවයකල, දෙවනි වරට</a:t>
            </a:r>
            <a:r>
              <a:rPr lang="en-AU" sz="1600" b="1">
                <a:latin typeface="Iskoola Pota" charset="0"/>
              </a:rPr>
              <a:t> </a:t>
            </a:r>
            <a:r>
              <a:rPr lang="en-US" sz="1600" b="1">
                <a:latin typeface="Iskoola Pota" charset="0"/>
              </a:rPr>
              <a:t>මාළිගය හෙරොද් රජතුමා ඉදිකලේ මෙහි වේ. ඉන් වම් පසට වන්නට ඔලිව කන්ද මෙන්ම ගෙත්සෙමන උයනද පිහිටා ඇත.</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Rot="1" noChangeAspect="1" noChangeArrowheads="1" noTextEdit="1"/>
          </p:cNvSpPr>
          <p:nvPr>
            <p:ph type="sldImg"/>
          </p:nvPr>
        </p:nvSpPr>
        <p:spPr>
          <a:xfrm>
            <a:off x="1150938" y="692150"/>
            <a:ext cx="4556125" cy="3416300"/>
          </a:xfrm>
          <a:ln/>
        </p:spPr>
      </p:sp>
      <p:sp>
        <p:nvSpPr>
          <p:cNvPr id="6144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600" b="1">
                <a:latin typeface="Iskoola Pota" charset="0"/>
                <a:cs typeface="Iskoola Pota" charset="0"/>
              </a:rPr>
              <a:t>මෙම ජාත්‍යන්තර වශයෙන් උරුමයක් වු අරගල සහ බොහෝ සටන්වලට මැදිවන දේව මාළිගාව පිහිටි භූමිය </a:t>
            </a:r>
            <a:r>
              <a:rPr lang="en-US" sz="1600" b="1">
                <a:latin typeface="Iskoola Pota" charset="0"/>
              </a:rPr>
              <a:t>..</a:t>
            </a:r>
            <a:r>
              <a:rPr lang="en-US" sz="1600" b="1">
                <a:latin typeface="Iskoola Pota" charset="0"/>
                <a:cs typeface="Iskoola Pota" charset="0"/>
              </a:rPr>
              <a:t>වර්ථමානයේදී මුස්ලීම් වරුන් විසින් පාලනය කරනු ලබයි</a:t>
            </a:r>
            <a:r>
              <a:rPr lang="en-US" sz="1600" b="1">
                <a:latin typeface="Iskoola Pota" charset="0"/>
              </a:rPr>
              <a:t>.</a:t>
            </a:r>
            <a:r>
              <a:rPr lang="en-US" sz="1600" b="1">
                <a:latin typeface="Iskoola Pota" charset="0"/>
                <a:cs typeface="Iskoola Pota" charset="0"/>
              </a:rPr>
              <a:t>අටපට්ටම් ආකාර වු කොත මෙහි දැනට වසර </a:t>
            </a:r>
            <a:r>
              <a:rPr lang="en-US" sz="1600" b="1">
                <a:latin typeface="Iskoola Pota" charset="0"/>
              </a:rPr>
              <a:t>1400 කි,</a:t>
            </a:r>
          </a:p>
          <a:p>
            <a:endParaRPr lang="en-US" sz="1600" b="1">
              <a:latin typeface="Iskoola Pota" charset="0"/>
            </a:endParaRPr>
          </a:p>
          <a:p>
            <a:r>
              <a:rPr lang="en-US" sz="1600" b="1">
                <a:latin typeface="Iskoola Pota" charset="0"/>
              </a:rPr>
              <a:t>/// වසර 3000</a:t>
            </a:r>
            <a:r>
              <a:rPr lang="en-US" sz="1600" b="1">
                <a:latin typeface="Iskoola Pota" charset="0"/>
                <a:cs typeface="Iskoola Pota" charset="0"/>
              </a:rPr>
              <a:t> කට පෙර මෙම ගොඩනගිල්ල නොමැතිව මෙම මොරියා කන්ද තිබූ ආකාරය සිතා බලන්න</a:t>
            </a:r>
            <a:r>
              <a:rPr lang="en-US" sz="1600" b="1">
                <a:latin typeface="Iskoola Pota" charset="0"/>
              </a:rPr>
              <a:t>. </a:t>
            </a:r>
            <a:r>
              <a:rPr lang="en-US" sz="1600" b="1">
                <a:latin typeface="Iskoola Pota" charset="0"/>
                <a:cs typeface="Iskoola Pota" charset="0"/>
              </a:rPr>
              <a:t>ආබ්‍රහම් විසින් පූජාකරන පිණිස තම පුත්‍ර වූ ඊසාක් රැගෙන ආවේ මෙතනටය</a:t>
            </a:r>
            <a:r>
              <a:rPr lang="en-US" sz="1600" b="1">
                <a:latin typeface="Iskoola Pota" charset="0"/>
              </a:rPr>
              <a:t>.</a:t>
            </a:r>
          </a:p>
          <a:p>
            <a:endParaRPr lang="en-US" sz="1600" b="1">
              <a:latin typeface="Iskoola Pota" charset="0"/>
            </a:endParaRPr>
          </a:p>
          <a:p>
            <a:r>
              <a:rPr lang="en-US" sz="1600" b="1">
                <a:latin typeface="Iskoola Pota" charset="0"/>
              </a:rPr>
              <a:t>/// දාවිත්ගේ කාලයෙදි මෙය අරව්නාට අයිති කොළමඩින බිමක් විය.</a:t>
            </a:r>
          </a:p>
          <a:p>
            <a:r>
              <a:rPr lang="en-US" sz="1600" b="1">
                <a:latin typeface="Iskoola Pota" charset="0"/>
              </a:rPr>
              <a:t>/// දාවිත් විසින් එය ඔහුගෙන් මිළදී ගත්තේය. නමස්කාර ගෘහයක් ගොඩ නගන පිණිස. මක්නිසාද මෝසෙස්ගේ කාලයේ පටන්ම...</a:t>
            </a:r>
          </a:p>
          <a:p>
            <a:r>
              <a:rPr lang="en-US" sz="1600" b="1">
                <a:latin typeface="Iskoola Pota" charset="0"/>
              </a:rPr>
              <a:t>/// පැරණි කූඩාරමක, පූජනීය වූ ගිවිසුම් පෙට්ටිය කාන්තාරයේ තිබුනේය, එය සුරක්ෂිතව අලංකාර ගොඩනැගිල්ලක තිබෙනවා දැකීම දාවිත්ගේ කැමැත්ත විය.</a:t>
            </a:r>
          </a:p>
          <a:p>
            <a:r>
              <a:rPr lang="en-US" sz="1600" b="1">
                <a:latin typeface="Iskoola Pota" charset="0"/>
              </a:rPr>
              <a:t>/// එය මොරියා කන්ද මත ඉදිකළේය.</a:t>
            </a:r>
          </a:p>
          <a:p>
            <a:endParaRPr lang="en-US" sz="1600" b="1">
              <a:latin typeface="Iskoola Pota" charset="0"/>
            </a:endParaRPr>
          </a:p>
          <a:p>
            <a:endParaRPr lang="en-US" sz="1600" b="1">
              <a:latin typeface="Iskoola Pota"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Rot="1" noChangeAspect="1" noChangeArrowheads="1" noTextEdit="1"/>
          </p:cNvSpPr>
          <p:nvPr>
            <p:ph type="sldImg"/>
          </p:nvPr>
        </p:nvSpPr>
        <p:spPr>
          <a:xfrm>
            <a:off x="1150938" y="692150"/>
            <a:ext cx="4556125" cy="3416300"/>
          </a:xfrm>
          <a:ln/>
        </p:spPr>
      </p:sp>
      <p:sp>
        <p:nvSpPr>
          <p:cNvPr id="819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600" b="1">
                <a:latin typeface="Iskoola Pota" charset="0"/>
                <a:cs typeface="Iskoola Pota" charset="0"/>
              </a:rPr>
              <a:t>තත්වය පුදුමාකාර ලෙස වෙනස්විය</a:t>
            </a:r>
            <a:endParaRPr lang="en-US" sz="1600" b="1">
              <a:latin typeface="Iskoola Pota" charset="0"/>
            </a:endParaRPr>
          </a:p>
          <a:p>
            <a:r>
              <a:rPr lang="en-US" sz="1600" b="1">
                <a:latin typeface="Iskoola Pota" charset="0"/>
              </a:rPr>
              <a:t>/// </a:t>
            </a:r>
            <a:r>
              <a:rPr lang="en-US" sz="1600" b="1">
                <a:latin typeface="Iskoola Pota" charset="0"/>
                <a:cs typeface="Iskoola Pota" charset="0"/>
              </a:rPr>
              <a:t>දේශය අත්පත් කරගත්තේය</a:t>
            </a:r>
            <a:r>
              <a:rPr lang="en-US" sz="1600" b="1">
                <a:latin typeface="Iskoola Pota" charset="0"/>
              </a:rPr>
              <a:t>.</a:t>
            </a:r>
          </a:p>
          <a:p>
            <a:r>
              <a:rPr lang="en-US" sz="1600" b="1">
                <a:latin typeface="Iskoola Pota" charset="0"/>
              </a:rPr>
              <a:t>/// </a:t>
            </a:r>
            <a:r>
              <a:rPr lang="en-US" sz="1600" b="1">
                <a:latin typeface="Iskoola Pota" charset="0"/>
                <a:cs typeface="Iskoola Pota" charset="0"/>
              </a:rPr>
              <a:t>දේශය බෙදන ලදී</a:t>
            </a:r>
            <a:r>
              <a:rPr lang="en-US" sz="1600" b="1">
                <a:latin typeface="Iskoola Pota" charset="0"/>
              </a:rPr>
              <a:t>, </a:t>
            </a:r>
            <a:r>
              <a:rPr lang="en-US" sz="1600" b="1">
                <a:latin typeface="Iskoola Pota" charset="0"/>
                <a:cs typeface="Iskoola Pota" charset="0"/>
              </a:rPr>
              <a:t>අවසානයේ මනුෂ්‍යයන්ට තමන්ගේ උරුමය වූ පොරොන්දු දේශය හෝ ලැබුනේය</a:t>
            </a:r>
            <a:r>
              <a:rPr lang="en-US" sz="1600" b="1">
                <a:latin typeface="Iskoola Pota" charset="0"/>
              </a:rPr>
              <a:t>.</a:t>
            </a:r>
          </a:p>
          <a:p>
            <a:r>
              <a:rPr lang="en-US" sz="1600" b="1">
                <a:latin typeface="Iskoola Pota" charset="0"/>
              </a:rPr>
              <a:t>/// </a:t>
            </a:r>
            <a:r>
              <a:rPr lang="en-US" sz="1600" b="1">
                <a:latin typeface="Iskoola Pota" charset="0"/>
                <a:cs typeface="Iskoola Pota" charset="0"/>
              </a:rPr>
              <a:t>යොෂුවා මැරුණු පසුව ඉශ්‍රායෙලය ඔවුන්ගේ ඉතිහාසයේ තීරණාත්මක අවස්ථාවකට පැමිණියහ</a:t>
            </a:r>
            <a:r>
              <a:rPr lang="en-US" sz="1600" b="1">
                <a:latin typeface="Iskoola Pota" charset="0"/>
              </a:rPr>
              <a:t>.</a:t>
            </a:r>
          </a:p>
          <a:p>
            <a:r>
              <a:rPr lang="en-US" sz="1600" b="1">
                <a:latin typeface="Iskoola Pota" charset="0"/>
              </a:rPr>
              <a:t>/// </a:t>
            </a:r>
            <a:r>
              <a:rPr lang="en-US" sz="1600" b="1">
                <a:latin typeface="Iskoola Pota" charset="0"/>
                <a:cs typeface="Iskoola Pota" charset="0"/>
              </a:rPr>
              <a:t>නැඟිට මනුෂ්‍යයන්ට අණ දෙන පිණිස තව දුරටත් ජාතික නායකයෙකු නොවීය</a:t>
            </a:r>
            <a:r>
              <a:rPr lang="en-US" sz="1600" b="1">
                <a:latin typeface="Iskoola Pota" charset="0"/>
              </a:rPr>
              <a:t>. </a:t>
            </a:r>
            <a:r>
              <a:rPr lang="en-US" sz="1600" b="1">
                <a:latin typeface="Iskoola Pota" charset="0"/>
                <a:cs typeface="Iskoola Pota" charset="0"/>
              </a:rPr>
              <a:t>සෑම ගෝත්‍රයකම එක් එක්කෙනා තම තමාගේ ඇස් හමුයෙහි හරිව තිබුණදේ කෙළේය</a:t>
            </a:r>
            <a:r>
              <a:rPr lang="en-US" sz="1600" b="1">
                <a:latin typeface="Iskoola Pota" charset="0"/>
              </a:rPr>
              <a:t>.</a:t>
            </a:r>
          </a:p>
          <a:p>
            <a:endParaRPr lang="en-US" sz="1600" b="1">
              <a:latin typeface="Iskoola Pota"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Rot="1" noChangeAspect="1" noChangeArrowheads="1" noTextEdit="1"/>
          </p:cNvSpPr>
          <p:nvPr>
            <p:ph type="sldImg"/>
          </p:nvPr>
        </p:nvSpPr>
        <p:spPr>
          <a:xfrm>
            <a:off x="1150938" y="692150"/>
            <a:ext cx="4556125" cy="3416300"/>
          </a:xfrm>
          <a:ln/>
        </p:spPr>
      </p:sp>
      <p:sp>
        <p:nvSpPr>
          <p:cNvPr id="6349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600" b="1">
                <a:latin typeface="Iskoola Pota" charset="0"/>
                <a:cs typeface="Iskoola Pota" charset="0"/>
              </a:rPr>
              <a:t>දාවිත් එය සැළසුම් කොට ගොඩනැගීමට අවශ්‍යය වූ ද්‍රව්‍යය නගරයට ගෙනාවේය</a:t>
            </a:r>
            <a:r>
              <a:rPr lang="en-US" sz="1600" b="1">
                <a:latin typeface="Iskoola Pota" charset="0"/>
              </a:rPr>
              <a:t>. </a:t>
            </a:r>
            <a:r>
              <a:rPr lang="en-US" sz="1600" b="1">
                <a:latin typeface="Iskoola Pota" charset="0"/>
                <a:cs typeface="Iskoola Pota" charset="0"/>
              </a:rPr>
              <a:t>කෙසේ නමුත්</a:t>
            </a:r>
            <a:r>
              <a:rPr lang="en-US" sz="1600" b="1">
                <a:latin typeface="Iskoola Pota" charset="0"/>
              </a:rPr>
              <a:t>, ඔහු පෙරදි තමාගේ දෑතින් ලේ සොලවා ඇති නිසා ඔහුට එය ගොඩනැගීමට දෙවියන්වහන්සේ ඉඩ නොදෙන ලදී.</a:t>
            </a:r>
          </a:p>
          <a:p>
            <a:r>
              <a:rPr lang="en-US" sz="1600" b="1">
                <a:latin typeface="Iskoola Pota" charset="0"/>
              </a:rPr>
              <a:t>/// </a:t>
            </a:r>
            <a:r>
              <a:rPr lang="en-US" sz="1600" b="1">
                <a:latin typeface="Iskoola Pota" charset="0"/>
                <a:cs typeface="Iskoola Pota" charset="0"/>
              </a:rPr>
              <a:t>ඉන් පසුව ඔහුගේ පුත්‍ර සාලමොන් විසින් එය ගොඩනගන්නට යෙදුනි</a:t>
            </a:r>
            <a:r>
              <a:rPr lang="en-US" sz="1600" b="1">
                <a:latin typeface="Iskoola Pota" charset="0"/>
              </a:rPr>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Rot="1" noChangeAspect="1" noChangeArrowheads="1" noTextEdit="1"/>
          </p:cNvSpPr>
          <p:nvPr>
            <p:ph type="sldImg"/>
          </p:nvPr>
        </p:nvSpPr>
        <p:spPr>
          <a:xfrm>
            <a:off x="1150938" y="692150"/>
            <a:ext cx="4556125" cy="3416300"/>
          </a:xfrm>
          <a:ln/>
        </p:spPr>
      </p:sp>
      <p:sp>
        <p:nvSpPr>
          <p:cNvPr id="6553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600" b="1">
                <a:latin typeface="Iskoola Pota" charset="0"/>
                <a:cs typeface="Iskoola Pota" charset="0"/>
              </a:rPr>
              <a:t>ඇත්තවශයෙන්ම අපට එම ගොඩනැගිල්ලෙහි සත්‍යය පිංතූර නොමැත</a:t>
            </a:r>
            <a:r>
              <a:rPr lang="en-US" sz="1600" b="1">
                <a:latin typeface="Iskoola Pota" charset="0"/>
              </a:rPr>
              <a:t>. </a:t>
            </a:r>
            <a:r>
              <a:rPr lang="en-US" sz="1600" b="1">
                <a:latin typeface="Iskoola Pota" charset="0"/>
                <a:cs typeface="Iskoola Pota" charset="0"/>
              </a:rPr>
              <a:t>නමුත් මෙම චිත්‍රය අපට එහි තිබූ අලංකාරය සහ තේජස පිළිබඳ අදහසක් දෙනවා ඇත</a:t>
            </a:r>
            <a:r>
              <a:rPr lang="en-US" sz="1600" b="1">
                <a:latin typeface="Iskoola Pota" charset="0"/>
              </a:rPr>
              <a:t>.</a:t>
            </a:r>
          </a:p>
          <a:p>
            <a:endParaRPr lang="en-US" sz="1600" b="1">
              <a:latin typeface="Iskoola Pota"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Rot="1" noChangeAspect="1" noChangeArrowheads="1" noTextEdit="1"/>
          </p:cNvSpPr>
          <p:nvPr>
            <p:ph type="sldImg"/>
          </p:nvPr>
        </p:nvSpPr>
        <p:spPr>
          <a:xfrm>
            <a:off x="1150938" y="692150"/>
            <a:ext cx="4556125" cy="3416300"/>
          </a:xfrm>
          <a:ln/>
        </p:spPr>
      </p:sp>
      <p:sp>
        <p:nvSpPr>
          <p:cNvPr id="6758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600" b="1">
                <a:latin typeface="Iskoola Pota" charset="0"/>
                <a:cs typeface="Iskoola Pota" charset="0"/>
              </a:rPr>
              <a:t>මෙම දේව මාළිගාව දෙස බලන විට අපට හැඟෙන සිතුවිල්ලක් වනුයේ මෙය ගොඩනැඟු නායකයන් සහ ගොඩනගන්නන්ගේ සිතීමේ සහ සැළසුම් කිරීමේ හැකියාවන් අගය කලයුතු මට්ටමේ ඇති බවයි</a:t>
            </a:r>
            <a:r>
              <a:rPr lang="en-US" sz="1600" b="1">
                <a:latin typeface="Iskoola Pota" charset="0"/>
              </a:rPr>
              <a:t>. </a:t>
            </a:r>
            <a:r>
              <a:rPr lang="en-US" sz="1600" b="1">
                <a:latin typeface="Iskoola Pota" charset="0"/>
                <a:cs typeface="Iskoola Pota" charset="0"/>
              </a:rPr>
              <a:t>නැගෙනහිර දෙසට වන්නට පිහිටි ඔලිව කන්දේ සිට බලන විට වර්ථමානයේදි යෙරුසළම් කන්ද දිස්වන අයුරු මින් දැක්වේ</a:t>
            </a:r>
            <a:r>
              <a:rPr lang="en-US" sz="1600" b="1">
                <a:latin typeface="Iskoola Pota" charset="0"/>
              </a:rPr>
              <a:t>.</a:t>
            </a:r>
          </a:p>
          <a:p>
            <a:endParaRPr lang="en-US" sz="1600" b="1">
              <a:latin typeface="Iskoola Pota" charset="0"/>
            </a:endParaRPr>
          </a:p>
          <a:p>
            <a:r>
              <a:rPr lang="en-US" sz="1600" b="1">
                <a:latin typeface="Iskoola Pota" charset="0"/>
              </a:rPr>
              <a:t>/// </a:t>
            </a:r>
            <a:r>
              <a:rPr lang="en-US" sz="1600" b="1">
                <a:latin typeface="Iskoola Pota" charset="0"/>
                <a:cs typeface="Iskoola Pota" charset="0"/>
              </a:rPr>
              <a:t>ආබ්‍රහම් විසින් ඊසාක්ව පූජා කළ මොරියා කන්ද</a:t>
            </a:r>
            <a:r>
              <a:rPr lang="en-US" sz="1600" b="1">
                <a:latin typeface="Iskoola Pota" charset="0"/>
              </a:rPr>
              <a:t>.../ </a:t>
            </a:r>
            <a:r>
              <a:rPr lang="en-US" sz="1600" b="1">
                <a:latin typeface="Iskoola Pota" charset="0"/>
                <a:cs typeface="Iskoola Pota" charset="0"/>
              </a:rPr>
              <a:t>සියෝන් කන්දද මෙයම වේ</a:t>
            </a:r>
            <a:r>
              <a:rPr lang="en-US" sz="1600" b="1">
                <a:latin typeface="Iskoola Pota" charset="0"/>
              </a:rPr>
              <a:t>.</a:t>
            </a:r>
          </a:p>
          <a:p>
            <a:r>
              <a:rPr lang="en-US" sz="1600" b="1">
                <a:latin typeface="Iskoola Pota" charset="0"/>
                <a:cs typeface="Iskoola Pota" charset="0"/>
              </a:rPr>
              <a:t>ප්‍රශ්නය වන්නේ මෙයයි</a:t>
            </a:r>
            <a:r>
              <a:rPr lang="en-US" sz="1600" b="1">
                <a:latin typeface="Iskoola Pota" charset="0"/>
              </a:rPr>
              <a:t>...</a:t>
            </a:r>
          </a:p>
          <a:p>
            <a:r>
              <a:rPr lang="en-US" sz="1600" b="1">
                <a:latin typeface="Iskoola Pota" charset="0"/>
                <a:cs typeface="Iskoola Pota" charset="0"/>
              </a:rPr>
              <a:t>ආදිකාලීන නිර්මාණකරුවන් අඩි ගණනක් උසට මෙය ගොඩනැගුවේ කෙසේද</a:t>
            </a:r>
            <a:r>
              <a:rPr lang="en-US" sz="1600" b="1">
                <a:latin typeface="Iskoola Pota" charset="0"/>
              </a:rPr>
              <a:t>? </a:t>
            </a:r>
            <a:r>
              <a:rPr lang="en-US" sz="1600" b="1">
                <a:latin typeface="Iskoola Pota" charset="0"/>
                <a:cs typeface="Iskoola Pota" charset="0"/>
              </a:rPr>
              <a:t>මෙයට පිළිතුරු සොයන විටදී සිත් ඇදගන්නාසුළු කරුණු මතුවේ</a:t>
            </a:r>
            <a:r>
              <a:rPr lang="en-US" sz="1600" b="1">
                <a:latin typeface="Iskoola Pota" charset="0"/>
              </a:rPr>
              <a:t>. </a:t>
            </a:r>
            <a:r>
              <a:rPr lang="en-US" sz="1600" b="1">
                <a:latin typeface="Iskoola Pota" charset="0"/>
                <a:cs typeface="Iskoola Pota" charset="0"/>
              </a:rPr>
              <a:t>මෙය ගොඩනගන කාලයේදී</a:t>
            </a:r>
            <a:r>
              <a:rPr lang="en-US" sz="1600" b="1">
                <a:latin typeface="Iskoola Pota" charset="0"/>
              </a:rPr>
              <a:t>...</a:t>
            </a:r>
          </a:p>
          <a:p>
            <a:r>
              <a:rPr lang="en-US" sz="1600" b="1">
                <a:latin typeface="Iskoola Pota" charset="0"/>
              </a:rPr>
              <a:t>/// </a:t>
            </a:r>
            <a:r>
              <a:rPr lang="en-US" sz="1600" b="1">
                <a:latin typeface="Iskoola Pota" charset="0"/>
                <a:cs typeface="Iskoola Pota" charset="0"/>
              </a:rPr>
              <a:t>තාක්ෂණික උපකරණ නොතිබුණි</a:t>
            </a:r>
            <a:r>
              <a:rPr lang="en-US" sz="1600" b="1">
                <a:latin typeface="Iskoola Pota" charset="0"/>
              </a:rPr>
              <a:t>,</a:t>
            </a:r>
          </a:p>
          <a:p>
            <a:r>
              <a:rPr lang="en-US" sz="1600" b="1">
                <a:latin typeface="Iskoola Pota" charset="0"/>
              </a:rPr>
              <a:t>/// </a:t>
            </a:r>
            <a:r>
              <a:rPr lang="en-US" sz="1600" b="1">
                <a:latin typeface="Iskoola Pota" charset="0"/>
                <a:cs typeface="Iskoola Pota" charset="0"/>
              </a:rPr>
              <a:t>පරිගණක නොතිබුණි</a:t>
            </a:r>
            <a:endParaRPr lang="en-US" sz="1600" b="1">
              <a:latin typeface="Iskoola Pota" charset="0"/>
            </a:endParaRPr>
          </a:p>
          <a:p>
            <a:r>
              <a:rPr lang="en-US" sz="1600" b="1">
                <a:latin typeface="Iskoola Pota" charset="0"/>
              </a:rPr>
              <a:t>/// </a:t>
            </a:r>
            <a:r>
              <a:rPr lang="en-US" sz="1600" b="1">
                <a:latin typeface="Iskoola Pota" charset="0"/>
                <a:cs typeface="Iskoola Pota" charset="0"/>
              </a:rPr>
              <a:t>අඩු තරමින් අඩි රූලක් හෝ නොතිබුණි</a:t>
            </a:r>
            <a:endParaRPr lang="en-US" sz="1600" b="1">
              <a:latin typeface="Iskoola Pota" charset="0"/>
            </a:endParaRPr>
          </a:p>
          <a:p>
            <a:r>
              <a:rPr lang="en-US" sz="1600" b="1">
                <a:latin typeface="Iskoola Pota" charset="0"/>
              </a:rPr>
              <a:t>/// </a:t>
            </a:r>
            <a:r>
              <a:rPr lang="en-US" sz="1600" b="1">
                <a:latin typeface="Iskoola Pota" charset="0"/>
                <a:cs typeface="Iskoola Pota" charset="0"/>
              </a:rPr>
              <a:t>ඉහත කිසිවක්ම නොතිබුණු අතර තිබුණේ මිනිස් ශ්‍රමය සහ මහන්සිය පමණි</a:t>
            </a:r>
            <a:r>
              <a:rPr lang="en-US" sz="1600" b="1">
                <a:latin typeface="Iskoola Pota" charset="0"/>
              </a:rPr>
              <a:t>. </a:t>
            </a:r>
            <a:r>
              <a:rPr lang="en-US" sz="1600" b="1">
                <a:latin typeface="Iskoola Pota" charset="0"/>
                <a:cs typeface="Iskoola Pota" charset="0"/>
              </a:rPr>
              <a:t>අඩු තරමින් මෙය ගොඩනගන පිණිස ඔවුන් භූමිය සකස්කළේ කෙසේද</a:t>
            </a:r>
            <a:r>
              <a:rPr lang="en-US" sz="1600" b="1">
                <a:latin typeface="Iskoola Pota" charset="0"/>
              </a:rPr>
              <a:t>?</a:t>
            </a:r>
          </a:p>
          <a:p>
            <a:r>
              <a:rPr lang="en-US" sz="1600" b="1">
                <a:latin typeface="Iskoola Pota" charset="0"/>
                <a:cs typeface="Iskoola Pota" charset="0"/>
              </a:rPr>
              <a:t>මෙම ආදි කාලින මිනිසාගේ තාක්ෂණයට සහ ඔවුන්ගේ හැකියාවන්ට අප ආචාර දැක්වීම වටී</a:t>
            </a:r>
            <a:r>
              <a:rPr lang="en-US" sz="1600" b="1">
                <a:latin typeface="Iskoola Pota" charset="0"/>
              </a:rPr>
              <a:t>. </a:t>
            </a:r>
            <a:r>
              <a:rPr lang="en-US" sz="1600" b="1">
                <a:latin typeface="Iskoola Pota" charset="0"/>
                <a:cs typeface="Iskoola Pota" charset="0"/>
              </a:rPr>
              <a:t>මෙන්න උදාහරණයක්</a:t>
            </a:r>
            <a:r>
              <a:rPr lang="en-US" sz="1600" b="1">
                <a:latin typeface="Iskoola Pota" charset="0"/>
              </a:rPr>
              <a:t>....</a:t>
            </a:r>
          </a:p>
          <a:p>
            <a:endParaRPr lang="en-US" sz="1600" b="1">
              <a:latin typeface="Iskoola Pota"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Rot="1" noChangeAspect="1" noChangeArrowheads="1" noTextEdit="1"/>
          </p:cNvSpPr>
          <p:nvPr>
            <p:ph type="sldImg"/>
          </p:nvPr>
        </p:nvSpPr>
        <p:spPr>
          <a:xfrm>
            <a:off x="1150938" y="692150"/>
            <a:ext cx="4556125" cy="3416300"/>
          </a:xfrm>
          <a:ln/>
        </p:spPr>
      </p:sp>
      <p:sp>
        <p:nvSpPr>
          <p:cNvPr id="6963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600" b="1">
                <a:latin typeface="Iskoola Pota" charset="0"/>
                <a:cs typeface="Iskoola Pota" charset="0"/>
              </a:rPr>
              <a:t>බයිබලයේ සියෝන් ලෙස හඳුන්වනු ලබන වර්ථමාන දේව මාළිගාව ඇති කන්ද පිළිබඳ සාරාංශයක්</a:t>
            </a:r>
            <a:r>
              <a:rPr lang="en-US" sz="1600" b="1">
                <a:latin typeface="Iskoola Pota" charset="0"/>
              </a:rPr>
              <a:t>...</a:t>
            </a:r>
          </a:p>
          <a:p>
            <a:r>
              <a:rPr lang="en-US" sz="1600" b="1">
                <a:latin typeface="Iskoola Pota" charset="0"/>
              </a:rPr>
              <a:t>/// </a:t>
            </a:r>
            <a:r>
              <a:rPr lang="en-US" sz="1600" b="1">
                <a:latin typeface="Iskoola Pota" charset="0"/>
                <a:cs typeface="Iskoola Pota" charset="0"/>
              </a:rPr>
              <a:t>මෙය ඉදිකිරීමට පළමුවෙන්ම කළ යුතුව තිබුනේ කඳු මුදුන එක මට්ටමකට සකස් කිරීමය</a:t>
            </a:r>
            <a:r>
              <a:rPr lang="en-US" sz="1600" b="1">
                <a:latin typeface="Iskoola Pota" charset="0"/>
              </a:rPr>
              <a:t>..</a:t>
            </a:r>
          </a:p>
          <a:p>
            <a:r>
              <a:rPr lang="en-US" sz="1600" b="1">
                <a:latin typeface="Iskoola Pota" charset="0"/>
              </a:rPr>
              <a:t>/// </a:t>
            </a:r>
            <a:r>
              <a:rPr lang="en-US" sz="1600" b="1">
                <a:latin typeface="Iskoola Pota" charset="0"/>
                <a:cs typeface="Iskoola Pota" charset="0"/>
              </a:rPr>
              <a:t>එය මත විශාල ගල් වලින් බැම්ම ගොඩනගා මැදට බොරළු පුරවා ඇත</a:t>
            </a:r>
            <a:r>
              <a:rPr lang="en-US" sz="1600" b="1">
                <a:latin typeface="Iskoola Pota" charset="0"/>
              </a:rPr>
              <a:t>.</a:t>
            </a:r>
          </a:p>
          <a:p>
            <a:r>
              <a:rPr lang="en-US" sz="1600" b="1">
                <a:latin typeface="Iskoola Pota" charset="0"/>
              </a:rPr>
              <a:t>/// </a:t>
            </a:r>
            <a:r>
              <a:rPr lang="en-US" sz="1600" b="1">
                <a:latin typeface="Iskoola Pota" charset="0"/>
                <a:cs typeface="Iskoola Pota" charset="0"/>
              </a:rPr>
              <a:t>එහි වම් පස වර්ථමානයේදි ශේෂ වී ඇති බැම්ම  </a:t>
            </a:r>
            <a:r>
              <a:rPr lang="en-US" sz="1600" b="1">
                <a:latin typeface="Iskoola Pota" charset="0"/>
              </a:rPr>
              <a:t>"</a:t>
            </a:r>
            <a:r>
              <a:rPr lang="en-US" sz="1600" b="1">
                <a:latin typeface="Iskoola Pota" charset="0"/>
                <a:cs typeface="Iskoola Pota" charset="0"/>
              </a:rPr>
              <a:t>බටහිර පවුර</a:t>
            </a:r>
            <a:r>
              <a:rPr lang="en-US" sz="1600" b="1">
                <a:latin typeface="Iskoola Pota" charset="0"/>
              </a:rPr>
              <a:t>" </a:t>
            </a:r>
            <a:r>
              <a:rPr lang="en-US" sz="1600" b="1">
                <a:latin typeface="Iskoola Pota" charset="0"/>
                <a:cs typeface="Iskoola Pota" charset="0"/>
              </a:rPr>
              <a:t>හෝ සමහරෙකු </a:t>
            </a:r>
            <a:r>
              <a:rPr lang="en-US" sz="1600" b="1">
                <a:latin typeface="Iskoola Pota" charset="0"/>
              </a:rPr>
              <a:t>"</a:t>
            </a:r>
            <a:r>
              <a:rPr lang="en-US" sz="1600" b="1">
                <a:latin typeface="Iskoola Pota" charset="0"/>
                <a:cs typeface="Iskoola Pota" charset="0"/>
              </a:rPr>
              <a:t>වැලපීමේ පවුර</a:t>
            </a:r>
            <a:r>
              <a:rPr lang="en-US" sz="1600" b="1">
                <a:latin typeface="Iskoola Pota" charset="0"/>
              </a:rPr>
              <a:t>" </a:t>
            </a:r>
            <a:r>
              <a:rPr lang="en-US" sz="1600" b="1">
                <a:latin typeface="Iskoola Pota" charset="0"/>
                <a:cs typeface="Iskoola Pota" charset="0"/>
              </a:rPr>
              <a:t>ලෙසින් හඳුන්වයි</a:t>
            </a:r>
            <a:r>
              <a:rPr lang="en-US" sz="1600" b="1">
                <a:latin typeface="Iskoola Pota" charset="0"/>
              </a:rPr>
              <a:t>. </a:t>
            </a:r>
          </a:p>
          <a:p>
            <a:r>
              <a:rPr lang="en-US" sz="1600" b="1">
                <a:latin typeface="Iskoola Pota" charset="0"/>
              </a:rPr>
              <a:t>/// </a:t>
            </a:r>
            <a:r>
              <a:rPr lang="en-US" sz="1600" b="1">
                <a:latin typeface="Iskoola Pota" charset="0"/>
                <a:cs typeface="Iskoola Pota" charset="0"/>
              </a:rPr>
              <a:t>මෙම ස්ථානයේදී සාලමොන් රජතුමා විසින් ප්‍රථම වරට දෙවියන්වහන්සේ උදෙසා දේව මාළිගාව ගොඩනගන ලදී</a:t>
            </a:r>
            <a:r>
              <a:rPr lang="en-US" sz="1600" b="1">
                <a:latin typeface="Iskoola Pota" charset="0"/>
              </a:rPr>
              <a:t>.</a:t>
            </a:r>
          </a:p>
          <a:p>
            <a:r>
              <a:rPr lang="en-US" sz="1600" b="1">
                <a:latin typeface="Iskoola Pota" charset="0"/>
              </a:rPr>
              <a:t>/// </a:t>
            </a:r>
            <a:r>
              <a:rPr lang="en-US" sz="1600" b="1">
                <a:latin typeface="Iskoola Pota" charset="0"/>
                <a:cs typeface="Iskoola Pota" charset="0"/>
              </a:rPr>
              <a:t>ඉන් වසර සිය ගණනකට පසුව යේසුස්වහන්සේගේ කාලයේ තිබූ දේව මාළිගාව හෙරොද් රජතුමා විසින් ගොඩනගන ලදී</a:t>
            </a:r>
            <a:r>
              <a:rPr lang="en-US" sz="1600" b="1">
                <a:latin typeface="Iskoola Pota" charset="0"/>
              </a:rPr>
              <a:t>.</a:t>
            </a:r>
          </a:p>
          <a:p>
            <a:r>
              <a:rPr lang="en-US" sz="1600" b="1">
                <a:latin typeface="Iskoola Pota" charset="0"/>
              </a:rPr>
              <a:t>/// </a:t>
            </a:r>
            <a:r>
              <a:rPr lang="en-US" sz="1600" b="1">
                <a:latin typeface="Iskoola Pota" charset="0"/>
                <a:cs typeface="Iskoola Pota" charset="0"/>
              </a:rPr>
              <a:t>ක්‍රි</a:t>
            </a:r>
            <a:r>
              <a:rPr lang="en-US" sz="1600" b="1">
                <a:latin typeface="Iskoola Pota" charset="0"/>
              </a:rPr>
              <a:t>.</a:t>
            </a:r>
            <a:r>
              <a:rPr lang="en-US" sz="1600" b="1">
                <a:latin typeface="Iskoola Pota" charset="0"/>
                <a:cs typeface="Iskoola Pota" charset="0"/>
              </a:rPr>
              <a:t>පූ </a:t>
            </a:r>
            <a:r>
              <a:rPr lang="en-US" sz="1600" b="1">
                <a:latin typeface="Iskoola Pota" charset="0"/>
              </a:rPr>
              <a:t>685</a:t>
            </a:r>
            <a:r>
              <a:rPr lang="en-US" sz="1600" b="1">
                <a:latin typeface="Iskoola Pota" charset="0"/>
                <a:cs typeface="Iskoola Pota" charset="0"/>
              </a:rPr>
              <a:t> සිට මේ දක්වා මෙම ස්ථානයේ ඉස්ලාමීය ඉදිකිරීම දක්නට ලැබේ</a:t>
            </a:r>
            <a:r>
              <a:rPr lang="en-US" sz="1600" b="1">
                <a:latin typeface="Iskoola Pota" charset="0"/>
              </a:rPr>
              <a:t>.</a:t>
            </a:r>
          </a:p>
          <a:p>
            <a:endParaRPr lang="en-US" sz="1600" b="1">
              <a:latin typeface="Iskoola Pota" charset="0"/>
            </a:endParaRPr>
          </a:p>
          <a:p>
            <a:endParaRPr lang="en-US" sz="1600" b="1">
              <a:latin typeface="Iskoola Pota" charset="0"/>
            </a:endParaRPr>
          </a:p>
          <a:p>
            <a:endParaRPr lang="en-US" sz="1600" b="1">
              <a:latin typeface="Iskoola Pota"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Rot="1" noChangeAspect="1" noChangeArrowheads="1" noTextEdit="1"/>
          </p:cNvSpPr>
          <p:nvPr>
            <p:ph type="sldImg"/>
          </p:nvPr>
        </p:nvSpPr>
        <p:spPr>
          <a:xfrm>
            <a:off x="1150938" y="692150"/>
            <a:ext cx="4556125" cy="3416300"/>
          </a:xfrm>
          <a:ln/>
        </p:spPr>
      </p:sp>
      <p:sp>
        <p:nvSpPr>
          <p:cNvPr id="7168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600" b="1">
                <a:latin typeface="Iskoola Pota" charset="0"/>
                <a:cs typeface="Iskoola Pota" charset="0"/>
              </a:rPr>
              <a:t>දකුණු දෙසින් බලන විට අෂ්ටාස්‍ර හැඩති සිද්ධස්ථානය මේ ආකාරයෙන් දිස්වේ</a:t>
            </a:r>
            <a:r>
              <a:rPr lang="en-US" sz="1600" b="1">
                <a:latin typeface="Iskoola Pota" charset="0"/>
              </a:rPr>
              <a:t>. </a:t>
            </a:r>
            <a:r>
              <a:rPr lang="en-US" sz="1600" b="1">
                <a:latin typeface="Iskoola Pota" charset="0"/>
                <a:cs typeface="Iskoola Pota" charset="0"/>
              </a:rPr>
              <a:t>ඉස්ලාම් භක්තිකයන්ට ඉතා පූජනීයම ස්ථානයක් වන මෙය ඊ අක්සා පල්ලිය ලෙසින් හඳුන්වයි</a:t>
            </a:r>
            <a:r>
              <a:rPr lang="en-US" sz="1600" b="1">
                <a:latin typeface="Iskoola Pota" charset="0"/>
              </a:rPr>
              <a:t>.</a:t>
            </a:r>
          </a:p>
          <a:p>
            <a:r>
              <a:rPr lang="en-US" sz="1600" b="1">
                <a:latin typeface="Iskoola Pota" charset="0"/>
              </a:rPr>
              <a:t>/// මෙය ඇතුළත, ඉහළසිට බලනවිට මොහොමඩ් විසින් ඉනිමඟකින් "හත්වන ස්වර්ගයට" ගියායැයි සැළකෙන පර්වතය වේ. මෙම ගොඩනැගිල්ලේ ඇතුළත සිය</a:t>
            </a:r>
            <a:r>
              <a:rPr lang="en-AU" sz="1600" b="1">
                <a:latin typeface="Iskoola Pota" charset="0"/>
              </a:rPr>
              <a:t> </a:t>
            </a:r>
            <a:r>
              <a:rPr lang="en-US" sz="1600" b="1">
                <a:latin typeface="Iskoola Pota" charset="0"/>
                <a:cs typeface="Iskoola Pota" charset="0"/>
              </a:rPr>
              <a:t>ගණනක් වූ විචිත්‍රවත් බුමුතුරුණු වලින්  ආවරණය කර ඇත</a:t>
            </a:r>
            <a:r>
              <a:rPr lang="en-US" sz="1600" b="1">
                <a:latin typeface="Iskoola Pota" charset="0"/>
              </a:rPr>
              <a:t>.</a:t>
            </a:r>
            <a:r>
              <a:rPr lang="en-US" sz="1600" b="1">
                <a:latin typeface="Iskoola Pota" charset="0"/>
                <a:cs typeface="Iskoola Pota" charset="0"/>
              </a:rPr>
              <a:t>එහි වහළය දරා සිටින්නේ ගල් කණුය</a:t>
            </a:r>
            <a:r>
              <a:rPr lang="en-US" sz="1600" b="1">
                <a:latin typeface="Iskoola Pota" charset="0"/>
              </a:rPr>
              <a: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Rot="1" noChangeAspect="1" noChangeArrowheads="1" noTextEdit="1"/>
          </p:cNvSpPr>
          <p:nvPr>
            <p:ph type="sldImg"/>
          </p:nvPr>
        </p:nvSpPr>
        <p:spPr>
          <a:xfrm>
            <a:off x="1150938" y="692150"/>
            <a:ext cx="4556125" cy="3416300"/>
          </a:xfrm>
          <a:ln/>
        </p:spPr>
      </p:sp>
      <p:sp>
        <p:nvSpPr>
          <p:cNvPr id="7373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600" b="1">
                <a:latin typeface="Iskoola Pota" charset="0"/>
              </a:rPr>
              <a:t>වර්ථමානයේදී අපට දැකගත හැකි දේව මාළිගාවේ බටහිර පවුරේ අත්තිවාරමේ ඇති ගල් පුරාණ යෙරුසලම් ඉතිහාසයේ සිට පැවතෙන ඒවාය.</a:t>
            </a:r>
          </a:p>
          <a:p>
            <a:endParaRPr lang="en-US" sz="1600" b="1">
              <a:latin typeface="Iskoola Pota" charset="0"/>
            </a:endParaRPr>
          </a:p>
          <a:p>
            <a:r>
              <a:rPr lang="en-US" sz="1600" b="1">
                <a:latin typeface="Iskoola Pota" charset="0"/>
              </a:rPr>
              <a:t>///  යුදෙව් භක්තිකයන්ට මෙම ස්ථානය තරම් පූජනීය සහ ඓතිහාසික වැදගත්කමක් ඇති  වෙනත් ස්ථානයක් ලෝකයේ නොමැත. වර්ථමානයේදී දේවදාර ගස් වැවී ඇති මෙහි ඉහළ මළුවෙ සිට යේසුස්වහන්සේ තම කාලයේදි බොහෝ සෙනඟකට මෙහෙ කළේය.</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Rot="1" noChangeAspect="1" noChangeArrowheads="1" noTextEdit="1"/>
          </p:cNvSpPr>
          <p:nvPr>
            <p:ph type="sldImg"/>
          </p:nvPr>
        </p:nvSpPr>
        <p:spPr>
          <a:xfrm>
            <a:off x="1150938" y="692150"/>
            <a:ext cx="4556125" cy="3416300"/>
          </a:xfrm>
          <a:ln/>
        </p:spPr>
      </p:sp>
      <p:sp>
        <p:nvSpPr>
          <p:cNvPr id="7577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600" b="1">
                <a:latin typeface="Iskoola Pota" charset="0"/>
                <a:cs typeface="Iskoola Pota" charset="0"/>
              </a:rPr>
              <a:t>ඉතින් දැන්</a:t>
            </a:r>
            <a:r>
              <a:rPr lang="en-US" sz="1600" b="1">
                <a:latin typeface="Iskoola Pota" charset="0"/>
              </a:rPr>
              <a:t>.... </a:t>
            </a:r>
            <a:r>
              <a:rPr lang="en-US" sz="1600" b="1">
                <a:latin typeface="Iskoola Pota" charset="0"/>
                <a:cs typeface="Iskoola Pota" charset="0"/>
              </a:rPr>
              <a:t>ඔබ යෙරුසලම පිළිබඳ හෝ  යුදෙව්වන් සහ අරාබි ජාතිකයන් අතර අභ්‍යන්තර ගැටුමක් පිළිබඳ ප්‍රවෘත්තියක් දකින සැම විටම දේව මාළිගාවේ ඇති ඉමහත් වැදගත්කම සිහිකරන්න</a:t>
            </a:r>
            <a:r>
              <a:rPr lang="en-US" sz="1600" b="1">
                <a:latin typeface="Iskoola Pota" charset="0"/>
              </a:rPr>
              <a:t>. </a:t>
            </a:r>
            <a:r>
              <a:rPr lang="en-US" sz="1600" b="1">
                <a:latin typeface="Iskoola Pota" charset="0"/>
                <a:cs typeface="Iskoola Pota" charset="0"/>
              </a:rPr>
              <a:t>ඒ සියලගේම කේන්ද්‍රය</a:t>
            </a:r>
            <a:r>
              <a:rPr lang="en-US" sz="1600" b="1">
                <a:latin typeface="Iskoola Pota" charset="0"/>
              </a:rPr>
              <a:t>......</a:t>
            </a:r>
          </a:p>
          <a:p>
            <a:r>
              <a:rPr lang="en-US" sz="1600" b="1">
                <a:latin typeface="Iskoola Pota" charset="0"/>
              </a:rPr>
              <a:t>/// දාවිත් රජතුමාගේ පළමු දේව මාළිගාවත්, දෙවනුව සෙරුබාබෙල් විසින් ඉදිකරනු ලදුව පසුව හෙරොද්රජතුමා විසින් විශාල කරන ලද දේව මාළිගාවත්, </a:t>
            </a:r>
            <a:r>
              <a:rPr lang="en-US" sz="1600" b="1">
                <a:latin typeface="Iskoola Pota" charset="0"/>
                <a:cs typeface="Iskoola Pota" charset="0"/>
              </a:rPr>
              <a:t>අවසානයේ වර්ථමානයේදි දක්නට ඇති ඊ අක්සා පල්ලිය සහ ඉස්ලාමිය සිද්ධස්ථානය වේ</a:t>
            </a:r>
            <a:r>
              <a:rPr lang="en-US" sz="1600" b="1">
                <a:latin typeface="Iskoola Pota" charset="0"/>
              </a:rPr>
              <a:t>. </a:t>
            </a:r>
            <a:r>
              <a:rPr lang="en-US" sz="1600" b="1">
                <a:latin typeface="Iskoola Pota" charset="0"/>
                <a:cs typeface="Iskoola Pota" charset="0"/>
              </a:rPr>
              <a:t>මෙම කුඩා බිම් ප්‍රමාණය</a:t>
            </a:r>
            <a:r>
              <a:rPr lang="en-US" sz="1600" b="1">
                <a:latin typeface="Iskoola Pota" charset="0"/>
              </a:rPr>
              <a:t>...</a:t>
            </a:r>
            <a:endParaRPr lang="en-AU" sz="1600" b="1">
              <a:latin typeface="Iskoola Pota" charset="0"/>
            </a:endParaRPr>
          </a:p>
          <a:p>
            <a:r>
              <a:rPr lang="en-US" sz="1600" b="1">
                <a:latin typeface="Iskoola Pota" charset="0"/>
              </a:rPr>
              <a:t>/// </a:t>
            </a:r>
            <a:r>
              <a:rPr lang="en-US" sz="1600" b="1">
                <a:latin typeface="Iskoola Pota" charset="0"/>
                <a:cs typeface="Iskoola Pota" charset="0"/>
              </a:rPr>
              <a:t>ඉශ්‍රායෙලයේ ආත්මික මධ්‍යස්ථානය සහ චාරිත්‍රවිධි වල නාභිය වේ</a:t>
            </a:r>
            <a:r>
              <a:rPr lang="en-US" sz="1600" b="1">
                <a:latin typeface="Iskoola Pota" charset="0"/>
              </a:rPr>
              <a:t>......</a:t>
            </a:r>
          </a:p>
          <a:p>
            <a:r>
              <a:rPr lang="en-US" sz="1600" b="1">
                <a:latin typeface="Iskoola Pota" charset="0"/>
              </a:rPr>
              <a:t>/// </a:t>
            </a:r>
            <a:r>
              <a:rPr lang="en-US" sz="1600" b="1">
                <a:latin typeface="Iskoola Pota" charset="0"/>
                <a:cs typeface="Iskoola Pota" charset="0"/>
              </a:rPr>
              <a:t>දේව ධර්මයේ සහ චාරිත්‍රවිධි වල කේන්ද්‍රයයි</a:t>
            </a:r>
            <a:r>
              <a:rPr lang="en-US" sz="1600" b="1">
                <a:latin typeface="Iskoola Pota" charset="0"/>
              </a:rPr>
              <a:t>...</a:t>
            </a:r>
          </a:p>
          <a:p>
            <a:r>
              <a:rPr lang="en-US" sz="1600" b="1">
                <a:latin typeface="Iskoola Pota" charset="0"/>
              </a:rPr>
              <a:t>/// </a:t>
            </a:r>
            <a:r>
              <a:rPr lang="en-US" sz="1600" b="1">
                <a:latin typeface="Iskoola Pota" charset="0"/>
                <a:cs typeface="Iskoola Pota" charset="0"/>
              </a:rPr>
              <a:t>යුදෙව් ලෝකයේ දේශපාලනික මධ්‍යස්ථානයයි</a:t>
            </a:r>
            <a:r>
              <a:rPr lang="en-US" sz="1600" b="1">
                <a:latin typeface="Iskoola Pota" charset="0"/>
              </a:rPr>
              <a:t>....</a:t>
            </a:r>
          </a:p>
          <a:p>
            <a:r>
              <a:rPr lang="en-US" sz="1600" b="1">
                <a:latin typeface="Iskoola Pota" charset="0"/>
              </a:rPr>
              <a:t>/// </a:t>
            </a:r>
            <a:r>
              <a:rPr lang="en-US" sz="1600" b="1">
                <a:latin typeface="Iskoola Pota" charset="0"/>
                <a:cs typeface="Iskoola Pota" charset="0"/>
              </a:rPr>
              <a:t>ආබ්‍රහම්ගේ උරුමයේ භූගෝලීය මධ්‍යස්ථානය සහ</a:t>
            </a:r>
            <a:r>
              <a:rPr lang="en-US" sz="1600" b="1">
                <a:latin typeface="Iskoola Pota" charset="0"/>
              </a:rPr>
              <a:t>....</a:t>
            </a:r>
          </a:p>
          <a:p>
            <a:r>
              <a:rPr lang="en-US" sz="1600" b="1">
                <a:latin typeface="Iskoola Pota" charset="0"/>
              </a:rPr>
              <a:t>/// සෑම ඇදහිලිවන්තයෙකුටම බයිබලීය අවසාන කාලය පිළිබඳ ධර්මයේ ඉගැන්වෙන අවසාන කාලයේ සිදුවීම පිළිබඳ තේරුම්ගැනීමට මූලික යතුර වේ. </a:t>
            </a:r>
          </a:p>
          <a:p>
            <a:endParaRPr lang="en-US" sz="1600" b="1">
              <a:latin typeface="Iskoola Pota"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Rot="1" noChangeAspect="1" noChangeArrowheads="1" noTextEdit="1"/>
          </p:cNvSpPr>
          <p:nvPr>
            <p:ph type="sldImg"/>
          </p:nvPr>
        </p:nvSpPr>
        <p:spPr>
          <a:xfrm>
            <a:off x="1150938" y="692150"/>
            <a:ext cx="4556125" cy="3416300"/>
          </a:xfrm>
          <a:ln/>
        </p:spPr>
      </p:sp>
      <p:sp>
        <p:nvSpPr>
          <p:cNvPr id="7782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600" b="1">
                <a:latin typeface="Iskoola Pota" charset="0"/>
                <a:cs typeface="Iskoola Pota" charset="0"/>
              </a:rPr>
              <a:t>දැන් ඔබට සම්පූර්ණම යෙරුසලම දැක්වෙන පිංතූරයක් දැකිය හැකිය</a:t>
            </a:r>
            <a:r>
              <a:rPr lang="en-US" sz="1600" b="1">
                <a:latin typeface="Iskoola Pota" charset="0"/>
              </a:rPr>
              <a:t>. </a:t>
            </a:r>
            <a:r>
              <a:rPr lang="en-US" sz="1600" b="1">
                <a:latin typeface="Iskoola Pota" charset="0"/>
                <a:cs typeface="Iskoola Pota" charset="0"/>
              </a:rPr>
              <a:t>සාරාගේ පුත්‍රයන් සහ හාගර්ගේ පුත්‍රයන්ගේ පාරම්පරාවන් අතීතයේ සිට පැවත ජීවත්වන යෙරුසලම ලොකයේම අවධානයට ලක්වී ඇති භූමිය වේ</a:t>
            </a:r>
            <a:r>
              <a:rPr lang="en-US" sz="1600" b="1">
                <a:latin typeface="Iskoola Pota" charset="0"/>
              </a:rPr>
              <a: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Rot="1" noChangeAspect="1" noChangeArrowheads="1" noTextEdit="1"/>
          </p:cNvSpPr>
          <p:nvPr>
            <p:ph type="sldImg"/>
          </p:nvPr>
        </p:nvSpPr>
        <p:spPr>
          <a:xfrm>
            <a:off x="1150938" y="692150"/>
            <a:ext cx="4556125" cy="3416300"/>
          </a:xfrm>
          <a:ln/>
        </p:spPr>
      </p:sp>
      <p:sp>
        <p:nvSpPr>
          <p:cNvPr id="7987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600" b="1">
                <a:latin typeface="Iskoola Pota" charset="0"/>
                <a:cs typeface="Iskoola Pota" charset="0"/>
              </a:rPr>
              <a:t>ක්‍රි</a:t>
            </a:r>
            <a:r>
              <a:rPr lang="en-US" sz="1600" b="1">
                <a:latin typeface="Iskoola Pota" charset="0"/>
              </a:rPr>
              <a:t>.</a:t>
            </a:r>
            <a:r>
              <a:rPr lang="en-US" sz="1600" b="1">
                <a:latin typeface="Iskoola Pota" charset="0"/>
                <a:cs typeface="Iskoola Pota" charset="0"/>
              </a:rPr>
              <a:t>පූ </a:t>
            </a:r>
            <a:r>
              <a:rPr lang="en-US" sz="1600" b="1">
                <a:latin typeface="Iskoola Pota" charset="0"/>
              </a:rPr>
              <a:t>1000</a:t>
            </a:r>
            <a:r>
              <a:rPr lang="en-US" sz="1600" b="1">
                <a:latin typeface="Iskoola Pota" charset="0"/>
                <a:cs typeface="Iskoola Pota" charset="0"/>
              </a:rPr>
              <a:t> කාලයට නැවත ගමන් කරමු</a:t>
            </a:r>
            <a:r>
              <a:rPr lang="en-US" sz="1600" b="1">
                <a:latin typeface="Iskoola Pota" charset="0"/>
              </a:rPr>
              <a:t>. </a:t>
            </a:r>
            <a:r>
              <a:rPr lang="en-US" sz="1600" b="1">
                <a:latin typeface="Iskoola Pota" charset="0"/>
                <a:cs typeface="Iskoola Pota" charset="0"/>
              </a:rPr>
              <a:t>ප්‍රධාන චරිත වන්නේ</a:t>
            </a:r>
            <a:r>
              <a:rPr lang="en-US" sz="1600" b="1">
                <a:latin typeface="Iskoola Pota" charset="0"/>
              </a:rPr>
              <a:t>...</a:t>
            </a:r>
          </a:p>
          <a:p>
            <a:r>
              <a:rPr lang="en-US" sz="1600" b="1">
                <a:latin typeface="Iskoola Pota" charset="0"/>
              </a:rPr>
              <a:t>/// </a:t>
            </a:r>
            <a:r>
              <a:rPr lang="en-AU" sz="1600" b="1">
                <a:latin typeface="Iskoola Pota" charset="0"/>
              </a:rPr>
              <a:t>S D S</a:t>
            </a:r>
            <a:r>
              <a:rPr lang="en-US" sz="1600" b="1">
                <a:latin typeface="Iskoola Pota" charset="0"/>
              </a:rPr>
              <a:t> සාවුල්... පළමු ආලේපළත් රජතුමා, ඔහුට එතරම්ම සාර්ථක වූ රජෙක් වීමට නොහැකිවිය.</a:t>
            </a:r>
          </a:p>
          <a:p>
            <a:r>
              <a:rPr lang="en-US" sz="1600" b="1">
                <a:latin typeface="Iskoola Pota" charset="0"/>
              </a:rPr>
              <a:t>/// ඔහු ජීවත්ව සිටින කාලයේදීම සමුවෙල් විසින් දාවිත්ව රජකමට ආලේප කරන ලදී. ඔහු සාවුල්ගෙන් පසුව රජකමට පත්විය.ඉන් පසුව රජකමට පත්වූවේ...</a:t>
            </a:r>
          </a:p>
          <a:p>
            <a:r>
              <a:rPr lang="en-US" sz="1600" b="1">
                <a:latin typeface="Iskoola Pota" charset="0"/>
              </a:rPr>
              <a:t>/// </a:t>
            </a:r>
            <a:r>
              <a:rPr lang="en-US" sz="1600" b="1">
                <a:latin typeface="Iskoola Pota" charset="0"/>
                <a:cs typeface="Iskoola Pota" charset="0"/>
              </a:rPr>
              <a:t>ඔහුගේ පුත්‍ර</a:t>
            </a:r>
            <a:r>
              <a:rPr lang="en-US" sz="1600" b="1">
                <a:latin typeface="Iskoola Pota" charset="0"/>
              </a:rPr>
              <a:t>, </a:t>
            </a:r>
            <a:r>
              <a:rPr lang="en-US" sz="1600" b="1">
                <a:latin typeface="Iskoola Pota" charset="0"/>
                <a:cs typeface="Iskoola Pota" charset="0"/>
              </a:rPr>
              <a:t>බෙත්ෂෙබා තුලින් උපන් සාලමොන්ය</a:t>
            </a:r>
            <a:r>
              <a:rPr lang="en-US" sz="1600" b="1">
                <a:latin typeface="Iskoola Pota" charset="0"/>
              </a:rPr>
              <a:t>. </a:t>
            </a:r>
            <a:r>
              <a:rPr lang="en-US" sz="1600" b="1">
                <a:latin typeface="Iskoola Pota" charset="0"/>
                <a:cs typeface="Iskoola Pota" charset="0"/>
              </a:rPr>
              <a:t>සාලමොන්ගේ ආධිපත්‍යය යටතේ </a:t>
            </a:r>
            <a:r>
              <a:rPr lang="en-US" sz="1600" b="1">
                <a:latin typeface="Iskoola Pota" charset="0"/>
              </a:rPr>
              <a:t>...</a:t>
            </a:r>
          </a:p>
          <a:p>
            <a:r>
              <a:rPr lang="en-US" sz="1600" b="1">
                <a:latin typeface="Iskoola Pota" charset="0"/>
                <a:cs typeface="Iskoola Pota" charset="0"/>
              </a:rPr>
              <a:t>සාලමොන්ගේ මාළිගාව ගොඩනගන ලදී</a:t>
            </a:r>
            <a:r>
              <a:rPr lang="en-US" sz="1600" b="1">
                <a:latin typeface="Iskoola Pota" charset="0"/>
              </a:rPr>
              <a:t>. </a:t>
            </a:r>
            <a:r>
              <a:rPr lang="en-US" sz="1600" b="1">
                <a:latin typeface="Iskoola Pota" charset="0"/>
                <a:cs typeface="Iskoola Pota" charset="0"/>
              </a:rPr>
              <a:t>බොහෝ වස්තූන්ගෙන් පොහොසත් වූ ඉශ්‍රායෙලය ලෝක බලවතෙකු විය</a:t>
            </a:r>
            <a:r>
              <a:rPr lang="en-US" sz="1600" b="1">
                <a:latin typeface="Iskoola Pota" charset="0"/>
              </a:rPr>
              <a:t>. </a:t>
            </a:r>
            <a:r>
              <a:rPr lang="en-US" sz="1600" b="1">
                <a:latin typeface="Iskoola Pota" charset="0"/>
                <a:cs typeface="Iskoola Pota" charset="0"/>
              </a:rPr>
              <a:t>සාලමොන්ගේ ඔහුගේ ප්‍රඥාව සහ ඔහු කළ මහත් වූ ඉදිකිරීම් නිසා ලොව පුරා ප්‍රසිද්ධ විය</a:t>
            </a:r>
            <a:r>
              <a:rPr lang="en-US" sz="1600" b="1">
                <a:latin typeface="Iskoola Pota" charset="0"/>
              </a:rPr>
              <a:t>.</a:t>
            </a:r>
          </a:p>
          <a:p>
            <a:r>
              <a:rPr lang="en-US" sz="1600" b="1">
                <a:latin typeface="Iskoola Pota" charset="0"/>
              </a:rPr>
              <a:t>/// </a:t>
            </a:r>
            <a:r>
              <a:rPr lang="en-US" sz="1600" b="1">
                <a:latin typeface="Iskoola Pota" charset="0"/>
                <a:cs typeface="Iskoola Pota" charset="0"/>
              </a:rPr>
              <a:t>ඇත්ත වශයෙන්ම ඔහු ලඟ විශාල යෝජනාවන් තිබුණේය</a:t>
            </a:r>
            <a:r>
              <a:rPr lang="en-US" sz="1600" b="1">
                <a:latin typeface="Iskoola Pota" charset="0"/>
              </a:rPr>
              <a:t>...</a:t>
            </a:r>
            <a:r>
              <a:rPr lang="en-US" sz="1600" b="1">
                <a:latin typeface="Iskoola Pota" charset="0"/>
                <a:cs typeface="Iskoola Pota" charset="0"/>
              </a:rPr>
              <a:t>එම සැළසුම් ක්‍රියාත්මක කිරීමට ඔහුගේ රාජ්‍යයට මහත් වූ පිරිවැයක් දැරීමට සිදුවිය</a:t>
            </a:r>
            <a:r>
              <a:rPr lang="en-US" sz="1600" b="1">
                <a:latin typeface="Iskoola Pota" charset="0"/>
              </a:rPr>
              <a:t>. </a:t>
            </a:r>
            <a:r>
              <a:rPr lang="en-US" sz="1600" b="1">
                <a:latin typeface="Iskoola Pota" charset="0"/>
                <a:cs typeface="Iskoola Pota" charset="0"/>
              </a:rPr>
              <a:t>අවසානයේදි උත්ගත වූ ප්‍රශ්නය වන්නේ</a:t>
            </a:r>
            <a:r>
              <a:rPr lang="en-US" sz="1600" b="1">
                <a:latin typeface="Iskoola Pota" charset="0"/>
              </a:rPr>
              <a:t>....</a:t>
            </a:r>
          </a:p>
          <a:p>
            <a:r>
              <a:rPr lang="en-US" sz="1600" b="1">
                <a:latin typeface="Iskoola Pota" charset="0"/>
              </a:rPr>
              <a:t>/// එම පිරිවැය දරන්නේ කවුද?........ </a:t>
            </a:r>
            <a:r>
              <a:rPr lang="en-US" sz="1600" b="1">
                <a:latin typeface="Iskoola Pota" charset="0"/>
                <a:cs typeface="Iskoola Pota" charset="0"/>
              </a:rPr>
              <a:t>ජනතාව</a:t>
            </a:r>
            <a:r>
              <a:rPr lang="en-US" sz="1600" b="1">
                <a:latin typeface="Iskoola Pota" charset="0"/>
              </a:rPr>
              <a:t>.....</a:t>
            </a:r>
            <a:r>
              <a:rPr lang="en-US" sz="1600" b="1">
                <a:latin typeface="Iskoola Pota" charset="0"/>
                <a:cs typeface="Iskoola Pota" charset="0"/>
              </a:rPr>
              <a:t>සත්‍යවශයෙන්ම ඔවුන් නිතරම කරන ආකාරයෙන් අධික බදු හෝ බලහත්කාර මෙහෙකරුවන් ලෙසින්</a:t>
            </a:r>
            <a:r>
              <a:rPr lang="en-AU" sz="1600" b="1">
                <a:latin typeface="Iskoola Pota" charset="0"/>
              </a:rPr>
              <a:t> </a:t>
            </a:r>
            <a:r>
              <a:rPr lang="en-US" sz="1600" b="1">
                <a:latin typeface="Iskoola Pota" charset="0"/>
              </a:rPr>
              <a:t>ජනතාවට එය දැරීමට සිදුවේ.</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ChangeArrowheads="1" noTextEdit="1"/>
          </p:cNvSpPr>
          <p:nvPr>
            <p:ph type="sldImg"/>
          </p:nvPr>
        </p:nvSpPr>
        <p:spPr>
          <a:xfrm>
            <a:off x="1150938" y="692150"/>
            <a:ext cx="4556125" cy="3416300"/>
          </a:xfrm>
          <a:ln/>
        </p:spPr>
      </p:sp>
      <p:sp>
        <p:nvSpPr>
          <p:cNvPr id="8192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600" b="1">
                <a:latin typeface="Iskoola Pota" charset="0"/>
              </a:rPr>
              <a:t>සාලමොන් සිදු කළ....</a:t>
            </a:r>
          </a:p>
          <a:p>
            <a:r>
              <a:rPr lang="en-US" sz="1600" b="1">
                <a:latin typeface="Iskoola Pota" charset="0"/>
              </a:rPr>
              <a:t>/// </a:t>
            </a:r>
            <a:r>
              <a:rPr lang="en-US" sz="1600" b="1">
                <a:latin typeface="Iskoola Pota" charset="0"/>
                <a:cs typeface="Iskoola Pota" charset="0"/>
              </a:rPr>
              <a:t>ඉදිකිරීම් නිසා කළාපයේ සිටි අනෙක් රජවරුන්ගේ ඊර්ෂ්‍යාවට ඔහු ළක්විය</a:t>
            </a:r>
            <a:r>
              <a:rPr lang="en-US" sz="1600" b="1">
                <a:latin typeface="Iskoola Pota" charset="0"/>
              </a:rPr>
              <a:t>.</a:t>
            </a:r>
          </a:p>
          <a:p>
            <a:r>
              <a:rPr lang="en-US" sz="1600" b="1">
                <a:latin typeface="Iskoola Pota" charset="0"/>
              </a:rPr>
              <a:t>/// බොහෝ බදු බැරක් සෙනඟ මත පටවා වියදම් පියවීමට ඔහු කටයුතු කළේය.</a:t>
            </a:r>
          </a:p>
          <a:p>
            <a:r>
              <a:rPr lang="en-US" sz="1600" b="1">
                <a:latin typeface="Iskoola Pota" charset="0"/>
              </a:rPr>
              <a:t>/// </a:t>
            </a:r>
            <a:r>
              <a:rPr lang="en-US" sz="1600" b="1">
                <a:latin typeface="Iskoola Pota" charset="0"/>
                <a:cs typeface="Iskoola Pota" charset="0"/>
              </a:rPr>
              <a:t>අවසානයේදි මුළු රටම බංකොලොත් භාවයට පත්විය</a:t>
            </a:r>
            <a:r>
              <a:rPr lang="en-US" sz="1600" b="1">
                <a:latin typeface="Iskoola Pota" charset="0"/>
              </a:rPr>
              <a:t>. </a:t>
            </a:r>
            <a:r>
              <a:rPr lang="en-US" sz="1600" b="1">
                <a:latin typeface="Iskoola Pota" charset="0"/>
                <a:cs typeface="Iskoola Pota" charset="0"/>
              </a:rPr>
              <a:t>ජනතාව තුළ ජාතික රජය කෙරෙහී මහත් අප්‍රසාදයක් ඇතිවිය</a:t>
            </a:r>
            <a:r>
              <a:rPr lang="en-US" sz="1600" b="1">
                <a:latin typeface="Iskoola Pota" charset="0"/>
              </a:rPr>
              <a:t>.</a:t>
            </a:r>
          </a:p>
          <a:p>
            <a:r>
              <a:rPr lang="en-US" sz="1600" b="1">
                <a:latin typeface="Iskoola Pota" charset="0"/>
              </a:rPr>
              <a:t>/// ඔහු රූප නමස්කාරයටද</a:t>
            </a:r>
            <a:r>
              <a:rPr lang="en-AU" sz="1600" b="1">
                <a:latin typeface="Iskoola Pota" charset="0"/>
              </a:rPr>
              <a:t> </a:t>
            </a:r>
            <a:r>
              <a:rPr lang="en-US" sz="1600" b="1">
                <a:latin typeface="Iskoola Pota" charset="0"/>
              </a:rPr>
              <a:t>යොමු විය.</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noRot="1" noChangeAspect="1" noChangeArrowheads="1" noTextEdit="1"/>
          </p:cNvSpPr>
          <p:nvPr>
            <p:ph type="sldImg"/>
          </p:nvPr>
        </p:nvSpPr>
        <p:spPr>
          <a:xfrm>
            <a:off x="1150938" y="692150"/>
            <a:ext cx="4556125" cy="3416300"/>
          </a:xfrm>
          <a:ln/>
        </p:spPr>
      </p:sp>
      <p:sp>
        <p:nvSpPr>
          <p:cNvPr id="1024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600" b="1">
                <a:latin typeface="Iskoola Pota" charset="0"/>
                <a:cs typeface="Iskoola Pota" charset="0"/>
              </a:rPr>
              <a:t>මෙන්න ඔබට ප්‍රශ්නයක් </a:t>
            </a:r>
            <a:r>
              <a:rPr lang="en-US" sz="1600" b="1">
                <a:latin typeface="Iskoola Pota" charset="0"/>
              </a:rPr>
              <a:t>: </a:t>
            </a:r>
            <a:r>
              <a:rPr lang="en-US" sz="1600" b="1">
                <a:latin typeface="Iskoola Pota" charset="0"/>
                <a:cs typeface="Iskoola Pota" charset="0"/>
              </a:rPr>
              <a:t>ඔබ සිතන්නේ කුමක් සිදුවේද </a:t>
            </a:r>
            <a:r>
              <a:rPr lang="en-US" sz="1600" b="1">
                <a:latin typeface="Iskoola Pota" charset="0"/>
              </a:rPr>
              <a:t>?</a:t>
            </a:r>
          </a:p>
          <a:p>
            <a:endParaRPr lang="en-US" sz="1600" b="1">
              <a:latin typeface="Iskoola Pota"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Rot="1" noChangeAspect="1" noChangeArrowheads="1" noTextEdit="1"/>
          </p:cNvSpPr>
          <p:nvPr>
            <p:ph type="sldImg"/>
          </p:nvPr>
        </p:nvSpPr>
        <p:spPr>
          <a:xfrm>
            <a:off x="1150938" y="692150"/>
            <a:ext cx="4556125" cy="3416300"/>
          </a:xfrm>
          <a:ln/>
        </p:spPr>
      </p:sp>
      <p:sp>
        <p:nvSpPr>
          <p:cNvPr id="8397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600" b="1">
                <a:latin typeface="Iskoola Pota" charset="0"/>
              </a:rPr>
              <a:t>ඇයි ? සාලමොන් විදේශ රටවල් සමඟ තිබු යහපත් සම්බන්ධකම් නිසා ඔහුට බොහෝ විදේශික භාර්යාවන්ද සිටියේය.  එම භාර්යාවරුන් යෙරුසලමට පැමිණියේ ඔවුන්ගේ රූප නමස්කාරයන්ද රැගෙනය.</a:t>
            </a:r>
          </a:p>
          <a:p>
            <a:endParaRPr lang="en-US" sz="1600" b="1">
              <a:latin typeface="Iskoola Pota" charset="0"/>
            </a:endParaRPr>
          </a:p>
          <a:p>
            <a:r>
              <a:rPr lang="en-US" sz="1600" b="1">
                <a:latin typeface="Iskoola Pota" charset="0"/>
              </a:rPr>
              <a:t>///  </a:t>
            </a:r>
            <a:r>
              <a:rPr lang="en-US" sz="1600" b="1">
                <a:latin typeface="Iskoola Pota" charset="0"/>
                <a:cs typeface="Iskoola Pota" charset="0"/>
              </a:rPr>
              <a:t>අපට දැන් පෙනෙන්නට ඇති සාලමොන් විසින් ඉශ්‍රායෙල්ගේ දෙවියන් වෙත ඉදිකල පළමු මාළිගයේ ඔහු නමස්කාර කළේය</a:t>
            </a:r>
            <a:r>
              <a:rPr lang="en-US" sz="1600" b="1">
                <a:latin typeface="Iskoola Pota" charset="0"/>
              </a:rPr>
              <a:t>. </a:t>
            </a:r>
          </a:p>
          <a:p>
            <a:r>
              <a:rPr lang="en-US" sz="1600" b="1">
                <a:latin typeface="Iskoola Pota" charset="0"/>
              </a:rPr>
              <a:t>///පසු කාලීනව ඔලීව කන්ද මත පිහිටි ඔහුගේ විදේශික භාර්යාවන් විසින් රැගෙන එන ලද අන් දෙවිවරුන්ටද නමස්කාර කළේය. </a:t>
            </a:r>
            <a:endParaRPr lang="en-AU" sz="1600" b="1">
              <a:latin typeface="Iskoola Pota" charset="0"/>
            </a:endParaRPr>
          </a:p>
          <a:p>
            <a:r>
              <a:rPr lang="en-US" sz="1600" b="1">
                <a:latin typeface="Iskoola Pota" charset="0"/>
              </a:rPr>
              <a:t>/// </a:t>
            </a:r>
            <a:r>
              <a:rPr lang="en-US" sz="1600" b="1">
                <a:latin typeface="Iskoola Pota" charset="0"/>
                <a:cs typeface="Iskoola Pota" charset="0"/>
              </a:rPr>
              <a:t>අනාගතයේදි තව තවත් ජාතික ප්‍රශ්න වලට මග සකසමින් නැවත වතාවක් රූප නමස්කාරය ඉශ්‍රායෙල්වරුන්ගේ එදිනෙදා ජීවිත වලට එකතුවිය</a:t>
            </a:r>
            <a:r>
              <a:rPr lang="en-US" sz="1600" b="1">
                <a:latin typeface="Iskoola Pota" charset="0"/>
              </a:rPr>
              <a:t>.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Grp="1" noRot="1" noChangeAspect="1" noChangeArrowheads="1" noTextEdit="1"/>
          </p:cNvSpPr>
          <p:nvPr>
            <p:ph type="sldImg"/>
          </p:nvPr>
        </p:nvSpPr>
        <p:spPr>
          <a:xfrm>
            <a:off x="1150938" y="692150"/>
            <a:ext cx="4556125" cy="3416300"/>
          </a:xfrm>
          <a:ln/>
        </p:spPr>
      </p:sp>
      <p:sp>
        <p:nvSpPr>
          <p:cNvPr id="8601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600" b="1">
                <a:latin typeface="Iskoola Pota" charset="0"/>
                <a:cs typeface="Iskoola Pota" charset="0"/>
              </a:rPr>
              <a:t>සාලමොන් රජුගේ මරණින් පසුව යෙරුසලමේ නායකත්වය දැරීමට ප්‍රබලයෙකු නොවීය</a:t>
            </a:r>
            <a:r>
              <a:rPr lang="en-US" sz="1600" b="1">
                <a:latin typeface="Iskoola Pota" charset="0"/>
              </a:rPr>
              <a:t>.</a:t>
            </a:r>
          </a:p>
          <a:p>
            <a:r>
              <a:rPr lang="en-US" sz="1600" b="1">
                <a:latin typeface="Iskoola Pota" charset="0"/>
              </a:rPr>
              <a:t>/// ජාතිය දෙකඩ කරමින් සිවිල් අරගල ඇතිවිය</a:t>
            </a:r>
          </a:p>
          <a:p>
            <a:r>
              <a:rPr lang="en-US" sz="1600" b="1">
                <a:latin typeface="Iskoola Pota" charset="0"/>
              </a:rPr>
              <a:t>/// සාවුල්, </a:t>
            </a:r>
            <a:r>
              <a:rPr lang="en-US" sz="1600" b="1">
                <a:latin typeface="Iskoola Pota" charset="0"/>
                <a:cs typeface="Iskoola Pota" charset="0"/>
              </a:rPr>
              <a:t>දාවිත් සහ සාලමොන් රජකම් කළ එක්සත් ඉශ්‍රායෙලය උතුරු සහ දකුණ ලෙස  කොටස් දෙකකට බෙදුණි</a:t>
            </a:r>
            <a:r>
              <a:rPr lang="en-US" sz="1600" b="1">
                <a:latin typeface="Iskoola Pota" charset="0"/>
              </a:rPr>
              <a:t>. </a:t>
            </a:r>
            <a:r>
              <a:rPr lang="en-US" sz="1600" b="1">
                <a:latin typeface="Iskoola Pota" charset="0"/>
                <a:cs typeface="Iskoola Pota" charset="0"/>
              </a:rPr>
              <a:t>ඔවුන් දෙපිරසම බොහෝ පවු කරමින් තව තවත් දෙවියන්වහන්සේගෙන් ඈත් විය</a:t>
            </a:r>
            <a:r>
              <a:rPr lang="en-US" sz="1600" b="1">
                <a:latin typeface="Iskoola Pota" charset="0"/>
              </a:rPr>
              <a:t>.</a:t>
            </a:r>
          </a:p>
          <a:p>
            <a:r>
              <a:rPr lang="en-US" sz="1600" b="1">
                <a:latin typeface="Iskoola Pota" charset="0"/>
              </a:rPr>
              <a:t>/// </a:t>
            </a:r>
            <a:r>
              <a:rPr lang="en-US" sz="1600" b="1">
                <a:latin typeface="Iskoola Pota" charset="0"/>
                <a:cs typeface="Iskoola Pota" charset="0"/>
              </a:rPr>
              <a:t>එහිදී ගෝත්‍ර </a:t>
            </a:r>
            <a:r>
              <a:rPr lang="en-US" sz="1600" b="1">
                <a:latin typeface="Iskoola Pota" charset="0"/>
              </a:rPr>
              <a:t>10</a:t>
            </a:r>
            <a:r>
              <a:rPr lang="en-US" sz="1600" b="1">
                <a:latin typeface="Iskoola Pota" charset="0"/>
                <a:cs typeface="Iskoola Pota" charset="0"/>
              </a:rPr>
              <a:t>ක් එකතු වී උතුර රාජ්‍යය හෙවත්  ඉශ්‍රායෙලය</a:t>
            </a:r>
            <a:r>
              <a:rPr lang="en-AU" sz="1600" b="1">
                <a:latin typeface="Iskoola Pota" charset="0"/>
              </a:rPr>
              <a:t> </a:t>
            </a:r>
            <a:r>
              <a:rPr lang="en-US" sz="1600" b="1">
                <a:latin typeface="Iskoola Pota" charset="0"/>
              </a:rPr>
              <a:t>ද, </a:t>
            </a:r>
            <a:r>
              <a:rPr lang="en-US" sz="1600" b="1">
                <a:latin typeface="Iskoola Pota" charset="0"/>
                <a:cs typeface="Iskoola Pota" charset="0"/>
              </a:rPr>
              <a:t>අනෙක් ගෝත්‍ර </a:t>
            </a:r>
            <a:r>
              <a:rPr lang="en-US" sz="1600" b="1">
                <a:latin typeface="Iskoola Pota" charset="0"/>
              </a:rPr>
              <a:t>2</a:t>
            </a:r>
            <a:r>
              <a:rPr lang="en-US" sz="1600" b="1">
                <a:latin typeface="Iskoola Pota" charset="0"/>
                <a:cs typeface="Iskoola Pota" charset="0"/>
              </a:rPr>
              <a:t> වන බෙන්ජමින් සහ යූදා එකතු වී දකුණු රාජ්‍යය වන යූදා ද සාදා ගත්තේය</a:t>
            </a:r>
            <a:r>
              <a:rPr lang="en-US" sz="1600" b="1">
                <a:latin typeface="Iskoola Pota" charset="0"/>
              </a:rPr>
              <a:t>. </a:t>
            </a:r>
            <a:r>
              <a:rPr lang="en-US" sz="1600" b="1">
                <a:latin typeface="Iskoola Pota" charset="0"/>
                <a:cs typeface="Iskoola Pota" charset="0"/>
              </a:rPr>
              <a:t>උතුරු රාජ්‍යය විශාලව පැවතුණි</a:t>
            </a:r>
            <a:r>
              <a:rPr lang="en-US" sz="1600" b="1">
                <a:latin typeface="Iskoola Pota" charset="0"/>
              </a:rPr>
              <a:t>. </a:t>
            </a:r>
            <a:r>
              <a:rPr lang="en-US" sz="1600" b="1">
                <a:latin typeface="Iskoola Pota" charset="0"/>
                <a:cs typeface="Iskoola Pota" charset="0"/>
              </a:rPr>
              <a:t>ඔවුන් තවදුරටත් ඉශ්‍රායෙල් නම රඳවා ගත්තේය</a:t>
            </a:r>
            <a:r>
              <a:rPr lang="en-US" sz="1600" b="1">
                <a:latin typeface="Iskoola Pota" charset="0"/>
              </a:rPr>
              <a:t>.</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noRot="1" noChangeAspect="1" noChangeArrowheads="1" noTextEdit="1"/>
          </p:cNvSpPr>
          <p:nvPr>
            <p:ph type="sldImg"/>
          </p:nvPr>
        </p:nvSpPr>
        <p:spPr>
          <a:xfrm>
            <a:off x="1150938" y="692150"/>
            <a:ext cx="4556125" cy="3416300"/>
          </a:xfrm>
          <a:ln/>
        </p:spPr>
      </p:sp>
      <p:sp>
        <p:nvSpPr>
          <p:cNvPr id="8806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600" b="1">
                <a:latin typeface="Iskoola Pota" charset="0"/>
                <a:cs typeface="Iskoola Pota" charset="0"/>
              </a:rPr>
              <a:t>ජාතිය දෙකඩවීමේ ප්‍රතිඵලයක් ලෙස</a:t>
            </a:r>
            <a:r>
              <a:rPr lang="en-US" sz="1600" b="1">
                <a:latin typeface="Iskoola Pota" charset="0"/>
              </a:rPr>
              <a:t>... </a:t>
            </a:r>
            <a:r>
              <a:rPr lang="en-US" sz="1600" b="1">
                <a:latin typeface="Iskoola Pota" charset="0"/>
                <a:cs typeface="Iskoola Pota" charset="0"/>
              </a:rPr>
              <a:t>උතුරු රාජ්‍යය තමන්ගේ අගනුවර  වර්ථමානයේදි පවා දක්නට ඇති සමාරිය වෙත ගෙන යන ලදි</a:t>
            </a:r>
            <a:r>
              <a:rPr lang="en-US" sz="1600" b="1">
                <a:latin typeface="Iskoola Pota" charset="0"/>
              </a:rPr>
              <a:t>,</a:t>
            </a:r>
          </a:p>
          <a:p>
            <a:r>
              <a:rPr lang="en-US" sz="1600" b="1">
                <a:latin typeface="Iskoola Pota" charset="0"/>
              </a:rPr>
              <a:t>/// </a:t>
            </a:r>
            <a:r>
              <a:rPr lang="en-US" sz="1600" b="1">
                <a:latin typeface="Iskoola Pota" charset="0"/>
                <a:cs typeface="Iskoola Pota" charset="0"/>
              </a:rPr>
              <a:t>දකුණු රාජ්‍යයයේ බෙන්ජමින් සහ යූදා යෙරුසලම තවදුරටත් තම අගනුවර ලෙස පවත්වාගත්තේය</a:t>
            </a:r>
            <a:r>
              <a:rPr lang="en-US" sz="1600" b="1">
                <a:latin typeface="Iskoola Pota" charset="0"/>
              </a:rPr>
              <a:t>.</a:t>
            </a:r>
          </a:p>
          <a:p>
            <a:r>
              <a:rPr lang="en-US" sz="1600" b="1">
                <a:latin typeface="Iskoola Pota" charset="0"/>
                <a:cs typeface="Iskoola Pota" charset="0"/>
              </a:rPr>
              <a:t>උතුරේ ඉශ්‍රායෙලය සහ දකුණින් යූදා ලෙස දෙකඩ වී තිබූ රාජ්‍යය තවදුරටත් රාජකීය සමාජ ක්‍රමයේ පැවැතුණි</a:t>
            </a:r>
            <a:r>
              <a:rPr lang="en-US" sz="1600" b="1">
                <a:latin typeface="Iskoola Pota" charset="0"/>
              </a:rPr>
              <a:t>.</a:t>
            </a:r>
            <a:endParaRPr lang="en-AU" sz="1600" b="1">
              <a:latin typeface="Iskoola Pota" charset="0"/>
            </a:endParaRPr>
          </a:p>
          <a:p>
            <a:r>
              <a:rPr lang="en-US" sz="1600" b="1">
                <a:latin typeface="Iskoola Pota" charset="0"/>
                <a:cs typeface="Iskoola Pota" charset="0"/>
              </a:rPr>
              <a:t>පුරාණයේ පටන් ගෝත්‍ර අතර තිබූ සම්බන්ධකම් දියවී ඔවුන් පාපයට වහල්විය</a:t>
            </a:r>
            <a:r>
              <a:rPr lang="en-US" sz="1600" b="1">
                <a:latin typeface="Iskoola Pota" charset="0"/>
              </a:rPr>
              <a:t>. </a:t>
            </a:r>
            <a:r>
              <a:rPr lang="en-US" sz="1600" b="1">
                <a:latin typeface="Iskoola Pota" charset="0"/>
                <a:cs typeface="Iskoola Pota" charset="0"/>
              </a:rPr>
              <a:t>රූප නමස්කාරය</a:t>
            </a:r>
            <a:r>
              <a:rPr lang="en-US" sz="1600" b="1">
                <a:latin typeface="Iskoola Pota" charset="0"/>
              </a:rPr>
              <a:t>, </a:t>
            </a:r>
            <a:r>
              <a:rPr lang="en-US" sz="1600" b="1">
                <a:latin typeface="Iskoola Pota" charset="0"/>
                <a:cs typeface="Iskoola Pota" charset="0"/>
              </a:rPr>
              <a:t>ව්‍යවස්ථාවෙන් සහ දෙවියන්වහන්සේගෙන් ඈත්වීම රාජ්‍යයන් දෙකේම සිදු වූ අතර උතුරෙහි එනම් ඉශ්‍රායෙලයේ එය ප්‍රබලව පැවතුණි</a:t>
            </a:r>
            <a:r>
              <a:rPr lang="en-US" sz="1600" b="1">
                <a:latin typeface="Iskoola Pota" charset="0"/>
              </a:rPr>
              <a:t>. </a:t>
            </a:r>
            <a:r>
              <a:rPr lang="en-US" sz="1600" b="1">
                <a:latin typeface="Iskoola Pota" charset="0"/>
                <a:cs typeface="Iskoola Pota" charset="0"/>
              </a:rPr>
              <a:t>ජාතියක් ලෙස බලන කළ තමන්ගේ චරිතවත් බව සහ ජාතික අනන්‍යතාවය රට දෙකඩවීමට පෙර තිබූ තත්වයට වඩා</a:t>
            </a:r>
            <a:r>
              <a:rPr lang="en-US" sz="1600" b="1">
                <a:latin typeface="Iskoola Pota" charset="0"/>
              </a:rPr>
              <a:t>, </a:t>
            </a:r>
            <a:r>
              <a:rPr lang="en-US" sz="1600" b="1">
                <a:latin typeface="Iskoola Pota" charset="0"/>
                <a:cs typeface="Iskoola Pota" charset="0"/>
              </a:rPr>
              <a:t>ඉශ්‍රායෙල්ගේ බොහෝ වෙනස් විය</a:t>
            </a:r>
            <a:r>
              <a:rPr lang="en-US" sz="1600" b="1">
                <a:latin typeface="Iskoola Pota" charset="0"/>
              </a:rPr>
              <a:t>. </a:t>
            </a:r>
            <a:r>
              <a:rPr lang="en-US" sz="1600" b="1">
                <a:latin typeface="Iskoola Pota" charset="0"/>
                <a:cs typeface="Iskoola Pota" charset="0"/>
              </a:rPr>
              <a:t>සාලමොන් රජුගෙන් පසුව පරණ  ගිවිසුමේ සිදුවීම් ගළපා ගැනීමට මෙය මතක තබා ගැනීම ප්‍රයෝජනවත් වේ</a:t>
            </a:r>
            <a:r>
              <a:rPr lang="en-US" sz="1600" b="1">
                <a:latin typeface="Iskoola Pota" charset="0"/>
              </a:rPr>
              <a:t>.</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Rot="1" noChangeAspect="1" noChangeArrowheads="1" noTextEdit="1"/>
          </p:cNvSpPr>
          <p:nvPr>
            <p:ph type="sldImg"/>
          </p:nvPr>
        </p:nvSpPr>
        <p:spPr>
          <a:xfrm>
            <a:off x="1150938" y="692150"/>
            <a:ext cx="4556125" cy="3416300"/>
          </a:xfrm>
          <a:ln/>
        </p:spPr>
      </p:sp>
      <p:sp>
        <p:nvSpPr>
          <p:cNvPr id="9011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600" b="1">
                <a:latin typeface="Iskoola Pota" charset="0"/>
              </a:rPr>
              <a:t>ජාතියක් ලෙස ඔවුන් කොටස්වලට බෙදී යන අවස්ථාවේදි, </a:t>
            </a:r>
            <a:r>
              <a:rPr lang="en-US" sz="1600" b="1">
                <a:latin typeface="Iskoola Pota" charset="0"/>
                <a:cs typeface="Iskoola Pota" charset="0"/>
              </a:rPr>
              <a:t>පරණ ගිවිසුම් කාලයේ සිටි ප්‍රබල අනාගතවක්තෘවරු ජාතියක් ලෙස ඔවුන්ගේ වැරදි හැසිරීම පිළිබඳ උතුරු මෙන්ම දකුණු රාජ්‍යයටද තම අවවාදාත්මක හඬ අවදි කළේය</a:t>
            </a:r>
            <a:r>
              <a:rPr lang="en-US" sz="1600" b="1">
                <a:latin typeface="Iskoola Pota" charset="0"/>
              </a:rPr>
              <a:t>.</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Rot="1" noChangeAspect="1" noChangeArrowheads="1" noTextEdit="1"/>
          </p:cNvSpPr>
          <p:nvPr>
            <p:ph type="sldImg"/>
          </p:nvPr>
        </p:nvSpPr>
        <p:spPr>
          <a:xfrm>
            <a:off x="1150938" y="692150"/>
            <a:ext cx="4556125" cy="3416300"/>
          </a:xfrm>
          <a:ln/>
        </p:spPr>
      </p:sp>
      <p:sp>
        <p:nvSpPr>
          <p:cNvPr id="9216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600" b="1">
                <a:latin typeface="Iskoola Pota" charset="0"/>
                <a:cs typeface="Iskoola Pota" charset="0"/>
              </a:rPr>
              <a:t>මොසෙස් හරහා ඔවුනට දෙන ලද ව්‍යවස්ථාවේ ධර්මිෂ්ඨ කමට අනුව නැවත හැඩගැසෙන ලෙස</a:t>
            </a:r>
            <a:r>
              <a:rPr lang="en-US" sz="1600" b="1">
                <a:latin typeface="Iskoola Pota" charset="0"/>
              </a:rPr>
              <a:t>, </a:t>
            </a:r>
            <a:r>
              <a:rPr lang="en-US" sz="1600" b="1">
                <a:latin typeface="Iskoola Pota" charset="0"/>
                <a:cs typeface="Iskoola Pota" charset="0"/>
              </a:rPr>
              <a:t>අනාගතවක්තෘවරුන් විසින් ලිඛිතව මෙන්ම තවත් බොහෝ ක්‍රම වලින් සෙනඟට නැවත නැවතත් අවවාද කළේය</a:t>
            </a:r>
            <a:r>
              <a:rPr lang="en-US" sz="1600" b="1">
                <a:latin typeface="Iskoola Pota" charset="0"/>
              </a:rPr>
              <a:t>. </a:t>
            </a:r>
            <a:r>
              <a:rPr lang="en-US" sz="1600" b="1">
                <a:latin typeface="Iskoola Pota" charset="0"/>
                <a:cs typeface="Iskoola Pota" charset="0"/>
              </a:rPr>
              <a:t>එම කාලයෙදීම</a:t>
            </a:r>
            <a:r>
              <a:rPr lang="en-US" sz="1600" b="1">
                <a:latin typeface="Iskoola Pota" charset="0"/>
              </a:rPr>
              <a:t>, ඉතා ආසන්න අනාගතයේදි පැමිණෙන්නට යන මෙසියස්වහන්සේ පිළිබඳවද අනාගතවක්තෘවරුන් විසින් බොහෝ සේ ලිවේය සහ කථාකළහ.</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noRot="1" noChangeAspect="1" noChangeArrowheads="1" noTextEdit="1"/>
          </p:cNvSpPr>
          <p:nvPr>
            <p:ph type="sldImg"/>
          </p:nvPr>
        </p:nvSpPr>
        <p:spPr>
          <a:xfrm>
            <a:off x="1150938" y="692150"/>
            <a:ext cx="4556125" cy="3416300"/>
          </a:xfrm>
          <a:ln/>
        </p:spPr>
      </p:sp>
      <p:sp>
        <p:nvSpPr>
          <p:cNvPr id="9421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600" b="1">
                <a:latin typeface="Iskoola Pota" charset="0"/>
                <a:cs typeface="Iskoola Pota" charset="0"/>
              </a:rPr>
              <a:t>කෙසේවෙතත් මෙම ජාතික පරිහානිය මධ්‍යයේදී දෙවියන්වහන්සේ යෙරමියා අනාගතවක්තෘවරයා තුළින් කථාකළේය</a:t>
            </a:r>
            <a:r>
              <a:rPr lang="en-US" sz="1600" b="1">
                <a:latin typeface="Iskoola Pota" charset="0"/>
              </a:rPr>
              <a:t>.</a:t>
            </a:r>
          </a:p>
          <a:p>
            <a:r>
              <a:rPr lang="en-US" sz="1600" b="1">
                <a:latin typeface="Iskoola Pota" charset="0"/>
              </a:rPr>
              <a:t>/// නව ගිවිසුම... යෙරමියා 31: 31-33</a:t>
            </a:r>
            <a:r>
              <a:rPr lang="en-US" sz="1600" b="1">
                <a:latin typeface="Iskoola Pota" charset="0"/>
                <a:cs typeface="Iskoola Pota" charset="0"/>
              </a:rPr>
              <a:t> මෙහිදි දෙවියන්වහන්සේ විසින් තමන්ගේ සෙනඟ සහ මුළුමහත් ජනතාවටම කොන්දේසි විරහිත නව වැඩසටහනක් ප්‍රකාශ කරන ලදී</a:t>
            </a:r>
            <a:r>
              <a:rPr lang="en-US" sz="1600" b="1">
                <a:latin typeface="Iskoola Pota" charset="0"/>
              </a:rPr>
              <a:t>.</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Rot="1" noChangeAspect="1" noChangeArrowheads="1" noTextEdit="1"/>
          </p:cNvSpPr>
          <p:nvPr>
            <p:ph type="sldImg"/>
          </p:nvPr>
        </p:nvSpPr>
        <p:spPr>
          <a:xfrm>
            <a:off x="1150938" y="692150"/>
            <a:ext cx="4556125" cy="3416300"/>
          </a:xfrm>
          <a:ln/>
        </p:spPr>
      </p:sp>
      <p:sp>
        <p:nvSpPr>
          <p:cNvPr id="9625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600" b="1">
                <a:latin typeface="Iskoola Pota" charset="0"/>
              </a:rPr>
              <a:t>වැළපීමේ අනාගතවක්තෘවරයා, යෙරමියා තුළින් ඉතා අනර්ඝ පොරොන්දුවක් මෙන්න...."ස්වාමින්වහන්සේ කියන සේක්...</a:t>
            </a:r>
          </a:p>
          <a:p>
            <a:r>
              <a:rPr lang="en-US" sz="1600" b="1">
                <a:latin typeface="Iskoola Pota" charset="0"/>
              </a:rPr>
              <a:t>/// ...අලුත් ගිවිසුමක්</a:t>
            </a:r>
            <a:r>
              <a:rPr lang="en-AU" sz="1600" b="1">
                <a:latin typeface="Iskoola Pota" charset="0"/>
              </a:rPr>
              <a:t> </a:t>
            </a:r>
            <a:r>
              <a:rPr lang="en-US" altLang="ja-JP" sz="1600" b="1">
                <a:latin typeface="Times" charset="0"/>
              </a:rPr>
              <a:t>කරන දවස් පැමිණෙන්නේය </a:t>
            </a:r>
            <a:r>
              <a:rPr lang="en-US" sz="1600" b="1">
                <a:latin typeface="Iskoola Pota" charset="0"/>
              </a:rPr>
              <a:t>...</a:t>
            </a:r>
          </a:p>
          <a:p>
            <a:r>
              <a:rPr lang="en-US" sz="1600" b="1">
                <a:latin typeface="Iskoola Pota" charset="0"/>
              </a:rPr>
              <a:t>/// ...</a:t>
            </a:r>
            <a:r>
              <a:rPr lang="en-US" sz="1600" b="1">
                <a:latin typeface="Iskoola Pota" charset="0"/>
                <a:cs typeface="Iskoola Pota" charset="0"/>
              </a:rPr>
              <a:t>ඉශ්‍රායෙල් වංශය සහ යූදා වංශය සමග</a:t>
            </a:r>
            <a:r>
              <a:rPr lang="en-US" sz="1600" b="1">
                <a:latin typeface="Iskoola Pota" charset="0"/>
              </a:rPr>
              <a:t>..."</a:t>
            </a:r>
          </a:p>
          <a:p>
            <a:r>
              <a:rPr lang="en-US" sz="1600" b="1">
                <a:latin typeface="Iskoola Pota" charset="0"/>
              </a:rPr>
              <a:t>/// </a:t>
            </a:r>
            <a:r>
              <a:rPr lang="en-US" sz="1600" b="1">
                <a:latin typeface="Iskoola Pota" charset="0"/>
                <a:cs typeface="Iskoola Pota" charset="0"/>
              </a:rPr>
              <a:t>මෙසියස්වහන්සේ පිළිබඳ පොරොන්දුව අප මේ ආකාරයෙන් දැනගනිමුව</a:t>
            </a:r>
            <a:r>
              <a:rPr lang="en-US" sz="1600" b="1">
                <a:latin typeface="Iskoola Pota" charset="0"/>
              </a:rPr>
              <a:t>-- </a:t>
            </a:r>
            <a:r>
              <a:rPr lang="en-US" sz="1600" b="1">
                <a:latin typeface="Iskoola Pota" charset="0"/>
                <a:cs typeface="Iskoola Pota" charset="0"/>
              </a:rPr>
              <a:t>ඔහු ඉශ්‍රායෙල සහ යූදා මෙන්ම මුළු ලෝකයාම පාපයෙන් ගලවනු ලබන්නේය</a:t>
            </a:r>
            <a:r>
              <a:rPr lang="en-US" sz="1600" b="1">
                <a:latin typeface="Iskoola Pota" charset="0"/>
              </a:rPr>
              <a:t>. </a:t>
            </a:r>
            <a:r>
              <a:rPr lang="en-US" sz="1600" b="1">
                <a:latin typeface="Iskoola Pota" charset="0"/>
                <a:cs typeface="Iskoola Pota" charset="0"/>
              </a:rPr>
              <a:t>පාප රහිත මැවීමේ මුල් ස්වාභාවයෙන්ම  මිනිසාව තම මැවුම්කරුවා වෙත සම්බන්ධයට ගෙනයන්නේ ඔහුය</a:t>
            </a:r>
            <a:r>
              <a:rPr lang="en-US" sz="1600" b="1">
                <a:latin typeface="Iskoola Pota" charset="0"/>
              </a:rPr>
              <a:t>.</a:t>
            </a:r>
          </a:p>
          <a:p>
            <a:endParaRPr lang="en-US" sz="1600" b="1">
              <a:latin typeface="Iskoola Pota"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Rot="1" noChangeAspect="1" noChangeArrowheads="1" noTextEdit="1"/>
          </p:cNvSpPr>
          <p:nvPr>
            <p:ph type="sldImg"/>
          </p:nvPr>
        </p:nvSpPr>
        <p:spPr>
          <a:xfrm>
            <a:off x="1150938" y="692150"/>
            <a:ext cx="4556125" cy="3416300"/>
          </a:xfrm>
          <a:ln/>
        </p:spPr>
      </p:sp>
      <p:sp>
        <p:nvSpPr>
          <p:cNvPr id="9830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600" b="1">
                <a:latin typeface="Iskoola Pota" charset="0"/>
                <a:cs typeface="Iskoola Pota" charset="0"/>
              </a:rPr>
              <a:t>මේ වන විට ආබ්‍රහම්ගේ පොරොන්දුව සම්පූර්ණ විස්තරාත්මකව අපට දැකගත හැකිය</a:t>
            </a:r>
            <a:r>
              <a:rPr lang="en-US" sz="1600" b="1">
                <a:latin typeface="Iskoola Pota" charset="0"/>
              </a:rPr>
              <a:t>.</a:t>
            </a:r>
          </a:p>
          <a:p>
            <a:r>
              <a:rPr lang="en-US" sz="1600" b="1">
                <a:latin typeface="Iskoola Pota" charset="0"/>
              </a:rPr>
              <a:t>දේශය, බීජය සහ ආශිර්වාදය... මේ සියල්ල...</a:t>
            </a:r>
          </a:p>
          <a:p>
            <a:r>
              <a:rPr lang="en-US" sz="1600" b="1">
                <a:latin typeface="Iskoola Pota" charset="0"/>
              </a:rPr>
              <a:t>/// දේශය පොරොන්දුව හෝ ගිවිසුම..,</a:t>
            </a:r>
          </a:p>
          <a:p>
            <a:r>
              <a:rPr lang="en-US" sz="1600" b="1">
                <a:latin typeface="Iskoola Pota" charset="0"/>
              </a:rPr>
              <a:t>/// දාවිත්ගේ ගිවිසුම සහ දැන්...</a:t>
            </a:r>
          </a:p>
          <a:p>
            <a:r>
              <a:rPr lang="en-US" sz="1600" b="1">
                <a:latin typeface="Iskoola Pota" charset="0"/>
              </a:rPr>
              <a:t>/// නව ගිවිසුම</a:t>
            </a:r>
          </a:p>
          <a:p>
            <a:r>
              <a:rPr lang="en-US" sz="1600" b="1">
                <a:latin typeface="Iskoola Pota" charset="0"/>
              </a:rPr>
              <a:t>යෙරමියාගේ</a:t>
            </a:r>
            <a:r>
              <a:rPr lang="en-AU" sz="1600" b="1">
                <a:latin typeface="Iskoola Pota" charset="0"/>
              </a:rPr>
              <a:t> </a:t>
            </a:r>
            <a:r>
              <a:rPr lang="en-US" sz="1600" b="1">
                <a:latin typeface="Iskoola Pota" charset="0"/>
                <a:cs typeface="Iskoola Pota" charset="0"/>
              </a:rPr>
              <a:t>ප්‍රකාශයත් සමග ආබ්‍රහම්ගේ ගිවිසුමේ </a:t>
            </a:r>
            <a:r>
              <a:rPr lang="en-US" sz="1600" b="1">
                <a:latin typeface="Iskoola Pota" charset="0"/>
              </a:rPr>
              <a:t>"</a:t>
            </a:r>
            <a:r>
              <a:rPr lang="en-US" sz="1600" b="1">
                <a:latin typeface="Iskoola Pota" charset="0"/>
                <a:cs typeface="Iskoola Pota" charset="0"/>
              </a:rPr>
              <a:t>ආශිර්වාදය</a:t>
            </a:r>
            <a:r>
              <a:rPr lang="en-US" sz="1600" b="1">
                <a:latin typeface="Iskoola Pota" charset="0"/>
              </a:rPr>
              <a:t>" </a:t>
            </a:r>
            <a:r>
              <a:rPr lang="en-US" sz="1600" b="1">
                <a:latin typeface="Iskoola Pota" charset="0"/>
                <a:cs typeface="Iskoola Pota" charset="0"/>
              </a:rPr>
              <a:t>කොටස විස්තර වේ</a:t>
            </a:r>
            <a:r>
              <a:rPr lang="en-US" sz="1600" b="1">
                <a:latin typeface="Iskoola Pota" charset="0"/>
              </a:rPr>
              <a:t>.</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Grp="1" noRot="1" noChangeAspect="1" noChangeArrowheads="1" noTextEdit="1"/>
          </p:cNvSpPr>
          <p:nvPr>
            <p:ph type="sldImg"/>
          </p:nvPr>
        </p:nvSpPr>
        <p:spPr>
          <a:xfrm>
            <a:off x="1150938" y="692150"/>
            <a:ext cx="4556125" cy="3416300"/>
          </a:xfrm>
          <a:ln/>
        </p:spPr>
      </p:sp>
      <p:sp>
        <p:nvSpPr>
          <p:cNvPr id="10035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600" b="1">
                <a:latin typeface="Iskoola Pota" charset="0"/>
              </a:rPr>
              <a:t>රාජධානි දෙකෙහි එකිනෙක...</a:t>
            </a:r>
          </a:p>
          <a:p>
            <a:r>
              <a:rPr lang="en-US" sz="1600" b="1">
                <a:latin typeface="Iskoola Pota" charset="0"/>
              </a:rPr>
              <a:t>/// රජවරු </a:t>
            </a:r>
            <a:r>
              <a:rPr lang="en-AU" sz="1600" b="1">
                <a:latin typeface="Iskoola Pota" charset="0"/>
              </a:rPr>
              <a:t>2</a:t>
            </a:r>
            <a:r>
              <a:rPr lang="en-US" sz="1600" b="1">
                <a:latin typeface="Iskoola Pota" charset="0"/>
              </a:rPr>
              <a:t>0ක් උතුරෙහි රජකම් කළේය, රජවරු 20ක් දකුණෙහිද රජකම් කළේය. උතුරෙහි ආරම්භ වන්නේ යෙරොබොවම් ගෙනි එය පහසුවෙන් මතක තබා ගැනීමට </a:t>
            </a:r>
            <a:r>
              <a:rPr lang="en-AU" sz="1600" b="1">
                <a:latin typeface="Iskoola Pota" charset="0"/>
              </a:rPr>
              <a:t>2</a:t>
            </a:r>
            <a:r>
              <a:rPr lang="en-US" sz="1600" b="1">
                <a:latin typeface="Iskoola Pota" charset="0"/>
              </a:rPr>
              <a:t>0-</a:t>
            </a:r>
            <a:r>
              <a:rPr lang="en-AU" sz="1600" b="1">
                <a:latin typeface="Iskoola Pota" charset="0"/>
              </a:rPr>
              <a:t>J</a:t>
            </a:r>
            <a:r>
              <a:rPr lang="en-US" sz="1600" b="1">
                <a:latin typeface="Iskoola Pota" charset="0"/>
              </a:rPr>
              <a:t> යොදා ගන්න, තවද දකුණෙහි රජකම ආරම්භ වන්නේ රෙහොබොවම් ගෙනි. එය පහසුවෙන් මතක තබා ගැනීමට </a:t>
            </a:r>
            <a:r>
              <a:rPr lang="en-AU" sz="1600" b="1">
                <a:latin typeface="Iskoola Pota" charset="0"/>
              </a:rPr>
              <a:t>2</a:t>
            </a:r>
            <a:r>
              <a:rPr lang="en-US" sz="1600" b="1">
                <a:latin typeface="Iskoola Pota" charset="0"/>
              </a:rPr>
              <a:t>0-</a:t>
            </a:r>
            <a:r>
              <a:rPr lang="en-AU" sz="1600" b="1">
                <a:latin typeface="Iskoola Pota" charset="0"/>
              </a:rPr>
              <a:t>R</a:t>
            </a:r>
            <a:r>
              <a:rPr lang="en-US" sz="1600" b="1">
                <a:latin typeface="Iskoola Pota" charset="0"/>
              </a:rPr>
              <a:t> ලෙස යොදා ගන්න. එය පහසුවෙන් මතක තබා ගැනීමට</a:t>
            </a:r>
            <a:r>
              <a:rPr lang="en-AU" sz="1600" b="1">
                <a:latin typeface="Iskoola Pota" charset="0"/>
              </a:rPr>
              <a:t>,</a:t>
            </a:r>
            <a:r>
              <a:rPr lang="en-US" sz="1600" b="1">
                <a:latin typeface="Iskoola Pota" charset="0"/>
              </a:rPr>
              <a:t> </a:t>
            </a:r>
            <a:r>
              <a:rPr lang="en-AU" sz="1600" b="1">
                <a:latin typeface="Iskoola Pota" charset="0"/>
              </a:rPr>
              <a:t>“</a:t>
            </a:r>
            <a:r>
              <a:rPr lang="en-US" altLang="ja-JP" sz="1600" b="1">
                <a:latin typeface="Iskoola Pota" charset="0"/>
              </a:rPr>
              <a:t>උතුර ඉහළින් දකුණ; </a:t>
            </a:r>
            <a:r>
              <a:rPr lang="en-AU" altLang="ja-JP" sz="1600" b="1">
                <a:latin typeface="Iskoola Pota" charset="0"/>
              </a:rPr>
              <a:t>J</a:t>
            </a:r>
            <a:r>
              <a:rPr lang="en-US" altLang="ja-JP" sz="1600" b="1">
                <a:latin typeface="Iskoola Pota" charset="0"/>
              </a:rPr>
              <a:t> ඉදිරියෙන් </a:t>
            </a:r>
            <a:r>
              <a:rPr lang="en-AU" altLang="ja-JP" sz="1600" b="1">
                <a:latin typeface="Iskoola Pota" charset="0"/>
              </a:rPr>
              <a:t>R</a:t>
            </a:r>
            <a:r>
              <a:rPr lang="en-US" altLang="ja-JP" sz="1600" b="1">
                <a:latin typeface="Iskoola Pota" charset="0"/>
              </a:rPr>
              <a:t>ට</a:t>
            </a:r>
            <a:r>
              <a:rPr lang="en-AU" sz="1600" b="1">
                <a:latin typeface="Iskoola Pota" charset="0"/>
              </a:rPr>
              <a:t>”</a:t>
            </a:r>
            <a:endParaRPr lang="en-AU" altLang="ja-JP" sz="1600" b="1">
              <a:latin typeface="Iskoola Pota" charset="0"/>
            </a:endParaRPr>
          </a:p>
          <a:p>
            <a:endParaRPr lang="en-AU" sz="1600" b="1">
              <a:latin typeface="Iskoola Pota" charset="0"/>
            </a:endParaRPr>
          </a:p>
          <a:p>
            <a:r>
              <a:rPr lang="en-US" sz="1600" b="1">
                <a:latin typeface="Iskoola Pota" charset="0"/>
              </a:rPr>
              <a:t>///      </a:t>
            </a:r>
            <a:r>
              <a:rPr lang="en-US" sz="1600" b="1">
                <a:latin typeface="Iskoola Pota" charset="0"/>
                <a:cs typeface="Iskoola Pota" charset="0"/>
              </a:rPr>
              <a:t>ඉශ්‍රායෙලයේ උතුරු රාජ්‍යය වඩාත් අධර්මිෂ්ඨ රාජ්‍යය විය</a:t>
            </a:r>
            <a:r>
              <a:rPr lang="en-US" sz="1600" b="1">
                <a:latin typeface="Iskoola Pota" charset="0"/>
              </a:rPr>
              <a:t>. </a:t>
            </a:r>
            <a:r>
              <a:rPr lang="en-US" sz="1600" b="1">
                <a:latin typeface="Iskoola Pota" charset="0"/>
                <a:cs typeface="Iskoola Pota" charset="0"/>
              </a:rPr>
              <a:t>රාජ්‍යයන් දෙකෙන් වැඩිපුර කැරළිගැසීම් සහ රූප නමස්කාරය මෙහි විය</a:t>
            </a:r>
            <a:r>
              <a:rPr lang="en-US" sz="1600" b="1">
                <a:latin typeface="Iskoola Pota" charset="0"/>
              </a:rPr>
              <a:t>. </a:t>
            </a:r>
            <a:r>
              <a:rPr lang="en-US" sz="1600" b="1">
                <a:latin typeface="Iskoola Pota" charset="0"/>
                <a:cs typeface="Iskoola Pota" charset="0"/>
              </a:rPr>
              <a:t>උතුරු රාජ්‍යයේ එක් යහපත් රජෙකු හෝ නොසිටියේය</a:t>
            </a:r>
            <a:r>
              <a:rPr lang="en-US" sz="1600" b="1">
                <a:latin typeface="Iskoola Pota" charset="0"/>
              </a:rPr>
              <a:t>. </a:t>
            </a:r>
            <a:r>
              <a:rPr lang="en-US" sz="1600" b="1">
                <a:latin typeface="Iskoola Pota" charset="0"/>
                <a:cs typeface="Iskoola Pota" charset="0"/>
              </a:rPr>
              <a:t>දකුණෙහි යහපත් රජවරු කිහිප දෙනෙකු පමණක් විය</a:t>
            </a:r>
            <a:r>
              <a:rPr lang="en-US" sz="1600" b="1">
                <a:latin typeface="Iskoola Pota" charset="0"/>
              </a:rPr>
              <a:t>.</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Grp="1" noRot="1" noChangeAspect="1" noChangeArrowheads="1" noTextEdit="1"/>
          </p:cNvSpPr>
          <p:nvPr>
            <p:ph type="sldImg"/>
          </p:nvPr>
        </p:nvSpPr>
        <p:spPr>
          <a:xfrm>
            <a:off x="1150938" y="692150"/>
            <a:ext cx="4556125" cy="3416300"/>
          </a:xfrm>
          <a:ln/>
        </p:spPr>
      </p:sp>
      <p:sp>
        <p:nvSpPr>
          <p:cNvPr id="10240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lvl="1">
              <a:spcBef>
                <a:spcPts val="1200"/>
              </a:spcBef>
              <a:spcAft>
                <a:spcPts val="300"/>
              </a:spcAft>
            </a:pPr>
            <a:r>
              <a:rPr lang="en-US" sz="1600" b="1">
                <a:latin typeface="Iskoola Pota" charset="0"/>
                <a:ea typeface="ＭＳ Ｐゴシック" charset="0"/>
                <a:cs typeface="ＭＳ Ｐゴシック" charset="0"/>
              </a:rPr>
              <a:t>ඉශ්‍රායෙලය</a:t>
            </a:r>
            <a:r>
              <a:rPr lang="en-US" sz="1600" b="1">
                <a:latin typeface="Iskoola Pota" charset="0"/>
                <a:ea typeface="MS PGothic" charset="0"/>
              </a:rPr>
              <a:t>, </a:t>
            </a:r>
            <a:r>
              <a:rPr lang="en-US" sz="1600" b="1">
                <a:latin typeface="Iskoola Pota" charset="0"/>
                <a:ea typeface="ＭＳ Ｐゴシック" charset="0"/>
                <a:cs typeface="ＭＳ Ｐゴシック" charset="0"/>
              </a:rPr>
              <a:t>උතුරු රාජධානිය</a:t>
            </a:r>
            <a:r>
              <a:rPr lang="en-US" sz="1600" b="1">
                <a:latin typeface="Iskoola Pota" charset="0"/>
                <a:ea typeface="MS PGothic" charset="0"/>
              </a:rPr>
              <a:t>, </a:t>
            </a:r>
            <a:r>
              <a:rPr lang="en-US" sz="1600" b="1">
                <a:latin typeface="Iskoola Pota" charset="0"/>
                <a:ea typeface="ＭＳ Ｐゴシック" charset="0"/>
                <a:cs typeface="ＭＳ Ｐゴシック" charset="0"/>
              </a:rPr>
              <a:t>වසර </a:t>
            </a:r>
            <a:r>
              <a:rPr lang="en-US" sz="1600" b="1">
                <a:latin typeface="Iskoola Pota" charset="0"/>
                <a:ea typeface="MS PGothic" charset="0"/>
              </a:rPr>
              <a:t>200</a:t>
            </a:r>
            <a:r>
              <a:rPr lang="en-US" sz="1600" b="1">
                <a:latin typeface="Iskoola Pota" charset="0"/>
                <a:ea typeface="ＭＳ Ｐゴシック" charset="0"/>
                <a:cs typeface="ＭＳ Ｐゴシック" charset="0"/>
              </a:rPr>
              <a:t>ක් පමණ පැවැතුණි. ඉන් පසු දෙවියන්වහන්සේ තම විනිශ්චය භයංකාර ලෙස අෂූර්වරුන් හරහා ගෙනාවේය...</a:t>
            </a:r>
            <a:endParaRPr lang="en-US" sz="1600" b="1">
              <a:latin typeface="Iskoola Pota" charset="0"/>
              <a:ea typeface="MS PGothic"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Rot="1" noChangeAspect="1" noChangeArrowheads="1" noTextEdit="1"/>
          </p:cNvSpPr>
          <p:nvPr>
            <p:ph type="sldImg"/>
          </p:nvPr>
        </p:nvSpPr>
        <p:spPr>
          <a:xfrm>
            <a:off x="1150938" y="692150"/>
            <a:ext cx="4556125" cy="3416300"/>
          </a:xfrm>
          <a:ln/>
        </p:spPr>
      </p:sp>
      <p:sp>
        <p:nvSpPr>
          <p:cNvPr id="1229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600" b="1">
                <a:latin typeface="Iskoola Pota" charset="0"/>
              </a:rPr>
              <a:t>(</a:t>
            </a:r>
            <a:r>
              <a:rPr lang="en-US" sz="1600" b="1">
                <a:latin typeface="Iskoola Pota" charset="0"/>
                <a:cs typeface="Iskoola Pota" charset="0"/>
              </a:rPr>
              <a:t>සියළුම ගෝත්‍රවල නම් දර්ශනය වන තුරු සිටින්න</a:t>
            </a:r>
            <a:r>
              <a:rPr lang="en-US" sz="1600" b="1">
                <a:latin typeface="Iskoola Pota" charset="0"/>
              </a:rPr>
              <a:t>. </a:t>
            </a:r>
            <a:r>
              <a:rPr lang="en-US" sz="1600" b="1">
                <a:latin typeface="Iskoola Pota" charset="0"/>
                <a:cs typeface="Iskoola Pota" charset="0"/>
              </a:rPr>
              <a:t>අවසානයට දර්ශනය වන්නේ</a:t>
            </a:r>
            <a:r>
              <a:rPr lang="en-US" sz="1600" b="1">
                <a:latin typeface="Iskoola Pota" charset="0"/>
              </a:rPr>
              <a:t>: </a:t>
            </a:r>
            <a:r>
              <a:rPr lang="en-US" sz="1600" b="1">
                <a:latin typeface="Iskoola Pota" charset="0"/>
                <a:cs typeface="Iskoola Pota" charset="0"/>
              </a:rPr>
              <a:t>සිමියොන්</a:t>
            </a:r>
            <a:r>
              <a:rPr lang="en-US" sz="1600" b="1">
                <a:latin typeface="Iskoola Pota" charset="0"/>
              </a:rPr>
              <a:t>) </a:t>
            </a:r>
            <a:r>
              <a:rPr lang="en-US" sz="1600" b="1">
                <a:latin typeface="Iskoola Pota" charset="0"/>
                <a:cs typeface="Iskoola Pota" charset="0"/>
              </a:rPr>
              <a:t>එක් එක්කෙනා තම තමාගේ ඇස් හමුයෙහි හරිව තිබුණදේ කෙළේය</a:t>
            </a:r>
            <a:r>
              <a:rPr lang="en-US" sz="1600" b="1">
                <a:latin typeface="Iskoola Pota" charset="0"/>
              </a:rPr>
              <a:t>.</a:t>
            </a:r>
          </a:p>
          <a:p>
            <a:endParaRPr lang="en-US" sz="1600" b="1">
              <a:latin typeface="Iskoola Pota"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noRot="1" noChangeAspect="1" noChangeArrowheads="1" noTextEdit="1"/>
          </p:cNvSpPr>
          <p:nvPr>
            <p:ph type="sldImg"/>
          </p:nvPr>
        </p:nvSpPr>
        <p:spPr>
          <a:xfrm>
            <a:off x="1150938" y="692150"/>
            <a:ext cx="4556125" cy="3416300"/>
          </a:xfrm>
          <a:ln/>
        </p:spPr>
      </p:sp>
      <p:sp>
        <p:nvSpPr>
          <p:cNvPr id="10445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600" b="1">
                <a:latin typeface="Iskoola Pota" charset="0"/>
              </a:rPr>
              <a:t>උතුරු රාජධානිය වහල්කමට ගෙනයන ලදී. අෂූර්වරුන් සහ එම කාලයේ තිබූ අනෙකුත් සංස්කෘතීන් මඟින් ඔවුන්ව විසුරවන ලදී. මෙය යුදෙව් ඩයස්පෝරාව හෙවත් යුදෙව්වන් විසිරවීම වේ.</a:t>
            </a:r>
          </a:p>
          <a:p>
            <a:r>
              <a:rPr lang="en-US" sz="1600" b="1">
                <a:latin typeface="Iskoola Pota" charset="0"/>
              </a:rPr>
              <a:t>/// </a:t>
            </a:r>
            <a:r>
              <a:rPr lang="en-US" sz="1600" b="1">
                <a:latin typeface="Iskoola Pota" charset="0"/>
                <a:cs typeface="Iskoola Pota" charset="0"/>
              </a:rPr>
              <a:t>වර්ෂය ක්‍රි</a:t>
            </a:r>
            <a:r>
              <a:rPr lang="en-US" sz="1600" b="1">
                <a:latin typeface="Iskoola Pota" charset="0"/>
              </a:rPr>
              <a:t>.</a:t>
            </a:r>
            <a:r>
              <a:rPr lang="en-US" sz="1600" b="1">
                <a:latin typeface="Iskoola Pota" charset="0"/>
                <a:cs typeface="Iskoola Pota" charset="0"/>
              </a:rPr>
              <a:t>පූ </a:t>
            </a:r>
            <a:r>
              <a:rPr lang="en-US" sz="1600" b="1">
                <a:latin typeface="Iskoola Pota" charset="0"/>
              </a:rPr>
              <a:t>722</a:t>
            </a:r>
            <a:r>
              <a:rPr lang="en-US" sz="1600" b="1">
                <a:latin typeface="Iskoola Pota" charset="0"/>
                <a:cs typeface="Iskoola Pota" charset="0"/>
              </a:rPr>
              <a:t> වේ</a:t>
            </a:r>
            <a:r>
              <a:rPr lang="en-US" sz="1600" b="1">
                <a:latin typeface="Iskoola Pota" charset="0"/>
              </a:rPr>
              <a:t>. </a:t>
            </a:r>
            <a:r>
              <a:rPr lang="en-US" sz="1600" b="1">
                <a:latin typeface="Iskoola Pota" charset="0"/>
                <a:cs typeface="Iskoola Pota" charset="0"/>
              </a:rPr>
              <a:t>අපගේ මෙම මුළු අධ්‍යයනය පුරාම උපකාරය සඳහ මතක තබාගැනිමට ඇත්තේ නිශ්චිත වූ දින දෙකක් පමණී</a:t>
            </a:r>
            <a:r>
              <a:rPr lang="en-US" sz="1600" b="1">
                <a:latin typeface="Iskoola Pota" charset="0"/>
              </a:rPr>
              <a:t>. </a:t>
            </a:r>
            <a:r>
              <a:rPr lang="en-US" sz="1600" b="1">
                <a:latin typeface="Iskoola Pota" charset="0"/>
                <a:cs typeface="Iskoola Pota" charset="0"/>
              </a:rPr>
              <a:t>ඉන් එක් දිනයක් වන්නේ උතුරු රාජධානිය යටත් කරගත්</a:t>
            </a:r>
            <a:r>
              <a:rPr lang="en-US" sz="1600" b="1">
                <a:latin typeface="Iskoola Pota" charset="0"/>
              </a:rPr>
              <a:t>, </a:t>
            </a:r>
            <a:r>
              <a:rPr lang="en-US" sz="1600" b="1">
                <a:latin typeface="Iskoola Pota" charset="0"/>
                <a:cs typeface="Iskoola Pota" charset="0"/>
              </a:rPr>
              <a:t>ක්‍රි</a:t>
            </a:r>
            <a:r>
              <a:rPr lang="en-US" sz="1600" b="1">
                <a:latin typeface="Iskoola Pota" charset="0"/>
              </a:rPr>
              <a:t>.</a:t>
            </a:r>
            <a:r>
              <a:rPr lang="en-US" sz="1600" b="1">
                <a:latin typeface="Iskoola Pota" charset="0"/>
                <a:cs typeface="Iskoola Pota" charset="0"/>
              </a:rPr>
              <a:t>පූ </a:t>
            </a:r>
            <a:r>
              <a:rPr lang="en-US" sz="1600" b="1">
                <a:latin typeface="Iskoola Pota" charset="0"/>
              </a:rPr>
              <a:t>722</a:t>
            </a:r>
            <a:r>
              <a:rPr lang="en-US" sz="1600" b="1">
                <a:latin typeface="Iskoola Pota" charset="0"/>
                <a:cs typeface="Iskoola Pota" charset="0"/>
              </a:rPr>
              <a:t> වේ</a:t>
            </a:r>
            <a:r>
              <a:rPr lang="en-US" sz="1600" b="1">
                <a:latin typeface="Iskoola Pota" charset="0"/>
              </a:rPr>
              <a:t>. </a:t>
            </a:r>
            <a:r>
              <a:rPr lang="en-US" sz="1600" b="1">
                <a:latin typeface="Iskoola Pota" charset="0"/>
                <a:cs typeface="Iskoola Pota" charset="0"/>
              </a:rPr>
              <a:t>ඉන් පසු කිසි දිනක උතුරු රාජ්‍යය එක්සේසත් වූ බවක් අපට නොපෙනේ</a:t>
            </a:r>
            <a:r>
              <a:rPr lang="en-US" sz="1600" b="1">
                <a:latin typeface="Iskoola Pota" charset="0"/>
              </a:rPr>
              <a:t>. </a:t>
            </a:r>
            <a:r>
              <a:rPr lang="en-US" sz="1600" b="1">
                <a:latin typeface="Iskoola Pota" charset="0"/>
                <a:cs typeface="Iskoola Pota" charset="0"/>
              </a:rPr>
              <a:t>ඊළඟ ශතවර්ෂ කිහිපය පුරාම ඔවුන් ලොව පුරාම විසිරී ගියේය</a:t>
            </a:r>
            <a:r>
              <a:rPr lang="en-US" sz="1600" b="1">
                <a:latin typeface="Iskoola Pota" charset="0"/>
              </a:rPr>
              <a:t>.</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Rot="1" noChangeAspect="1" noChangeArrowheads="1" noTextEdit="1"/>
          </p:cNvSpPr>
          <p:nvPr>
            <p:ph type="sldImg"/>
          </p:nvPr>
        </p:nvSpPr>
        <p:spPr>
          <a:xfrm>
            <a:off x="1150938" y="692150"/>
            <a:ext cx="4556125" cy="3416300"/>
          </a:xfrm>
          <a:ln/>
        </p:spPr>
      </p:sp>
      <p:sp>
        <p:nvSpPr>
          <p:cNvPr id="10649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600" b="1">
                <a:latin typeface="Iskoola Pota" charset="0"/>
                <a:cs typeface="Iskoola Pota" charset="0"/>
              </a:rPr>
              <a:t>කෙසේ වෙතත් දකුණු රාජ්‍යය යූදා හට වෙනස් ආකාරයක විනිශ්චයක් ලැබුණි</a:t>
            </a:r>
            <a:r>
              <a:rPr lang="en-US" sz="1600" b="1">
                <a:latin typeface="Iskoola Pota" charset="0"/>
              </a:rPr>
              <a:t>,</a:t>
            </a:r>
          </a:p>
          <a:p>
            <a:endParaRPr lang="en-US" sz="1600" b="1">
              <a:latin typeface="Iskoola Pota" charset="0"/>
            </a:endParaRPr>
          </a:p>
          <a:p>
            <a:r>
              <a:rPr lang="en-US" sz="1600" b="1">
                <a:latin typeface="Iskoola Pota" charset="0"/>
              </a:rPr>
              <a:t>/// මෙම අවධියේදි බබිලොනිය විසින් අෂූර් යටත්කරගන්නා ලදී. ඉන්පසුව.....</a:t>
            </a:r>
          </a:p>
          <a:p>
            <a:r>
              <a:rPr lang="en-US" sz="1600" b="1">
                <a:latin typeface="Iskoola Pota" charset="0"/>
              </a:rPr>
              <a:t>/// </a:t>
            </a:r>
            <a:r>
              <a:rPr lang="en-US" sz="1600" b="1">
                <a:latin typeface="Iskoola Pota" charset="0"/>
                <a:cs typeface="Iskoola Pota" charset="0"/>
              </a:rPr>
              <a:t>බබිලොනිය රජු වූ නෙබුකද්නෙශර් දකුණු රාජ්‍යය වූ යූදා වෙත තම අවධානය යොමුකළේය</a:t>
            </a:r>
            <a:r>
              <a:rPr lang="en-US" sz="1600" b="1">
                <a:latin typeface="Iskoola Pota" charset="0"/>
              </a:rPr>
              <a:t>.</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Grp="1" noRot="1" noChangeAspect="1" noChangeArrowheads="1" noTextEdit="1"/>
          </p:cNvSpPr>
          <p:nvPr>
            <p:ph type="sldImg"/>
          </p:nvPr>
        </p:nvSpPr>
        <p:spPr>
          <a:xfrm>
            <a:off x="1150938" y="692150"/>
            <a:ext cx="4556125" cy="3416300"/>
          </a:xfrm>
          <a:ln/>
        </p:spPr>
      </p:sp>
      <p:sp>
        <p:nvSpPr>
          <p:cNvPr id="10854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600" b="1">
                <a:latin typeface="Iskoola Pota" charset="0"/>
              </a:rPr>
              <a:t>යූදා හී...යහපත් රජවරුන් කිහිප දෙනෙකු සිටි</a:t>
            </a:r>
            <a:r>
              <a:rPr lang="en-AU" sz="1600" b="1">
                <a:latin typeface="Iskoola Pota" charset="0"/>
              </a:rPr>
              <a:t> </a:t>
            </a:r>
            <a:r>
              <a:rPr lang="en-US" sz="1600" b="1">
                <a:latin typeface="Iskoola Pota" charset="0"/>
                <a:cs typeface="Iskoola Pota" charset="0"/>
              </a:rPr>
              <a:t>නිසා</a:t>
            </a:r>
            <a:r>
              <a:rPr lang="en-US" sz="1600" b="1">
                <a:latin typeface="Iskoola Pota" charset="0"/>
              </a:rPr>
              <a:t>...</a:t>
            </a:r>
            <a:r>
              <a:rPr lang="en-US" sz="1600" b="1">
                <a:latin typeface="Iskoola Pota" charset="0"/>
                <a:cs typeface="Iskoola Pota" charset="0"/>
              </a:rPr>
              <a:t>එම රජ්‍යය තව දුරටත් වසර </a:t>
            </a:r>
            <a:r>
              <a:rPr lang="en-US" sz="1600" b="1">
                <a:latin typeface="Iskoola Pota" charset="0"/>
              </a:rPr>
              <a:t>150 ඉදිරියට පැවැතුණි---- ජාතික වශයෙන් බෙදුනු දින සිට පැවති</a:t>
            </a:r>
            <a:r>
              <a:rPr lang="en-AU" sz="1600" b="1">
                <a:latin typeface="Iskoola Pota" charset="0"/>
              </a:rPr>
              <a:t> </a:t>
            </a:r>
            <a:r>
              <a:rPr lang="en-US" sz="1600" b="1">
                <a:latin typeface="Iskoola Pota" charset="0"/>
              </a:rPr>
              <a:t>සම්පූර්ණ කාලය අවුරුදු 350 කි.</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Rot="1" noChangeAspect="1" noChangeArrowheads="1" noTextEdit="1"/>
          </p:cNvSpPr>
          <p:nvPr>
            <p:ph type="sldImg"/>
          </p:nvPr>
        </p:nvSpPr>
        <p:spPr>
          <a:xfrm>
            <a:off x="1150938" y="692150"/>
            <a:ext cx="4556125" cy="3416300"/>
          </a:xfrm>
          <a:ln/>
        </p:spPr>
      </p:sp>
      <p:sp>
        <p:nvSpPr>
          <p:cNvPr id="11059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600" b="1">
                <a:latin typeface="Iskoola Pota" charset="0"/>
                <a:cs typeface="Iskoola Pota" charset="0"/>
              </a:rPr>
              <a:t>ක්‍රි</a:t>
            </a:r>
            <a:r>
              <a:rPr lang="en-US" sz="1600" b="1">
                <a:latin typeface="Iskoola Pota" charset="0"/>
              </a:rPr>
              <a:t>.</a:t>
            </a:r>
            <a:r>
              <a:rPr lang="en-US" sz="1600" b="1">
                <a:latin typeface="Iskoola Pota" charset="0"/>
                <a:cs typeface="Iskoola Pota" charset="0"/>
              </a:rPr>
              <a:t>පූ </a:t>
            </a:r>
            <a:r>
              <a:rPr lang="en-US" sz="1600" b="1">
                <a:latin typeface="Iskoola Pota" charset="0"/>
              </a:rPr>
              <a:t>586</a:t>
            </a:r>
            <a:r>
              <a:rPr lang="en-US" sz="1600" b="1">
                <a:latin typeface="Iskoola Pota" charset="0"/>
                <a:cs typeface="Iskoola Pota" charset="0"/>
              </a:rPr>
              <a:t> දී යූදා වෙත දරුණු ආක්‍රමණයක් විය</a:t>
            </a:r>
            <a:r>
              <a:rPr lang="en-US" sz="1600" b="1">
                <a:latin typeface="Iskoola Pota" charset="0"/>
              </a:rPr>
              <a:t>....</a:t>
            </a:r>
          </a:p>
          <a:p>
            <a:r>
              <a:rPr lang="en-US" sz="1600" b="1">
                <a:latin typeface="Iskoola Pota" charset="0"/>
              </a:rPr>
              <a:t>/// </a:t>
            </a:r>
            <a:r>
              <a:rPr lang="en-US" sz="1600" b="1">
                <a:latin typeface="Iskoola Pota" charset="0"/>
                <a:cs typeface="Iskoola Pota" charset="0"/>
              </a:rPr>
              <a:t>නෙබුකද්නෙශර් රජ සමඟ පැමිණි බබිලොනියන් යූදා ආක්‍රමණය කළේය</a:t>
            </a:r>
            <a:r>
              <a:rPr lang="en-US" sz="1600" b="1">
                <a:latin typeface="Iskoola Pota" charset="0"/>
              </a:rPr>
              <a:t>. </a:t>
            </a:r>
            <a:r>
              <a:rPr lang="en-US" sz="1600" b="1">
                <a:latin typeface="Iskoola Pota" charset="0"/>
                <a:cs typeface="Iskoola Pota" charset="0"/>
              </a:rPr>
              <a:t>සාලමොන්ගේ දේව මාළිගාව ඇතුළු සම්පූර්ණ යෙරුසලම බබිලොනියන් විසින් විනාශ කළේය</a:t>
            </a:r>
            <a:r>
              <a:rPr lang="en-US" sz="1600" b="1">
                <a:latin typeface="Iskoola Pota" charset="0"/>
              </a:rPr>
              <a:t>. </a:t>
            </a:r>
            <a:r>
              <a:rPr lang="en-US" sz="1600" b="1">
                <a:latin typeface="Iskoola Pota" charset="0"/>
                <a:cs typeface="Iskoola Pota" charset="0"/>
              </a:rPr>
              <a:t>මෙය වනාහි මතක තබාගත යුතු ඊළඟ නිශ්චිත දිනය වේ</a:t>
            </a:r>
            <a:r>
              <a:rPr lang="en-US" sz="1600" b="1">
                <a:latin typeface="Iskoola Pota" charset="0"/>
              </a:rPr>
              <a:t>...</a:t>
            </a:r>
            <a:r>
              <a:rPr lang="en-US" sz="1600" b="1">
                <a:latin typeface="Iskoola Pota" charset="0"/>
                <a:cs typeface="Iskoola Pota" charset="0"/>
              </a:rPr>
              <a:t>ක්‍රි</a:t>
            </a:r>
            <a:r>
              <a:rPr lang="en-US" sz="1600" b="1">
                <a:latin typeface="Iskoola Pota" charset="0"/>
              </a:rPr>
              <a:t>.</a:t>
            </a:r>
            <a:r>
              <a:rPr lang="en-US" sz="1600" b="1">
                <a:latin typeface="Iskoola Pota" charset="0"/>
                <a:cs typeface="Iskoola Pota" charset="0"/>
              </a:rPr>
              <a:t>පූ </a:t>
            </a:r>
            <a:r>
              <a:rPr lang="en-US" sz="1600" b="1">
                <a:latin typeface="Iskoola Pota" charset="0"/>
              </a:rPr>
              <a:t>586.</a:t>
            </a:r>
          </a:p>
          <a:p>
            <a:endParaRPr lang="en-US" sz="1600" b="1">
              <a:latin typeface="Iskoola Pota" charset="0"/>
            </a:endParaRPr>
          </a:p>
          <a:p>
            <a:r>
              <a:rPr lang="en-US" sz="1600" b="1">
                <a:latin typeface="Iskoola Pota" charset="0"/>
              </a:rPr>
              <a:t>/// </a:t>
            </a:r>
            <a:r>
              <a:rPr lang="en-US" sz="1600" b="1">
                <a:latin typeface="Iskoola Pota" charset="0"/>
                <a:cs typeface="Iskoola Pota" charset="0"/>
              </a:rPr>
              <a:t>දකුණු රාජ්‍යය එනම් යූදා බබිලොනියන්ගේ වහල් බවට ගෙනයන ලදී</a:t>
            </a:r>
            <a:r>
              <a:rPr lang="en-US" sz="1600" b="1">
                <a:latin typeface="Iskoola Pota" charset="0"/>
              </a:rPr>
              <a:t>, </a:t>
            </a:r>
            <a:r>
              <a:rPr lang="en-US" sz="1600" b="1">
                <a:latin typeface="Iskoola Pota" charset="0"/>
                <a:cs typeface="Iskoola Pota" charset="0"/>
              </a:rPr>
              <a:t>විප්‍රවාසය ලෙසද හඳුන්වන්නේ මෙයයි</a:t>
            </a:r>
            <a:r>
              <a:rPr lang="en-US" sz="1600" b="1">
                <a:latin typeface="Iskoola Pota" charset="0"/>
              </a:rPr>
              <a:t>.</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2"/>
          <p:cNvSpPr>
            <a:spLocks noGrp="1" noRot="1" noChangeAspect="1" noChangeArrowheads="1" noTextEdit="1"/>
          </p:cNvSpPr>
          <p:nvPr>
            <p:ph type="sldImg"/>
          </p:nvPr>
        </p:nvSpPr>
        <p:spPr>
          <a:xfrm>
            <a:off x="1150938" y="692150"/>
            <a:ext cx="4556125" cy="3416300"/>
          </a:xfrm>
          <a:ln/>
        </p:spPr>
      </p:sp>
      <p:sp>
        <p:nvSpPr>
          <p:cNvPr id="11264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600" b="1">
                <a:latin typeface="Iskoola Pota" charset="0"/>
              </a:rPr>
              <a:t>මෙම පිටස්තර දේශයේදි, යූදා</a:t>
            </a:r>
            <a:r>
              <a:rPr lang="en-AU" sz="1600" b="1">
                <a:latin typeface="Iskoola Pota" charset="0"/>
              </a:rPr>
              <a:t> </a:t>
            </a:r>
            <a:r>
              <a:rPr lang="en-US" sz="1600" b="1">
                <a:latin typeface="Iskoola Pota" charset="0"/>
                <a:cs typeface="Iskoola Pota" charset="0"/>
              </a:rPr>
              <a:t>හී ප්‍රසිද්ධම අනාගත්වක්තෘවරුන් වූ දානියෙල් සහ එසෙකියෙල් බලාපොරොත්තුවේ පණිවිඩය වන මෙසියස්වහන්සේ පිළිබඳ පවසමින් එය ලියන ලදී</a:t>
            </a:r>
            <a:r>
              <a:rPr lang="en-US" sz="1600" b="1">
                <a:latin typeface="Iskoola Pota" charset="0"/>
              </a:rPr>
              <a:t>. </a:t>
            </a:r>
            <a:r>
              <a:rPr lang="en-US" sz="1600" b="1">
                <a:latin typeface="Iskoola Pota" charset="0"/>
                <a:cs typeface="Iskoola Pota" charset="0"/>
              </a:rPr>
              <a:t>මෙම සිතුවම්කරුගේ සංකල්පනාත්මක චිත්‍රය මඟින් පුරාණ ලෝකයේ ඉතා බලවත් අධිරාජ්‍යයක් වූ බබිලොනියේ උදාරකම ඔබට දැනෙනවා ඇත</a:t>
            </a:r>
            <a:r>
              <a:rPr lang="en-US" sz="1600" b="1">
                <a:latin typeface="Iskoola Pota" charset="0"/>
              </a:rPr>
              <a:t>.</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Grp="1" noRot="1" noChangeAspect="1" noChangeArrowheads="1" noTextEdit="1"/>
          </p:cNvSpPr>
          <p:nvPr>
            <p:ph type="sldImg"/>
          </p:nvPr>
        </p:nvSpPr>
        <p:spPr>
          <a:xfrm>
            <a:off x="1150938" y="692150"/>
            <a:ext cx="4556125" cy="3416300"/>
          </a:xfrm>
          <a:ln/>
        </p:spPr>
      </p:sp>
      <p:sp>
        <p:nvSpPr>
          <p:cNvPr id="11469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600" b="1">
                <a:latin typeface="Iskoola Pota" charset="0"/>
              </a:rPr>
              <a:t>මෙයත් සමග රාජකීය සමය අවසානයට පැමිණේ.</a:t>
            </a:r>
          </a:p>
          <a:p>
            <a:r>
              <a:rPr lang="en-US" sz="1600" b="1">
                <a:latin typeface="Iskoola Pota" charset="0"/>
                <a:cs typeface="Iskoola Pota" charset="0"/>
              </a:rPr>
              <a:t>ඉශ්‍රායෙලය සහ යූදා</a:t>
            </a:r>
            <a:r>
              <a:rPr lang="en-AU" sz="1600" b="1">
                <a:latin typeface="Iskoola Pota" charset="0"/>
              </a:rPr>
              <a:t>,</a:t>
            </a:r>
            <a:r>
              <a:rPr lang="en-US" sz="1600" b="1">
                <a:latin typeface="Iskoola Pota" charset="0"/>
                <a:cs typeface="Iskoola Pota" charset="0"/>
              </a:rPr>
              <a:t> විනිශ්චය ලෙස විසුරුවා හැරීම සහ අනෙක තාවකාලික විප්‍රවාසයකට යොමු කිරීමත් සමග ඉතිහාසය අපව රාජකීය ක්‍රමයෙන් ඉදිරියට රැගෙන යයි</a:t>
            </a:r>
            <a:r>
              <a:rPr lang="en-US" sz="1600" b="1">
                <a:latin typeface="Iskoola Pota" charset="0"/>
              </a:rPr>
              <a:t>..</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noRot="1" noChangeAspect="1" noChangeArrowheads="1" noTextEdit="1"/>
          </p:cNvSpPr>
          <p:nvPr>
            <p:ph type="sldImg"/>
          </p:nvPr>
        </p:nvSpPr>
        <p:spPr>
          <a:xfrm>
            <a:off x="1150938" y="692150"/>
            <a:ext cx="4556125" cy="3416300"/>
          </a:xfrm>
          <a:ln/>
        </p:spPr>
      </p:sp>
      <p:sp>
        <p:nvSpPr>
          <p:cNvPr id="11673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600" b="1">
                <a:latin typeface="Iskoola Pota" charset="0"/>
                <a:cs typeface="Iskoola Pota" charset="0"/>
              </a:rPr>
              <a:t>සමාජ ක්‍රම </a:t>
            </a:r>
            <a:r>
              <a:rPr lang="en-US" sz="1600" b="1">
                <a:latin typeface="Iskoola Pota" charset="0"/>
              </a:rPr>
              <a:t>3</a:t>
            </a:r>
            <a:r>
              <a:rPr lang="en-US" sz="1600" b="1">
                <a:latin typeface="Iskoola Pota" charset="0"/>
                <a:cs typeface="Iskoola Pota" charset="0"/>
              </a:rPr>
              <a:t> අවසාන ක්‍රමය වන්නේ විප්‍රවාස</a:t>
            </a:r>
            <a:r>
              <a:rPr lang="en-US" sz="1600" b="1">
                <a:latin typeface="Iskoola Pota" charset="0"/>
              </a:rPr>
              <a:t>/</a:t>
            </a:r>
            <a:r>
              <a:rPr lang="en-US" sz="1600" b="1">
                <a:latin typeface="Iskoola Pota" charset="0"/>
                <a:cs typeface="Iskoola Pota" charset="0"/>
              </a:rPr>
              <a:t>වහල් ක්‍රමයයි</a:t>
            </a:r>
            <a:r>
              <a:rPr lang="en-US" sz="1600" b="1">
                <a:latin typeface="Iskoola Pota" charset="0"/>
              </a:rPr>
              <a:t>.</a:t>
            </a:r>
          </a:p>
          <a:p>
            <a:r>
              <a:rPr lang="en-US" sz="1600" b="1">
                <a:latin typeface="Iskoola Pota" charset="0"/>
              </a:rPr>
              <a:t>/// </a:t>
            </a:r>
            <a:r>
              <a:rPr lang="en-US" sz="1600" b="1">
                <a:latin typeface="Iskoola Pota" charset="0"/>
                <a:cs typeface="Iskoola Pota" charset="0"/>
              </a:rPr>
              <a:t>ජ්‍යාමිතික හැඩය සමග අප කථා කළ </a:t>
            </a:r>
            <a:r>
              <a:rPr lang="en-AU" sz="1600" b="1">
                <a:latin typeface="Iskoola Pota" charset="0"/>
              </a:rPr>
              <a:t>A—R—C </a:t>
            </a:r>
            <a:r>
              <a:rPr lang="en-US" sz="1600" b="1">
                <a:latin typeface="Iskoola Pota" charset="0"/>
              </a:rPr>
              <a:t>මතක තබා ගන්න</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Grp="1" noRot="1" noChangeAspect="1" noChangeArrowheads="1" noTextEdit="1"/>
          </p:cNvSpPr>
          <p:nvPr>
            <p:ph type="sldImg"/>
          </p:nvPr>
        </p:nvSpPr>
        <p:spPr>
          <a:xfrm>
            <a:off x="1150938" y="692150"/>
            <a:ext cx="4556125" cy="3416300"/>
          </a:xfrm>
          <a:ln/>
        </p:spPr>
      </p:sp>
      <p:sp>
        <p:nvSpPr>
          <p:cNvPr id="11878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600" b="1">
                <a:latin typeface="Iskoola Pota" charset="0"/>
              </a:rPr>
              <a:t>"</a:t>
            </a:r>
            <a:r>
              <a:rPr lang="en-US" sz="1600" b="1">
                <a:latin typeface="Iskoola Pota" charset="0"/>
                <a:cs typeface="Iskoola Pota" charset="0"/>
              </a:rPr>
              <a:t>විප්‍රවාසය</a:t>
            </a:r>
            <a:r>
              <a:rPr lang="en-US" sz="1600" b="1">
                <a:latin typeface="Iskoola Pota" charset="0"/>
              </a:rPr>
              <a:t>" </a:t>
            </a:r>
            <a:r>
              <a:rPr lang="en-US" sz="1600" b="1">
                <a:latin typeface="Iskoola Pota" charset="0"/>
                <a:cs typeface="Iskoola Pota" charset="0"/>
              </a:rPr>
              <a:t>ලෙස හඳුන්වන අට වැනි බයිබල් ලිපි ගොනුවට අප දැන් පිවිසෙමු</a:t>
            </a:r>
            <a:endParaRPr lang="en-US" sz="1600" b="1">
              <a:latin typeface="Iskoola Pota"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Rot="1" noChangeAspect="1" noChangeArrowheads="1" noTextEdit="1"/>
          </p:cNvSpPr>
          <p:nvPr>
            <p:ph type="sldImg"/>
          </p:nvPr>
        </p:nvSpPr>
        <p:spPr>
          <a:xfrm>
            <a:off x="1150938" y="692150"/>
            <a:ext cx="4556125" cy="3416300"/>
          </a:xfrm>
          <a:ln/>
        </p:spPr>
      </p:sp>
      <p:sp>
        <p:nvSpPr>
          <p:cNvPr id="12083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600" b="1">
                <a:latin typeface="Iskoola Pota" charset="0"/>
              </a:rPr>
              <a:t>අපගේ කාල රාමුව තවත් වසර 500</a:t>
            </a:r>
            <a:r>
              <a:rPr lang="en-US" sz="1600" b="1">
                <a:latin typeface="Iskoola Pota" charset="0"/>
                <a:cs typeface="Iskoola Pota" charset="0"/>
              </a:rPr>
              <a:t>කින් ගැලවුම්කරුගේ කාලයට සමීප වේ</a:t>
            </a:r>
            <a:r>
              <a:rPr lang="en-US" sz="1600" b="1">
                <a:latin typeface="Iskoola Pota" charset="0"/>
              </a:rPr>
              <a:t>. </a:t>
            </a:r>
            <a:r>
              <a:rPr lang="en-US" sz="1600" b="1">
                <a:latin typeface="Iskoola Pota" charset="0"/>
                <a:cs typeface="Iskoola Pota" charset="0"/>
              </a:rPr>
              <a:t>ක්‍රි</a:t>
            </a:r>
            <a:r>
              <a:rPr lang="en-US" sz="1600" b="1">
                <a:latin typeface="Iskoola Pota" charset="0"/>
              </a:rPr>
              <a:t>.</a:t>
            </a:r>
            <a:r>
              <a:rPr lang="en-US" sz="1600" b="1">
                <a:latin typeface="Iskoola Pota" charset="0"/>
                <a:cs typeface="Iskoola Pota" charset="0"/>
              </a:rPr>
              <a:t>පූ </a:t>
            </a:r>
            <a:r>
              <a:rPr lang="en-US" sz="1600" b="1">
                <a:latin typeface="Iskoola Pota" charset="0"/>
              </a:rPr>
              <a:t>500</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1026"/>
          <p:cNvSpPr>
            <a:spLocks noGrp="1" noRot="1" noChangeAspect="1" noChangeArrowheads="1" noTextEdit="1"/>
          </p:cNvSpPr>
          <p:nvPr>
            <p:ph type="sldImg"/>
          </p:nvPr>
        </p:nvSpPr>
        <p:spPr>
          <a:xfrm>
            <a:off x="1150938" y="692150"/>
            <a:ext cx="4556125" cy="3416300"/>
          </a:xfrm>
          <a:solidFill>
            <a:srgbClr val="FFFFFF"/>
          </a:solidFill>
          <a:ln/>
        </p:spPr>
      </p:sp>
      <p:sp>
        <p:nvSpPr>
          <p:cNvPr id="122882" name="Rectangle 1027"/>
          <p:cNvSpPr>
            <a:spLocks noGrp="1" noChangeArrowheads="1"/>
          </p:cNvSpPr>
          <p:nvPr>
            <p:ph type="body" idx="1"/>
          </p:nvPr>
        </p:nvSpPr>
        <p:spPr>
          <a:solidFill>
            <a:srgbClr val="FFFFFF"/>
          </a:solidFill>
          <a:ln>
            <a:solidFill>
              <a:srgbClr val="000000"/>
            </a:solidFill>
          </a:ln>
        </p:spPr>
        <p:txBody>
          <a:bodyPr/>
          <a:lstStyle/>
          <a:p>
            <a:r>
              <a:rPr lang="en-US" sz="1600" b="1">
                <a:latin typeface="Iskoola Pota" charset="0"/>
              </a:rPr>
              <a:t>රාජකීය සමය සාරාංශගත කිරීමක්.....</a:t>
            </a:r>
          </a:p>
          <a:p>
            <a:endParaRPr lang="en-US" sz="1600" b="1">
              <a:latin typeface="Iskoola Pota" charset="0"/>
            </a:endParaRPr>
          </a:p>
          <a:p>
            <a:r>
              <a:rPr lang="en-US" sz="1600" b="1">
                <a:latin typeface="Iskoola Pota" charset="0"/>
                <a:cs typeface="Iskoola Pota" charset="0"/>
              </a:rPr>
              <a:t>උතුරු සහ දකුණු රාජ්‍යයන් බිඳවැටීමට හේතු වූ තීරණාත්මක සාධකයන් නැවත මතක් කරගන්න</a:t>
            </a:r>
            <a:r>
              <a:rPr lang="en-US" sz="1600" b="1">
                <a:latin typeface="Iskoola Pota" charset="0"/>
              </a:rPr>
              <a:t>.</a:t>
            </a:r>
          </a:p>
          <a:p>
            <a:r>
              <a:rPr lang="en-US" sz="1600" b="1">
                <a:latin typeface="Iskoola Pota" charset="0"/>
              </a:rPr>
              <a:t>/// </a:t>
            </a:r>
            <a:r>
              <a:rPr lang="en-US" sz="1600" b="1">
                <a:latin typeface="Iskoola Pota" charset="0"/>
                <a:cs typeface="Iskoola Pota" charset="0"/>
              </a:rPr>
              <a:t>අෂූර්වරුන් විසින් උතුරු රාජධානිය</a:t>
            </a:r>
            <a:r>
              <a:rPr lang="en-US" sz="1600" b="1">
                <a:latin typeface="Iskoola Pota" charset="0"/>
              </a:rPr>
              <a:t>- </a:t>
            </a:r>
            <a:r>
              <a:rPr lang="en-US" sz="1600" b="1">
                <a:latin typeface="Iskoola Pota" charset="0"/>
                <a:cs typeface="Iskoola Pota" charset="0"/>
              </a:rPr>
              <a:t>ඉශ්‍රායෙලය යටත්කර ගත්තේය</a:t>
            </a:r>
            <a:r>
              <a:rPr lang="en-US" sz="1600" b="1">
                <a:latin typeface="Iskoola Pota" charset="0"/>
              </a:rPr>
              <a:t>.</a:t>
            </a:r>
          </a:p>
          <a:p>
            <a:r>
              <a:rPr lang="en-US" sz="1600" b="1">
                <a:latin typeface="Iskoola Pota" charset="0"/>
              </a:rPr>
              <a:t>/// වහල්කමට රැගෙන ගියේය, කාලයත් සමග...</a:t>
            </a:r>
          </a:p>
          <a:p>
            <a:r>
              <a:rPr lang="en-US" sz="1600" b="1">
                <a:latin typeface="Iskoola Pota" charset="0"/>
              </a:rPr>
              <a:t>/// </a:t>
            </a:r>
            <a:r>
              <a:rPr lang="en-US" sz="1600" b="1">
                <a:latin typeface="Iskoola Pota" charset="0"/>
                <a:cs typeface="Iskoola Pota" charset="0"/>
              </a:rPr>
              <a:t>වෙනත් සමාජයන් සමග මිශ්‍ර විය</a:t>
            </a:r>
            <a:r>
              <a:rPr lang="en-US" sz="1600" b="1">
                <a:latin typeface="Iskoola Pota" charset="0"/>
              </a:rPr>
              <a:t>.</a:t>
            </a:r>
          </a:p>
          <a:p>
            <a:r>
              <a:rPr lang="en-US" sz="1600" b="1">
                <a:latin typeface="Iskoola Pota" charset="0"/>
              </a:rPr>
              <a:t>නමුත් යූදා, දකුණු රාජධානිය සහ එහි මිනිසුන්..</a:t>
            </a:r>
          </a:p>
          <a:p>
            <a:r>
              <a:rPr lang="en-US" sz="1600" b="1">
                <a:latin typeface="Iskoola Pota" charset="0"/>
              </a:rPr>
              <a:t>/// නෙබුකද්නෙශර් සමඟ පැමිණි බබිලොනිවරුන් විසින් යටත් කරගන්නා ලදී.</a:t>
            </a:r>
          </a:p>
          <a:p>
            <a:r>
              <a:rPr lang="en-US" sz="1600" b="1">
                <a:latin typeface="Iskoola Pota" charset="0"/>
              </a:rPr>
              <a:t>/// කෙටි කාලයක් සඳහා ඔවුන්ව වහල්කමට බබිලොනියට ගෙනයන ලදී.</a:t>
            </a:r>
          </a:p>
          <a:p>
            <a:r>
              <a:rPr lang="en-US" sz="1600" b="1">
                <a:latin typeface="Iskoola Pota" charset="0"/>
              </a:rPr>
              <a:t>නමුත් අනාගාතයේ බොහෝ කාලයක් පුරාවටම දේශය තුළ වැදගත් රාජකාරියක් ඉටුකිරීමට පූර්වයේ පටන්ම යූදාව තෝරගෙන තිබුණි.</a:t>
            </a:r>
          </a:p>
          <a:p>
            <a:r>
              <a:rPr lang="en-US" sz="1600" b="1">
                <a:latin typeface="Iskoola Pota" charset="0"/>
              </a:rPr>
              <a:t>/// යූදා ආරක්ෂාකරන ලදුව නැවත වතාවක් ඔවුන්ගේ දේශයට පැමිණෙන ලදී.</a:t>
            </a:r>
          </a:p>
          <a:p>
            <a:r>
              <a:rPr lang="en-US" sz="1600" b="1">
                <a:latin typeface="Iskoola Pota" charset="0"/>
              </a:rPr>
              <a:t>/// ඇයි ?</a:t>
            </a:r>
            <a:endParaRPr lang="en-AU" sz="1600" b="1">
              <a:latin typeface="Iskoola Pota" charset="0"/>
            </a:endParaRPr>
          </a:p>
          <a:p>
            <a:r>
              <a:rPr lang="en-AU" sz="1600" b="1">
                <a:latin typeface="Iskoola Pota" charset="0"/>
              </a:rPr>
              <a:t>/// </a:t>
            </a:r>
            <a:r>
              <a:rPr lang="en-US" sz="1600" b="1">
                <a:solidFill>
                  <a:srgbClr val="FFFF00"/>
                </a:solidFill>
                <a:latin typeface="Iskoola Pota" charset="0"/>
              </a:rPr>
              <a:t>මක්නිසාද, </a:t>
            </a:r>
            <a:r>
              <a:rPr lang="en-US" sz="1600" b="1">
                <a:solidFill>
                  <a:srgbClr val="FFFF00"/>
                </a:solidFill>
                <a:latin typeface="Iskoola Pota" charset="0"/>
                <a:cs typeface="Iskoola Pota" charset="0"/>
              </a:rPr>
              <a:t>මෙසියස්වහන්සේ යූදා ගෝත්‍රයෙන් පැමිණෙන බවට අතීතයේ පටන්ම අනාගතවාක්‍යය පවසා ඇත</a:t>
            </a:r>
            <a:r>
              <a:rPr lang="en-US" sz="1600" b="1">
                <a:solidFill>
                  <a:srgbClr val="FFFF00"/>
                </a:solidFill>
                <a:latin typeface="Iskoola Pota" charset="0"/>
              </a:rPr>
              <a:t>.</a:t>
            </a:r>
          </a:p>
          <a:p>
            <a:endParaRPr lang="en-US" sz="1600" b="1">
              <a:latin typeface="Iskoola Pota"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Rot="1" noChangeAspect="1" noChangeArrowheads="1" noTextEdit="1"/>
          </p:cNvSpPr>
          <p:nvPr>
            <p:ph type="sldImg"/>
          </p:nvPr>
        </p:nvSpPr>
        <p:spPr>
          <a:xfrm>
            <a:off x="1150938" y="692150"/>
            <a:ext cx="4556125" cy="3416300"/>
          </a:xfrm>
          <a:ln/>
        </p:spPr>
      </p:sp>
      <p:sp>
        <p:nvSpPr>
          <p:cNvPr id="1433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600" b="1">
                <a:latin typeface="Iskoola Pota" charset="0"/>
                <a:cs typeface="Iskoola Pota" charset="0"/>
              </a:rPr>
              <a:t>එහි ප්‍රතිඵලය වූයේ</a:t>
            </a:r>
            <a:r>
              <a:rPr lang="en-US" sz="1600" b="1">
                <a:latin typeface="Iskoola Pota" charset="0"/>
              </a:rPr>
              <a:t>, </a:t>
            </a:r>
            <a:r>
              <a:rPr lang="en-US" sz="1600" b="1">
                <a:latin typeface="Iskoola Pota" charset="0"/>
                <a:cs typeface="Iskoola Pota" charset="0"/>
              </a:rPr>
              <a:t>සමාජ ක්‍රම </a:t>
            </a:r>
            <a:r>
              <a:rPr lang="en-US" sz="1600" b="1">
                <a:latin typeface="Iskoola Pota" charset="0"/>
              </a:rPr>
              <a:t>3</a:t>
            </a:r>
            <a:r>
              <a:rPr lang="en-US" sz="1600" b="1">
                <a:latin typeface="Iskoola Pota" charset="0"/>
                <a:cs typeface="Iskoola Pota" charset="0"/>
              </a:rPr>
              <a:t>හී පළමු ක්‍රමය වන </a:t>
            </a:r>
            <a:r>
              <a:rPr lang="ja-JP" altLang="en-US" sz="1600" b="1">
                <a:latin typeface="Iskoola Pota" charset="0"/>
              </a:rPr>
              <a:t>“</a:t>
            </a:r>
            <a:r>
              <a:rPr lang="en-US" altLang="ja-JP" sz="1600" b="1">
                <a:latin typeface="Iskoola Pota" charset="0"/>
                <a:cs typeface="Iskoola Pota" charset="0"/>
              </a:rPr>
              <a:t>අරාජිකත්වය</a:t>
            </a:r>
            <a:r>
              <a:rPr lang="ja-JP" altLang="en-US" sz="1600" b="1">
                <a:latin typeface="Iskoola Pota" charset="0"/>
              </a:rPr>
              <a:t>”</a:t>
            </a:r>
            <a:r>
              <a:rPr lang="en-US" altLang="ja-JP" sz="1600" b="1">
                <a:latin typeface="Iskoola Pota" charset="0"/>
                <a:cs typeface="Iskoola Pota" charset="0"/>
              </a:rPr>
              <a:t>ට අපව යොමුවීමය</a:t>
            </a:r>
            <a:endParaRPr lang="en-US" altLang="ja-JP" sz="1600" b="1">
              <a:latin typeface="Iskoola Pota" charset="0"/>
            </a:endParaRPr>
          </a:p>
          <a:p>
            <a:endParaRPr lang="en-US" sz="1600" b="1">
              <a:latin typeface="Iskoola Pota"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600" b="1">
                <a:latin typeface="Iskoola Pota" charset="0"/>
                <a:cs typeface="Iskoola Pota" charset="0"/>
              </a:rPr>
              <a:t>මෙන්න </a:t>
            </a:r>
            <a:r>
              <a:rPr lang="en-US" sz="1600" b="1">
                <a:latin typeface="Iskoola Pota" charset="0"/>
              </a:rPr>
              <a:t>"</a:t>
            </a:r>
            <a:r>
              <a:rPr lang="en-US" sz="1600" b="1">
                <a:latin typeface="Iskoola Pota" charset="0"/>
                <a:cs typeface="Iskoola Pota" charset="0"/>
              </a:rPr>
              <a:t>විප්‍රවාස</a:t>
            </a:r>
            <a:r>
              <a:rPr lang="en-US" sz="1600" b="1">
                <a:latin typeface="Iskoola Pota" charset="0"/>
              </a:rPr>
              <a:t>" </a:t>
            </a:r>
            <a:r>
              <a:rPr lang="en-US" sz="1600" b="1">
                <a:latin typeface="Iskoola Pota" charset="0"/>
                <a:cs typeface="Iskoola Pota" charset="0"/>
              </a:rPr>
              <a:t>බයිබල් ලිපිගොනුව</a:t>
            </a:r>
            <a:r>
              <a:rPr lang="en-US" sz="1600" b="1">
                <a:latin typeface="Iskoola Pota" charset="0"/>
              </a:rPr>
              <a:t>. </a:t>
            </a:r>
            <a:r>
              <a:rPr lang="en-US" sz="1600" b="1">
                <a:latin typeface="Iskoola Pota" charset="0"/>
                <a:cs typeface="Iskoola Pota" charset="0"/>
              </a:rPr>
              <a:t>මෙම කාලය තුළ යූදා ගෝත්‍රය සම්බන්ධයෙන් සිදු වූ වැදගත් සිදුවීම් හතරක් කෙරෙහි මෙහිදී අවධානය යොමු කරමු</a:t>
            </a:r>
            <a:r>
              <a:rPr lang="en-US" sz="1600" b="1">
                <a:latin typeface="Iskoola Pota" charset="0"/>
              </a:rPr>
              <a:t>.</a:t>
            </a:r>
          </a:p>
        </p:txBody>
      </p:sp>
      <p:sp>
        <p:nvSpPr>
          <p:cNvPr id="124930" name="Rectangle 3"/>
          <p:cNvSpPr>
            <a:spLocks noGrp="1" noRot="1" noChangeAspect="1" noChangeArrowheads="1" noTextEdit="1"/>
          </p:cNvSpPr>
          <p:nvPr>
            <p:ph type="sldImg"/>
          </p:nvPr>
        </p:nvSpPr>
        <p:spPr>
          <a:xfrm>
            <a:off x="1150938" y="692150"/>
            <a:ext cx="4556125" cy="3416300"/>
          </a:xfrm>
          <a:ln cap="flat"/>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Grp="1" noRot="1" noChangeAspect="1" noChangeArrowheads="1" noTextEdit="1"/>
          </p:cNvSpPr>
          <p:nvPr>
            <p:ph type="sldImg"/>
          </p:nvPr>
        </p:nvSpPr>
        <p:spPr>
          <a:xfrm>
            <a:off x="1150938" y="692150"/>
            <a:ext cx="4556125" cy="3416300"/>
          </a:xfrm>
          <a:ln/>
        </p:spPr>
      </p:sp>
      <p:sp>
        <p:nvSpPr>
          <p:cNvPr id="12697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600" b="1">
                <a:latin typeface="Iskoola Pota" charset="0"/>
                <a:cs typeface="Iskoola Pota" charset="0"/>
              </a:rPr>
              <a:t>බබිලොනිය</a:t>
            </a:r>
            <a:r>
              <a:rPr lang="en-US" sz="1600" b="1">
                <a:latin typeface="Iskoola Pota" charset="0"/>
              </a:rPr>
              <a:t>- </a:t>
            </a:r>
            <a:r>
              <a:rPr lang="en-US" sz="1600" b="1">
                <a:latin typeface="Iskoola Pota" charset="0"/>
                <a:cs typeface="Iskoola Pota" charset="0"/>
              </a:rPr>
              <a:t>යුප්‍රටීස් ගංඟාවට යාබදව පිහිටි පෙරදිග ඉතාම බලවත් රාජධානිය</a:t>
            </a:r>
            <a:r>
              <a:rPr lang="en-US" sz="1600" b="1">
                <a:latin typeface="Iskoola Pota" charset="0"/>
              </a:rPr>
              <a:t>-- </a:t>
            </a:r>
            <a:r>
              <a:rPr lang="en-US" sz="1600" b="1">
                <a:latin typeface="Iskoola Pota" charset="0"/>
                <a:cs typeface="Iskoola Pota" charset="0"/>
              </a:rPr>
              <a:t>යූදා වසර </a:t>
            </a:r>
            <a:r>
              <a:rPr lang="en-US" sz="1600" b="1">
                <a:latin typeface="Iskoola Pota" charset="0"/>
              </a:rPr>
              <a:t>70ක් වහල්කමේ සිටි දේශය, </a:t>
            </a:r>
            <a:r>
              <a:rPr lang="en-US" sz="1600" b="1">
                <a:latin typeface="Iskoola Pota" charset="0"/>
                <a:cs typeface="Iskoola Pota" charset="0"/>
              </a:rPr>
              <a:t>සිතුවම්කරුවෙකු විසින් චිත්‍රයට නඟා ඇති තිබෙන්නට ඇතැයි අනුමාන කරන නගරය</a:t>
            </a:r>
            <a:r>
              <a:rPr lang="en-US" sz="1600" b="1">
                <a:latin typeface="Iskoola Pota" charset="0"/>
              </a:rPr>
              <a:t>. </a:t>
            </a:r>
            <a:r>
              <a:rPr lang="en-US" sz="1600" b="1">
                <a:latin typeface="Iskoola Pota" charset="0"/>
                <a:cs typeface="Iskoola Pota" charset="0"/>
              </a:rPr>
              <a:t>ලෝක පුදුමයන් </a:t>
            </a:r>
            <a:r>
              <a:rPr lang="en-US" sz="1600" b="1">
                <a:latin typeface="Iskoola Pota" charset="0"/>
              </a:rPr>
              <a:t>7න් එකක් වන බබිලොනියේ එල්ලෙන උයන මෙහි දකුණින් දැක්වේ.</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2"/>
          <p:cNvSpPr>
            <a:spLocks noGrp="1" noRot="1" noChangeAspect="1" noChangeArrowheads="1" noTextEdit="1"/>
          </p:cNvSpPr>
          <p:nvPr>
            <p:ph type="sldImg"/>
          </p:nvPr>
        </p:nvSpPr>
        <p:spPr>
          <a:xfrm>
            <a:off x="1150938" y="692150"/>
            <a:ext cx="4556125" cy="3416300"/>
          </a:xfrm>
          <a:ln/>
        </p:spPr>
      </p:sp>
      <p:sp>
        <p:nvSpPr>
          <p:cNvPr id="12902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600" b="1">
                <a:latin typeface="Iskoola Pota" charset="0"/>
              </a:rPr>
              <a:t>මතක තබාගන්න, පර්සියන් බොක්කට සැතපුම් ගණනාවක් ඉහළින් බබිලොනිය පිහිටියේය--මැදපෙරදිග මේ වන විට ගැටුම් උත්සන්න වී ඇති පර්සියන් බොක්ක ඇති කළාපයේ මෙය පිහිටා ඇත.</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2"/>
          <p:cNvSpPr>
            <a:spLocks noGrp="1" noRot="1" noChangeAspect="1" noChangeArrowheads="1" noTextEdit="1"/>
          </p:cNvSpPr>
          <p:nvPr>
            <p:ph type="sldImg"/>
          </p:nvPr>
        </p:nvSpPr>
        <p:spPr>
          <a:xfrm>
            <a:off x="1150938" y="692150"/>
            <a:ext cx="4556125" cy="3416300"/>
          </a:xfrm>
          <a:ln/>
        </p:spPr>
      </p:sp>
      <p:sp>
        <p:nvSpPr>
          <p:cNvPr id="13107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600" b="1">
                <a:latin typeface="Iskoola Pota" charset="0"/>
              </a:rPr>
              <a:t>යූදා, වසර 70</a:t>
            </a:r>
            <a:r>
              <a:rPr lang="en-US" sz="1600" b="1">
                <a:latin typeface="Iskoola Pota" charset="0"/>
                <a:cs typeface="Iskoola Pota" charset="0"/>
              </a:rPr>
              <a:t>ක විප්‍රවාස කාලයකින් පසුව</a:t>
            </a:r>
            <a:r>
              <a:rPr lang="en-US" sz="1600" b="1">
                <a:latin typeface="Iskoola Pota" charset="0"/>
              </a:rPr>
              <a:t>, </a:t>
            </a:r>
            <a:r>
              <a:rPr lang="en-US" sz="1600" b="1">
                <a:latin typeface="Iskoola Pota" charset="0"/>
                <a:cs typeface="Iskoola Pota" charset="0"/>
              </a:rPr>
              <a:t>දකුණු රජ්‍යයෙන් වහලුන් ලෙස ගෙනා අයට  නැවත යෙරුසලමට යාමට</a:t>
            </a:r>
            <a:r>
              <a:rPr lang="en-US" sz="1600" b="1">
                <a:latin typeface="Iskoola Pota" charset="0"/>
              </a:rPr>
              <a:t>, නගරය , එහි පවුරු සහ දේව මාළිගාව නැවත ගොඩනැගීමට  බබිලොනිය අධිපතීන් අවසර දෙන ලදී.</a:t>
            </a:r>
            <a:endParaRPr lang="en-AU" sz="1600" b="1">
              <a:latin typeface="Iskoola Pota" charset="0"/>
            </a:endParaRPr>
          </a:p>
          <a:p>
            <a:r>
              <a:rPr lang="en-US" sz="1600" b="1">
                <a:latin typeface="Iskoola Pota" charset="0"/>
              </a:rPr>
              <a:t>/// </a:t>
            </a:r>
            <a:r>
              <a:rPr lang="en-US" sz="1600" b="1">
                <a:latin typeface="Iskoola Pota" charset="0"/>
                <a:cs typeface="Iskoola Pota" charset="0"/>
              </a:rPr>
              <a:t>යූදා ගෝත්‍රයේ මිනිසුන් </a:t>
            </a:r>
            <a:r>
              <a:rPr lang="en-US" sz="1600" b="1">
                <a:latin typeface="Iskoola Pota" charset="0"/>
              </a:rPr>
              <a:t>"</a:t>
            </a:r>
            <a:r>
              <a:rPr lang="en-US" sz="1600" b="1">
                <a:latin typeface="Iskoola Pota" charset="0"/>
                <a:cs typeface="Iskoola Pota" charset="0"/>
              </a:rPr>
              <a:t>යුදෙව්වන්</a:t>
            </a:r>
            <a:r>
              <a:rPr lang="en-US" sz="1600" b="1">
                <a:latin typeface="Iskoola Pota" charset="0"/>
              </a:rPr>
              <a:t>" </a:t>
            </a:r>
            <a:r>
              <a:rPr lang="en-US" sz="1600" b="1">
                <a:latin typeface="Iskoola Pota" charset="0"/>
                <a:cs typeface="Iskoola Pota" charset="0"/>
              </a:rPr>
              <a:t>ලෙස හැඳින්වීමට පටන් ගත්තේ බබිලොනිය විප්‍රවාස කාලයේදීය</a:t>
            </a:r>
            <a:r>
              <a:rPr lang="en-US" sz="1600" b="1">
                <a:latin typeface="Iskoola Pota" charset="0"/>
              </a:rPr>
              <a:t>.</a:t>
            </a:r>
          </a:p>
          <a:p>
            <a:r>
              <a:rPr lang="en-US" sz="1600" b="1">
                <a:latin typeface="Iskoola Pota" charset="0"/>
              </a:rPr>
              <a:t>/// </a:t>
            </a:r>
            <a:r>
              <a:rPr lang="en-US" sz="1600" b="1">
                <a:latin typeface="Iskoola Pota" charset="0"/>
                <a:cs typeface="Iskoola Pota" charset="0"/>
              </a:rPr>
              <a:t>ලොව පුරා ව්‍යප්තව පවතින යුදෙව් සංස්කෘතික අංගයක් වන </a:t>
            </a:r>
            <a:r>
              <a:rPr lang="en-US" sz="1600" b="1">
                <a:latin typeface="Iskoola Pota" charset="0"/>
              </a:rPr>
              <a:t>"</a:t>
            </a:r>
            <a:r>
              <a:rPr lang="en-US" sz="1600" b="1">
                <a:latin typeface="Iskoola Pota" charset="0"/>
                <a:cs typeface="Iskoola Pota" charset="0"/>
              </a:rPr>
              <a:t>සිනගෝග</a:t>
            </a:r>
            <a:r>
              <a:rPr lang="en-US" sz="1600" b="1">
                <a:latin typeface="Iskoola Pota" charset="0"/>
              </a:rPr>
              <a:t>" </a:t>
            </a:r>
            <a:r>
              <a:rPr lang="en-US" sz="1600" b="1">
                <a:latin typeface="Iskoola Pota" charset="0"/>
                <a:cs typeface="Iskoola Pota" charset="0"/>
              </a:rPr>
              <a:t>ආරම්භ වන්නේද මෙම විප්‍රවාස කාලයේදීය</a:t>
            </a:r>
            <a:r>
              <a:rPr lang="en-US" sz="1600" b="1">
                <a:latin typeface="Iskoola Pota" charset="0"/>
              </a:rPr>
              <a:t>.</a:t>
            </a:r>
          </a:p>
          <a:p>
            <a:r>
              <a:rPr lang="en-US" sz="1600" b="1">
                <a:latin typeface="Iskoola Pota" charset="0"/>
              </a:rPr>
              <a:t>/// දේශය වෙත නැවත ගමන් කිරීම අදියර</a:t>
            </a:r>
            <a:r>
              <a:rPr lang="en-AU" sz="1600" b="1">
                <a:latin typeface="Iskoola Pota" charset="0"/>
              </a:rPr>
              <a:t> </a:t>
            </a:r>
            <a:r>
              <a:rPr lang="en-US" sz="1600" b="1">
                <a:latin typeface="Iskoola Pota" charset="0"/>
              </a:rPr>
              <a:t>තුනකින් සිදුකරන ලදී. බබිලොනියේ සිට යෙරුසලමට පයින් පැමිණි මෙම ගමන් වාර ඉතා දුෂ්කර විය.</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
          <p:cNvSpPr>
            <a:spLocks noGrp="1" noRot="1" noChangeAspect="1" noChangeArrowheads="1" noTextEdit="1"/>
          </p:cNvSpPr>
          <p:nvPr>
            <p:ph type="sldImg"/>
          </p:nvPr>
        </p:nvSpPr>
        <p:spPr>
          <a:xfrm>
            <a:off x="1150938" y="692150"/>
            <a:ext cx="4556125" cy="3416300"/>
          </a:xfrm>
          <a:ln/>
        </p:spPr>
      </p:sp>
      <p:sp>
        <p:nvSpPr>
          <p:cNvPr id="13312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600" b="1">
                <a:latin typeface="Iskoola Pota" charset="0"/>
                <a:cs typeface="Iskoola Pota" charset="0"/>
              </a:rPr>
              <a:t>නැවත පමිණෙන යුදෙව්වන් බොහෝ විට යුප්‍රටීස් ගංඟාව සමීපයෙන් වැටී ඇති සරුසාර අඩ සඳ කවය හරහා වැටී ඇති මාර්ගයෙන් ගමන් කරන්නට ඇත</a:t>
            </a:r>
            <a:r>
              <a:rPr lang="en-US" sz="1600" b="1">
                <a:latin typeface="Iskoola Pota" charset="0"/>
              </a:rPr>
              <a:t>. </a:t>
            </a:r>
            <a:r>
              <a:rPr lang="en-US" sz="1600" b="1">
                <a:latin typeface="Iskoola Pota" charset="0"/>
                <a:cs typeface="Iskoola Pota" charset="0"/>
              </a:rPr>
              <a:t>ඉන් පසු දකුණු දෙසට හැරී ඉශ්‍රායෙලයට ඇතුළුවන්නට ඇත</a:t>
            </a:r>
            <a:r>
              <a:rPr lang="en-US" sz="1600" b="1">
                <a:latin typeface="Iskoola Pota" charset="0"/>
              </a:rPr>
              <a:t>. </a:t>
            </a:r>
            <a:r>
              <a:rPr lang="en-US" sz="1600" b="1">
                <a:latin typeface="Iskoola Pota" charset="0"/>
                <a:cs typeface="Iskoola Pota" charset="0"/>
              </a:rPr>
              <a:t>මෙම මාර්ගයෙන් පැමිණීමට</a:t>
            </a:r>
            <a:r>
              <a:rPr lang="en-AU" sz="1600" b="1">
                <a:latin typeface="Iskoola Pota" charset="0"/>
              </a:rPr>
              <a:t> </a:t>
            </a:r>
            <a:r>
              <a:rPr lang="en-US" sz="1600" b="1">
                <a:latin typeface="Iskoola Pota" charset="0"/>
                <a:cs typeface="Iskoola Pota" charset="0"/>
              </a:rPr>
              <a:t>වඩා යෝග්‍යය විය</a:t>
            </a:r>
            <a:r>
              <a:rPr lang="en-US" sz="1600" b="1">
                <a:latin typeface="Iskoola Pota" charset="0"/>
              </a:rPr>
              <a:t>. </a:t>
            </a:r>
            <a:r>
              <a:rPr lang="en-US" sz="1600" b="1">
                <a:latin typeface="Iskoola Pota" charset="0"/>
                <a:cs typeface="Iskoola Pota" charset="0"/>
              </a:rPr>
              <a:t>මන්ද බබිලොනියේ සිට සෘජුවම ඉශ්‍රායෙලයට පැමිණියේ</a:t>
            </a:r>
            <a:r>
              <a:rPr lang="en-AU" sz="1600" b="1">
                <a:latin typeface="Iskoola Pota" charset="0"/>
              </a:rPr>
              <a:t> </a:t>
            </a:r>
            <a:r>
              <a:rPr lang="en-US" sz="1600" b="1">
                <a:latin typeface="Iskoola Pota" charset="0"/>
              </a:rPr>
              <a:t>නම් ඔවුනට කාන්තාරය හරහ පැමිණීමට නොහැකිවනු ඇත.</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p:cNvSpPr>
            <a:spLocks noGrp="1" noRot="1" noChangeAspect="1" noChangeArrowheads="1" noTextEdit="1"/>
          </p:cNvSpPr>
          <p:nvPr>
            <p:ph type="sldImg"/>
          </p:nvPr>
        </p:nvSpPr>
        <p:spPr>
          <a:xfrm>
            <a:off x="1150938" y="692150"/>
            <a:ext cx="4556125" cy="3416300"/>
          </a:xfrm>
          <a:ln/>
        </p:spPr>
      </p:sp>
      <p:sp>
        <p:nvSpPr>
          <p:cNvPr id="13517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600" b="1">
                <a:latin typeface="Iskoola Pota" charset="0"/>
              </a:rPr>
              <a:t>වසර 100ක පමණ කාලයක්  කොටස් වශයෙන් 50</a:t>
            </a:r>
            <a:r>
              <a:rPr lang="en-AU" sz="1600" b="1">
                <a:latin typeface="Iskoola Pota" charset="0"/>
              </a:rPr>
              <a:t>,</a:t>
            </a:r>
            <a:r>
              <a:rPr lang="en-US" sz="1600" b="1">
                <a:latin typeface="Iskoola Pota" charset="0"/>
              </a:rPr>
              <a:t>000ක් පමණ සෙනඟක් දේශයට නැවත පැමිණියේය.</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Grp="1" noRot="1" noChangeAspect="1" noChangeArrowheads="1" noTextEdit="1"/>
          </p:cNvSpPr>
          <p:nvPr>
            <p:ph type="sldImg"/>
          </p:nvPr>
        </p:nvSpPr>
        <p:spPr>
          <a:xfrm>
            <a:off x="1150938" y="692150"/>
            <a:ext cx="4556125" cy="3416300"/>
          </a:xfrm>
          <a:ln/>
        </p:spPr>
      </p:sp>
      <p:sp>
        <p:nvSpPr>
          <p:cNvPr id="13721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600" b="1">
                <a:latin typeface="Iskoola Pota" charset="0"/>
              </a:rPr>
              <a:t>50,000ක පමණ සෙනඟක් බබිලොනිය අතහැර නැවත පැමිණියද....</a:t>
            </a:r>
          </a:p>
          <a:p>
            <a:r>
              <a:rPr lang="en-US" sz="1600" b="1">
                <a:latin typeface="Iskoola Pota" charset="0"/>
              </a:rPr>
              <a:t>/// </a:t>
            </a:r>
            <a:r>
              <a:rPr lang="en-US" sz="1600" b="1">
                <a:latin typeface="Iskoola Pota" charset="0"/>
                <a:cs typeface="Iskoola Pota" charset="0"/>
              </a:rPr>
              <a:t>තම ව්‍යාපාරයන් සාර්ථක වී තමන්ගේම නිවෙස්වල විසූ බොහෝ යුදෙව්වන් පිරිසක් එහිම නතර විය</a:t>
            </a:r>
            <a:r>
              <a:rPr lang="en-US" sz="1600" b="1">
                <a:latin typeface="Iskoola Pota" charset="0"/>
              </a:rPr>
              <a:t>. </a:t>
            </a:r>
            <a:r>
              <a:rPr lang="en-US" sz="1600" b="1">
                <a:latin typeface="Iskoola Pota" charset="0"/>
                <a:cs typeface="Iskoola Pota" charset="0"/>
              </a:rPr>
              <a:t>නැවත පැමිණි යුදෙව්වන්ගේ ගමන් වියදම් මෙන්ම නැවත පැමිණි පසු සිදුකල ඉදිකිරීම් වලටද මූල්‍යය අනුග්‍රහය දක්වන ලද්දේ ප්‍රධාන කොට ඔවුන්ය</a:t>
            </a:r>
            <a:r>
              <a:rPr lang="en-US" sz="1600" b="1">
                <a:latin typeface="Iskoola Pota" charset="0"/>
              </a:rPr>
              <a:t>.</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2"/>
          <p:cNvSpPr>
            <a:spLocks noGrp="1" noRot="1" noChangeAspect="1" noChangeArrowheads="1" noTextEdit="1"/>
          </p:cNvSpPr>
          <p:nvPr>
            <p:ph type="sldImg"/>
          </p:nvPr>
        </p:nvSpPr>
        <p:spPr>
          <a:xfrm>
            <a:off x="1150938" y="692150"/>
            <a:ext cx="4556125" cy="3416300"/>
          </a:xfrm>
          <a:ln/>
        </p:spPr>
      </p:sp>
      <p:sp>
        <p:nvSpPr>
          <p:cNvPr id="13926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600" b="1">
                <a:latin typeface="Iskoola Pota" charset="0"/>
                <a:cs typeface="Iskoola Pota" charset="0"/>
              </a:rPr>
              <a:t>බබිලොනියේ සිට ඉශ්‍රායෙලය වෙත ඉතා දුෂ්කර ගමනක යෙදීමෙන් පසුව</a:t>
            </a:r>
            <a:r>
              <a:rPr lang="en-US" sz="1600" b="1">
                <a:latin typeface="Iskoola Pota" charset="0"/>
              </a:rPr>
              <a:t>, </a:t>
            </a:r>
            <a:r>
              <a:rPr lang="en-US" sz="1600" b="1">
                <a:latin typeface="Iskoola Pota" charset="0"/>
                <a:cs typeface="Iskoola Pota" charset="0"/>
              </a:rPr>
              <a:t>ඉතා ප්‍රසිද්ධ පුද්ගලයින් තිදෙනෙකු ජාතික නායකත්වයට පත්වන ලදී</a:t>
            </a:r>
            <a:r>
              <a:rPr lang="en-US" sz="1600" b="1">
                <a:latin typeface="Iskoola Pota" charset="0"/>
              </a:rPr>
              <a:t>.</a:t>
            </a:r>
          </a:p>
          <a:p>
            <a:r>
              <a:rPr lang="en-US" sz="1600" b="1">
                <a:latin typeface="Iskoola Pota" charset="0"/>
              </a:rPr>
              <a:t>/// එම තිදෙනා පහසුවෙන් මතක තබා ගැනීමට </a:t>
            </a:r>
            <a:r>
              <a:rPr lang="en-AU" sz="1600" b="1">
                <a:latin typeface="Iskoola Pota" charset="0"/>
              </a:rPr>
              <a:t>Z – E- N </a:t>
            </a:r>
            <a:r>
              <a:rPr lang="en-US" sz="1600" b="1">
                <a:latin typeface="Iskoola Pota" charset="0"/>
              </a:rPr>
              <a:t>මතකයේ තබා ගන්න.. ඔවුන් වන්නේ...</a:t>
            </a:r>
          </a:p>
          <a:p>
            <a:r>
              <a:rPr lang="en-US" sz="1600" b="1">
                <a:latin typeface="Iskoola Pota" charset="0"/>
              </a:rPr>
              <a:t>/// සෙරුබබෙල් </a:t>
            </a:r>
          </a:p>
          <a:p>
            <a:r>
              <a:rPr lang="en-US" sz="1600" b="1">
                <a:latin typeface="Iskoola Pota" charset="0"/>
              </a:rPr>
              <a:t>/// එස්රා සහ</a:t>
            </a:r>
          </a:p>
          <a:p>
            <a:r>
              <a:rPr lang="en-US" sz="1600" b="1">
                <a:latin typeface="Iskoola Pota" charset="0"/>
              </a:rPr>
              <a:t>/// නෙහෙමියා</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2"/>
          <p:cNvSpPr>
            <a:spLocks noGrp="1" noRot="1" noChangeAspect="1" noChangeArrowheads="1" noTextEdit="1"/>
          </p:cNvSpPr>
          <p:nvPr>
            <p:ph type="sldImg"/>
          </p:nvPr>
        </p:nvSpPr>
        <p:spPr>
          <a:xfrm>
            <a:off x="1150938" y="692150"/>
            <a:ext cx="4556125" cy="3416300"/>
          </a:xfrm>
          <a:ln/>
        </p:spPr>
      </p:sp>
      <p:sp>
        <p:nvSpPr>
          <p:cNvPr id="14131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600" b="1">
                <a:latin typeface="Iskoola Pota" charset="0"/>
                <a:cs typeface="Iskoola Pota" charset="0"/>
              </a:rPr>
              <a:t>සෙරුබබෙල්ව මතක සිටින්නේ දේව මාළිගාව නැවත ගොඩනැගීමට මූලිකත්වය ගෙන කටයුතු කළ ප්‍රධාන තැනැත්තා ඔහු වන බැවිනි</a:t>
            </a:r>
            <a:r>
              <a:rPr lang="en-US" sz="1600" b="1">
                <a:latin typeface="Iskoola Pota" charset="0"/>
              </a:rPr>
              <a:t>.</a:t>
            </a:r>
          </a:p>
          <a:p>
            <a:r>
              <a:rPr lang="en-US" sz="1600" b="1">
                <a:latin typeface="Iskoola Pota" charset="0"/>
              </a:rPr>
              <a:t>/// </a:t>
            </a:r>
            <a:r>
              <a:rPr lang="en-US" sz="1600" b="1">
                <a:latin typeface="Iskoola Pota" charset="0"/>
                <a:cs typeface="Iskoola Pota" charset="0"/>
              </a:rPr>
              <a:t>එස්රා වනාහි නැවත පැමිණි සෙනඟට ව්‍යවස්ථාව උගන්වන පිණිස පැමිණියාවූ පූජකවරයාය</a:t>
            </a:r>
            <a:r>
              <a:rPr lang="en-US" sz="1600" b="1">
                <a:latin typeface="Iskoola Pota" charset="0"/>
              </a:rPr>
              <a:t>..</a:t>
            </a:r>
          </a:p>
          <a:p>
            <a:r>
              <a:rPr lang="en-US" sz="1600" b="1">
                <a:latin typeface="Iskoola Pota" charset="0"/>
              </a:rPr>
              <a:t>/// නෙහෙමියා, පරණ ගිවිසුමේ සිටි මෙම නායකයා පැමිණ යෙරුසලමේ කඩා වැටී තිබූ පවුරු කෙටිකාලයකදී නැවත ඉදිකළේය. </a:t>
            </a:r>
            <a:endParaRPr lang="en-AU" sz="1600" b="1">
              <a:latin typeface="Iskoola Pota" charset="0"/>
            </a:endParaRPr>
          </a:p>
          <a:p>
            <a:r>
              <a:rPr lang="en-AU" sz="1600" b="1">
                <a:latin typeface="Iskoola Pota" charset="0"/>
              </a:rPr>
              <a:t>/// </a:t>
            </a:r>
            <a:r>
              <a:rPr lang="en-US" sz="1600" b="1">
                <a:latin typeface="Iskoola Pota" charset="0"/>
                <a:cs typeface="Iskoola Pota" charset="0"/>
              </a:rPr>
              <a:t>මෙම ශ්‍රේෂ්ඨ පුද්ගලයින් තිදෙනා සෙරුබබෙල්</a:t>
            </a:r>
            <a:r>
              <a:rPr lang="en-US" sz="1600" b="1">
                <a:latin typeface="Iskoola Pota" charset="0"/>
              </a:rPr>
              <a:t>, </a:t>
            </a:r>
            <a:r>
              <a:rPr lang="en-US" sz="1600" b="1">
                <a:latin typeface="Iskoola Pota" charset="0"/>
                <a:cs typeface="Iskoola Pota" charset="0"/>
              </a:rPr>
              <a:t>සහ නෙහෙමියා </a:t>
            </a:r>
            <a:r>
              <a:rPr lang="en-US" sz="1600" b="1">
                <a:latin typeface="Iskoola Pota" charset="0"/>
              </a:rPr>
              <a:t>--- </a:t>
            </a:r>
            <a:r>
              <a:rPr lang="en-US" sz="1600" b="1">
                <a:latin typeface="Iskoola Pota" charset="0"/>
                <a:cs typeface="Iskoola Pota" charset="0"/>
              </a:rPr>
              <a:t>රාජ්‍යතාන්ත්‍රික පූජකයන් තිදෙනා </a:t>
            </a:r>
            <a:r>
              <a:rPr lang="en-US" sz="1600" b="1">
                <a:latin typeface="Iskoola Pota" charset="0"/>
              </a:rPr>
              <a:t>-- </a:t>
            </a:r>
            <a:r>
              <a:rPr lang="en-US" sz="1600" b="1">
                <a:latin typeface="Iskoola Pota" charset="0"/>
                <a:cs typeface="Iskoola Pota" charset="0"/>
              </a:rPr>
              <a:t>යූදා නැවත පැමිණීමේ වැදගත් ස්ථානයක් ගනී</a:t>
            </a:r>
            <a:r>
              <a:rPr lang="en-US" sz="1600" b="1">
                <a:latin typeface="Iskoola Pota" charset="0"/>
              </a:rPr>
              <a:t>. </a:t>
            </a:r>
            <a:r>
              <a:rPr lang="en-US" sz="1600" b="1">
                <a:latin typeface="Iskoola Pota" charset="0"/>
                <a:cs typeface="Iskoola Pota" charset="0"/>
              </a:rPr>
              <a:t>විප්‍රවාසයේ සිටි සෙනඟ නැවත තමන්ගේ දේශයට පැමිණ තිබේ</a:t>
            </a:r>
            <a:r>
              <a:rPr lang="en-US" sz="1600" b="1">
                <a:latin typeface="Iskoola Pota" charset="0"/>
              </a:rPr>
              <a:t>.</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2"/>
          <p:cNvSpPr>
            <a:spLocks noGrp="1" noRot="1" noChangeAspect="1" noChangeArrowheads="1" noTextEdit="1"/>
          </p:cNvSpPr>
          <p:nvPr>
            <p:ph type="sldImg"/>
          </p:nvPr>
        </p:nvSpPr>
        <p:spPr>
          <a:xfrm>
            <a:off x="1150938" y="692150"/>
            <a:ext cx="4556125" cy="3416300"/>
          </a:xfrm>
          <a:ln/>
        </p:spPr>
      </p:sp>
      <p:sp>
        <p:nvSpPr>
          <p:cNvPr id="14336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600" b="1">
                <a:latin typeface="Iskoola Pota" charset="0"/>
                <a:cs typeface="Iskoola Pota" charset="0"/>
              </a:rPr>
              <a:t>සත්‍යය වශයෙන්ම</a:t>
            </a:r>
            <a:r>
              <a:rPr lang="en-US" sz="1600" b="1">
                <a:latin typeface="Iskoola Pota" charset="0"/>
              </a:rPr>
              <a:t>, කැණීම් වලින් සොයාගනු ලැබූ මෙම පවුර නෙහෙමිය සහ ඔහුගේ කණ්ඩායම විසින් ඉදිකළ ඒවා බවට බයිබල් විශාරදයන් අතර දැඩි විශ්වාසයක් පවතී.</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ChangeArrowheads="1" noTextEdit="1"/>
          </p:cNvSpPr>
          <p:nvPr>
            <p:ph type="sldImg"/>
          </p:nvPr>
        </p:nvSpPr>
        <p:spPr>
          <a:xfrm>
            <a:off x="1150938" y="692150"/>
            <a:ext cx="4556125" cy="3416300"/>
          </a:xfrm>
          <a:ln/>
        </p:spPr>
      </p:sp>
      <p:sp>
        <p:nvSpPr>
          <p:cNvPr id="1638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600" b="1">
                <a:latin typeface="Times" charset="0"/>
              </a:rPr>
              <a:t>මුල් බයිබල් ලිපිගොනුව තුල අරජික ලිපි ගොනුවට අයත් ස්ථානය</a:t>
            </a:r>
            <a:r>
              <a:rPr lang="en-AU" sz="1600" b="1">
                <a:latin typeface="Times" charset="0"/>
              </a:rPr>
              <a:t>.</a:t>
            </a:r>
            <a:endParaRPr lang="en-US" sz="1600" b="1">
              <a:latin typeface="Times"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2"/>
          <p:cNvSpPr>
            <a:spLocks noGrp="1" noRot="1" noChangeAspect="1" noChangeArrowheads="1" noTextEdit="1"/>
          </p:cNvSpPr>
          <p:nvPr>
            <p:ph type="sldImg"/>
          </p:nvPr>
        </p:nvSpPr>
        <p:spPr>
          <a:xfrm>
            <a:off x="1150938" y="692150"/>
            <a:ext cx="4556125" cy="3416300"/>
          </a:xfrm>
          <a:ln/>
        </p:spPr>
      </p:sp>
      <p:sp>
        <p:nvSpPr>
          <p:cNvPr id="14541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600" b="1">
                <a:latin typeface="Iskoola Pota" charset="0"/>
              </a:rPr>
              <a:t>පරණ ගිවිසුමේ අවසානයේදී..</a:t>
            </a:r>
          </a:p>
          <a:p>
            <a:r>
              <a:rPr lang="en-US" sz="1600" b="1">
                <a:latin typeface="Iskoola Pota" charset="0"/>
              </a:rPr>
              <a:t>/// </a:t>
            </a:r>
            <a:r>
              <a:rPr lang="en-US" sz="1600" b="1">
                <a:latin typeface="Iskoola Pota" charset="0"/>
                <a:cs typeface="Iskoola Pota" charset="0"/>
              </a:rPr>
              <a:t>උතුරු රාජධානිය</a:t>
            </a:r>
            <a:r>
              <a:rPr lang="en-US" sz="1600" b="1">
                <a:latin typeface="Iskoola Pota" charset="0"/>
              </a:rPr>
              <a:t>- </a:t>
            </a:r>
            <a:r>
              <a:rPr lang="en-US" sz="1600" b="1">
                <a:latin typeface="Iskoola Pota" charset="0"/>
                <a:cs typeface="Iskoola Pota" charset="0"/>
              </a:rPr>
              <a:t>ඉශ්‍රායෙලය දැන් නැති වී ගොස්ය</a:t>
            </a:r>
            <a:endParaRPr lang="en-US" sz="1600" b="1">
              <a:latin typeface="Iskoola Pota" charset="0"/>
            </a:endParaRPr>
          </a:p>
          <a:p>
            <a:r>
              <a:rPr lang="en-US" sz="1600" b="1">
                <a:latin typeface="Iskoola Pota" charset="0"/>
              </a:rPr>
              <a:t>/// දකුණු රාජධානිය-යූදා තමන්ගේ දේශයට නැවත පැමිණ ඇත.</a:t>
            </a:r>
          </a:p>
          <a:p>
            <a:r>
              <a:rPr lang="en-US" sz="1600" b="1">
                <a:latin typeface="Iskoola Pota" charset="0"/>
                <a:cs typeface="Iskoola Pota" charset="0"/>
              </a:rPr>
              <a:t>විප්‍රවාස සමයේ බයිබල් ලිපි ගොනුව මෙයත් සමඟ අවසානයට පැමිණේ</a:t>
            </a:r>
            <a:r>
              <a:rPr lang="en-US" sz="1600" b="1">
                <a:latin typeface="Iskoola Pota" charset="0"/>
              </a:rPr>
              <a:t>.</a:t>
            </a:r>
          </a:p>
          <a:p>
            <a:r>
              <a:rPr lang="en-US" sz="1600" b="1">
                <a:latin typeface="Iskoola Pota" charset="0"/>
              </a:rPr>
              <a:t>උත්පත්ති පොතේ සිට මලාකි පොත දක්වාම ...</a:t>
            </a:r>
          </a:p>
          <a:p>
            <a:r>
              <a:rPr lang="en-US" sz="1600" b="1">
                <a:latin typeface="Iskoola Pota" charset="0"/>
              </a:rPr>
              <a:t>/// කාලය සම්පූර්ණ වූ විට මෙසියස්වහන්සේගේ පැමිණීම පොරොන්දු වී ඇත.</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2"/>
          <p:cNvSpPr>
            <a:spLocks noGrp="1" noRot="1" noChangeAspect="1" noChangeArrowheads="1" noTextEdit="1"/>
          </p:cNvSpPr>
          <p:nvPr>
            <p:ph type="sldImg"/>
          </p:nvPr>
        </p:nvSpPr>
        <p:spPr>
          <a:xfrm>
            <a:off x="1150938" y="692150"/>
            <a:ext cx="4556125" cy="3416300"/>
          </a:xfrm>
          <a:ln/>
        </p:spPr>
      </p:sp>
      <p:sp>
        <p:nvSpPr>
          <p:cNvPr id="14745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600" b="1">
                <a:latin typeface="Iskoola Pota" charset="0"/>
                <a:cs typeface="Iskoola Pota" charset="0"/>
              </a:rPr>
              <a:t>බයිබල් ලිපි ගොනුවේ අටවැනි ලිපි ගොනුව වන </a:t>
            </a:r>
            <a:r>
              <a:rPr lang="en-US" sz="1600" b="1">
                <a:latin typeface="Iskoola Pota" charset="0"/>
              </a:rPr>
              <a:t>"</a:t>
            </a:r>
            <a:r>
              <a:rPr lang="en-US" sz="1600" b="1">
                <a:latin typeface="Iskoola Pota" charset="0"/>
                <a:cs typeface="Iskoola Pota" charset="0"/>
              </a:rPr>
              <a:t>විප්‍රවාස</a:t>
            </a:r>
            <a:r>
              <a:rPr lang="en-US" sz="1600" b="1">
                <a:latin typeface="Iskoola Pota" charset="0"/>
              </a:rPr>
              <a:t>" </a:t>
            </a:r>
            <a:r>
              <a:rPr lang="en-US" sz="1600" b="1">
                <a:latin typeface="Iskoola Pota" charset="0"/>
                <a:cs typeface="Iskoola Pota" charset="0"/>
              </a:rPr>
              <a:t>ලිපි ගොනුවෙ අවසානයට පැමිණ සිටින අප</a:t>
            </a:r>
            <a:r>
              <a:rPr lang="en-AU" sz="1600" b="1">
                <a:latin typeface="Iskoola Pota" charset="0"/>
              </a:rPr>
              <a:t>,</a:t>
            </a:r>
            <a:r>
              <a:rPr lang="en-US" sz="1600" b="1">
                <a:latin typeface="Iskoola Pota" charset="0"/>
                <a:cs typeface="Iskoola Pota" charset="0"/>
              </a:rPr>
              <a:t> පරණ ගිවිසුමේ අවසානයටද පැමිණ සිටී</a:t>
            </a:r>
            <a:r>
              <a:rPr lang="en-US" sz="1600" b="1">
                <a:latin typeface="Iskoola Pota" charset="0"/>
              </a:rPr>
              <a:t>. </a:t>
            </a:r>
            <a:r>
              <a:rPr lang="en-US" sz="1600" b="1">
                <a:latin typeface="Iskoola Pota" charset="0"/>
                <a:cs typeface="Iskoola Pota" charset="0"/>
              </a:rPr>
              <a:t>සමාජ ක්‍රම </a:t>
            </a:r>
            <a:r>
              <a:rPr lang="en-US" sz="1600" b="1">
                <a:latin typeface="Iskoola Pota" charset="0"/>
              </a:rPr>
              <a:t>3 වන  අරාජික, </a:t>
            </a:r>
            <a:r>
              <a:rPr lang="en-US" sz="1600" b="1">
                <a:latin typeface="Iskoola Pota" charset="0"/>
                <a:cs typeface="Iskoola Pota" charset="0"/>
              </a:rPr>
              <a:t>රාජකීය සහ විප්‍රවාස මෙයින් අවසාන වේ</a:t>
            </a:r>
            <a:r>
              <a:rPr lang="en-US" sz="1600" b="1">
                <a:latin typeface="Iskoola Pota" charset="0"/>
              </a:rPr>
              <a:t>.</a:t>
            </a:r>
          </a:p>
          <a:p>
            <a:r>
              <a:rPr lang="en-US" sz="1600" b="1">
                <a:latin typeface="Iskoola Pota" charset="0"/>
              </a:rPr>
              <a:t>/// මේ සමගම අපට පරණ ගිවිසුමේ පොරොන්දු 4</a:t>
            </a:r>
            <a:r>
              <a:rPr lang="en-US" sz="1600" b="1">
                <a:latin typeface="Iskoola Pota" charset="0"/>
                <a:cs typeface="Iskoola Pota" charset="0"/>
              </a:rPr>
              <a:t> වන ආබ්‍රහමිගේ ගිවිසුම</a:t>
            </a:r>
            <a:r>
              <a:rPr lang="en-US" sz="1600" b="1">
                <a:latin typeface="Iskoola Pota" charset="0"/>
              </a:rPr>
              <a:t>, දේශයේ ගිවිසුම, දාවිත්ගේ ගිවිසුම සහ නව ගිවිසුම වල සම්පූර්ණත්වය දැකගත හැකිය. මීළඟට අප "නිහඬ කාලය" වෙත ගමන් කරමුව.</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2"/>
          <p:cNvSpPr>
            <a:spLocks noGrp="1" noRot="1" noChangeAspect="1" noChangeArrowheads="1" noTextEdit="1"/>
          </p:cNvSpPr>
          <p:nvPr>
            <p:ph type="sldImg"/>
          </p:nvPr>
        </p:nvSpPr>
        <p:spPr>
          <a:xfrm>
            <a:off x="1150938" y="692150"/>
            <a:ext cx="4556125" cy="3416300"/>
          </a:xfrm>
          <a:ln/>
        </p:spPr>
      </p:sp>
      <p:sp>
        <p:nvSpPr>
          <p:cNvPr id="14950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charset="0"/>
              </a:rPr>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Rot="1" noChangeAspect="1" noChangeArrowheads="1" noTextEdit="1"/>
          </p:cNvSpPr>
          <p:nvPr>
            <p:ph type="sldImg"/>
          </p:nvPr>
        </p:nvSpPr>
        <p:spPr>
          <a:xfrm>
            <a:off x="1150938" y="692150"/>
            <a:ext cx="4556125" cy="3416300"/>
          </a:xfrm>
          <a:ln/>
        </p:spPr>
      </p:sp>
      <p:sp>
        <p:nvSpPr>
          <p:cNvPr id="1843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600" b="1">
                <a:latin typeface="Iskoola Pota" charset="0"/>
                <a:cs typeface="Iskoola Pota" charset="0"/>
              </a:rPr>
              <a:t>ඉශ්‍රායෙලයේ මුල් කාලයේ</a:t>
            </a:r>
            <a:r>
              <a:rPr lang="en-US" sz="1600" b="1">
                <a:latin typeface="Iskoola Pota" charset="0"/>
              </a:rPr>
              <a:t>, </a:t>
            </a:r>
            <a:r>
              <a:rPr lang="en-US" sz="1600" b="1">
                <a:latin typeface="Iskoola Pota" charset="0"/>
                <a:cs typeface="Iskoola Pota" charset="0"/>
              </a:rPr>
              <a:t>මෝසෙස්ගේ සහ යොෂුවාගේ කාලයේ තිබුනා සේ මධ්‍යගත පාලන ක්‍රමයක්  මනුෂ්‍යයන් විසින් හඳුනා නොගත්තේය</a:t>
            </a:r>
            <a:r>
              <a:rPr lang="en-US" sz="1600" b="1">
                <a:latin typeface="Iskoola Pota" charset="0"/>
              </a:rPr>
              <a:t>. </a:t>
            </a:r>
            <a:r>
              <a:rPr lang="en-AU" sz="1600" b="1">
                <a:latin typeface="Iskoola Pota" charset="0"/>
              </a:rPr>
              <a:t>A</a:t>
            </a:r>
            <a:r>
              <a:rPr lang="en-US" sz="1600" b="1">
                <a:latin typeface="Iskoola Pota" charset="0"/>
              </a:rPr>
              <a:t>-</a:t>
            </a:r>
            <a:r>
              <a:rPr lang="en-AU" sz="1600" b="1">
                <a:latin typeface="Iskoola Pota" charset="0"/>
              </a:rPr>
              <a:t>R</a:t>
            </a:r>
            <a:r>
              <a:rPr lang="en-US" sz="1600" b="1">
                <a:latin typeface="Iskoola Pota" charset="0"/>
              </a:rPr>
              <a:t>C </a:t>
            </a:r>
            <a:r>
              <a:rPr lang="en-US" sz="1600" b="1">
                <a:latin typeface="Iskoola Pota" charset="0"/>
                <a:cs typeface="Iskoola Pota" charset="0"/>
              </a:rPr>
              <a:t>පිළිවෙල මතක තබා ගන්න</a:t>
            </a:r>
            <a:r>
              <a:rPr lang="en-US" sz="1600" b="1">
                <a:latin typeface="Iskoola Pota" charset="0"/>
              </a:rPr>
              <a:t>. </a:t>
            </a:r>
            <a:r>
              <a:rPr lang="en-US" sz="1600" b="1">
                <a:latin typeface="Iskoola Pota" charset="0"/>
                <a:cs typeface="Iskoola Pota" charset="0"/>
              </a:rPr>
              <a:t>අරාජික </a:t>
            </a:r>
            <a:r>
              <a:rPr lang="en-US" sz="1600" b="1">
                <a:latin typeface="Iskoola Pota" charset="0"/>
              </a:rPr>
              <a:t>,</a:t>
            </a:r>
            <a:r>
              <a:rPr lang="en-US" sz="1600" b="1">
                <a:latin typeface="Iskoola Pota" charset="0"/>
                <a:cs typeface="Iskoola Pota" charset="0"/>
              </a:rPr>
              <a:t>රාජකීය</a:t>
            </a:r>
            <a:r>
              <a:rPr lang="en-US" sz="1600" b="1">
                <a:latin typeface="Iskoola Pota" charset="0"/>
              </a:rPr>
              <a:t>, </a:t>
            </a:r>
            <a:r>
              <a:rPr lang="en-US" sz="1600" b="1">
                <a:latin typeface="Iskoola Pota" charset="0"/>
                <a:cs typeface="Iskoola Pota" charset="0"/>
              </a:rPr>
              <a:t>විප්‍රවාස</a:t>
            </a:r>
            <a:r>
              <a:rPr lang="en-US" sz="1600" b="1">
                <a:latin typeface="Iskoola Pota" charset="0"/>
              </a:rPr>
              <a:t>. </a:t>
            </a:r>
            <a:r>
              <a:rPr lang="en-US" sz="1600" b="1">
                <a:latin typeface="Iskoola Pota" charset="0"/>
                <a:cs typeface="Iskoola Pota" charset="0"/>
              </a:rPr>
              <a:t>සමාජ ක්‍රම තුනෙහි පළමුවැන්න වනුයේ </a:t>
            </a:r>
            <a:r>
              <a:rPr lang="en-US" sz="1600" b="1">
                <a:latin typeface="Iskoola Pota" charset="0"/>
              </a:rPr>
              <a:t>"</a:t>
            </a:r>
            <a:r>
              <a:rPr lang="en-US" sz="1600" b="1">
                <a:latin typeface="Iskoola Pota" charset="0"/>
                <a:cs typeface="Iskoola Pota" charset="0"/>
              </a:rPr>
              <a:t>අරාජික </a:t>
            </a:r>
            <a:r>
              <a:rPr lang="en-US" sz="1600" b="1">
                <a:latin typeface="Iskoola Pota" charset="0"/>
              </a:rPr>
              <a:t>" </a:t>
            </a:r>
            <a:r>
              <a:rPr lang="en-US" sz="1600" b="1">
                <a:latin typeface="Iskoola Pota" charset="0"/>
                <a:cs typeface="Iskoola Pota" charset="0"/>
              </a:rPr>
              <a:t>ක්‍රමයයි</a:t>
            </a:r>
            <a:r>
              <a:rPr lang="en-US" sz="1600" b="1">
                <a:latin typeface="Iskoola Pota" charset="0"/>
              </a:rPr>
              <a:t>.</a:t>
            </a:r>
          </a:p>
          <a:p>
            <a:endParaRPr lang="en-US" sz="1600" b="1">
              <a:latin typeface="Iskoola Pota"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xfrm>
            <a:off x="1150938" y="692150"/>
            <a:ext cx="4556125" cy="3416300"/>
          </a:xfrm>
          <a:ln/>
        </p:spPr>
      </p:sp>
      <p:sp>
        <p:nvSpPr>
          <p:cNvPr id="2048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600" b="1">
                <a:latin typeface="Iskoola Pota" charset="0"/>
                <a:cs typeface="Iskoola Pota" charset="0"/>
              </a:rPr>
              <a:t>මෙම කාල වකවානුව තුලදී</a:t>
            </a:r>
            <a:r>
              <a:rPr lang="en-US" sz="1600" b="1">
                <a:latin typeface="Iskoola Pota" charset="0"/>
              </a:rPr>
              <a:t>, </a:t>
            </a:r>
            <a:r>
              <a:rPr lang="en-US" sz="1600" b="1">
                <a:latin typeface="Iskoola Pota" charset="0"/>
                <a:cs typeface="Iskoola Pota" charset="0"/>
              </a:rPr>
              <a:t>මෝසෙස්ගේ ව්‍යවස්ථාව මඟින් ඇති කල ධර්මිෂ්ඨකමට මනුෂ්‍යයන්ව නැවත ගෙන එන පිණිස දෙවියන්වහන්සේ විසින් විනිශ්චයකරුවන් පෙළක් නැගිටුවන ලදී</a:t>
            </a:r>
            <a:r>
              <a:rPr lang="en-US" sz="1600" b="1">
                <a:latin typeface="Iskoola Pota" charset="0"/>
              </a:rPr>
              <a:t>. </a:t>
            </a:r>
            <a:r>
              <a:rPr lang="en-US" sz="1600" b="1">
                <a:latin typeface="Iskoola Pota" charset="0"/>
                <a:cs typeface="Iskoola Pota" charset="0"/>
              </a:rPr>
              <a:t>ඔවුන් බොහොදෙනාද රණසූරයෝ වූහ</a:t>
            </a:r>
            <a:r>
              <a:rPr lang="en-US" sz="1600" b="1">
                <a:latin typeface="Iskoola Pota" charset="0"/>
              </a:rPr>
              <a:t>.</a:t>
            </a:r>
          </a:p>
          <a:p>
            <a:endParaRPr lang="en-US" sz="1600" b="1">
              <a:latin typeface="Iskoola Pota" charset="0"/>
            </a:endParaRPr>
          </a:p>
          <a:p>
            <a:r>
              <a:rPr lang="en-US" sz="1600" b="1">
                <a:latin typeface="Iskoola Pota" charset="0"/>
              </a:rPr>
              <a:t>/// </a:t>
            </a:r>
            <a:r>
              <a:rPr lang="en-US" sz="1600" b="1">
                <a:latin typeface="Iskoola Pota" charset="0"/>
                <a:cs typeface="Iskoola Pota" charset="0"/>
              </a:rPr>
              <a:t>විනිශ්චයකාරයන්ගේ යුගය ජාතියක් ලෙසට දේව භක්තිය හීන වීමේ කාලයක් විය</a:t>
            </a:r>
            <a:r>
              <a:rPr lang="en-US" sz="1600" b="1">
                <a:latin typeface="Iskoola Pota" charset="0"/>
              </a:rPr>
              <a:t>-- </a:t>
            </a:r>
            <a:r>
              <a:rPr lang="en-US" sz="1600" b="1">
                <a:latin typeface="Iskoola Pota" charset="0"/>
                <a:cs typeface="Iskoola Pota" charset="0"/>
              </a:rPr>
              <a:t>ආබ්‍රහම්ගේ ඇදහිල්ලෙන් මනුෂ්‍යයන් ඉවත් විය</a:t>
            </a:r>
            <a:r>
              <a:rPr lang="en-US" sz="1600" b="1">
                <a:latin typeface="Iskoola Pota" charset="0"/>
              </a:rPr>
              <a:t>. </a:t>
            </a:r>
            <a:r>
              <a:rPr lang="en-US" sz="1600" b="1">
                <a:latin typeface="Iskoola Pota" charset="0"/>
                <a:cs typeface="Iskoola Pota" charset="0"/>
              </a:rPr>
              <a:t>විපාකයන් නරක තැන සිට අන්තිම නරක අතට හැරුණි</a:t>
            </a:r>
            <a:r>
              <a:rPr lang="en-US" sz="1600" b="1">
                <a:latin typeface="Iskoola Pota" charset="0"/>
              </a:rPr>
              <a:t>. </a:t>
            </a:r>
            <a:r>
              <a:rPr lang="en-US" sz="1600" b="1">
                <a:latin typeface="Iskoola Pota" charset="0"/>
                <a:cs typeface="Iskoola Pota" charset="0"/>
              </a:rPr>
              <a:t>තත්වය වඩාත් දරුණු අතට හැරුණ හැම මොහොතකම දෙවියන්වහන්සේ විසින් නව විනිශ්චයකාරයෙක්  ඉශ්‍රායෙල්වරුන්ගෙන් තෝරාගත්තේය</a:t>
            </a:r>
            <a:r>
              <a:rPr lang="en-US" sz="1600" b="1">
                <a:latin typeface="Iskoola Pota" charset="0"/>
              </a:rPr>
              <a:t>.</a:t>
            </a:r>
          </a:p>
          <a:p>
            <a:r>
              <a:rPr lang="en-US" sz="1600" b="1">
                <a:latin typeface="Iskoola Pota" charset="0"/>
              </a:rPr>
              <a:t> </a:t>
            </a:r>
          </a:p>
          <a:p>
            <a:endParaRPr lang="en-US" sz="1600" b="1">
              <a:latin typeface="Iskoola Pota"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ru-RU"/>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Click to edit Master subtitle style</a:t>
            </a:r>
            <a:endParaRPr lang="en-US"/>
          </a:p>
        </p:txBody>
      </p:sp>
    </p:spTree>
    <p:extLst>
      <p:ext uri="{BB962C8B-B14F-4D97-AF65-F5344CB8AC3E}">
        <p14:creationId xmlns:p14="http://schemas.microsoft.com/office/powerpoint/2010/main" val="2163178359"/>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574886378"/>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ru-RU"/>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1539444443"/>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319453571"/>
      </p:ext>
    </p:extLst>
  </p:cSld>
  <p:clrMapOvr>
    <a:masterClrMapping/>
  </p:clrMapOvr>
  <p:transition>
    <p:cu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3846925"/>
      </p:ext>
    </p:extLst>
  </p:cSld>
  <p:clrMapOvr>
    <a:masterClrMapping/>
  </p:clrMapOvr>
  <p:transition>
    <p:cu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30499401"/>
      </p:ext>
    </p:extLst>
  </p:cSld>
  <p:clrMapOvr>
    <a:masterClrMapping/>
  </p:clrMapOvr>
  <p:transition>
    <p:cu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706219"/>
      </p:ext>
    </p:extLst>
  </p:cSld>
  <p:clrMapOvr>
    <a:masterClrMapping/>
  </p:clrMapOvr>
  <p:transition>
    <p:cu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808603"/>
      </p:ext>
    </p:extLst>
  </p:cSld>
  <p:clrMapOvr>
    <a:masterClrMapping/>
  </p:clrMapOvr>
  <p:transition>
    <p:cu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524741354"/>
      </p:ext>
    </p:extLst>
  </p:cSld>
  <p:clrMapOvr>
    <a:masterClrMapping/>
  </p:clrMapOvr>
  <p:transition>
    <p:cu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4173039"/>
      </p:ext>
    </p:extLst>
  </p:cSld>
  <p:clrMapOvr>
    <a:masterClrMapping/>
  </p:clrMapOvr>
  <p:transition>
    <p:cu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55755998"/>
      </p:ext>
    </p:extLst>
  </p:cSld>
  <p:clrMapOvr>
    <a:masterClrMapping/>
  </p:clrMapOvr>
  <p:transition>
    <p:cu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732376345"/>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04324082"/>
      </p:ext>
    </p:extLst>
  </p:cSld>
  <p:clrMapOvr>
    <a:masterClrMapping/>
  </p:clrMapOvr>
  <p:transition>
    <p:cu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4392052"/>
      </p:ext>
    </p:extLst>
  </p:cSld>
  <p:clrMapOvr>
    <a:masterClrMapping/>
  </p:clrMapOvr>
  <p:transition>
    <p:cu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632316"/>
      </p:ext>
    </p:extLst>
  </p:cSld>
  <p:clrMapOvr>
    <a:masterClrMapping/>
  </p:clrMapOvr>
  <p:transition>
    <p:cu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ru-RU"/>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Click to edit Master text styles</a:t>
            </a:r>
          </a:p>
        </p:txBody>
      </p:sp>
    </p:spTree>
    <p:extLst>
      <p:ext uri="{BB962C8B-B14F-4D97-AF65-F5344CB8AC3E}">
        <p14:creationId xmlns:p14="http://schemas.microsoft.com/office/powerpoint/2010/main" val="1916214117"/>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3786541065"/>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ru-RU"/>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3320692588"/>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Tree>
    <p:extLst>
      <p:ext uri="{BB962C8B-B14F-4D97-AF65-F5344CB8AC3E}">
        <p14:creationId xmlns:p14="http://schemas.microsoft.com/office/powerpoint/2010/main" val="79211429"/>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2220756"/>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ru-RU"/>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648074605"/>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ru-RU"/>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2790872892"/>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1029"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nvGrpSpPr>
            <p:cNvPr id="1030"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chemeClr val="bg2">
                    <a:alpha val="74998"/>
                  </a:schemeClr>
                </a:outerShdw>
              </a:effectLst>
            </p:spPr>
            <p:txBody>
              <a:bodyPr wrap="none" anchor="ctr"/>
              <a:lstStyle/>
              <a:p>
                <a:pPr>
                  <a:defRPr/>
                </a:pPr>
                <a:endParaRPr lang="en-US">
                  <a:cs typeface="MS PGothic" charset="0"/>
                </a:endParaRPr>
              </a:p>
            </p:txBody>
          </p:sp>
          <p:sp>
            <p:nvSpPr>
              <p:cNvPr id="1036"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37"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38"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39"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0"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1"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2"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3"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4"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5"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6"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7"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8"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9"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0"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1"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2"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3"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4"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5"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6"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7"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1031" name="Group 30"/>
            <p:cNvGrpSpPr>
              <a:grpSpLocks/>
            </p:cNvGrpSpPr>
            <p:nvPr/>
          </p:nvGrpSpPr>
          <p:grpSpPr bwMode="auto">
            <a:xfrm>
              <a:off x="0" y="0"/>
              <a:ext cx="1246" cy="1232"/>
              <a:chOff x="0" y="0"/>
              <a:chExt cx="1246" cy="1232"/>
            </a:xfrm>
          </p:grpSpPr>
          <p:sp>
            <p:nvSpPr>
              <p:cNvPr id="1032"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33"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34"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grpSp>
      <p:sp>
        <p:nvSpPr>
          <p:cNvPr id="1027" name="Text Box 35"/>
          <p:cNvSpPr txBox="1">
            <a:spLocks noChangeArrowheads="1"/>
          </p:cNvSpPr>
          <p:nvPr userDrawn="1"/>
        </p:nvSpPr>
        <p:spPr bwMode="auto">
          <a:xfrm>
            <a:off x="417513" y="6569075"/>
            <a:ext cx="1011237" cy="244475"/>
          </a:xfrm>
          <a:prstGeom prst="rect">
            <a:avLst/>
          </a:prstGeom>
          <a:noFill/>
          <a:ln>
            <a:noFill/>
          </a:ln>
        </p:spPr>
        <p:txBody>
          <a:bodyPr wrap="none" anchor="ct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sz="900" b="1">
                <a:solidFill>
                  <a:srgbClr val="FFFFFF"/>
                </a:solidFill>
                <a:latin typeface="Arial" charset="0"/>
              </a:rPr>
              <a:t>© </a:t>
            </a:r>
            <a:r>
              <a:rPr lang="en-US" sz="1000" b="1">
                <a:solidFill>
                  <a:srgbClr val="FFFFFF"/>
                </a:solidFill>
                <a:latin typeface="Arial" charset="0"/>
              </a:rPr>
              <a:t>2006 </a:t>
            </a:r>
            <a:r>
              <a:rPr lang="en-US" sz="900" b="1">
                <a:solidFill>
                  <a:srgbClr val="FFFFFF"/>
                </a:solidFill>
                <a:latin typeface="Arial" charset="0"/>
              </a:rPr>
              <a:t> TBBMI</a:t>
            </a:r>
          </a:p>
        </p:txBody>
      </p:sp>
      <p:sp>
        <p:nvSpPr>
          <p:cNvPr id="1060" name="Rectangle 36"/>
          <p:cNvSpPr>
            <a:spLocks noChangeArrowheads="1"/>
          </p:cNvSpPr>
          <p:nvPr userDrawn="1"/>
        </p:nvSpPr>
        <p:spPr bwMode="auto">
          <a:xfrm>
            <a:off x="7493000" y="6543675"/>
            <a:ext cx="811213"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9.65.03d.</a:t>
            </a:r>
          </a:p>
        </p:txBody>
      </p:sp>
    </p:spTree>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0"/>
          <a:cs typeface="MS PGothic"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0"/>
          <a:cs typeface="MS PGothic"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0"/>
          <a:cs typeface="MS PGothic"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0"/>
          <a:cs typeface="MS PGothic"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0"/>
          <a:cs typeface="MS PGothic"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S PGothic" pitchFamily="34" charset="-128"/>
          <a:cs typeface="MS PGothic"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S PGothic" pitchFamily="34" charset="-128"/>
          <a:cs typeface="MS PGothic"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0" name="Group 1026"/>
          <p:cNvGrpSpPr>
            <a:grpSpLocks/>
          </p:cNvGrpSpPr>
          <p:nvPr/>
        </p:nvGrpSpPr>
        <p:grpSpPr bwMode="auto">
          <a:xfrm>
            <a:off x="0" y="0"/>
            <a:ext cx="9132888" cy="6845300"/>
            <a:chOff x="0" y="0"/>
            <a:chExt cx="5753" cy="4312"/>
          </a:xfrm>
        </p:grpSpPr>
        <p:sp>
          <p:nvSpPr>
            <p:cNvPr id="2053" name="Rectangle 1027"/>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1800">
                <a:solidFill>
                  <a:srgbClr val="FFFFFF"/>
                </a:solidFill>
                <a:latin typeface="Times New Roman" charset="0"/>
              </a:endParaRPr>
            </a:p>
          </p:txBody>
        </p:sp>
        <p:grpSp>
          <p:nvGrpSpPr>
            <p:cNvPr id="2054" name="Group 1028"/>
            <p:cNvGrpSpPr>
              <a:grpSpLocks/>
            </p:cNvGrpSpPr>
            <p:nvPr/>
          </p:nvGrpSpPr>
          <p:grpSpPr bwMode="auto">
            <a:xfrm>
              <a:off x="246" y="204"/>
              <a:ext cx="5271" cy="3889"/>
              <a:chOff x="246" y="204"/>
              <a:chExt cx="5271" cy="3889"/>
            </a:xfrm>
          </p:grpSpPr>
          <p:sp>
            <p:nvSpPr>
              <p:cNvPr id="381957" name="Rectangle 1029"/>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7"/>
                  </a:srgbClr>
                </a:outerShdw>
              </a:effectLst>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defRPr/>
                </a:pPr>
                <a:endParaRPr lang="en-US" sz="1800">
                  <a:solidFill>
                    <a:srgbClr val="FFFFFF"/>
                  </a:solidFill>
                  <a:latin typeface="Times New Roman" charset="0"/>
                  <a:cs typeface="MS PGothic" charset="0"/>
                </a:endParaRPr>
              </a:p>
            </p:txBody>
          </p:sp>
          <p:sp>
            <p:nvSpPr>
              <p:cNvPr id="2060" name="Freeform 1030"/>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61" name="Freeform 1031"/>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62" name="Freeform 1032"/>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63" name="Freeform 1033"/>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64" name="Freeform 1034"/>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65" name="Freeform 1035"/>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66" name="Freeform 1036"/>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67" name="Freeform 1037"/>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68" name="Freeform 1038"/>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69" name="Freeform 1039"/>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70" name="Freeform 1040"/>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71" name="Freeform 1041"/>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72" name="Freeform 1042"/>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73" name="Freeform 1043"/>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74" name="Freeform 1044"/>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75" name="Freeform 1045"/>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76" name="Freeform 1046"/>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77" name="Freeform 1047"/>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78" name="Freeform 1048"/>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79" name="Freeform 1049"/>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80" name="Freeform 1050"/>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81" name="Freeform 1051"/>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2055" name="Group 1052"/>
            <p:cNvGrpSpPr>
              <a:grpSpLocks/>
            </p:cNvGrpSpPr>
            <p:nvPr/>
          </p:nvGrpSpPr>
          <p:grpSpPr bwMode="auto">
            <a:xfrm>
              <a:off x="0" y="0"/>
              <a:ext cx="1246" cy="1232"/>
              <a:chOff x="0" y="0"/>
              <a:chExt cx="1246" cy="1232"/>
            </a:xfrm>
          </p:grpSpPr>
          <p:sp>
            <p:nvSpPr>
              <p:cNvPr id="2056" name="Rectangle 1053"/>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1800">
                  <a:solidFill>
                    <a:srgbClr val="FFFFFF"/>
                  </a:solidFill>
                  <a:latin typeface="Times New Roman" charset="0"/>
                </a:endParaRPr>
              </a:p>
            </p:txBody>
          </p:sp>
          <p:sp>
            <p:nvSpPr>
              <p:cNvPr id="2057" name="Rectangle 1054"/>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1800">
                  <a:solidFill>
                    <a:srgbClr val="FFFFFF"/>
                  </a:solidFill>
                  <a:latin typeface="Times New Roman" charset="0"/>
                </a:endParaRPr>
              </a:p>
            </p:txBody>
          </p:sp>
          <p:sp>
            <p:nvSpPr>
              <p:cNvPr id="2058" name="Rectangle 1055"/>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1800">
                  <a:solidFill>
                    <a:srgbClr val="FFFFFF"/>
                  </a:solidFill>
                  <a:latin typeface="Times New Roman" charset="0"/>
                </a:endParaRPr>
              </a:p>
            </p:txBody>
          </p:sp>
        </p:grpSp>
      </p:grpSp>
      <p:sp>
        <p:nvSpPr>
          <p:cNvPr id="51203" name="Text Box 1056"/>
          <p:cNvSpPr txBox="1">
            <a:spLocks noChangeArrowheads="1"/>
          </p:cNvSpPr>
          <p:nvPr userDrawn="1"/>
        </p:nvSpPr>
        <p:spPr bwMode="auto">
          <a:xfrm>
            <a:off x="436563" y="6569075"/>
            <a:ext cx="973137" cy="244475"/>
          </a:xfrm>
          <a:prstGeom prst="rect">
            <a:avLst/>
          </a:prstGeom>
          <a:noFill/>
          <a:ln>
            <a:noFill/>
          </a:ln>
        </p:spPr>
        <p:txBody>
          <a:bodyPr wrap="none" anchor="ct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sz="900" b="1">
                <a:solidFill>
                  <a:srgbClr val="FFFFFF"/>
                </a:solidFill>
                <a:latin typeface="Arial" charset="0"/>
              </a:rPr>
              <a:t>© </a:t>
            </a:r>
            <a:r>
              <a:rPr lang="en-US" sz="1000" b="1">
                <a:solidFill>
                  <a:srgbClr val="FFFFFF"/>
                </a:solidFill>
                <a:latin typeface="Arial" charset="0"/>
              </a:rPr>
              <a:t>2004</a:t>
            </a:r>
            <a:r>
              <a:rPr lang="en-US" sz="900" b="1">
                <a:solidFill>
                  <a:srgbClr val="FFFFFF"/>
                </a:solidFill>
                <a:latin typeface="Arial" charset="0"/>
              </a:rPr>
              <a:t> TBBMI</a:t>
            </a:r>
          </a:p>
        </p:txBody>
      </p:sp>
      <p:sp>
        <p:nvSpPr>
          <p:cNvPr id="381985" name="Rectangle 1057"/>
          <p:cNvSpPr>
            <a:spLocks noChangeArrowheads="1"/>
          </p:cNvSpPr>
          <p:nvPr userDrawn="1"/>
        </p:nvSpPr>
        <p:spPr bwMode="auto">
          <a:xfrm>
            <a:off x="7540625" y="6532563"/>
            <a:ext cx="736600" cy="268287"/>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cs typeface="MS PGothic" charset="0"/>
              </a:rPr>
              <a:t>8.0.03d.</a:t>
            </a:r>
          </a:p>
        </p:txBody>
      </p:sp>
    </p:spTree>
  </p:cSld>
  <p:clrMap bg1="dk2" tx1="lt1" bg2="dk1"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ransition>
    <p:cu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0"/>
          <a:cs typeface="MS PGothic"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0"/>
          <a:cs typeface="MS PGothic"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0"/>
          <a:cs typeface="MS PGothic"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0"/>
          <a:cs typeface="MS PGothic"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0"/>
          <a:cs typeface="MS PGothic"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S PGothic" pitchFamily="34" charset="-128"/>
          <a:cs typeface="MS PGothic"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S PGothic" pitchFamily="34" charset="-128"/>
          <a:cs typeface="MS PGothic"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5.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6.xml"/><Relationship Id="rId1" Type="http://schemas.openxmlformats.org/officeDocument/2006/relationships/tags" Target="../tags/tag3.xml"/><Relationship Id="rId4" Type="http://schemas.openxmlformats.org/officeDocument/2006/relationships/image" Target="../media/image9.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xml"/><Relationship Id="rId1" Type="http://schemas.openxmlformats.org/officeDocument/2006/relationships/tags" Target="../tags/tag4.xml"/><Relationship Id="rId4" Type="http://schemas.openxmlformats.org/officeDocument/2006/relationships/image" Target="../media/image10.jpeg"/></Relationships>
</file>

<file path=ppt/slides/_rels/slide2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16.jpeg"/></Relationships>
</file>

<file path=ppt/slides/_rels/slide3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33.xml"/><Relationship Id="rId7"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18.emf"/><Relationship Id="rId5" Type="http://schemas.openxmlformats.org/officeDocument/2006/relationships/image" Target="../media/image17.jpeg"/><Relationship Id="rId4" Type="http://schemas.openxmlformats.org/officeDocument/2006/relationships/image" Target="../media/image16.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6.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24.emf"/><Relationship Id="rId5" Type="http://schemas.openxmlformats.org/officeDocument/2006/relationships/image" Target="../media/image17.jpeg"/><Relationship Id="rId4" Type="http://schemas.openxmlformats.org/officeDocument/2006/relationships/image" Target="../media/image16.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25.jpeg"/></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27.png"/><Relationship Id="rId4" Type="http://schemas.openxmlformats.org/officeDocument/2006/relationships/image" Target="../media/image26.png"/></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1.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6.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5" name="Group 2"/>
          <p:cNvGrpSpPr>
            <a:grpSpLocks/>
          </p:cNvGrpSpPr>
          <p:nvPr/>
        </p:nvGrpSpPr>
        <p:grpSpPr bwMode="auto">
          <a:xfrm>
            <a:off x="2141538" y="788988"/>
            <a:ext cx="5281612" cy="5100637"/>
            <a:chOff x="1349" y="497"/>
            <a:chExt cx="3327" cy="3213"/>
          </a:xfrm>
        </p:grpSpPr>
        <p:sp>
          <p:nvSpPr>
            <p:cNvPr id="31755" name="Oval 3"/>
            <p:cNvSpPr>
              <a:spLocks noChangeArrowheads="1"/>
            </p:cNvSpPr>
            <p:nvPr/>
          </p:nvSpPr>
          <p:spPr bwMode="auto">
            <a:xfrm>
              <a:off x="1349" y="622"/>
              <a:ext cx="3184" cy="3088"/>
            </a:xfrm>
            <a:prstGeom prst="ellipse">
              <a:avLst/>
            </a:prstGeom>
            <a:noFill/>
            <a:ln w="104775">
              <a:solidFill>
                <a:srgbClr val="858585"/>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31756" name="Freeform 4"/>
            <p:cNvSpPr>
              <a:spLocks/>
            </p:cNvSpPr>
            <p:nvPr/>
          </p:nvSpPr>
          <p:spPr bwMode="auto">
            <a:xfrm>
              <a:off x="2935" y="497"/>
              <a:ext cx="1668" cy="1448"/>
            </a:xfrm>
            <a:custGeom>
              <a:avLst/>
              <a:gdLst>
                <a:gd name="T0" fmla="*/ 63 w 1668"/>
                <a:gd name="T1" fmla="*/ 25 h 1448"/>
                <a:gd name="T2" fmla="*/ 12 w 1668"/>
                <a:gd name="T3" fmla="*/ 92 h 1448"/>
                <a:gd name="T4" fmla="*/ 46 w 1668"/>
                <a:gd name="T5" fmla="*/ 219 h 1448"/>
                <a:gd name="T6" fmla="*/ 54 w 1668"/>
                <a:gd name="T7" fmla="*/ 278 h 1448"/>
                <a:gd name="T8" fmla="*/ 130 w 1668"/>
                <a:gd name="T9" fmla="*/ 311 h 1448"/>
                <a:gd name="T10" fmla="*/ 374 w 1668"/>
                <a:gd name="T11" fmla="*/ 370 h 1448"/>
                <a:gd name="T12" fmla="*/ 636 w 1668"/>
                <a:gd name="T13" fmla="*/ 396 h 1448"/>
                <a:gd name="T14" fmla="*/ 753 w 1668"/>
                <a:gd name="T15" fmla="*/ 429 h 1448"/>
                <a:gd name="T16" fmla="*/ 854 w 1668"/>
                <a:gd name="T17" fmla="*/ 497 h 1448"/>
                <a:gd name="T18" fmla="*/ 897 w 1668"/>
                <a:gd name="T19" fmla="*/ 539 h 1448"/>
                <a:gd name="T20" fmla="*/ 913 w 1668"/>
                <a:gd name="T21" fmla="*/ 564 h 1448"/>
                <a:gd name="T22" fmla="*/ 964 w 1668"/>
                <a:gd name="T23" fmla="*/ 598 h 1448"/>
                <a:gd name="T24" fmla="*/ 1149 w 1668"/>
                <a:gd name="T25" fmla="*/ 732 h 1448"/>
                <a:gd name="T26" fmla="*/ 1242 w 1668"/>
                <a:gd name="T27" fmla="*/ 808 h 1448"/>
                <a:gd name="T28" fmla="*/ 1276 w 1668"/>
                <a:gd name="T29" fmla="*/ 850 h 1448"/>
                <a:gd name="T30" fmla="*/ 1284 w 1668"/>
                <a:gd name="T31" fmla="*/ 876 h 1448"/>
                <a:gd name="T32" fmla="*/ 1318 w 1668"/>
                <a:gd name="T33" fmla="*/ 935 h 1448"/>
                <a:gd name="T34" fmla="*/ 1360 w 1668"/>
                <a:gd name="T35" fmla="*/ 1086 h 1448"/>
                <a:gd name="T36" fmla="*/ 1436 w 1668"/>
                <a:gd name="T37" fmla="*/ 1305 h 1448"/>
                <a:gd name="T38" fmla="*/ 1444 w 1668"/>
                <a:gd name="T39" fmla="*/ 1330 h 1448"/>
                <a:gd name="T40" fmla="*/ 1469 w 1668"/>
                <a:gd name="T41" fmla="*/ 1356 h 1448"/>
                <a:gd name="T42" fmla="*/ 1528 w 1668"/>
                <a:gd name="T43" fmla="*/ 1448 h 1448"/>
                <a:gd name="T44" fmla="*/ 1604 w 1668"/>
                <a:gd name="T45" fmla="*/ 1415 h 1448"/>
                <a:gd name="T46" fmla="*/ 1629 w 1668"/>
                <a:gd name="T47" fmla="*/ 1398 h 1448"/>
                <a:gd name="T48" fmla="*/ 1663 w 1668"/>
                <a:gd name="T49" fmla="*/ 1389 h 1448"/>
                <a:gd name="T50" fmla="*/ 1646 w 1668"/>
                <a:gd name="T51" fmla="*/ 1280 h 1448"/>
                <a:gd name="T52" fmla="*/ 1604 w 1668"/>
                <a:gd name="T53" fmla="*/ 1086 h 1448"/>
                <a:gd name="T54" fmla="*/ 1562 w 1668"/>
                <a:gd name="T55" fmla="*/ 935 h 1448"/>
                <a:gd name="T56" fmla="*/ 1545 w 1668"/>
                <a:gd name="T57" fmla="*/ 901 h 1448"/>
                <a:gd name="T58" fmla="*/ 1511 w 1668"/>
                <a:gd name="T59" fmla="*/ 850 h 1448"/>
                <a:gd name="T60" fmla="*/ 1393 w 1668"/>
                <a:gd name="T61" fmla="*/ 716 h 1448"/>
                <a:gd name="T62" fmla="*/ 1385 w 1668"/>
                <a:gd name="T63" fmla="*/ 690 h 1448"/>
                <a:gd name="T64" fmla="*/ 1334 w 1668"/>
                <a:gd name="T65" fmla="*/ 674 h 1448"/>
                <a:gd name="T66" fmla="*/ 1259 w 1668"/>
                <a:gd name="T67" fmla="*/ 598 h 1448"/>
                <a:gd name="T68" fmla="*/ 1250 w 1668"/>
                <a:gd name="T69" fmla="*/ 572 h 1448"/>
                <a:gd name="T70" fmla="*/ 1090 w 1668"/>
                <a:gd name="T71" fmla="*/ 455 h 1448"/>
                <a:gd name="T72" fmla="*/ 1014 w 1668"/>
                <a:gd name="T73" fmla="*/ 396 h 1448"/>
                <a:gd name="T74" fmla="*/ 972 w 1668"/>
                <a:gd name="T75" fmla="*/ 345 h 1448"/>
                <a:gd name="T76" fmla="*/ 922 w 1668"/>
                <a:gd name="T77" fmla="*/ 311 h 1448"/>
                <a:gd name="T78" fmla="*/ 838 w 1668"/>
                <a:gd name="T79" fmla="*/ 269 h 1448"/>
                <a:gd name="T80" fmla="*/ 753 w 1668"/>
                <a:gd name="T81" fmla="*/ 252 h 1448"/>
                <a:gd name="T82" fmla="*/ 694 w 1668"/>
                <a:gd name="T83" fmla="*/ 177 h 1448"/>
                <a:gd name="T84" fmla="*/ 644 w 1668"/>
                <a:gd name="T85" fmla="*/ 160 h 1448"/>
                <a:gd name="T86" fmla="*/ 417 w 1668"/>
                <a:gd name="T87" fmla="*/ 84 h 1448"/>
                <a:gd name="T88" fmla="*/ 181 w 1668"/>
                <a:gd name="T89" fmla="*/ 0 h 1448"/>
                <a:gd name="T90" fmla="*/ 147 w 1668"/>
                <a:gd name="T91" fmla="*/ 8 h 1448"/>
                <a:gd name="T92" fmla="*/ 88 w 1668"/>
                <a:gd name="T93" fmla="*/ 17 h 1448"/>
                <a:gd name="T94" fmla="*/ 63 w 1668"/>
                <a:gd name="T95" fmla="*/ 25 h 144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668"/>
                <a:gd name="T145" fmla="*/ 0 h 1448"/>
                <a:gd name="T146" fmla="*/ 1668 w 1668"/>
                <a:gd name="T147" fmla="*/ 1448 h 144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668" h="1448">
                  <a:moveTo>
                    <a:pt x="63" y="25"/>
                  </a:moveTo>
                  <a:cubicBezTo>
                    <a:pt x="33" y="45"/>
                    <a:pt x="31" y="62"/>
                    <a:pt x="12" y="92"/>
                  </a:cubicBezTo>
                  <a:cubicBezTo>
                    <a:pt x="0" y="142"/>
                    <a:pt x="1" y="188"/>
                    <a:pt x="46" y="219"/>
                  </a:cubicBezTo>
                  <a:cubicBezTo>
                    <a:pt x="48" y="238"/>
                    <a:pt x="45" y="259"/>
                    <a:pt x="54" y="278"/>
                  </a:cubicBezTo>
                  <a:cubicBezTo>
                    <a:pt x="61" y="293"/>
                    <a:pt x="126" y="310"/>
                    <a:pt x="130" y="311"/>
                  </a:cubicBezTo>
                  <a:cubicBezTo>
                    <a:pt x="211" y="332"/>
                    <a:pt x="289" y="361"/>
                    <a:pt x="374" y="370"/>
                  </a:cubicBezTo>
                  <a:cubicBezTo>
                    <a:pt x="460" y="392"/>
                    <a:pt x="545" y="391"/>
                    <a:pt x="636" y="396"/>
                  </a:cubicBezTo>
                  <a:cubicBezTo>
                    <a:pt x="674" y="408"/>
                    <a:pt x="714" y="416"/>
                    <a:pt x="753" y="429"/>
                  </a:cubicBezTo>
                  <a:cubicBezTo>
                    <a:pt x="789" y="453"/>
                    <a:pt x="813" y="475"/>
                    <a:pt x="854" y="497"/>
                  </a:cubicBezTo>
                  <a:cubicBezTo>
                    <a:pt x="901" y="566"/>
                    <a:pt x="837" y="479"/>
                    <a:pt x="897" y="539"/>
                  </a:cubicBezTo>
                  <a:cubicBezTo>
                    <a:pt x="903" y="545"/>
                    <a:pt x="905" y="557"/>
                    <a:pt x="913" y="564"/>
                  </a:cubicBezTo>
                  <a:cubicBezTo>
                    <a:pt x="928" y="577"/>
                    <a:pt x="949" y="583"/>
                    <a:pt x="964" y="598"/>
                  </a:cubicBezTo>
                  <a:cubicBezTo>
                    <a:pt x="1015" y="649"/>
                    <a:pt x="1078" y="709"/>
                    <a:pt x="1149" y="732"/>
                  </a:cubicBezTo>
                  <a:cubicBezTo>
                    <a:pt x="1185" y="756"/>
                    <a:pt x="1198" y="793"/>
                    <a:pt x="1242" y="808"/>
                  </a:cubicBezTo>
                  <a:cubicBezTo>
                    <a:pt x="1262" y="873"/>
                    <a:pt x="1231" y="795"/>
                    <a:pt x="1276" y="850"/>
                  </a:cubicBezTo>
                  <a:cubicBezTo>
                    <a:pt x="1281" y="857"/>
                    <a:pt x="1280" y="867"/>
                    <a:pt x="1284" y="876"/>
                  </a:cubicBezTo>
                  <a:cubicBezTo>
                    <a:pt x="1293" y="896"/>
                    <a:pt x="1307" y="914"/>
                    <a:pt x="1318" y="935"/>
                  </a:cubicBezTo>
                  <a:cubicBezTo>
                    <a:pt x="1324" y="986"/>
                    <a:pt x="1330" y="1042"/>
                    <a:pt x="1360" y="1086"/>
                  </a:cubicBezTo>
                  <a:cubicBezTo>
                    <a:pt x="1376" y="1157"/>
                    <a:pt x="1394" y="1244"/>
                    <a:pt x="1436" y="1305"/>
                  </a:cubicBezTo>
                  <a:cubicBezTo>
                    <a:pt x="1438" y="1313"/>
                    <a:pt x="1439" y="1322"/>
                    <a:pt x="1444" y="1330"/>
                  </a:cubicBezTo>
                  <a:cubicBezTo>
                    <a:pt x="1450" y="1340"/>
                    <a:pt x="1464" y="1344"/>
                    <a:pt x="1469" y="1356"/>
                  </a:cubicBezTo>
                  <a:cubicBezTo>
                    <a:pt x="1497" y="1432"/>
                    <a:pt x="1449" y="1422"/>
                    <a:pt x="1528" y="1448"/>
                  </a:cubicBezTo>
                  <a:cubicBezTo>
                    <a:pt x="1555" y="1439"/>
                    <a:pt x="1576" y="1423"/>
                    <a:pt x="1604" y="1415"/>
                  </a:cubicBezTo>
                  <a:cubicBezTo>
                    <a:pt x="1612" y="1409"/>
                    <a:pt x="1619" y="1402"/>
                    <a:pt x="1629" y="1398"/>
                  </a:cubicBezTo>
                  <a:cubicBezTo>
                    <a:pt x="1639" y="1393"/>
                    <a:pt x="1659" y="1400"/>
                    <a:pt x="1663" y="1389"/>
                  </a:cubicBezTo>
                  <a:cubicBezTo>
                    <a:pt x="1668" y="1370"/>
                    <a:pt x="1652" y="1307"/>
                    <a:pt x="1646" y="1280"/>
                  </a:cubicBezTo>
                  <a:cubicBezTo>
                    <a:pt x="1662" y="1228"/>
                    <a:pt x="1635" y="1132"/>
                    <a:pt x="1604" y="1086"/>
                  </a:cubicBezTo>
                  <a:cubicBezTo>
                    <a:pt x="1595" y="1041"/>
                    <a:pt x="1580" y="972"/>
                    <a:pt x="1562" y="935"/>
                  </a:cubicBezTo>
                  <a:cubicBezTo>
                    <a:pt x="1556" y="923"/>
                    <a:pt x="1551" y="911"/>
                    <a:pt x="1545" y="901"/>
                  </a:cubicBezTo>
                  <a:cubicBezTo>
                    <a:pt x="1534" y="883"/>
                    <a:pt x="1511" y="850"/>
                    <a:pt x="1511" y="850"/>
                  </a:cubicBezTo>
                  <a:cubicBezTo>
                    <a:pt x="1495" y="786"/>
                    <a:pt x="1447" y="749"/>
                    <a:pt x="1393" y="716"/>
                  </a:cubicBezTo>
                  <a:cubicBezTo>
                    <a:pt x="1390" y="707"/>
                    <a:pt x="1392" y="695"/>
                    <a:pt x="1385" y="690"/>
                  </a:cubicBezTo>
                  <a:cubicBezTo>
                    <a:pt x="1370" y="679"/>
                    <a:pt x="1334" y="674"/>
                    <a:pt x="1334" y="674"/>
                  </a:cubicBezTo>
                  <a:cubicBezTo>
                    <a:pt x="1304" y="653"/>
                    <a:pt x="1275" y="630"/>
                    <a:pt x="1259" y="598"/>
                  </a:cubicBezTo>
                  <a:cubicBezTo>
                    <a:pt x="1254" y="589"/>
                    <a:pt x="1255" y="579"/>
                    <a:pt x="1250" y="572"/>
                  </a:cubicBezTo>
                  <a:cubicBezTo>
                    <a:pt x="1206" y="515"/>
                    <a:pt x="1147" y="490"/>
                    <a:pt x="1090" y="455"/>
                  </a:cubicBezTo>
                  <a:cubicBezTo>
                    <a:pt x="1068" y="421"/>
                    <a:pt x="1049" y="412"/>
                    <a:pt x="1014" y="396"/>
                  </a:cubicBezTo>
                  <a:cubicBezTo>
                    <a:pt x="998" y="380"/>
                    <a:pt x="988" y="359"/>
                    <a:pt x="972" y="345"/>
                  </a:cubicBezTo>
                  <a:cubicBezTo>
                    <a:pt x="956" y="331"/>
                    <a:pt x="922" y="311"/>
                    <a:pt x="922" y="311"/>
                  </a:cubicBezTo>
                  <a:cubicBezTo>
                    <a:pt x="899" y="278"/>
                    <a:pt x="876" y="277"/>
                    <a:pt x="838" y="269"/>
                  </a:cubicBezTo>
                  <a:cubicBezTo>
                    <a:pt x="809" y="262"/>
                    <a:pt x="753" y="252"/>
                    <a:pt x="753" y="252"/>
                  </a:cubicBezTo>
                  <a:cubicBezTo>
                    <a:pt x="740" y="232"/>
                    <a:pt x="711" y="190"/>
                    <a:pt x="694" y="177"/>
                  </a:cubicBezTo>
                  <a:cubicBezTo>
                    <a:pt x="691" y="174"/>
                    <a:pt x="647" y="161"/>
                    <a:pt x="644" y="160"/>
                  </a:cubicBezTo>
                  <a:cubicBezTo>
                    <a:pt x="582" y="118"/>
                    <a:pt x="488" y="101"/>
                    <a:pt x="417" y="84"/>
                  </a:cubicBezTo>
                  <a:cubicBezTo>
                    <a:pt x="345" y="36"/>
                    <a:pt x="265" y="11"/>
                    <a:pt x="181" y="0"/>
                  </a:cubicBezTo>
                  <a:cubicBezTo>
                    <a:pt x="169" y="2"/>
                    <a:pt x="158" y="5"/>
                    <a:pt x="147" y="8"/>
                  </a:cubicBezTo>
                  <a:cubicBezTo>
                    <a:pt x="127" y="11"/>
                    <a:pt x="107" y="13"/>
                    <a:pt x="88" y="17"/>
                  </a:cubicBezTo>
                  <a:cubicBezTo>
                    <a:pt x="79" y="18"/>
                    <a:pt x="63" y="25"/>
                    <a:pt x="63" y="25"/>
                  </a:cubicBezTo>
                  <a:close/>
                </a:path>
              </a:pathLst>
            </a:custGeom>
            <a:solidFill>
              <a:srgbClr val="5353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31757" name="Freeform 5"/>
            <p:cNvSpPr>
              <a:spLocks/>
            </p:cNvSpPr>
            <p:nvPr/>
          </p:nvSpPr>
          <p:spPr bwMode="auto">
            <a:xfrm>
              <a:off x="4441" y="1903"/>
              <a:ext cx="235" cy="187"/>
            </a:xfrm>
            <a:custGeom>
              <a:avLst/>
              <a:gdLst>
                <a:gd name="T0" fmla="*/ 216 w 235"/>
                <a:gd name="T1" fmla="*/ 160 h 187"/>
                <a:gd name="T2" fmla="*/ 140 w 235"/>
                <a:gd name="T3" fmla="*/ 42 h 187"/>
                <a:gd name="T4" fmla="*/ 106 w 235"/>
                <a:gd name="T5" fmla="*/ 0 h 187"/>
                <a:gd name="T6" fmla="*/ 81 w 235"/>
                <a:gd name="T7" fmla="*/ 17 h 187"/>
                <a:gd name="T8" fmla="*/ 31 w 235"/>
                <a:gd name="T9" fmla="*/ 34 h 187"/>
                <a:gd name="T10" fmla="*/ 14 w 235"/>
                <a:gd name="T11" fmla="*/ 110 h 187"/>
                <a:gd name="T12" fmla="*/ 5 w 235"/>
                <a:gd name="T13" fmla="*/ 169 h 187"/>
                <a:gd name="T14" fmla="*/ 31 w 235"/>
                <a:gd name="T15" fmla="*/ 185 h 187"/>
                <a:gd name="T16" fmla="*/ 216 w 235"/>
                <a:gd name="T17" fmla="*/ 177 h 187"/>
                <a:gd name="T18" fmla="*/ 233 w 235"/>
                <a:gd name="T19" fmla="*/ 152 h 187"/>
                <a:gd name="T20" fmla="*/ 207 w 235"/>
                <a:gd name="T21" fmla="*/ 135 h 187"/>
                <a:gd name="T22" fmla="*/ 216 w 235"/>
                <a:gd name="T23" fmla="*/ 160 h 1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5"/>
                <a:gd name="T37" fmla="*/ 0 h 187"/>
                <a:gd name="T38" fmla="*/ 235 w 235"/>
                <a:gd name="T39" fmla="*/ 187 h 18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5" h="187">
                  <a:moveTo>
                    <a:pt x="216" y="160"/>
                  </a:moveTo>
                  <a:cubicBezTo>
                    <a:pt x="198" y="112"/>
                    <a:pt x="183" y="71"/>
                    <a:pt x="140" y="42"/>
                  </a:cubicBezTo>
                  <a:cubicBezTo>
                    <a:pt x="134" y="25"/>
                    <a:pt x="132" y="0"/>
                    <a:pt x="106" y="0"/>
                  </a:cubicBezTo>
                  <a:cubicBezTo>
                    <a:pt x="95" y="0"/>
                    <a:pt x="90" y="12"/>
                    <a:pt x="81" y="17"/>
                  </a:cubicBezTo>
                  <a:cubicBezTo>
                    <a:pt x="65" y="24"/>
                    <a:pt x="47" y="28"/>
                    <a:pt x="31" y="34"/>
                  </a:cubicBezTo>
                  <a:cubicBezTo>
                    <a:pt x="4" y="73"/>
                    <a:pt x="27" y="67"/>
                    <a:pt x="14" y="110"/>
                  </a:cubicBezTo>
                  <a:cubicBezTo>
                    <a:pt x="11" y="129"/>
                    <a:pt x="0" y="149"/>
                    <a:pt x="5" y="169"/>
                  </a:cubicBezTo>
                  <a:cubicBezTo>
                    <a:pt x="7" y="178"/>
                    <a:pt x="20" y="184"/>
                    <a:pt x="31" y="185"/>
                  </a:cubicBezTo>
                  <a:cubicBezTo>
                    <a:pt x="92" y="187"/>
                    <a:pt x="154" y="179"/>
                    <a:pt x="216" y="177"/>
                  </a:cubicBezTo>
                  <a:cubicBezTo>
                    <a:pt x="221" y="168"/>
                    <a:pt x="235" y="161"/>
                    <a:pt x="233" y="152"/>
                  </a:cubicBezTo>
                  <a:cubicBezTo>
                    <a:pt x="230" y="141"/>
                    <a:pt x="216" y="130"/>
                    <a:pt x="207" y="135"/>
                  </a:cubicBezTo>
                  <a:cubicBezTo>
                    <a:pt x="198" y="138"/>
                    <a:pt x="213" y="151"/>
                    <a:pt x="216" y="160"/>
                  </a:cubicBezTo>
                  <a:close/>
                </a:path>
              </a:pathLst>
            </a:custGeom>
            <a:solidFill>
              <a:srgbClr val="656565"/>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grpSp>
      <p:sp>
        <p:nvSpPr>
          <p:cNvPr id="584710" name="Arc 6"/>
          <p:cNvSpPr>
            <a:spLocks/>
          </p:cNvSpPr>
          <p:nvPr/>
        </p:nvSpPr>
        <p:spPr bwMode="auto">
          <a:xfrm>
            <a:off x="4651375" y="990600"/>
            <a:ext cx="2540000" cy="2327275"/>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76200">
            <a:solidFill>
              <a:srgbClr val="F8131B"/>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584711" name="Text Box 7"/>
          <p:cNvSpPr txBox="1">
            <a:spLocks noChangeArrowheads="1"/>
          </p:cNvSpPr>
          <p:nvPr/>
        </p:nvSpPr>
        <p:spPr bwMode="auto">
          <a:xfrm>
            <a:off x="3751263" y="1814513"/>
            <a:ext cx="2228850" cy="3581400"/>
          </a:xfrm>
          <a:prstGeom prst="rect">
            <a:avLst/>
          </a:prstGeom>
          <a:noFill/>
          <a:ln w="12700">
            <a:noFill/>
            <a:miter lim="800000"/>
            <a:headEnd/>
            <a:tailEnd/>
          </a:ln>
          <a:effectLst>
            <a:outerShdw blurRad="63500" dist="109250" dir="2132261"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2900" b="0" i="0" u="none" strike="noStrike" kern="1200" cap="none" spc="0" normalizeH="0" baseline="0" noProof="0">
                <a:ln>
                  <a:noFill/>
                </a:ln>
                <a:solidFill>
                  <a:srgbClr val="FA0532"/>
                </a:solidFill>
                <a:effectLst/>
                <a:uLnTx/>
                <a:uFillTx/>
                <a:latin typeface="Times" charset="0"/>
                <a:ea typeface="ＭＳ Ｐゴシック" charset="0"/>
              </a:rPr>
              <a:t>R</a:t>
            </a:r>
          </a:p>
        </p:txBody>
      </p:sp>
      <p:sp>
        <p:nvSpPr>
          <p:cNvPr id="584712" name="Rectangle 8"/>
          <p:cNvSpPr>
            <a:spLocks noChangeArrowheads="1"/>
          </p:cNvSpPr>
          <p:nvPr/>
        </p:nvSpPr>
        <p:spPr bwMode="auto">
          <a:xfrm>
            <a:off x="2159000" y="2584450"/>
            <a:ext cx="5068888" cy="2466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600" b="0" i="0" u="none" strike="noStrike" kern="1200" cap="none" spc="0" normalizeH="0" baseline="0" noProof="0">
                <a:ln>
                  <a:noFill/>
                </a:ln>
                <a:solidFill>
                  <a:srgbClr val="FAFD00"/>
                </a:solidFill>
                <a:effectLst/>
                <a:uLnTx/>
                <a:uFillTx/>
                <a:latin typeface="Times" pitchFamily="-112" charset="0"/>
                <a:ea typeface="ＭＳ Ｐゴシック" charset="0"/>
                <a:cs typeface="+mn-cs"/>
              </a:rPr>
              <a:t>A</a:t>
            </a:r>
            <a:r>
              <a:rPr kumimoji="0" lang="en-US" sz="14200" b="0" i="0" u="none" strike="noStrike" kern="1200" cap="none" spc="0" normalizeH="0" baseline="0" noProof="0">
                <a:ln>
                  <a:noFill/>
                </a:ln>
                <a:solidFill>
                  <a:srgbClr val="FA0532"/>
                </a:solidFill>
                <a:effectLst/>
                <a:uLnTx/>
                <a:uFillTx/>
                <a:latin typeface="Times" pitchFamily="-112" charset="0"/>
                <a:ea typeface="ＭＳ Ｐゴシック" charset="0"/>
                <a:cs typeface="+mn-cs"/>
              </a:rPr>
              <a:t>    </a:t>
            </a:r>
            <a:r>
              <a:rPr kumimoji="0" lang="en-US" sz="14200" b="0" i="0" u="none" strike="noStrike" kern="1200" cap="none" spc="0" normalizeH="0" baseline="0" noProof="0">
                <a:ln>
                  <a:noFill/>
                </a:ln>
                <a:solidFill>
                  <a:srgbClr val="51DC00"/>
                </a:solidFill>
                <a:effectLst/>
                <a:uLnTx/>
                <a:uFillTx/>
                <a:latin typeface="Times" pitchFamily="-112" charset="0"/>
                <a:ea typeface="ＭＳ Ｐゴシック" charset="0"/>
                <a:cs typeface="+mn-cs"/>
              </a:rPr>
              <a:t> </a:t>
            </a:r>
            <a:r>
              <a:rPr kumimoji="0" lang="en-US" sz="14200" b="0" i="0" u="none" strike="noStrike" kern="1200" cap="none" spc="0" normalizeH="0" baseline="0" noProof="0">
                <a:ln>
                  <a:noFill/>
                </a:ln>
                <a:solidFill>
                  <a:srgbClr val="FAFD00"/>
                </a:solidFill>
                <a:effectLst/>
                <a:uLnTx/>
                <a:uFillTx/>
                <a:latin typeface="Times" pitchFamily="-112" charset="0"/>
                <a:ea typeface="ＭＳ Ｐゴシック" charset="0"/>
                <a:cs typeface="+mn-cs"/>
              </a:rPr>
              <a:t>C</a:t>
            </a:r>
          </a:p>
        </p:txBody>
      </p:sp>
      <p:sp>
        <p:nvSpPr>
          <p:cNvPr id="584713" name="Rectangle 9"/>
          <p:cNvSpPr>
            <a:spLocks noChangeArrowheads="1"/>
          </p:cNvSpPr>
          <p:nvPr/>
        </p:nvSpPr>
        <p:spPr bwMode="auto">
          <a:xfrm>
            <a:off x="2222500" y="4502150"/>
            <a:ext cx="3808413" cy="1196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7200" b="0" i="1" u="none" strike="noStrike" kern="1200" cap="none" spc="0" normalizeH="0" baseline="0" noProof="0">
                <a:ln>
                  <a:noFill/>
                </a:ln>
                <a:solidFill>
                  <a:srgbClr val="00FF00"/>
                </a:solidFill>
                <a:effectLst/>
                <a:uLnTx/>
                <a:uFillTx/>
                <a:latin typeface="Times" charset="0"/>
                <a:ea typeface="ＭＳ Ｐゴシック" charset="0"/>
                <a:cs typeface="MS PGothic" charset="0"/>
              </a:rPr>
              <a:t>“</a:t>
            </a:r>
            <a:r>
              <a:rPr kumimoji="0" lang="en-US" altLang="ja-JP" sz="7200" b="0" i="1" u="none" strike="noStrike" kern="1200" cap="none" spc="0" normalizeH="0" baseline="0" noProof="0">
                <a:ln>
                  <a:noFill/>
                </a:ln>
                <a:solidFill>
                  <a:srgbClr val="00FF00"/>
                </a:solidFill>
                <a:effectLst/>
                <a:uLnTx/>
                <a:uFillTx/>
                <a:latin typeface="Times" charset="0"/>
                <a:ea typeface="ＭＳ Ｐゴシック" charset="0"/>
                <a:cs typeface="MS PGothic" charset="0"/>
              </a:rPr>
              <a:t>රාජකීය</a:t>
            </a:r>
            <a:r>
              <a:rPr kumimoji="0" lang="ja-JP" altLang="en-US" sz="7200" b="0" i="1" u="none" strike="noStrike" kern="1200" cap="none" spc="0" normalizeH="0" baseline="0" noProof="0">
                <a:ln>
                  <a:noFill/>
                </a:ln>
                <a:solidFill>
                  <a:srgbClr val="00FF00"/>
                </a:solidFill>
                <a:effectLst/>
                <a:uLnTx/>
                <a:uFillTx/>
                <a:latin typeface="Times" charset="0"/>
                <a:ea typeface="ＭＳ Ｐゴシック" charset="0"/>
                <a:cs typeface="MS PGothic" charset="0"/>
              </a:rPr>
              <a:t>”</a:t>
            </a:r>
            <a:endParaRPr kumimoji="0" lang="en-US" sz="7200" b="0" i="1" u="none" strike="noStrike" kern="1200" cap="none" spc="0" normalizeH="0" baseline="0" noProof="0">
              <a:ln>
                <a:noFill/>
              </a:ln>
              <a:solidFill>
                <a:srgbClr val="00FF00"/>
              </a:solidFill>
              <a:effectLst/>
              <a:uLnTx/>
              <a:uFillTx/>
              <a:latin typeface="Times" charset="0"/>
              <a:ea typeface="ＭＳ Ｐゴシック" charset="0"/>
              <a:cs typeface="MS PGothic" charset="0"/>
            </a:endParaRPr>
          </a:p>
        </p:txBody>
      </p:sp>
      <p:grpSp>
        <p:nvGrpSpPr>
          <p:cNvPr id="31752" name="Group 14"/>
          <p:cNvGrpSpPr>
            <a:grpSpLocks/>
          </p:cNvGrpSpPr>
          <p:nvPr/>
        </p:nvGrpSpPr>
        <p:grpSpPr bwMode="auto">
          <a:xfrm>
            <a:off x="519113" y="117475"/>
            <a:ext cx="854075" cy="1720850"/>
            <a:chOff x="519113" y="312738"/>
            <a:chExt cx="854075" cy="1910769"/>
          </a:xfrm>
        </p:grpSpPr>
        <p:sp>
          <p:nvSpPr>
            <p:cNvPr id="16" name="Rectangle 15"/>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600" b="0" i="0" u="none" strike="noStrike" kern="1200" cap="none" spc="0" normalizeH="0" baseline="0" noProof="0">
                  <a:ln>
                    <a:noFill/>
                  </a:ln>
                  <a:solidFill>
                    <a:srgbClr val="FFFF00"/>
                  </a:solidFill>
                  <a:effectLst/>
                  <a:uLnTx/>
                  <a:uFillTx/>
                  <a:latin typeface="Times" charset="0"/>
                  <a:ea typeface="ＭＳ Ｐゴシック" charset="0"/>
                  <a:cs typeface="MS PGothic" charset="0"/>
                </a:rPr>
                <a:t>7</a:t>
              </a: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cs typeface="MS PGothic" charset="0"/>
              </a:endParaRPr>
            </a:p>
          </p:txBody>
        </p:sp>
        <p:sp>
          <p:nvSpPr>
            <p:cNvPr id="17"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08" charset="0"/>
                <a:ea typeface="ＭＳ Ｐゴシック" charset="0"/>
                <a:cs typeface="+mn-cs"/>
              </a:endParaRPr>
            </a:p>
          </p:txBody>
        </p:sp>
      </p:grpSp>
    </p:spTree>
    <p:extLst>
      <p:ext uri="{BB962C8B-B14F-4D97-AF65-F5344CB8AC3E}">
        <p14:creationId xmlns:p14="http://schemas.microsoft.com/office/powerpoint/2010/main" val="33412041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84710"/>
                                        </p:tgtEl>
                                        <p:attrNameLst>
                                          <p:attrName>style.visibility</p:attrName>
                                        </p:attrNameLst>
                                      </p:cBhvr>
                                      <p:to>
                                        <p:strVal val="visible"/>
                                      </p:to>
                                    </p:set>
                                    <p:animEffect transition="in" filter="wipe(left)">
                                      <p:cBhvr>
                                        <p:cTn id="7" dur="500"/>
                                        <p:tgtEl>
                                          <p:spTgt spid="5847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84712"/>
                                        </p:tgtEl>
                                        <p:attrNameLst>
                                          <p:attrName>style.visibility</p:attrName>
                                        </p:attrNameLst>
                                      </p:cBhvr>
                                      <p:to>
                                        <p:strVal val="visible"/>
                                      </p:to>
                                    </p:set>
                                    <p:animEffect transition="in" filter="fade">
                                      <p:cBhvr>
                                        <p:cTn id="12" dur="1000"/>
                                        <p:tgtEl>
                                          <p:spTgt spid="584712"/>
                                        </p:tgtEl>
                                      </p:cBhvr>
                                    </p:animEffect>
                                  </p:childTnLst>
                                </p:cTn>
                              </p:par>
                            </p:childTnLst>
                          </p:cTn>
                        </p:par>
                        <p:par>
                          <p:cTn id="13" fill="hold" nodeType="afterGroup">
                            <p:stCondLst>
                              <p:cond delay="1000"/>
                            </p:stCondLst>
                            <p:childTnLst>
                              <p:par>
                                <p:cTn id="14" presetID="23" presetClass="entr" presetSubtype="528" fill="hold" grpId="0" nodeType="afterEffect">
                                  <p:stCondLst>
                                    <p:cond delay="0"/>
                                  </p:stCondLst>
                                  <p:childTnLst>
                                    <p:set>
                                      <p:cBhvr>
                                        <p:cTn id="15" dur="1" fill="hold">
                                          <p:stCondLst>
                                            <p:cond delay="0"/>
                                          </p:stCondLst>
                                        </p:cTn>
                                        <p:tgtEl>
                                          <p:spTgt spid="584711"/>
                                        </p:tgtEl>
                                        <p:attrNameLst>
                                          <p:attrName>style.visibility</p:attrName>
                                        </p:attrNameLst>
                                      </p:cBhvr>
                                      <p:to>
                                        <p:strVal val="visible"/>
                                      </p:to>
                                    </p:set>
                                    <p:anim calcmode="lin" valueType="num">
                                      <p:cBhvr>
                                        <p:cTn id="16" dur="500" fill="hold"/>
                                        <p:tgtEl>
                                          <p:spTgt spid="584711"/>
                                        </p:tgtEl>
                                        <p:attrNameLst>
                                          <p:attrName>ppt_w</p:attrName>
                                        </p:attrNameLst>
                                      </p:cBhvr>
                                      <p:tavLst>
                                        <p:tav tm="0">
                                          <p:val>
                                            <p:fltVal val="0"/>
                                          </p:val>
                                        </p:tav>
                                        <p:tav tm="100000">
                                          <p:val>
                                            <p:strVal val="#ppt_w"/>
                                          </p:val>
                                        </p:tav>
                                      </p:tavLst>
                                    </p:anim>
                                    <p:anim calcmode="lin" valueType="num">
                                      <p:cBhvr>
                                        <p:cTn id="17" dur="500" fill="hold"/>
                                        <p:tgtEl>
                                          <p:spTgt spid="584711"/>
                                        </p:tgtEl>
                                        <p:attrNameLst>
                                          <p:attrName>ppt_h</p:attrName>
                                        </p:attrNameLst>
                                      </p:cBhvr>
                                      <p:tavLst>
                                        <p:tav tm="0">
                                          <p:val>
                                            <p:fltVal val="0"/>
                                          </p:val>
                                        </p:tav>
                                        <p:tav tm="100000">
                                          <p:val>
                                            <p:strVal val="#ppt_h"/>
                                          </p:val>
                                        </p:tav>
                                      </p:tavLst>
                                    </p:anim>
                                    <p:anim calcmode="lin" valueType="num">
                                      <p:cBhvr>
                                        <p:cTn id="18" dur="500" fill="hold"/>
                                        <p:tgtEl>
                                          <p:spTgt spid="584711"/>
                                        </p:tgtEl>
                                        <p:attrNameLst>
                                          <p:attrName>ppt_x</p:attrName>
                                        </p:attrNameLst>
                                      </p:cBhvr>
                                      <p:tavLst>
                                        <p:tav tm="0">
                                          <p:val>
                                            <p:fltVal val="0.5"/>
                                          </p:val>
                                        </p:tav>
                                        <p:tav tm="100000">
                                          <p:val>
                                            <p:strVal val="#ppt_x"/>
                                          </p:val>
                                        </p:tav>
                                      </p:tavLst>
                                    </p:anim>
                                    <p:anim calcmode="lin" valueType="num">
                                      <p:cBhvr>
                                        <p:cTn id="19" dur="500" fill="hold"/>
                                        <p:tgtEl>
                                          <p:spTgt spid="584711"/>
                                        </p:tgtEl>
                                        <p:attrNameLst>
                                          <p:attrName>ppt_y</p:attrName>
                                        </p:attrNameLst>
                                      </p:cBhvr>
                                      <p:tavLst>
                                        <p:tav tm="0">
                                          <p:val>
                                            <p:fltVal val="0.5"/>
                                          </p:val>
                                        </p:tav>
                                        <p:tav tm="100000">
                                          <p:val>
                                            <p:strVal val="#ppt_y"/>
                                          </p:val>
                                        </p:tav>
                                      </p:tavLst>
                                    </p:anim>
                                  </p:childTnLst>
                                </p:cTn>
                              </p:par>
                            </p:childTnLst>
                          </p:cTn>
                        </p:par>
                        <p:par>
                          <p:cTn id="20" fill="hold" nodeType="afterGroup">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584713"/>
                                        </p:tgtEl>
                                        <p:attrNameLst>
                                          <p:attrName>style.visibility</p:attrName>
                                        </p:attrNameLst>
                                      </p:cBhvr>
                                      <p:to>
                                        <p:strVal val="visible"/>
                                      </p:to>
                                    </p:set>
                                    <p:animEffect transition="in" filter="fade">
                                      <p:cBhvr>
                                        <p:cTn id="23" dur="1000"/>
                                        <p:tgtEl>
                                          <p:spTgt spid="5847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4710" grpId="0" animBg="1"/>
      <p:bldP spid="584711" grpId="0" autoUpdateAnimBg="0"/>
      <p:bldP spid="584712" grpId="0" autoUpdateAnimBg="0"/>
      <p:bldP spid="584713"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10" name="Rectangle 2"/>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21506" name="AutoShape 3"/>
          <p:cNvSpPr>
            <a:spLocks noChangeArrowheads="1"/>
          </p:cNvSpPr>
          <p:nvPr/>
        </p:nvSpPr>
        <p:spPr bwMode="auto">
          <a:xfrm>
            <a:off x="3133725" y="1033463"/>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21507"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21508" name="Rectangle 5"/>
          <p:cNvSpPr>
            <a:spLocks noChangeArrowheads="1"/>
          </p:cNvSpPr>
          <p:nvPr/>
        </p:nvSpPr>
        <p:spPr bwMode="auto">
          <a:xfrm>
            <a:off x="3179763" y="1011238"/>
            <a:ext cx="911225" cy="704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000" b="1">
                <a:solidFill>
                  <a:schemeClr val="accent2"/>
                </a:solidFill>
                <a:latin typeface="Times" charset="0"/>
              </a:rPr>
              <a:t>අරාජික</a:t>
            </a:r>
          </a:p>
          <a:p>
            <a:endParaRPr lang="en-US" sz="2000" b="1">
              <a:solidFill>
                <a:schemeClr val="accent2"/>
              </a:solidFill>
              <a:latin typeface="Times" charset="0"/>
            </a:endParaRPr>
          </a:p>
        </p:txBody>
      </p:sp>
      <p:sp>
        <p:nvSpPr>
          <p:cNvPr id="21509" name="Freeform 8"/>
          <p:cNvSpPr>
            <a:spLocks/>
          </p:cNvSpPr>
          <p:nvPr/>
        </p:nvSpPr>
        <p:spPr bwMode="auto">
          <a:xfrm>
            <a:off x="1885950" y="41910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21510" name="Rectangle 9"/>
          <p:cNvSpPr>
            <a:spLocks noChangeArrowheads="1"/>
          </p:cNvSpPr>
          <p:nvPr/>
        </p:nvSpPr>
        <p:spPr bwMode="auto">
          <a:xfrm>
            <a:off x="3455988" y="4859338"/>
            <a:ext cx="24765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1511" name="Rectangle 10"/>
          <p:cNvSpPr>
            <a:spLocks noChangeArrowheads="1"/>
          </p:cNvSpPr>
          <p:nvPr/>
        </p:nvSpPr>
        <p:spPr bwMode="auto">
          <a:xfrm>
            <a:off x="3284538" y="1765300"/>
            <a:ext cx="2522537"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විනිශ්චයකාරයන්</a:t>
            </a:r>
          </a:p>
        </p:txBody>
      </p:sp>
      <p:sp>
        <p:nvSpPr>
          <p:cNvPr id="21512" name="Rectangle 11"/>
          <p:cNvSpPr>
            <a:spLocks noChangeArrowheads="1"/>
          </p:cNvSpPr>
          <p:nvPr/>
        </p:nvSpPr>
        <p:spPr bwMode="auto">
          <a:xfrm>
            <a:off x="3525838" y="2233613"/>
            <a:ext cx="24765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1513" name="Line 12"/>
          <p:cNvSpPr>
            <a:spLocks noChangeShapeType="1"/>
          </p:cNvSpPr>
          <p:nvPr/>
        </p:nvSpPr>
        <p:spPr bwMode="auto">
          <a:xfrm>
            <a:off x="3473450" y="2668588"/>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514" name="Line 13"/>
          <p:cNvSpPr>
            <a:spLocks noChangeShapeType="1"/>
          </p:cNvSpPr>
          <p:nvPr/>
        </p:nvSpPr>
        <p:spPr bwMode="auto">
          <a:xfrm>
            <a:off x="3459163" y="2232025"/>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515" name="Rectangle 14"/>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1516" name="Text Box 15"/>
          <p:cNvSpPr txBox="1">
            <a:spLocks noChangeArrowheads="1"/>
          </p:cNvSpPr>
          <p:nvPr/>
        </p:nvSpPr>
        <p:spPr bwMode="auto">
          <a:xfrm>
            <a:off x="8723313"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80624" name="Text Box 16"/>
          <p:cNvSpPr txBox="1">
            <a:spLocks noChangeArrowheads="1"/>
          </p:cNvSpPr>
          <p:nvPr/>
        </p:nvSpPr>
        <p:spPr bwMode="auto">
          <a:xfrm>
            <a:off x="1765300" y="-12700"/>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600" b="1">
                <a:solidFill>
                  <a:schemeClr val="tx1"/>
                </a:solidFill>
                <a:latin typeface="Comic Sans MS" charset="0"/>
              </a:rPr>
              <a:t>විනිශ්:. 2:16-19</a:t>
            </a:r>
          </a:p>
        </p:txBody>
      </p:sp>
      <p:sp>
        <p:nvSpPr>
          <p:cNvPr id="21518" name="Text Box 17"/>
          <p:cNvSpPr txBox="1">
            <a:spLocks noChangeArrowheads="1"/>
          </p:cNvSpPr>
          <p:nvPr/>
        </p:nvSpPr>
        <p:spPr bwMode="auto">
          <a:xfrm>
            <a:off x="6996113"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31-32</a:t>
            </a:r>
          </a:p>
        </p:txBody>
      </p:sp>
      <p:sp>
        <p:nvSpPr>
          <p:cNvPr id="21519" name="Text Box 19"/>
          <p:cNvSpPr txBox="1">
            <a:spLocks noChangeArrowheads="1"/>
          </p:cNvSpPr>
          <p:nvPr/>
        </p:nvSpPr>
        <p:spPr bwMode="auto">
          <a:xfrm>
            <a:off x="8601075" y="6480175"/>
            <a:ext cx="344488"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600" b="1">
                <a:solidFill>
                  <a:schemeClr val="tx1"/>
                </a:solidFill>
                <a:latin typeface="Comic Sans MS" charset="0"/>
              </a:rPr>
              <a:t>1</a:t>
            </a:r>
          </a:p>
        </p:txBody>
      </p:sp>
      <p:sp>
        <p:nvSpPr>
          <p:cNvPr id="580628" name="Rectangle 20"/>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09</a:t>
            </a:r>
          </a:p>
        </p:txBody>
      </p:sp>
      <p:sp>
        <p:nvSpPr>
          <p:cNvPr id="580629" name="Text Box 21"/>
          <p:cNvSpPr txBox="1">
            <a:spLocks noChangeArrowheads="1"/>
          </p:cNvSpPr>
          <p:nvPr/>
        </p:nvSpPr>
        <p:spPr bwMode="auto">
          <a:xfrm>
            <a:off x="6559550" y="442913"/>
            <a:ext cx="1966913" cy="50165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defRPr/>
            </a:pPr>
            <a:r>
              <a:rPr lang="en-US" sz="2000" b="1" dirty="0" err="1">
                <a:solidFill>
                  <a:srgbClr val="FFFFFF"/>
                </a:solidFill>
                <a:latin typeface="Helvetica" charset="0"/>
              </a:rPr>
              <a:t>ඔත්නියෙල්</a:t>
            </a:r>
            <a:endParaRPr lang="en-US" sz="2000" b="1" dirty="0">
              <a:solidFill>
                <a:srgbClr val="FFFFFF"/>
              </a:solidFill>
              <a:latin typeface="Helvetica" charset="0"/>
            </a:endParaRPr>
          </a:p>
          <a:p>
            <a:pPr algn="ctr">
              <a:defRPr/>
            </a:pPr>
            <a:r>
              <a:rPr lang="en-US" sz="2000" b="1" dirty="0" err="1">
                <a:solidFill>
                  <a:srgbClr val="FFFFFF"/>
                </a:solidFill>
                <a:latin typeface="Helvetica" charset="0"/>
              </a:rPr>
              <a:t>ඒහුද්</a:t>
            </a:r>
            <a:endParaRPr lang="en-AU" sz="2000" b="1" dirty="0">
              <a:solidFill>
                <a:srgbClr val="FFFFFF"/>
              </a:solidFill>
              <a:latin typeface="Helvetica" charset="0"/>
            </a:endParaRPr>
          </a:p>
          <a:p>
            <a:pPr algn="ctr">
              <a:defRPr/>
            </a:pPr>
            <a:r>
              <a:rPr lang="en-US" sz="2000" b="1" dirty="0" err="1">
                <a:solidFill>
                  <a:srgbClr val="FFFFFF"/>
                </a:solidFill>
                <a:latin typeface="Helvetica" charset="0"/>
              </a:rPr>
              <a:t>ෂම්ගර්</a:t>
            </a:r>
            <a:endParaRPr lang="en-US" sz="2000" b="1" dirty="0">
              <a:solidFill>
                <a:srgbClr val="FFFFFF"/>
              </a:solidFill>
              <a:latin typeface="Helvetica" charset="0"/>
            </a:endParaRPr>
          </a:p>
          <a:p>
            <a:pPr algn="ctr">
              <a:defRPr/>
            </a:pPr>
            <a:r>
              <a:rPr lang="en-US" sz="2000" b="1" dirty="0" err="1">
                <a:solidFill>
                  <a:srgbClr val="FFFFFF"/>
                </a:solidFill>
                <a:latin typeface="Helvetica" charset="0"/>
              </a:rPr>
              <a:t>දෙබොරා</a:t>
            </a:r>
            <a:r>
              <a:rPr lang="en-US" sz="2000" b="1" dirty="0">
                <a:solidFill>
                  <a:srgbClr val="FFFFFF"/>
                </a:solidFill>
                <a:latin typeface="Helvetica" charset="0"/>
              </a:rPr>
              <a:t> </a:t>
            </a:r>
            <a:r>
              <a:rPr lang="en-US" sz="2000" b="1" dirty="0" err="1">
                <a:solidFill>
                  <a:srgbClr val="FFFFFF"/>
                </a:solidFill>
                <a:latin typeface="Helvetica" charset="0"/>
              </a:rPr>
              <a:t>සහ</a:t>
            </a:r>
            <a:r>
              <a:rPr lang="en-US" sz="2000" b="1" dirty="0">
                <a:solidFill>
                  <a:srgbClr val="FFFFFF"/>
                </a:solidFill>
                <a:latin typeface="Helvetica" charset="0"/>
              </a:rPr>
              <a:t> </a:t>
            </a:r>
            <a:r>
              <a:rPr lang="en-US" sz="2000" b="1" dirty="0" err="1">
                <a:solidFill>
                  <a:srgbClr val="FFFFFF"/>
                </a:solidFill>
                <a:latin typeface="Helvetica" charset="0"/>
              </a:rPr>
              <a:t>බාරාක්</a:t>
            </a:r>
            <a:endParaRPr lang="en-AU" sz="2000" b="1" dirty="0">
              <a:solidFill>
                <a:srgbClr val="FFFFFF"/>
              </a:solidFill>
              <a:latin typeface="Helvetica" charset="0"/>
            </a:endParaRPr>
          </a:p>
          <a:p>
            <a:pPr algn="ctr">
              <a:defRPr/>
            </a:pPr>
            <a:r>
              <a:rPr lang="en-US" sz="2000" b="1" dirty="0" err="1">
                <a:solidFill>
                  <a:srgbClr val="FFFFFF"/>
                </a:solidFill>
                <a:latin typeface="Helvetica" charset="0"/>
              </a:rPr>
              <a:t>යායිර්</a:t>
            </a:r>
            <a:endParaRPr lang="en-US" sz="2000" b="1" dirty="0">
              <a:solidFill>
                <a:srgbClr val="FFFFFF"/>
              </a:solidFill>
              <a:latin typeface="Helvetica" charset="0"/>
            </a:endParaRPr>
          </a:p>
          <a:p>
            <a:pPr algn="ctr">
              <a:defRPr/>
            </a:pPr>
            <a:r>
              <a:rPr lang="en-US" sz="2000" b="1" dirty="0" err="1">
                <a:solidFill>
                  <a:srgbClr val="FFFFFF"/>
                </a:solidFill>
                <a:latin typeface="Helvetica" charset="0"/>
              </a:rPr>
              <a:t>අබිමෙලෙක්</a:t>
            </a:r>
            <a:endParaRPr lang="en-US" sz="2000" b="1" dirty="0">
              <a:solidFill>
                <a:srgbClr val="FFFFFF"/>
              </a:solidFill>
              <a:latin typeface="Helvetica" charset="0"/>
            </a:endParaRPr>
          </a:p>
          <a:p>
            <a:pPr algn="ctr">
              <a:defRPr/>
            </a:pPr>
            <a:r>
              <a:rPr lang="en-US" sz="2000" b="1" dirty="0" err="1">
                <a:solidFill>
                  <a:srgbClr val="FFFFFF"/>
                </a:solidFill>
                <a:latin typeface="Helvetica" charset="0"/>
              </a:rPr>
              <a:t>තෝලා</a:t>
            </a:r>
            <a:endParaRPr lang="en-US" sz="2000" b="1" dirty="0">
              <a:solidFill>
                <a:srgbClr val="FFFFFF"/>
              </a:solidFill>
              <a:latin typeface="Helvetica" charset="0"/>
            </a:endParaRPr>
          </a:p>
          <a:p>
            <a:pPr algn="ctr">
              <a:defRPr/>
            </a:pPr>
            <a:r>
              <a:rPr lang="en-US" sz="2000" b="1" dirty="0" err="1">
                <a:solidFill>
                  <a:srgbClr val="FFFFFF"/>
                </a:solidFill>
                <a:latin typeface="Helvetica" charset="0"/>
              </a:rPr>
              <a:t>ගිඩියොන්</a:t>
            </a:r>
            <a:endParaRPr lang="en-US" sz="2000" b="1" dirty="0">
              <a:solidFill>
                <a:srgbClr val="FFFFFF"/>
              </a:solidFill>
              <a:latin typeface="Times" charset="0"/>
            </a:endParaRPr>
          </a:p>
          <a:p>
            <a:pPr algn="ctr">
              <a:defRPr/>
            </a:pPr>
            <a:r>
              <a:rPr lang="en-US" sz="2000" b="1" dirty="0" err="1">
                <a:solidFill>
                  <a:srgbClr val="FFFFFF"/>
                </a:solidFill>
                <a:latin typeface="Helvetica" charset="0"/>
              </a:rPr>
              <a:t>යෙප්තා</a:t>
            </a:r>
            <a:endParaRPr lang="en-US" sz="2000" b="1" dirty="0">
              <a:solidFill>
                <a:srgbClr val="FFFFFF"/>
              </a:solidFill>
              <a:latin typeface="Helvetica" charset="0"/>
            </a:endParaRPr>
          </a:p>
          <a:p>
            <a:pPr algn="ctr">
              <a:defRPr/>
            </a:pPr>
            <a:r>
              <a:rPr lang="en-US" sz="2000" b="1" dirty="0" err="1">
                <a:solidFill>
                  <a:srgbClr val="FFFFFF"/>
                </a:solidFill>
                <a:latin typeface="Helvetica" charset="0"/>
              </a:rPr>
              <a:t>ඉබ්ශාන්</a:t>
            </a:r>
            <a:endParaRPr lang="en-US" sz="2000" b="1" dirty="0">
              <a:solidFill>
                <a:srgbClr val="FFFFFF"/>
              </a:solidFill>
              <a:latin typeface="Helvetica" charset="0"/>
            </a:endParaRPr>
          </a:p>
          <a:p>
            <a:pPr algn="ctr">
              <a:defRPr/>
            </a:pPr>
            <a:r>
              <a:rPr lang="en-US" sz="2000" b="1" dirty="0" err="1">
                <a:solidFill>
                  <a:srgbClr val="FFFFFF"/>
                </a:solidFill>
                <a:latin typeface="Helvetica" charset="0"/>
              </a:rPr>
              <a:t>ඒලොන්</a:t>
            </a:r>
            <a:endParaRPr lang="en-US" sz="2000" b="1" dirty="0">
              <a:solidFill>
                <a:srgbClr val="FFFFFF"/>
              </a:solidFill>
              <a:latin typeface="Helvetica" charset="0"/>
            </a:endParaRPr>
          </a:p>
          <a:p>
            <a:pPr algn="ctr">
              <a:defRPr/>
            </a:pPr>
            <a:r>
              <a:rPr lang="en-US" sz="2000" b="1" dirty="0" err="1">
                <a:solidFill>
                  <a:srgbClr val="FFFFFF"/>
                </a:solidFill>
                <a:latin typeface="Helvetica" charset="0"/>
              </a:rPr>
              <a:t>අබ්දොන්</a:t>
            </a:r>
            <a:endParaRPr lang="en-US" sz="2000" b="1" dirty="0">
              <a:solidFill>
                <a:srgbClr val="FFFFFF"/>
              </a:solidFill>
              <a:latin typeface="Times" charset="0"/>
            </a:endParaRPr>
          </a:p>
          <a:p>
            <a:pPr algn="ctr">
              <a:defRPr/>
            </a:pPr>
            <a:r>
              <a:rPr lang="en-US" sz="2000" b="1" dirty="0" err="1">
                <a:solidFill>
                  <a:srgbClr val="FFFFFF"/>
                </a:solidFill>
                <a:latin typeface="Helvetica" charset="0"/>
              </a:rPr>
              <a:t>සම්සොන්</a:t>
            </a:r>
            <a:endParaRPr lang="en-AU" sz="2000" b="1" dirty="0">
              <a:solidFill>
                <a:srgbClr val="FFFFFF"/>
              </a:solidFill>
              <a:latin typeface="Helvetica" charset="0"/>
            </a:endParaRPr>
          </a:p>
          <a:p>
            <a:pPr algn="ctr">
              <a:defRPr/>
            </a:pPr>
            <a:r>
              <a:rPr lang="en-US" sz="2000" b="1" dirty="0" err="1">
                <a:solidFill>
                  <a:srgbClr val="FFFFFF"/>
                </a:solidFill>
                <a:latin typeface="Helvetica" charset="0"/>
              </a:rPr>
              <a:t>ඒලි</a:t>
            </a:r>
            <a:endParaRPr lang="en-US" sz="2000" b="1" dirty="0">
              <a:solidFill>
                <a:srgbClr val="FFFFFF"/>
              </a:solidFill>
              <a:latin typeface="Helvetica" charset="0"/>
            </a:endParaRPr>
          </a:p>
          <a:p>
            <a:pPr algn="ctr">
              <a:defRPr/>
            </a:pPr>
            <a:r>
              <a:rPr lang="en-US" sz="2000" b="1" dirty="0" err="1">
                <a:solidFill>
                  <a:srgbClr val="FFFFFF"/>
                </a:solidFill>
                <a:latin typeface="Helvetica" charset="0"/>
              </a:rPr>
              <a:t>සාමුවෙල්</a:t>
            </a:r>
            <a:endParaRPr lang="en-US" sz="2000" b="1" dirty="0">
              <a:solidFill>
                <a:srgbClr val="FFFFFF"/>
              </a:solidFill>
              <a:latin typeface="Helvetica" charset="0"/>
            </a:endParaRPr>
          </a:p>
        </p:txBody>
      </p:sp>
      <p:sp>
        <p:nvSpPr>
          <p:cNvPr id="580630" name="Text Box 22"/>
          <p:cNvSpPr txBox="1">
            <a:spLocks noChangeArrowheads="1"/>
          </p:cNvSpPr>
          <p:nvPr/>
        </p:nvSpPr>
        <p:spPr bwMode="auto">
          <a:xfrm>
            <a:off x="0" y="3341688"/>
            <a:ext cx="6713538" cy="2308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r">
              <a:spcBef>
                <a:spcPct val="50000"/>
              </a:spcBef>
              <a:defRPr/>
            </a:pPr>
            <a:r>
              <a:rPr lang="en-US" sz="3600" b="1" i="1">
                <a:solidFill>
                  <a:srgbClr val="1CFF23"/>
                </a:solidFill>
                <a:latin typeface="Comic Sans MS" charset="0"/>
              </a:rPr>
              <a:t>ඔබ ඔවුන්ව ගණන් කරන ආකාරය මත පුරාණ ඉශ්‍රායෙලයේ විනිශ්චයකාරයන් 13-15 අතර ප්‍රමාණයක් විය</a:t>
            </a:r>
            <a:endParaRPr lang="en-US" sz="3600" b="1" i="1">
              <a:solidFill>
                <a:srgbClr val="FFFF00"/>
              </a:solidFill>
              <a:latin typeface="Comic Sans MS" charset="0"/>
            </a:endParaRPr>
          </a:p>
        </p:txBody>
      </p:sp>
      <p:grpSp>
        <p:nvGrpSpPr>
          <p:cNvPr id="21523" name="Group 23"/>
          <p:cNvGrpSpPr>
            <a:grpSpLocks/>
          </p:cNvGrpSpPr>
          <p:nvPr/>
        </p:nvGrpSpPr>
        <p:grpSpPr bwMode="auto">
          <a:xfrm>
            <a:off x="7975600" y="3429000"/>
            <a:ext cx="982663" cy="633413"/>
            <a:chOff x="5024" y="2160"/>
            <a:chExt cx="619" cy="399"/>
          </a:xfrm>
        </p:grpSpPr>
        <p:sp>
          <p:nvSpPr>
            <p:cNvPr id="21530" name="Freeform 24"/>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21531" name="Freeform 25"/>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1532" name="Rectangle 26"/>
            <p:cNvSpPr>
              <a:spLocks noChangeArrowheads="1"/>
            </p:cNvSpPr>
            <p:nvPr/>
          </p:nvSpPr>
          <p:spPr bwMode="auto">
            <a:xfrm>
              <a:off x="5216" y="2426"/>
              <a:ext cx="22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21533" name="Freeform 27"/>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21534" name="AutoShape 28"/>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21535" name="Rectangle 29"/>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21536" name="AutoShape 30"/>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21537" name="Line 31"/>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538" name="Line 32"/>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539" name="Rectangle 33"/>
            <p:cNvSpPr>
              <a:spLocks noChangeArrowheads="1"/>
            </p:cNvSpPr>
            <p:nvPr/>
          </p:nvSpPr>
          <p:spPr bwMode="auto">
            <a:xfrm>
              <a:off x="5024" y="2278"/>
              <a:ext cx="608" cy="1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700" b="1">
                  <a:solidFill>
                    <a:srgbClr val="000000"/>
                  </a:solidFill>
                  <a:latin typeface="Helvetica" charset="0"/>
                </a:rPr>
                <a:t>විනිශ්චයකාරයන්</a:t>
              </a:r>
            </a:p>
          </p:txBody>
        </p:sp>
        <p:sp>
          <p:nvSpPr>
            <p:cNvPr id="21540" name="Rectangle 34"/>
            <p:cNvSpPr>
              <a:spLocks noChangeArrowheads="1"/>
            </p:cNvSpPr>
            <p:nvPr/>
          </p:nvSpPr>
          <p:spPr bwMode="auto">
            <a:xfrm>
              <a:off x="5029" y="2160"/>
              <a:ext cx="322"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chemeClr val="accent2"/>
                  </a:solidFill>
                  <a:latin typeface="Times" charset="0"/>
                </a:rPr>
                <a:t>අරාජික</a:t>
              </a:r>
            </a:p>
            <a:p>
              <a:endParaRPr lang="en-US" sz="900" b="1">
                <a:solidFill>
                  <a:schemeClr val="accent2"/>
                </a:solidFill>
                <a:latin typeface="Times" charset="0"/>
              </a:endParaRPr>
            </a:p>
          </p:txBody>
        </p:sp>
      </p:grpSp>
      <p:sp>
        <p:nvSpPr>
          <p:cNvPr id="580643" name="Text Box 35"/>
          <p:cNvSpPr txBox="1">
            <a:spLocks noChangeArrowheads="1"/>
          </p:cNvSpPr>
          <p:nvPr/>
        </p:nvSpPr>
        <p:spPr bwMode="auto">
          <a:xfrm>
            <a:off x="6359525" y="1357313"/>
            <a:ext cx="2301875" cy="7080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defRPr/>
            </a:pPr>
            <a:r>
              <a:rPr lang="en-US" sz="2000" b="1" dirty="0" err="1">
                <a:solidFill>
                  <a:srgbClr val="FFF30C"/>
                </a:solidFill>
                <a:latin typeface="Helvetica" charset="0"/>
              </a:rPr>
              <a:t>දෙබොරා</a:t>
            </a:r>
            <a:r>
              <a:rPr lang="en-US" sz="2000" b="1" dirty="0">
                <a:solidFill>
                  <a:srgbClr val="FFF30C"/>
                </a:solidFill>
                <a:latin typeface="Helvetica" charset="0"/>
              </a:rPr>
              <a:t> </a:t>
            </a:r>
            <a:r>
              <a:rPr lang="en-US" sz="2000" b="1" dirty="0" err="1">
                <a:solidFill>
                  <a:srgbClr val="FFF30C"/>
                </a:solidFill>
                <a:latin typeface="Helvetica" charset="0"/>
              </a:rPr>
              <a:t>සහ</a:t>
            </a:r>
            <a:br>
              <a:rPr lang="en-US" sz="2000" b="1" dirty="0">
                <a:solidFill>
                  <a:srgbClr val="FFF30C"/>
                </a:solidFill>
                <a:latin typeface="Helvetica" charset="0"/>
              </a:rPr>
            </a:br>
            <a:r>
              <a:rPr lang="en-US" sz="2000" b="1" dirty="0">
                <a:solidFill>
                  <a:srgbClr val="FFF30C"/>
                </a:solidFill>
                <a:latin typeface="Helvetica" charset="0"/>
              </a:rPr>
              <a:t> </a:t>
            </a:r>
            <a:r>
              <a:rPr lang="en-US" sz="2000" b="1" dirty="0" err="1">
                <a:solidFill>
                  <a:srgbClr val="FFF30C"/>
                </a:solidFill>
                <a:latin typeface="Helvetica" charset="0"/>
              </a:rPr>
              <a:t>බාරාක්</a:t>
            </a:r>
            <a:endParaRPr lang="en-US" sz="2000" b="1" dirty="0">
              <a:solidFill>
                <a:srgbClr val="FFF30C"/>
              </a:solidFill>
              <a:latin typeface="Helvetica" charset="0"/>
            </a:endParaRPr>
          </a:p>
        </p:txBody>
      </p:sp>
      <p:sp>
        <p:nvSpPr>
          <p:cNvPr id="580644" name="Text Box 36"/>
          <p:cNvSpPr txBox="1">
            <a:spLocks noChangeArrowheads="1"/>
          </p:cNvSpPr>
          <p:nvPr/>
        </p:nvSpPr>
        <p:spPr bwMode="auto">
          <a:xfrm>
            <a:off x="6605588" y="2871788"/>
            <a:ext cx="1874837" cy="4000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defRPr/>
            </a:pPr>
            <a:r>
              <a:rPr lang="en-US" sz="2000" b="1" dirty="0" err="1">
                <a:solidFill>
                  <a:srgbClr val="FFF30C"/>
                </a:solidFill>
                <a:latin typeface="Helvetica" charset="0"/>
              </a:rPr>
              <a:t>ගිඩියොන්</a:t>
            </a:r>
            <a:endParaRPr lang="en-US" sz="2000" b="1" dirty="0">
              <a:solidFill>
                <a:srgbClr val="FFF30C"/>
              </a:solidFill>
              <a:latin typeface="Helvetica" charset="0"/>
            </a:endParaRPr>
          </a:p>
        </p:txBody>
      </p:sp>
      <p:sp>
        <p:nvSpPr>
          <p:cNvPr id="580645" name="Text Box 37"/>
          <p:cNvSpPr txBox="1">
            <a:spLocks noChangeArrowheads="1"/>
          </p:cNvSpPr>
          <p:nvPr/>
        </p:nvSpPr>
        <p:spPr bwMode="auto">
          <a:xfrm>
            <a:off x="6610350" y="4403725"/>
            <a:ext cx="1874838" cy="4000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defRPr/>
            </a:pPr>
            <a:r>
              <a:rPr lang="en-US" sz="2000" b="1" dirty="0" err="1">
                <a:solidFill>
                  <a:srgbClr val="FFF30C"/>
                </a:solidFill>
                <a:latin typeface="Helvetica" charset="0"/>
              </a:rPr>
              <a:t>සම්සොන්</a:t>
            </a:r>
            <a:endParaRPr lang="en-US" sz="2000" b="1" dirty="0">
              <a:solidFill>
                <a:srgbClr val="FFF30C"/>
              </a:solidFill>
              <a:latin typeface="Helvetica" charset="0"/>
            </a:endParaRPr>
          </a:p>
        </p:txBody>
      </p:sp>
      <p:grpSp>
        <p:nvGrpSpPr>
          <p:cNvPr id="21527" name="Group 37"/>
          <p:cNvGrpSpPr>
            <a:grpSpLocks/>
          </p:cNvGrpSpPr>
          <p:nvPr/>
        </p:nvGrpSpPr>
        <p:grpSpPr bwMode="auto">
          <a:xfrm>
            <a:off x="519113" y="117475"/>
            <a:ext cx="854075" cy="1720850"/>
            <a:chOff x="519113" y="312738"/>
            <a:chExt cx="854075" cy="1910769"/>
          </a:xfrm>
        </p:grpSpPr>
        <p:sp>
          <p:nvSpPr>
            <p:cNvPr id="39" name="Rectangle 38"/>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cs typeface="MS PGothic" charset="0"/>
                </a:rPr>
                <a:t>7</a:t>
              </a:r>
              <a:endParaRPr lang="en-US">
                <a:cs typeface="MS PGothic" charset="0"/>
              </a:endParaRPr>
            </a:p>
          </p:txBody>
        </p:sp>
        <p:sp>
          <p:nvSpPr>
            <p:cNvPr id="40"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80630"/>
                                        </p:tgtEl>
                                        <p:attrNameLst>
                                          <p:attrName>style.visibility</p:attrName>
                                        </p:attrNameLst>
                                      </p:cBhvr>
                                      <p:to>
                                        <p:strVal val="visible"/>
                                      </p:to>
                                    </p:set>
                                    <p:animEffect transition="in" filter="fade">
                                      <p:cBhvr>
                                        <p:cTn id="7" dur="1000"/>
                                        <p:tgtEl>
                                          <p:spTgt spid="5806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7" presetClass="entr" presetSubtype="4" fill="hold" grpId="0" nodeType="clickEffect">
                                  <p:stCondLst>
                                    <p:cond delay="0"/>
                                  </p:stCondLst>
                                  <p:childTnLst>
                                    <p:set>
                                      <p:cBhvr>
                                        <p:cTn id="11" dur="1" fill="hold">
                                          <p:stCondLst>
                                            <p:cond delay="0"/>
                                          </p:stCondLst>
                                        </p:cTn>
                                        <p:tgtEl>
                                          <p:spTgt spid="580629"/>
                                        </p:tgtEl>
                                        <p:attrNameLst>
                                          <p:attrName>style.visibility</p:attrName>
                                        </p:attrNameLst>
                                      </p:cBhvr>
                                      <p:to>
                                        <p:strVal val="visible"/>
                                      </p:to>
                                    </p:set>
                                    <p:anim calcmode="lin" valueType="num">
                                      <p:cBhvr additive="base">
                                        <p:cTn id="12" dur="5000" fill="hold"/>
                                        <p:tgtEl>
                                          <p:spTgt spid="580629"/>
                                        </p:tgtEl>
                                        <p:attrNameLst>
                                          <p:attrName>ppt_x</p:attrName>
                                        </p:attrNameLst>
                                      </p:cBhvr>
                                      <p:tavLst>
                                        <p:tav tm="0">
                                          <p:val>
                                            <p:strVal val="#ppt_x"/>
                                          </p:val>
                                        </p:tav>
                                        <p:tav tm="100000">
                                          <p:val>
                                            <p:strVal val="#ppt_x"/>
                                          </p:val>
                                        </p:tav>
                                      </p:tavLst>
                                    </p:anim>
                                    <p:anim calcmode="lin" valueType="num">
                                      <p:cBhvr additive="base">
                                        <p:cTn id="13" dur="5000" fill="hold"/>
                                        <p:tgtEl>
                                          <p:spTgt spid="580629"/>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5000"/>
                            </p:stCondLst>
                            <p:childTnLst>
                              <p:par>
                                <p:cTn id="15" presetID="23" presetClass="entr" presetSubtype="272" fill="hold" grpId="0" nodeType="afterEffect">
                                  <p:stCondLst>
                                    <p:cond delay="1000"/>
                                  </p:stCondLst>
                                  <p:childTnLst>
                                    <p:set>
                                      <p:cBhvr>
                                        <p:cTn id="16" dur="1" fill="hold">
                                          <p:stCondLst>
                                            <p:cond delay="0"/>
                                          </p:stCondLst>
                                        </p:cTn>
                                        <p:tgtEl>
                                          <p:spTgt spid="580643"/>
                                        </p:tgtEl>
                                        <p:attrNameLst>
                                          <p:attrName>style.visibility</p:attrName>
                                        </p:attrNameLst>
                                      </p:cBhvr>
                                      <p:to>
                                        <p:strVal val="visible"/>
                                      </p:to>
                                    </p:set>
                                    <p:anim calcmode="lin" valueType="num">
                                      <p:cBhvr>
                                        <p:cTn id="17" dur="500" fill="hold"/>
                                        <p:tgtEl>
                                          <p:spTgt spid="580643"/>
                                        </p:tgtEl>
                                        <p:attrNameLst>
                                          <p:attrName>ppt_w</p:attrName>
                                        </p:attrNameLst>
                                      </p:cBhvr>
                                      <p:tavLst>
                                        <p:tav tm="0">
                                          <p:val>
                                            <p:strVal val="2/3*#ppt_w"/>
                                          </p:val>
                                        </p:tav>
                                        <p:tav tm="100000">
                                          <p:val>
                                            <p:strVal val="#ppt_w"/>
                                          </p:val>
                                        </p:tav>
                                      </p:tavLst>
                                    </p:anim>
                                    <p:anim calcmode="lin" valueType="num">
                                      <p:cBhvr>
                                        <p:cTn id="18" dur="500" fill="hold"/>
                                        <p:tgtEl>
                                          <p:spTgt spid="580643"/>
                                        </p:tgtEl>
                                        <p:attrNameLst>
                                          <p:attrName>ppt_h</p:attrName>
                                        </p:attrNameLst>
                                      </p:cBhvr>
                                      <p:tavLst>
                                        <p:tav tm="0">
                                          <p:val>
                                            <p:strVal val="2/3*#ppt_h"/>
                                          </p:val>
                                        </p:tav>
                                        <p:tav tm="100000">
                                          <p:val>
                                            <p:strVal val="#ppt_h"/>
                                          </p:val>
                                        </p:tav>
                                      </p:tavLst>
                                    </p:anim>
                                  </p:childTnLst>
                                </p:cTn>
                              </p:par>
                            </p:childTnLst>
                          </p:cTn>
                        </p:par>
                        <p:par>
                          <p:cTn id="19" fill="hold" nodeType="afterGroup">
                            <p:stCondLst>
                              <p:cond delay="6500"/>
                            </p:stCondLst>
                            <p:childTnLst>
                              <p:par>
                                <p:cTn id="20" presetID="23" presetClass="entr" presetSubtype="272" fill="hold" grpId="0" nodeType="afterEffect">
                                  <p:stCondLst>
                                    <p:cond delay="1000"/>
                                  </p:stCondLst>
                                  <p:childTnLst>
                                    <p:set>
                                      <p:cBhvr>
                                        <p:cTn id="21" dur="1" fill="hold">
                                          <p:stCondLst>
                                            <p:cond delay="0"/>
                                          </p:stCondLst>
                                        </p:cTn>
                                        <p:tgtEl>
                                          <p:spTgt spid="580644"/>
                                        </p:tgtEl>
                                        <p:attrNameLst>
                                          <p:attrName>style.visibility</p:attrName>
                                        </p:attrNameLst>
                                      </p:cBhvr>
                                      <p:to>
                                        <p:strVal val="visible"/>
                                      </p:to>
                                    </p:set>
                                    <p:anim calcmode="lin" valueType="num">
                                      <p:cBhvr>
                                        <p:cTn id="22" dur="500" fill="hold"/>
                                        <p:tgtEl>
                                          <p:spTgt spid="580644"/>
                                        </p:tgtEl>
                                        <p:attrNameLst>
                                          <p:attrName>ppt_w</p:attrName>
                                        </p:attrNameLst>
                                      </p:cBhvr>
                                      <p:tavLst>
                                        <p:tav tm="0">
                                          <p:val>
                                            <p:strVal val="2/3*#ppt_w"/>
                                          </p:val>
                                        </p:tav>
                                        <p:tav tm="100000">
                                          <p:val>
                                            <p:strVal val="#ppt_w"/>
                                          </p:val>
                                        </p:tav>
                                      </p:tavLst>
                                    </p:anim>
                                    <p:anim calcmode="lin" valueType="num">
                                      <p:cBhvr>
                                        <p:cTn id="23" dur="500" fill="hold"/>
                                        <p:tgtEl>
                                          <p:spTgt spid="580644"/>
                                        </p:tgtEl>
                                        <p:attrNameLst>
                                          <p:attrName>ppt_h</p:attrName>
                                        </p:attrNameLst>
                                      </p:cBhvr>
                                      <p:tavLst>
                                        <p:tav tm="0">
                                          <p:val>
                                            <p:strVal val="2/3*#ppt_h"/>
                                          </p:val>
                                        </p:tav>
                                        <p:tav tm="100000">
                                          <p:val>
                                            <p:strVal val="#ppt_h"/>
                                          </p:val>
                                        </p:tav>
                                      </p:tavLst>
                                    </p:anim>
                                  </p:childTnLst>
                                </p:cTn>
                              </p:par>
                            </p:childTnLst>
                          </p:cTn>
                        </p:par>
                        <p:par>
                          <p:cTn id="24" fill="hold" nodeType="afterGroup">
                            <p:stCondLst>
                              <p:cond delay="8000"/>
                            </p:stCondLst>
                            <p:childTnLst>
                              <p:par>
                                <p:cTn id="25" presetID="23" presetClass="entr" presetSubtype="272" fill="hold" grpId="0" nodeType="afterEffect">
                                  <p:stCondLst>
                                    <p:cond delay="1000"/>
                                  </p:stCondLst>
                                  <p:childTnLst>
                                    <p:set>
                                      <p:cBhvr>
                                        <p:cTn id="26" dur="1" fill="hold">
                                          <p:stCondLst>
                                            <p:cond delay="0"/>
                                          </p:stCondLst>
                                        </p:cTn>
                                        <p:tgtEl>
                                          <p:spTgt spid="580645"/>
                                        </p:tgtEl>
                                        <p:attrNameLst>
                                          <p:attrName>style.visibility</p:attrName>
                                        </p:attrNameLst>
                                      </p:cBhvr>
                                      <p:to>
                                        <p:strVal val="visible"/>
                                      </p:to>
                                    </p:set>
                                    <p:anim calcmode="lin" valueType="num">
                                      <p:cBhvr>
                                        <p:cTn id="27" dur="500" fill="hold"/>
                                        <p:tgtEl>
                                          <p:spTgt spid="580645"/>
                                        </p:tgtEl>
                                        <p:attrNameLst>
                                          <p:attrName>ppt_w</p:attrName>
                                        </p:attrNameLst>
                                      </p:cBhvr>
                                      <p:tavLst>
                                        <p:tav tm="0">
                                          <p:val>
                                            <p:strVal val="2/3*#ppt_w"/>
                                          </p:val>
                                        </p:tav>
                                        <p:tav tm="100000">
                                          <p:val>
                                            <p:strVal val="#ppt_w"/>
                                          </p:val>
                                        </p:tav>
                                      </p:tavLst>
                                    </p:anim>
                                    <p:anim calcmode="lin" valueType="num">
                                      <p:cBhvr>
                                        <p:cTn id="28" dur="500" fill="hold"/>
                                        <p:tgtEl>
                                          <p:spTgt spid="580645"/>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0629" grpId="0" autoUpdateAnimBg="0"/>
      <p:bldP spid="580630" grpId="0" autoUpdateAnimBg="0"/>
      <p:bldP spid="580643" grpId="0" autoUpdateAnimBg="0"/>
      <p:bldP spid="580644" grpId="0" autoUpdateAnimBg="0"/>
      <p:bldP spid="580645"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Rectangle 2"/>
          <p:cNvSpPr>
            <a:spLocks noChangeArrowheads="1"/>
          </p:cNvSpPr>
          <p:nvPr/>
        </p:nvSpPr>
        <p:spPr bwMode="auto">
          <a:xfrm>
            <a:off x="3387725" y="828675"/>
            <a:ext cx="2935288" cy="2058988"/>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sz="3200" b="1" dirty="0" err="1">
                <a:solidFill>
                  <a:srgbClr val="51DC00"/>
                </a:solidFill>
                <a:latin typeface="Helvetica" charset="0"/>
                <a:cs typeface="MS PGothic" charset="0"/>
              </a:rPr>
              <a:t>ඉශ්‍රායෙල්</a:t>
            </a:r>
            <a:r>
              <a:rPr lang="en-US" sz="3200" b="1" dirty="0">
                <a:solidFill>
                  <a:srgbClr val="51DC00"/>
                </a:solidFill>
                <a:latin typeface="Helvetica" charset="0"/>
                <a:cs typeface="MS PGothic" charset="0"/>
              </a:rPr>
              <a:t> </a:t>
            </a:r>
            <a:endParaRPr lang="en-AU" sz="3200" b="1" dirty="0">
              <a:solidFill>
                <a:srgbClr val="51DC00"/>
              </a:solidFill>
              <a:latin typeface="Helvetica" charset="0"/>
              <a:cs typeface="MS PGothic" charset="0"/>
            </a:endParaRPr>
          </a:p>
          <a:p>
            <a:pPr algn="ctr">
              <a:defRPr/>
            </a:pPr>
            <a:r>
              <a:rPr lang="en-US" sz="3200" b="1" dirty="0" err="1">
                <a:solidFill>
                  <a:srgbClr val="51DC00"/>
                </a:solidFill>
                <a:latin typeface="Helvetica" charset="0"/>
                <a:cs typeface="MS PGothic" charset="0"/>
              </a:rPr>
              <a:t>හී</a:t>
            </a:r>
            <a:r>
              <a:rPr lang="en-US" sz="3200" b="1" dirty="0">
                <a:solidFill>
                  <a:srgbClr val="51DC00"/>
                </a:solidFill>
                <a:latin typeface="Helvetica" charset="0"/>
                <a:cs typeface="MS PGothic" charset="0"/>
              </a:rPr>
              <a:t> </a:t>
            </a:r>
            <a:r>
              <a:rPr lang="en-US" sz="3200" b="1" dirty="0" err="1">
                <a:solidFill>
                  <a:srgbClr val="51DC00"/>
                </a:solidFill>
                <a:latin typeface="Helvetica" charset="0"/>
                <a:cs typeface="MS PGothic" charset="0"/>
              </a:rPr>
              <a:t>සිටි</a:t>
            </a:r>
            <a:r>
              <a:rPr lang="en-US" sz="3200" b="1" dirty="0">
                <a:solidFill>
                  <a:srgbClr val="51DC00"/>
                </a:solidFill>
                <a:latin typeface="Helvetica" charset="0"/>
                <a:cs typeface="MS PGothic" charset="0"/>
              </a:rPr>
              <a:t> </a:t>
            </a:r>
            <a:r>
              <a:rPr lang="en-US" sz="3200" b="1" dirty="0" err="1">
                <a:solidFill>
                  <a:srgbClr val="FFFF00"/>
                </a:solidFill>
                <a:latin typeface="Helvetica" charset="0"/>
                <a:cs typeface="MS PGothic" charset="0"/>
              </a:rPr>
              <a:t>බොහෝ</a:t>
            </a:r>
            <a:r>
              <a:rPr lang="en-US" sz="3200" b="1" dirty="0">
                <a:solidFill>
                  <a:srgbClr val="FFFF00"/>
                </a:solidFill>
                <a:latin typeface="Helvetica" charset="0"/>
                <a:cs typeface="MS PGothic" charset="0"/>
              </a:rPr>
              <a:t> </a:t>
            </a:r>
            <a:endParaRPr lang="en-AU" sz="3200" b="1" dirty="0">
              <a:solidFill>
                <a:srgbClr val="FFFF00"/>
              </a:solidFill>
              <a:latin typeface="Helvetica" charset="0"/>
              <a:cs typeface="MS PGothic" charset="0"/>
            </a:endParaRPr>
          </a:p>
          <a:p>
            <a:pPr algn="ctr">
              <a:defRPr/>
            </a:pPr>
            <a:r>
              <a:rPr lang="en-US" sz="3200" b="1" dirty="0" err="1">
                <a:solidFill>
                  <a:srgbClr val="FFFF00"/>
                </a:solidFill>
                <a:latin typeface="Helvetica" charset="0"/>
                <a:cs typeface="MS PGothic" charset="0"/>
              </a:rPr>
              <a:t>විනිශ්චයකරුවන්</a:t>
            </a:r>
            <a:r>
              <a:rPr lang="en-US" sz="3200" b="1" dirty="0">
                <a:solidFill>
                  <a:srgbClr val="FFFF00"/>
                </a:solidFill>
                <a:latin typeface="Helvetica" charset="0"/>
                <a:cs typeface="MS PGothic" charset="0"/>
              </a:rPr>
              <a:t> </a:t>
            </a:r>
            <a:endParaRPr lang="en-AU" sz="3200" b="1" dirty="0">
              <a:solidFill>
                <a:srgbClr val="FFFF00"/>
              </a:solidFill>
              <a:latin typeface="Helvetica" charset="0"/>
              <a:cs typeface="MS PGothic" charset="0"/>
            </a:endParaRPr>
          </a:p>
          <a:p>
            <a:pPr algn="ctr">
              <a:defRPr/>
            </a:pPr>
            <a:r>
              <a:rPr lang="en-US" sz="3200" b="1" dirty="0" err="1">
                <a:solidFill>
                  <a:srgbClr val="FFFF00"/>
                </a:solidFill>
                <a:latin typeface="Helvetica" charset="0"/>
                <a:cs typeface="MS PGothic" charset="0"/>
              </a:rPr>
              <a:t>මධ්‍යයේ</a:t>
            </a:r>
            <a:endParaRPr lang="en-US" sz="3200" b="1" dirty="0">
              <a:solidFill>
                <a:srgbClr val="FFFF00"/>
              </a:solidFill>
              <a:latin typeface="Helvetica" charset="0"/>
              <a:cs typeface="MS PGothic" charset="0"/>
            </a:endParaRPr>
          </a:p>
        </p:txBody>
      </p:sp>
      <p:sp>
        <p:nvSpPr>
          <p:cNvPr id="581635" name="Text Box 3"/>
          <p:cNvSpPr txBox="1">
            <a:spLocks noChangeArrowheads="1"/>
          </p:cNvSpPr>
          <p:nvPr/>
        </p:nvSpPr>
        <p:spPr bwMode="auto">
          <a:xfrm>
            <a:off x="1841500" y="2640013"/>
            <a:ext cx="6188075" cy="10779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defRPr/>
            </a:pPr>
            <a:r>
              <a:rPr lang="en-US" sz="3200" b="1">
                <a:solidFill>
                  <a:srgbClr val="51DC00"/>
                </a:solidFill>
                <a:latin typeface="Helvetica" charset="0"/>
              </a:rPr>
              <a:t>අවසාන සහ උදාරතම මෙන්ම </a:t>
            </a:r>
            <a:r>
              <a:rPr lang="en-US" sz="3200" b="1">
                <a:solidFill>
                  <a:srgbClr val="FFFF00"/>
                </a:solidFill>
                <a:latin typeface="Helvetica" charset="0"/>
              </a:rPr>
              <a:t>ප්‍රධානතම තැනැත්තා</a:t>
            </a:r>
            <a:r>
              <a:rPr lang="en-US" sz="3200" b="1">
                <a:solidFill>
                  <a:srgbClr val="51DC00"/>
                </a:solidFill>
                <a:latin typeface="Helvetica" charset="0"/>
              </a:rPr>
              <a:t> වන්නේ....</a:t>
            </a:r>
          </a:p>
        </p:txBody>
      </p:sp>
      <p:sp>
        <p:nvSpPr>
          <p:cNvPr id="581638" name="WordArt 6"/>
          <p:cNvSpPr>
            <a:spLocks noChangeArrowheads="1" noChangeShapeType="1" noTextEdit="1"/>
          </p:cNvSpPr>
          <p:nvPr/>
        </p:nvSpPr>
        <p:spPr bwMode="auto">
          <a:xfrm>
            <a:off x="-76200" y="2741613"/>
            <a:ext cx="8685213" cy="3582987"/>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en-US" sz="3600" b="1" kern="10">
                <a:ln w="9525">
                  <a:round/>
                  <a:headEnd/>
                  <a:tailEnd/>
                </a:ln>
                <a:gradFill rotWithShape="1">
                  <a:gsLst>
                    <a:gs pos="0">
                      <a:srgbClr val="FFE701"/>
                    </a:gs>
                    <a:gs pos="100000">
                      <a:srgbClr val="FE3E02"/>
                    </a:gs>
                  </a:gsLst>
                  <a:lin ang="5400000" scaled="1"/>
                </a:gradFill>
                <a:latin typeface="+mn-cs"/>
                <a:ea typeface="+mn-cs"/>
                <a:cs typeface="+mn-cs"/>
              </a:rPr>
              <a:t>සාමුවෙල්</a:t>
            </a:r>
          </a:p>
        </p:txBody>
      </p:sp>
      <p:sp>
        <p:nvSpPr>
          <p:cNvPr id="23556" name="Rectangle 7"/>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81640" name="Text Box 8"/>
          <p:cNvSpPr txBox="1">
            <a:spLocks noChangeArrowheads="1"/>
          </p:cNvSpPr>
          <p:nvPr/>
        </p:nvSpPr>
        <p:spPr bwMode="auto">
          <a:xfrm>
            <a:off x="1790700" y="-12700"/>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600" b="1">
                <a:solidFill>
                  <a:schemeClr val="tx1"/>
                </a:solidFill>
                <a:latin typeface="Comic Sans MS" charset="0"/>
              </a:rPr>
              <a:t>1 සාමුවෙල්. 7:15</a:t>
            </a:r>
          </a:p>
        </p:txBody>
      </p:sp>
      <p:grpSp>
        <p:nvGrpSpPr>
          <p:cNvPr id="23558" name="Group 9"/>
          <p:cNvGrpSpPr>
            <a:grpSpLocks/>
          </p:cNvGrpSpPr>
          <p:nvPr/>
        </p:nvGrpSpPr>
        <p:grpSpPr bwMode="auto">
          <a:xfrm>
            <a:off x="7983538" y="3429000"/>
            <a:ext cx="1047750" cy="633413"/>
            <a:chOff x="5029" y="2160"/>
            <a:chExt cx="660" cy="399"/>
          </a:xfrm>
        </p:grpSpPr>
        <p:sp>
          <p:nvSpPr>
            <p:cNvPr id="23566" name="Freeform 10"/>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23567" name="Freeform 11"/>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3568" name="Rectangle 12"/>
            <p:cNvSpPr>
              <a:spLocks noChangeArrowheads="1"/>
            </p:cNvSpPr>
            <p:nvPr/>
          </p:nvSpPr>
          <p:spPr bwMode="auto">
            <a:xfrm>
              <a:off x="5216" y="2426"/>
              <a:ext cx="22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23569" name="Freeform 13"/>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23570" name="AutoShape 14"/>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23571" name="Rectangle 15"/>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23572" name="AutoShape 16"/>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23573" name="Line 17"/>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574" name="Line 18"/>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575" name="Rectangle 19"/>
            <p:cNvSpPr>
              <a:spLocks noChangeArrowheads="1"/>
            </p:cNvSpPr>
            <p:nvPr/>
          </p:nvSpPr>
          <p:spPr bwMode="auto">
            <a:xfrm>
              <a:off x="5048" y="2278"/>
              <a:ext cx="641"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විනිශ්චයකාරයා</a:t>
              </a:r>
            </a:p>
          </p:txBody>
        </p:sp>
        <p:sp>
          <p:nvSpPr>
            <p:cNvPr id="23576" name="Rectangle 20"/>
            <p:cNvSpPr>
              <a:spLocks noChangeArrowheads="1"/>
            </p:cNvSpPr>
            <p:nvPr/>
          </p:nvSpPr>
          <p:spPr bwMode="auto">
            <a:xfrm>
              <a:off x="5029" y="2160"/>
              <a:ext cx="322"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chemeClr val="accent2"/>
                  </a:solidFill>
                  <a:latin typeface="Times" charset="0"/>
                </a:rPr>
                <a:t>අරාජික</a:t>
              </a:r>
            </a:p>
            <a:p>
              <a:endParaRPr lang="en-US" sz="900" b="1">
                <a:solidFill>
                  <a:schemeClr val="accent2"/>
                </a:solidFill>
                <a:latin typeface="Times" charset="0"/>
              </a:endParaRPr>
            </a:p>
          </p:txBody>
        </p:sp>
      </p:grpSp>
      <p:sp>
        <p:nvSpPr>
          <p:cNvPr id="23559" name="Text Box 21"/>
          <p:cNvSpPr txBox="1">
            <a:spLocks noChangeArrowheads="1"/>
          </p:cNvSpPr>
          <p:nvPr/>
        </p:nvSpPr>
        <p:spPr bwMode="auto">
          <a:xfrm>
            <a:off x="8723313"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81654" name="Rectangle 22"/>
          <p:cNvSpPr>
            <a:spLocks noChangeArrowheads="1"/>
          </p:cNvSpPr>
          <p:nvPr/>
        </p:nvSpPr>
        <p:spPr bwMode="auto">
          <a:xfrm>
            <a:off x="8116888" y="6545263"/>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10</a:t>
            </a:r>
          </a:p>
        </p:txBody>
      </p:sp>
      <p:sp>
        <p:nvSpPr>
          <p:cNvPr id="23561" name="Text Box 23"/>
          <p:cNvSpPr txBox="1">
            <a:spLocks noChangeArrowheads="1"/>
          </p:cNvSpPr>
          <p:nvPr/>
        </p:nvSpPr>
        <p:spPr bwMode="auto">
          <a:xfrm>
            <a:off x="6996113"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31-32</a:t>
            </a:r>
          </a:p>
        </p:txBody>
      </p:sp>
      <p:sp>
        <p:nvSpPr>
          <p:cNvPr id="23562" name="Text Box 26"/>
          <p:cNvSpPr txBox="1">
            <a:spLocks noChangeArrowheads="1"/>
          </p:cNvSpPr>
          <p:nvPr/>
        </p:nvSpPr>
        <p:spPr bwMode="auto">
          <a:xfrm>
            <a:off x="8369300" y="6384925"/>
            <a:ext cx="7747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2000" b="1">
              <a:solidFill>
                <a:schemeClr val="tx1"/>
              </a:solidFill>
              <a:latin typeface="Comic Sans MS" charset="0"/>
            </a:endParaRPr>
          </a:p>
        </p:txBody>
      </p:sp>
      <p:grpSp>
        <p:nvGrpSpPr>
          <p:cNvPr id="23563" name="Group 26"/>
          <p:cNvGrpSpPr>
            <a:grpSpLocks/>
          </p:cNvGrpSpPr>
          <p:nvPr/>
        </p:nvGrpSpPr>
        <p:grpSpPr bwMode="auto">
          <a:xfrm>
            <a:off x="519113" y="117475"/>
            <a:ext cx="854075" cy="1720850"/>
            <a:chOff x="519113" y="312738"/>
            <a:chExt cx="854075" cy="1910769"/>
          </a:xfrm>
        </p:grpSpPr>
        <p:sp>
          <p:nvSpPr>
            <p:cNvPr id="28" name="Rectangle 27"/>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cs typeface="MS PGothic" charset="0"/>
                </a:rPr>
                <a:t>7</a:t>
              </a:r>
              <a:endParaRPr lang="en-US">
                <a:cs typeface="MS PGothic" charset="0"/>
              </a:endParaRPr>
            </a:p>
          </p:txBody>
        </p:sp>
        <p:sp>
          <p:nvSpPr>
            <p:cNvPr id="29"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81635"/>
                                        </p:tgtEl>
                                        <p:attrNameLst>
                                          <p:attrName>style.visibility</p:attrName>
                                        </p:attrNameLst>
                                      </p:cBhvr>
                                      <p:to>
                                        <p:strVal val="visible"/>
                                      </p:to>
                                    </p:set>
                                    <p:animEffect transition="in" filter="fade">
                                      <p:cBhvr>
                                        <p:cTn id="7" dur="1000"/>
                                        <p:tgtEl>
                                          <p:spTgt spid="581635"/>
                                        </p:tgtEl>
                                      </p:cBhvr>
                                    </p:animEffect>
                                  </p:childTnLst>
                                </p:cTn>
                              </p:par>
                            </p:childTnLst>
                          </p:cTn>
                        </p:par>
                        <p:par>
                          <p:cTn id="8" fill="hold" nodeType="afterGroup">
                            <p:stCondLst>
                              <p:cond delay="1000"/>
                            </p:stCondLst>
                            <p:childTnLst>
                              <p:par>
                                <p:cTn id="9" presetID="7" presetClass="entr" presetSubtype="4" fill="hold" grpId="0" nodeType="afterEffect">
                                  <p:stCondLst>
                                    <p:cond delay="1000"/>
                                  </p:stCondLst>
                                  <p:childTnLst>
                                    <p:set>
                                      <p:cBhvr>
                                        <p:cTn id="10" dur="1" fill="hold">
                                          <p:stCondLst>
                                            <p:cond delay="0"/>
                                          </p:stCondLst>
                                        </p:cTn>
                                        <p:tgtEl>
                                          <p:spTgt spid="581638"/>
                                        </p:tgtEl>
                                        <p:attrNameLst>
                                          <p:attrName>style.visibility</p:attrName>
                                        </p:attrNameLst>
                                      </p:cBhvr>
                                      <p:to>
                                        <p:strVal val="visible"/>
                                      </p:to>
                                    </p:set>
                                    <p:anim calcmode="lin" valueType="num">
                                      <p:cBhvr additive="base">
                                        <p:cTn id="11" dur="5000" fill="hold"/>
                                        <p:tgtEl>
                                          <p:spTgt spid="581638"/>
                                        </p:tgtEl>
                                        <p:attrNameLst>
                                          <p:attrName>ppt_x</p:attrName>
                                        </p:attrNameLst>
                                      </p:cBhvr>
                                      <p:tavLst>
                                        <p:tav tm="0">
                                          <p:val>
                                            <p:strVal val="#ppt_x"/>
                                          </p:val>
                                        </p:tav>
                                        <p:tav tm="100000">
                                          <p:val>
                                            <p:strVal val="#ppt_x"/>
                                          </p:val>
                                        </p:tav>
                                      </p:tavLst>
                                    </p:anim>
                                    <p:anim calcmode="lin" valueType="num">
                                      <p:cBhvr additive="base">
                                        <p:cTn id="12" dur="5000" fill="hold"/>
                                        <p:tgtEl>
                                          <p:spTgt spid="5816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1635" grpId="0" autoUpdateAnimBg="0"/>
      <p:bldP spid="58163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Rectangle 2"/>
          <p:cNvSpPr>
            <a:spLocks noChangeArrowheads="1"/>
          </p:cNvSpPr>
          <p:nvPr/>
        </p:nvSpPr>
        <p:spPr bwMode="auto">
          <a:xfrm>
            <a:off x="3387725" y="828675"/>
            <a:ext cx="2887663" cy="2224088"/>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b="1">
                <a:solidFill>
                  <a:srgbClr val="51DC00"/>
                </a:solidFill>
                <a:latin typeface="Helvetica" charset="0"/>
                <a:cs typeface="MS PGothic" charset="0"/>
              </a:rPr>
              <a:t>BUT OF THE</a:t>
            </a:r>
          </a:p>
          <a:p>
            <a:pPr algn="ctr">
              <a:defRPr/>
            </a:pPr>
            <a:r>
              <a:rPr lang="en-US" b="1">
                <a:solidFill>
                  <a:srgbClr val="FAFD00"/>
                </a:solidFill>
                <a:latin typeface="Helvetica" charset="0"/>
                <a:cs typeface="MS PGothic" charset="0"/>
              </a:rPr>
              <a:t>MANY JUDGES </a:t>
            </a:r>
          </a:p>
          <a:p>
            <a:pPr algn="ctr">
              <a:defRPr/>
            </a:pPr>
            <a:r>
              <a:rPr lang="en-US" b="1">
                <a:solidFill>
                  <a:srgbClr val="FAFD00"/>
                </a:solidFill>
                <a:latin typeface="Helvetica" charset="0"/>
                <a:cs typeface="MS PGothic" charset="0"/>
              </a:rPr>
              <a:t>OF</a:t>
            </a:r>
          </a:p>
          <a:p>
            <a:pPr algn="ctr">
              <a:defRPr/>
            </a:pPr>
            <a:r>
              <a:rPr lang="en-US" b="1">
                <a:solidFill>
                  <a:srgbClr val="FAFD00"/>
                </a:solidFill>
                <a:latin typeface="Helvetica" charset="0"/>
                <a:cs typeface="MS PGothic" charset="0"/>
              </a:rPr>
              <a:t>ISRAEL...</a:t>
            </a:r>
          </a:p>
          <a:p>
            <a:pPr algn="ctr">
              <a:defRPr/>
            </a:pPr>
            <a:endParaRPr lang="en-US" b="1">
              <a:solidFill>
                <a:srgbClr val="51DC00"/>
              </a:solidFill>
              <a:latin typeface="Helvetica" charset="0"/>
              <a:cs typeface="MS PGothic" charset="0"/>
            </a:endParaRPr>
          </a:p>
        </p:txBody>
      </p:sp>
      <p:sp>
        <p:nvSpPr>
          <p:cNvPr id="599043" name="Text Box 3"/>
          <p:cNvSpPr txBox="1">
            <a:spLocks noChangeArrowheads="1"/>
          </p:cNvSpPr>
          <p:nvPr/>
        </p:nvSpPr>
        <p:spPr bwMode="auto">
          <a:xfrm>
            <a:off x="1841500" y="2640013"/>
            <a:ext cx="6188075" cy="9461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defRPr/>
            </a:pPr>
            <a:r>
              <a:rPr lang="en-US" b="1">
                <a:solidFill>
                  <a:srgbClr val="51DC00"/>
                </a:solidFill>
                <a:latin typeface="Helvetica" charset="0"/>
              </a:rPr>
              <a:t>THE LAST AND GREATEST,</a:t>
            </a:r>
          </a:p>
          <a:p>
            <a:pPr algn="ctr">
              <a:defRPr/>
            </a:pPr>
            <a:r>
              <a:rPr lang="en-US" b="1">
                <a:solidFill>
                  <a:srgbClr val="51DC00"/>
                </a:solidFill>
                <a:latin typeface="Helvetica" charset="0"/>
              </a:rPr>
              <a:t>THE </a:t>
            </a:r>
            <a:r>
              <a:rPr lang="en-US" b="1">
                <a:solidFill>
                  <a:srgbClr val="FAFD00"/>
                </a:solidFill>
                <a:latin typeface="Helvetica" charset="0"/>
              </a:rPr>
              <a:t>“HINGE CHARACTER,” </a:t>
            </a:r>
            <a:r>
              <a:rPr lang="en-US" b="1">
                <a:solidFill>
                  <a:srgbClr val="51DC00"/>
                </a:solidFill>
                <a:latin typeface="Helvetica" charset="0"/>
              </a:rPr>
              <a:t>WAS...</a:t>
            </a:r>
          </a:p>
        </p:txBody>
      </p:sp>
      <p:sp>
        <p:nvSpPr>
          <p:cNvPr id="599044" name="Rectangle 4"/>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b="1">
                <a:solidFill>
                  <a:schemeClr val="tx2"/>
                </a:solidFill>
                <a:latin typeface="Times" charset="0"/>
                <a:cs typeface="MS PGothic" charset="0"/>
              </a:rPr>
              <a:t>7</a:t>
            </a:r>
          </a:p>
        </p:txBody>
      </p:sp>
      <p:sp>
        <p:nvSpPr>
          <p:cNvPr id="599045" name="Line 5"/>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25605" name="WordArt 6"/>
          <p:cNvSpPr>
            <a:spLocks noChangeArrowheads="1" noChangeShapeType="1" noTextEdit="1"/>
          </p:cNvSpPr>
          <p:nvPr/>
        </p:nvSpPr>
        <p:spPr bwMode="auto">
          <a:xfrm>
            <a:off x="-76200" y="2741613"/>
            <a:ext cx="8685213" cy="3582987"/>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SAMUEL</a:t>
            </a:r>
          </a:p>
        </p:txBody>
      </p:sp>
      <p:sp>
        <p:nvSpPr>
          <p:cNvPr id="25606" name="Rectangle 7"/>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99048" name="Text Box 8"/>
          <p:cNvSpPr txBox="1">
            <a:spLocks noChangeArrowheads="1"/>
          </p:cNvSpPr>
          <p:nvPr/>
        </p:nvSpPr>
        <p:spPr bwMode="auto">
          <a:xfrm>
            <a:off x="1790700" y="-12700"/>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latin typeface="Comic Sans MS" pitchFamily="-112" charset="0"/>
                <a:ea typeface="+mn-ea"/>
                <a:cs typeface="+mn-cs"/>
              </a:rPr>
              <a:t>1 Sam. 7:15</a:t>
            </a:r>
          </a:p>
        </p:txBody>
      </p:sp>
      <p:grpSp>
        <p:nvGrpSpPr>
          <p:cNvPr id="25608" name="Group 9"/>
          <p:cNvGrpSpPr>
            <a:grpSpLocks/>
          </p:cNvGrpSpPr>
          <p:nvPr/>
        </p:nvGrpSpPr>
        <p:grpSpPr bwMode="auto">
          <a:xfrm>
            <a:off x="7983538" y="3429000"/>
            <a:ext cx="974725" cy="633413"/>
            <a:chOff x="5029" y="2160"/>
            <a:chExt cx="614" cy="399"/>
          </a:xfrm>
        </p:grpSpPr>
        <p:sp>
          <p:nvSpPr>
            <p:cNvPr id="25644" name="Freeform 10"/>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25645" name="Freeform 11"/>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5646" name="Rectangle 12"/>
            <p:cNvSpPr>
              <a:spLocks noChangeArrowheads="1"/>
            </p:cNvSpPr>
            <p:nvPr/>
          </p:nvSpPr>
          <p:spPr bwMode="auto">
            <a:xfrm>
              <a:off x="5216" y="2426"/>
              <a:ext cx="22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25647" name="Freeform 13"/>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25648" name="AutoShape 14"/>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25649" name="Rectangle 15"/>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25650" name="AutoShape 16"/>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25651" name="Line 17"/>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652" name="Line 18"/>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653" name="Rectangle 19"/>
            <p:cNvSpPr>
              <a:spLocks noChangeArrowheads="1"/>
            </p:cNvSpPr>
            <p:nvPr/>
          </p:nvSpPr>
          <p:spPr bwMode="auto">
            <a:xfrm>
              <a:off x="5136" y="2278"/>
              <a:ext cx="39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Judges</a:t>
              </a:r>
            </a:p>
          </p:txBody>
        </p:sp>
        <p:sp>
          <p:nvSpPr>
            <p:cNvPr id="25654" name="Rectangle 20"/>
            <p:cNvSpPr>
              <a:spLocks noChangeArrowheads="1"/>
            </p:cNvSpPr>
            <p:nvPr/>
          </p:nvSpPr>
          <p:spPr bwMode="auto">
            <a:xfrm>
              <a:off x="5029" y="2160"/>
              <a:ext cx="474"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ANARCHY</a:t>
              </a:r>
            </a:p>
          </p:txBody>
        </p:sp>
      </p:grpSp>
      <p:sp>
        <p:nvSpPr>
          <p:cNvPr id="25609" name="Text Box 21"/>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99063" name="Rectangle 23" hidden="1"/>
          <p:cNvSpPr>
            <a:spLocks noGrp="1" noChangeArrowheads="1"/>
          </p:cNvSpPr>
          <p:nvPr>
            <p:ph type="title" idx="4294967295"/>
          </p:nvPr>
        </p:nvSpPr>
        <p:spPr bwMode="auto">
          <a:xfrm>
            <a:off x="685800" y="600075"/>
            <a:ext cx="7772400" cy="1143000"/>
          </a:xfrm>
          <a:prstGeom prst="rect">
            <a:avLst/>
          </a:prstGeom>
          <a:solidFill>
            <a:srgbClr val="FFFFFF"/>
          </a:solidFill>
          <a:ln>
            <a:solidFill>
              <a:srgbClr val="000000"/>
            </a:solidFill>
            <a:miter lim="800000"/>
            <a:headEnd/>
            <a:tailEnd/>
          </a:ln>
        </p:spPr>
        <p:txBody>
          <a:bodyPr/>
          <a:lstStyle/>
          <a:p>
            <a:pPr>
              <a:defRPr/>
            </a:pPr>
            <a:r>
              <a:rPr lang="en-US" sz="2800">
                <a:effectLst>
                  <a:outerShdw blurRad="38100" dist="38100" dir="2700000" algn="tl">
                    <a:srgbClr val="DDDDDD"/>
                  </a:outerShdw>
                </a:effectLst>
                <a:latin typeface="Times" charset="0"/>
              </a:rPr>
              <a:t>East Jerusalem and Mt of Olives aerial from s</a:t>
            </a:r>
            <a:endParaRPr lang="en-US">
              <a:effectLst>
                <a:outerShdw blurRad="38100" dist="38100" dir="2700000" algn="tl">
                  <a:srgbClr val="DDDDDD"/>
                </a:outerShdw>
              </a:effectLst>
              <a:latin typeface="Times" charset="0"/>
            </a:endParaRPr>
          </a:p>
        </p:txBody>
      </p:sp>
      <p:pic>
        <p:nvPicPr>
          <p:cNvPr id="599064" name="Picture 24" descr="East Jerusalem and Mt of Olives aerial from s"/>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12" name="Rectangle 25"/>
          <p:cNvSpPr>
            <a:spLocks noChangeArrowheads="1"/>
          </p:cNvSpPr>
          <p:nvPr/>
        </p:nvSpPr>
        <p:spPr bwMode="auto">
          <a:xfrm>
            <a:off x="249238" y="4016375"/>
            <a:ext cx="1236662" cy="592138"/>
          </a:xfrm>
          <a:prstGeom prst="rect">
            <a:avLst/>
          </a:prstGeom>
          <a:solidFill>
            <a:schemeClr val="bg2">
              <a:alpha val="50195"/>
            </a:schemeClr>
          </a:solidFill>
          <a:ln>
            <a:noFill/>
          </a:ln>
          <a:extLst>
            <a:ext uri="{91240B29-F687-4f45-9708-019B960494DF}">
              <a14:hiddenLine xmlns:a14="http://schemas.microsoft.com/office/drawing/2010/main" xmlns="" w="57150">
                <a:solidFill>
                  <a:srgbClr val="000000"/>
                </a:solidFill>
                <a:miter lim="800000"/>
                <a:headEnd/>
                <a:tailEnd/>
              </a14:hiddenLine>
            </a:ext>
          </a:extLst>
        </p:spPr>
        <p:txBody>
          <a:bodyPr wrap="none" anchor="ctr"/>
          <a:lstStyle/>
          <a:p>
            <a:endParaRPr lang="en-US"/>
          </a:p>
        </p:txBody>
      </p:sp>
      <p:sp>
        <p:nvSpPr>
          <p:cNvPr id="25613" name="Rectangle 26"/>
          <p:cNvSpPr>
            <a:spLocks noChangeArrowheads="1"/>
          </p:cNvSpPr>
          <p:nvPr/>
        </p:nvSpPr>
        <p:spPr bwMode="auto">
          <a:xfrm>
            <a:off x="3830638" y="3876675"/>
            <a:ext cx="1490662" cy="382588"/>
          </a:xfrm>
          <a:prstGeom prst="rect">
            <a:avLst/>
          </a:prstGeom>
          <a:solidFill>
            <a:schemeClr val="bg2">
              <a:alpha val="50195"/>
            </a:scheme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5614" name="Line 28"/>
          <p:cNvSpPr>
            <a:spLocks noChangeShapeType="1"/>
          </p:cNvSpPr>
          <p:nvPr/>
        </p:nvSpPr>
        <p:spPr bwMode="auto">
          <a:xfrm flipH="1">
            <a:off x="3429000" y="4257675"/>
            <a:ext cx="685800" cy="533400"/>
          </a:xfrm>
          <a:prstGeom prst="line">
            <a:avLst/>
          </a:prstGeom>
          <a:noFill/>
          <a:ln w="28575">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599069" name="Text Box 29"/>
          <p:cNvSpPr txBox="1">
            <a:spLocks noChangeArrowheads="1"/>
          </p:cNvSpPr>
          <p:nvPr/>
        </p:nvSpPr>
        <p:spPr bwMode="auto">
          <a:xfrm>
            <a:off x="1817688" y="212725"/>
            <a:ext cx="4689475" cy="519113"/>
          </a:xfrm>
          <a:prstGeom prst="rect">
            <a:avLst/>
          </a:prstGeom>
          <a:noFill/>
          <a:ln>
            <a:noFill/>
          </a:ln>
          <a:effectLst>
            <a:outerShdw blurRad="63500" dist="46662" dir="3284183"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eaLnBrk="1" hangingPunct="1">
              <a:defRPr/>
            </a:pPr>
            <a:r>
              <a:rPr lang="en-US" b="1">
                <a:solidFill>
                  <a:schemeClr val="bg2"/>
                </a:solidFill>
                <a:latin typeface="Arial" charset="0"/>
              </a:rPr>
              <a:t>නෙබි සම්විල් (රාමා ආසන්නයේ)</a:t>
            </a:r>
          </a:p>
        </p:txBody>
      </p:sp>
      <p:sp>
        <p:nvSpPr>
          <p:cNvPr id="599070" name="Text Box 30"/>
          <p:cNvSpPr txBox="1">
            <a:spLocks noChangeArrowheads="1"/>
          </p:cNvSpPr>
          <p:nvPr/>
        </p:nvSpPr>
        <p:spPr bwMode="auto">
          <a:xfrm>
            <a:off x="4038600" y="3852863"/>
            <a:ext cx="827088" cy="369887"/>
          </a:xfrm>
          <a:prstGeom prst="rect">
            <a:avLst/>
          </a:prstGeom>
          <a:noFill/>
          <a:ln w="9525">
            <a:noFill/>
            <a:miter lim="800000"/>
            <a:headEnd/>
            <a:tailEnd/>
          </a:ln>
          <a:effectLst>
            <a:outerShdw blurRad="63500" dist="63500" dir="3187806" algn="ctr" rotWithShape="0">
              <a:schemeClr val="bg2">
                <a:alpha val="74998"/>
              </a:schemeClr>
            </a:outerShdw>
          </a:effectLst>
        </p:spPr>
        <p:txBody>
          <a:bodyPr wrap="none">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eaLnBrk="1" hangingPunct="1">
              <a:defRPr/>
            </a:pPr>
            <a:r>
              <a:rPr lang="en-US" sz="1800" b="1">
                <a:solidFill>
                  <a:schemeClr val="tx1"/>
                </a:solidFill>
                <a:latin typeface="Arial" charset="0"/>
              </a:rPr>
              <a:t>බෙතනි</a:t>
            </a:r>
          </a:p>
        </p:txBody>
      </p:sp>
      <p:sp>
        <p:nvSpPr>
          <p:cNvPr id="25617" name="Line 31"/>
          <p:cNvSpPr>
            <a:spLocks noChangeShapeType="1"/>
          </p:cNvSpPr>
          <p:nvPr/>
        </p:nvSpPr>
        <p:spPr bwMode="auto">
          <a:xfrm flipH="1">
            <a:off x="152400" y="2733675"/>
            <a:ext cx="304800" cy="457200"/>
          </a:xfrm>
          <a:prstGeom prst="line">
            <a:avLst/>
          </a:prstGeom>
          <a:noFill/>
          <a:ln w="28575">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599072" name="Text Box 32"/>
          <p:cNvSpPr txBox="1">
            <a:spLocks noChangeArrowheads="1"/>
          </p:cNvSpPr>
          <p:nvPr/>
        </p:nvSpPr>
        <p:spPr bwMode="auto">
          <a:xfrm>
            <a:off x="0" y="2651125"/>
            <a:ext cx="1017588" cy="738188"/>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eaLnBrk="1" hangingPunct="1">
              <a:defRPr/>
            </a:pPr>
            <a:r>
              <a:rPr lang="en-US" sz="1400" b="1">
                <a:solidFill>
                  <a:schemeClr val="tx1"/>
                </a:solidFill>
                <a:latin typeface="Arial" charset="0"/>
              </a:rPr>
              <a:t>දේව මාළිගාව පිහිටි කන්ද</a:t>
            </a:r>
            <a:endParaRPr lang="en-US" sz="1400">
              <a:solidFill>
                <a:srgbClr val="FFEA18"/>
              </a:solidFill>
              <a:latin typeface="Arial" charset="0"/>
            </a:endParaRPr>
          </a:p>
        </p:txBody>
      </p:sp>
      <p:sp>
        <p:nvSpPr>
          <p:cNvPr id="25619" name="Rectangle 33"/>
          <p:cNvSpPr>
            <a:spLocks noChangeArrowheads="1"/>
          </p:cNvSpPr>
          <p:nvPr/>
        </p:nvSpPr>
        <p:spPr bwMode="auto">
          <a:xfrm>
            <a:off x="2160588" y="3627438"/>
            <a:ext cx="1490662" cy="382587"/>
          </a:xfrm>
          <a:prstGeom prst="rect">
            <a:avLst/>
          </a:prstGeom>
          <a:solidFill>
            <a:schemeClr val="bg2">
              <a:alpha val="50195"/>
            </a:scheme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99074" name="Text Box 34"/>
          <p:cNvSpPr txBox="1">
            <a:spLocks noChangeArrowheads="1"/>
          </p:cNvSpPr>
          <p:nvPr/>
        </p:nvSpPr>
        <p:spPr bwMode="auto">
          <a:xfrm>
            <a:off x="2155825" y="3622675"/>
            <a:ext cx="1184275" cy="369888"/>
          </a:xfrm>
          <a:prstGeom prst="rect">
            <a:avLst/>
          </a:prstGeom>
          <a:noFill/>
          <a:ln w="9525">
            <a:noFill/>
            <a:miter lim="800000"/>
            <a:headEnd/>
            <a:tailEnd/>
          </a:ln>
          <a:effectLst>
            <a:outerShdw blurRad="63500" dist="63500" dir="3187806" algn="ctr" rotWithShape="0">
              <a:schemeClr val="bg2">
                <a:alpha val="74998"/>
              </a:schemeClr>
            </a:outerShdw>
          </a:effectLst>
        </p:spPr>
        <p:txBody>
          <a:bodyPr wrap="none">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eaLnBrk="1" hangingPunct="1">
              <a:defRPr/>
            </a:pPr>
            <a:r>
              <a:rPr lang="en-US" sz="1800" b="1">
                <a:solidFill>
                  <a:schemeClr val="tx1"/>
                </a:solidFill>
                <a:latin typeface="Arial" charset="0"/>
              </a:rPr>
              <a:t>ඔලිව් කන්ද</a:t>
            </a:r>
          </a:p>
        </p:txBody>
      </p:sp>
      <p:sp>
        <p:nvSpPr>
          <p:cNvPr id="599075" name="Text Box 35"/>
          <p:cNvSpPr txBox="1">
            <a:spLocks noChangeArrowheads="1"/>
          </p:cNvSpPr>
          <p:nvPr/>
        </p:nvSpPr>
        <p:spPr bwMode="auto">
          <a:xfrm>
            <a:off x="254000" y="3965575"/>
            <a:ext cx="1303338" cy="584200"/>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eaLnBrk="1" hangingPunct="1">
              <a:defRPr/>
            </a:pPr>
            <a:r>
              <a:rPr lang="en-US" sz="1600" b="1">
                <a:solidFill>
                  <a:schemeClr val="tx1"/>
                </a:solidFill>
                <a:latin typeface="Arial" charset="0"/>
              </a:rPr>
              <a:t>දේව මාළිගාව පිහිටි කන්ද</a:t>
            </a:r>
            <a:endParaRPr lang="en-US" sz="1600">
              <a:solidFill>
                <a:srgbClr val="FFEA18"/>
              </a:solidFill>
              <a:latin typeface="Arial" charset="0"/>
            </a:endParaRPr>
          </a:p>
        </p:txBody>
      </p:sp>
      <p:sp>
        <p:nvSpPr>
          <p:cNvPr id="25622" name="Line 36"/>
          <p:cNvSpPr>
            <a:spLocks noChangeShapeType="1"/>
          </p:cNvSpPr>
          <p:nvPr/>
        </p:nvSpPr>
        <p:spPr bwMode="auto">
          <a:xfrm>
            <a:off x="190500" y="3692525"/>
            <a:ext cx="635000" cy="349250"/>
          </a:xfrm>
          <a:prstGeom prst="line">
            <a:avLst/>
          </a:prstGeom>
          <a:noFill/>
          <a:ln w="57150">
            <a:solidFill>
              <a:schemeClr val="tx1"/>
            </a:solidFill>
            <a:round/>
            <a:headEnd type="triangle" w="med" len="me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623" name="Text Box 42"/>
          <p:cNvSpPr txBox="1">
            <a:spLocks noChangeArrowheads="1"/>
          </p:cNvSpPr>
          <p:nvPr/>
        </p:nvSpPr>
        <p:spPr bwMode="auto">
          <a:xfrm>
            <a:off x="6996113"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31-32</a:t>
            </a:r>
          </a:p>
        </p:txBody>
      </p:sp>
      <p:sp>
        <p:nvSpPr>
          <p:cNvPr id="25624" name="Text Box 43"/>
          <p:cNvSpPr txBox="1">
            <a:spLocks noChangeArrowheads="1"/>
          </p:cNvSpPr>
          <p:nvPr/>
        </p:nvSpPr>
        <p:spPr bwMode="auto">
          <a:xfrm>
            <a:off x="479425" y="657701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900" b="1">
                <a:solidFill>
                  <a:srgbClr val="FFFFFF"/>
                </a:solidFill>
                <a:latin typeface="Arial" charset="0"/>
              </a:rPr>
              <a:t>©2006 TBBMI</a:t>
            </a:r>
          </a:p>
        </p:txBody>
      </p:sp>
      <p:sp>
        <p:nvSpPr>
          <p:cNvPr id="599084" name="Rectangle 44"/>
          <p:cNvSpPr>
            <a:spLocks noChangeArrowheads="1"/>
          </p:cNvSpPr>
          <p:nvPr/>
        </p:nvSpPr>
        <p:spPr bwMode="auto">
          <a:xfrm>
            <a:off x="7554913" y="6543675"/>
            <a:ext cx="7334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9.7.03d.</a:t>
            </a:r>
          </a:p>
        </p:txBody>
      </p:sp>
      <p:sp>
        <p:nvSpPr>
          <p:cNvPr id="25626" name="Text Box 45"/>
          <p:cNvSpPr txBox="1">
            <a:spLocks noChangeArrowheads="1"/>
          </p:cNvSpPr>
          <p:nvPr/>
        </p:nvSpPr>
        <p:spPr bwMode="auto">
          <a:xfrm>
            <a:off x="8369300" y="6384925"/>
            <a:ext cx="7747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2000" b="1">
              <a:solidFill>
                <a:schemeClr val="tx1"/>
              </a:solidFill>
              <a:latin typeface="Comic Sans MS" charset="0"/>
            </a:endParaRPr>
          </a:p>
        </p:txBody>
      </p:sp>
      <p:sp>
        <p:nvSpPr>
          <p:cNvPr id="599089" name="Rectangle 49"/>
          <p:cNvSpPr>
            <a:spLocks noChangeArrowheads="1"/>
          </p:cNvSpPr>
          <p:nvPr/>
        </p:nvSpPr>
        <p:spPr bwMode="auto">
          <a:xfrm>
            <a:off x="808831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11</a:t>
            </a:r>
          </a:p>
        </p:txBody>
      </p:sp>
      <p:sp>
        <p:nvSpPr>
          <p:cNvPr id="25628" name="Rectangle 51"/>
          <p:cNvSpPr>
            <a:spLocks noChangeArrowheads="1"/>
          </p:cNvSpPr>
          <p:nvPr/>
        </p:nvSpPr>
        <p:spPr bwMode="auto">
          <a:xfrm>
            <a:off x="7378700" y="3876675"/>
            <a:ext cx="1490663" cy="635000"/>
          </a:xfrm>
          <a:prstGeom prst="rect">
            <a:avLst/>
          </a:prstGeom>
          <a:solidFill>
            <a:schemeClr val="bg2">
              <a:alpha val="50195"/>
            </a:scheme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99092" name="Text Box 52"/>
          <p:cNvSpPr txBox="1">
            <a:spLocks noChangeArrowheads="1"/>
          </p:cNvSpPr>
          <p:nvPr/>
        </p:nvSpPr>
        <p:spPr bwMode="auto">
          <a:xfrm>
            <a:off x="7472363" y="3852863"/>
            <a:ext cx="1303337" cy="641350"/>
          </a:xfrm>
          <a:prstGeom prst="rect">
            <a:avLst/>
          </a:prstGeom>
          <a:noFill/>
          <a:ln w="9525">
            <a:noFill/>
            <a:miter lim="800000"/>
            <a:headEnd/>
            <a:tailEnd/>
          </a:ln>
          <a:effectLst>
            <a:outerShdw blurRad="63500" dist="63500" dir="3187806"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eaLnBrk="1" hangingPunct="1">
              <a:defRPr/>
            </a:pPr>
            <a:r>
              <a:rPr lang="en-US" sz="1800" b="1">
                <a:solidFill>
                  <a:schemeClr val="tx1"/>
                </a:solidFill>
                <a:latin typeface="Arial" charset="0"/>
              </a:rPr>
              <a:t>යෙරිකෝවට යන මාර්ගය</a:t>
            </a:r>
          </a:p>
        </p:txBody>
      </p:sp>
      <p:sp>
        <p:nvSpPr>
          <p:cNvPr id="599094" name="Oval 54"/>
          <p:cNvSpPr>
            <a:spLocks noChangeArrowheads="1"/>
          </p:cNvSpPr>
          <p:nvPr/>
        </p:nvSpPr>
        <p:spPr bwMode="auto">
          <a:xfrm>
            <a:off x="479425" y="1050925"/>
            <a:ext cx="1165225" cy="454025"/>
          </a:xfrm>
          <a:prstGeom prst="ellipse">
            <a:avLst/>
          </a:prstGeom>
          <a:noFill/>
          <a:ln w="57150">
            <a:solidFill>
              <a:srgbClr val="F8131B"/>
            </a:solidFill>
            <a:round/>
            <a:headEnd/>
            <a:tailEnd/>
          </a:ln>
          <a:effectLst>
            <a:outerShdw blurRad="63500" dist="50800" dir="5400000" algn="ctr" rotWithShape="0">
              <a:schemeClr val="bg2">
                <a:alpha val="74998"/>
              </a:schemeClr>
            </a:outerShdw>
          </a:effectLst>
        </p:spPr>
        <p:txBody>
          <a:bodyPr wrap="none" anchor="ctr"/>
          <a:lstStyle/>
          <a:p>
            <a:pPr>
              <a:defRPr/>
            </a:pPr>
            <a:endParaRPr lang="en-US">
              <a:cs typeface="MS PGothic" charset="0"/>
            </a:endParaRPr>
          </a:p>
        </p:txBody>
      </p:sp>
      <p:sp>
        <p:nvSpPr>
          <p:cNvPr id="599095" name="Oval 55"/>
          <p:cNvSpPr>
            <a:spLocks noChangeArrowheads="1"/>
          </p:cNvSpPr>
          <p:nvPr/>
        </p:nvSpPr>
        <p:spPr bwMode="auto">
          <a:xfrm>
            <a:off x="317500" y="1296988"/>
            <a:ext cx="1165225" cy="454025"/>
          </a:xfrm>
          <a:prstGeom prst="ellipse">
            <a:avLst/>
          </a:prstGeom>
          <a:noFill/>
          <a:ln w="57150">
            <a:solidFill>
              <a:schemeClr val="accent1"/>
            </a:solidFill>
            <a:round/>
            <a:headEnd/>
            <a:tailEnd/>
          </a:ln>
          <a:effectLst>
            <a:outerShdw blurRad="63500" dist="50800" dir="5400000" algn="ctr" rotWithShape="0">
              <a:schemeClr val="bg2">
                <a:alpha val="74998"/>
              </a:schemeClr>
            </a:outerShdw>
          </a:effectLst>
        </p:spPr>
        <p:txBody>
          <a:bodyPr wrap="none" anchor="ctr"/>
          <a:lstStyle/>
          <a:p>
            <a:pPr>
              <a:defRPr/>
            </a:pPr>
            <a:endParaRPr lang="en-US">
              <a:cs typeface="MS PGothic" charset="0"/>
            </a:endParaRPr>
          </a:p>
        </p:txBody>
      </p:sp>
      <p:sp>
        <p:nvSpPr>
          <p:cNvPr id="599096" name="Oval 56"/>
          <p:cNvSpPr>
            <a:spLocks noChangeArrowheads="1"/>
          </p:cNvSpPr>
          <p:nvPr/>
        </p:nvSpPr>
        <p:spPr bwMode="auto">
          <a:xfrm>
            <a:off x="762000" y="1017588"/>
            <a:ext cx="1165225" cy="454025"/>
          </a:xfrm>
          <a:prstGeom prst="ellipse">
            <a:avLst/>
          </a:prstGeom>
          <a:noFill/>
          <a:ln w="57150">
            <a:solidFill>
              <a:schemeClr val="tx1"/>
            </a:solidFill>
            <a:round/>
            <a:headEnd/>
            <a:tailEnd/>
          </a:ln>
          <a:effectLst>
            <a:outerShdw blurRad="63500" dist="50800" dir="5400000" algn="ctr" rotWithShape="0">
              <a:schemeClr val="bg2">
                <a:alpha val="74998"/>
              </a:schemeClr>
            </a:outerShdw>
          </a:effectLst>
        </p:spPr>
        <p:txBody>
          <a:bodyPr wrap="none" anchor="ctr"/>
          <a:lstStyle/>
          <a:p>
            <a:pPr>
              <a:defRPr/>
            </a:pPr>
            <a:endParaRPr lang="en-US">
              <a:cs typeface="MS PGothic" charset="0"/>
            </a:endParaRPr>
          </a:p>
        </p:txBody>
      </p:sp>
      <p:sp>
        <p:nvSpPr>
          <p:cNvPr id="599097" name="Oval 57"/>
          <p:cNvSpPr>
            <a:spLocks noChangeArrowheads="1"/>
          </p:cNvSpPr>
          <p:nvPr/>
        </p:nvSpPr>
        <p:spPr bwMode="auto">
          <a:xfrm>
            <a:off x="330200" y="1158875"/>
            <a:ext cx="1165225" cy="454025"/>
          </a:xfrm>
          <a:prstGeom prst="ellipse">
            <a:avLst/>
          </a:prstGeom>
          <a:noFill/>
          <a:ln w="57150">
            <a:solidFill>
              <a:srgbClr val="1CFF23"/>
            </a:solidFill>
            <a:round/>
            <a:headEnd/>
            <a:tailEnd/>
          </a:ln>
          <a:effectLst>
            <a:outerShdw blurRad="63500" dist="50800" dir="5400000" algn="ctr" rotWithShape="0">
              <a:schemeClr val="bg2">
                <a:alpha val="74998"/>
              </a:schemeClr>
            </a:outerShdw>
          </a:effectLst>
        </p:spPr>
        <p:txBody>
          <a:bodyPr wrap="none" anchor="ctr"/>
          <a:lstStyle/>
          <a:p>
            <a:pPr>
              <a:defRPr/>
            </a:pPr>
            <a:endParaRPr lang="en-US">
              <a:cs typeface="MS PGothic" charset="0"/>
            </a:endParaRPr>
          </a:p>
        </p:txBody>
      </p:sp>
      <p:sp>
        <p:nvSpPr>
          <p:cNvPr id="599098" name="Oval 58"/>
          <p:cNvSpPr>
            <a:spLocks noChangeArrowheads="1"/>
          </p:cNvSpPr>
          <p:nvPr/>
        </p:nvSpPr>
        <p:spPr bwMode="auto">
          <a:xfrm>
            <a:off x="914400" y="1228725"/>
            <a:ext cx="1165225" cy="454025"/>
          </a:xfrm>
          <a:prstGeom prst="ellipse">
            <a:avLst/>
          </a:prstGeom>
          <a:noFill/>
          <a:ln w="57150">
            <a:solidFill>
              <a:schemeClr val="accent2"/>
            </a:solidFill>
            <a:round/>
            <a:headEnd/>
            <a:tailEnd/>
          </a:ln>
          <a:effectLst>
            <a:outerShdw blurRad="63500" dist="50800" dir="5400000" algn="ctr" rotWithShape="0">
              <a:schemeClr val="bg2">
                <a:alpha val="74998"/>
              </a:schemeClr>
            </a:outerShdw>
          </a:effectLst>
        </p:spPr>
        <p:txBody>
          <a:bodyPr wrap="none" anchor="ctr"/>
          <a:lstStyle/>
          <a:p>
            <a:pPr>
              <a:defRPr/>
            </a:pPr>
            <a:endParaRPr lang="en-US">
              <a:cs typeface="MS PGothic" charset="0"/>
            </a:endParaRPr>
          </a:p>
        </p:txBody>
      </p:sp>
      <p:sp>
        <p:nvSpPr>
          <p:cNvPr id="599099" name="Oval 59"/>
          <p:cNvSpPr>
            <a:spLocks noChangeArrowheads="1"/>
          </p:cNvSpPr>
          <p:nvPr/>
        </p:nvSpPr>
        <p:spPr bwMode="auto">
          <a:xfrm>
            <a:off x="808038" y="1184275"/>
            <a:ext cx="1165225" cy="454025"/>
          </a:xfrm>
          <a:prstGeom prst="ellipse">
            <a:avLst/>
          </a:prstGeom>
          <a:noFill/>
          <a:ln w="57150">
            <a:solidFill>
              <a:schemeClr val="tx2"/>
            </a:solidFill>
            <a:round/>
            <a:headEnd/>
            <a:tailEnd/>
          </a:ln>
          <a:effectLst>
            <a:outerShdw blurRad="63500" dist="50800" dir="5400000" algn="ctr" rotWithShape="0">
              <a:schemeClr val="bg2">
                <a:alpha val="74998"/>
              </a:schemeClr>
            </a:outerShdw>
          </a:effectLst>
        </p:spPr>
        <p:txBody>
          <a:bodyPr wrap="none" anchor="ctr"/>
          <a:lstStyle/>
          <a:p>
            <a:pPr>
              <a:defRPr/>
            </a:pPr>
            <a:endParaRPr lang="en-US">
              <a:cs typeface="MS PGothic" charset="0"/>
            </a:endParaRPr>
          </a:p>
        </p:txBody>
      </p:sp>
      <p:sp>
        <p:nvSpPr>
          <p:cNvPr id="599100" name="Oval 60"/>
          <p:cNvSpPr>
            <a:spLocks noChangeArrowheads="1"/>
          </p:cNvSpPr>
          <p:nvPr/>
        </p:nvSpPr>
        <p:spPr bwMode="auto">
          <a:xfrm>
            <a:off x="554038" y="1127125"/>
            <a:ext cx="1165225" cy="454025"/>
          </a:xfrm>
          <a:prstGeom prst="ellipse">
            <a:avLst/>
          </a:prstGeom>
          <a:noFill/>
          <a:ln w="57150">
            <a:solidFill>
              <a:srgbClr val="F8131B"/>
            </a:solidFill>
            <a:round/>
            <a:headEnd/>
            <a:tailEnd/>
          </a:ln>
          <a:effectLst>
            <a:outerShdw blurRad="63500" dist="50800" dir="5400000" algn="ctr" rotWithShape="0">
              <a:schemeClr val="bg2">
                <a:alpha val="74998"/>
              </a:schemeClr>
            </a:outerShdw>
          </a:effectLst>
        </p:spPr>
        <p:txBody>
          <a:bodyPr wrap="none" anchor="ctr"/>
          <a:lstStyle/>
          <a:p>
            <a:pPr>
              <a:defRPr/>
            </a:pPr>
            <a:endParaRPr lang="en-US">
              <a:cs typeface="MS PGothic" charset="0"/>
            </a:endParaRPr>
          </a:p>
        </p:txBody>
      </p:sp>
      <p:sp>
        <p:nvSpPr>
          <p:cNvPr id="25637" name="Oval 61"/>
          <p:cNvSpPr>
            <a:spLocks noChangeArrowheads="1"/>
          </p:cNvSpPr>
          <p:nvPr/>
        </p:nvSpPr>
        <p:spPr bwMode="auto">
          <a:xfrm>
            <a:off x="666750" y="1198563"/>
            <a:ext cx="757238" cy="233362"/>
          </a:xfrm>
          <a:prstGeom prst="ellipse">
            <a:avLst/>
          </a:prstGeom>
          <a:solidFill>
            <a:schemeClr val="tx1"/>
          </a:solidFill>
          <a:ln w="38100">
            <a:solidFill>
              <a:schemeClr val="bg2"/>
            </a:solidFill>
            <a:round/>
            <a:headEnd/>
            <a:tailEnd/>
          </a:ln>
        </p:spPr>
        <p:txBody>
          <a:bodyPr wrap="none" anchor="ctr"/>
          <a:lstStyle/>
          <a:p>
            <a:endParaRPr lang="en-US"/>
          </a:p>
        </p:txBody>
      </p:sp>
      <p:sp>
        <p:nvSpPr>
          <p:cNvPr id="599067" name="Line 27"/>
          <p:cNvSpPr>
            <a:spLocks noChangeShapeType="1"/>
          </p:cNvSpPr>
          <p:nvPr/>
        </p:nvSpPr>
        <p:spPr bwMode="auto">
          <a:xfrm flipH="1">
            <a:off x="990600" y="652463"/>
            <a:ext cx="1538288" cy="633412"/>
          </a:xfrm>
          <a:prstGeom prst="line">
            <a:avLst/>
          </a:prstGeom>
          <a:noFill/>
          <a:ln w="57150">
            <a:solidFill>
              <a:schemeClr val="tx1"/>
            </a:solidFill>
            <a:round/>
            <a:headEnd/>
            <a:tailEnd type="triangle" w="med" len="med"/>
          </a:ln>
          <a:effectLst>
            <a:outerShdw blurRad="63500" dist="46662" dir="3284183" algn="ctr" rotWithShape="0">
              <a:schemeClr val="bg2">
                <a:alpha val="74997"/>
              </a:schemeClr>
            </a:outerShdw>
          </a:effectLst>
          <a:extLst>
            <a:ext uri="{909E8E84-426E-40dd-AFC4-6F175D3DCCD1}">
              <a14:hiddenFill xmlns:a14="http://schemas.microsoft.com/office/drawing/2010/main" xmlns="">
                <a:noFill/>
              </a14:hiddenFill>
            </a:ext>
          </a:extLst>
        </p:spPr>
        <p:txBody>
          <a:bodyPr/>
          <a:lstStyle/>
          <a:p>
            <a:pPr>
              <a:defRPr/>
            </a:pPr>
            <a:endParaRPr lang="en-US">
              <a:cs typeface="MS PGothic" charset="0"/>
            </a:endParaRPr>
          </a:p>
        </p:txBody>
      </p:sp>
      <p:sp>
        <p:nvSpPr>
          <p:cNvPr id="25639" name="Rectangle 63"/>
          <p:cNvSpPr>
            <a:spLocks noChangeArrowheads="1"/>
          </p:cNvSpPr>
          <p:nvPr/>
        </p:nvSpPr>
        <p:spPr bwMode="auto">
          <a:xfrm>
            <a:off x="2324100" y="1547813"/>
            <a:ext cx="5824538" cy="1352550"/>
          </a:xfrm>
          <a:prstGeom prst="rect">
            <a:avLst/>
          </a:prstGeom>
          <a:solidFill>
            <a:schemeClr val="bg2">
              <a:alpha val="50195"/>
            </a:scheme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99087" name="Text Box 47"/>
          <p:cNvSpPr txBox="1">
            <a:spLocks noChangeArrowheads="1"/>
          </p:cNvSpPr>
          <p:nvPr/>
        </p:nvSpPr>
        <p:spPr bwMode="auto">
          <a:xfrm>
            <a:off x="2360613" y="1562100"/>
            <a:ext cx="6065837" cy="13843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b="1">
                <a:solidFill>
                  <a:srgbClr val="FFEA18"/>
                </a:solidFill>
                <a:latin typeface="Comic Sans MS" charset="0"/>
              </a:rPr>
              <a:t>සාමුවෙල් : අනාගතවක්තෘ සහ විනිශ්චයකාරයා</a:t>
            </a:r>
            <a:r>
              <a:rPr lang="en-AU" b="1">
                <a:solidFill>
                  <a:srgbClr val="FFEA18"/>
                </a:solidFill>
                <a:latin typeface="Comic Sans MS" charset="0"/>
              </a:rPr>
              <a:t>-</a:t>
            </a:r>
            <a:r>
              <a:rPr lang="en-US" b="1">
                <a:solidFill>
                  <a:srgbClr val="FFEA18"/>
                </a:solidFill>
                <a:latin typeface="Comic Sans MS" charset="0"/>
              </a:rPr>
              <a:t>යෙරුසලමට උතුරට වන්නට ඔහුගේ නිවස සහ උපන් ස්ථානය.</a:t>
            </a:r>
          </a:p>
        </p:txBody>
      </p:sp>
      <p:sp>
        <p:nvSpPr>
          <p:cNvPr id="25641" name="Text Box 64"/>
          <p:cNvSpPr txBox="1">
            <a:spLocks noChangeArrowheads="1"/>
          </p:cNvSpPr>
          <p:nvPr/>
        </p:nvSpPr>
        <p:spPr bwMode="auto">
          <a:xfrm>
            <a:off x="8604250" y="6486525"/>
            <a:ext cx="344488"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600" b="1">
                <a:solidFill>
                  <a:schemeClr val="tx1"/>
                </a:solidFill>
                <a:latin typeface="Comic Sans MS" charset="0"/>
              </a:rPr>
              <a:t>1</a:t>
            </a:r>
          </a:p>
        </p:txBody>
      </p:sp>
      <p:sp>
        <p:nvSpPr>
          <p:cNvPr id="24618" name="Rectangle 69"/>
          <p:cNvSpPr>
            <a:spLocks noChangeArrowheads="1"/>
          </p:cNvSpPr>
          <p:nvPr/>
        </p:nvSpPr>
        <p:spPr bwMode="auto">
          <a:xfrm>
            <a:off x="3451225" y="3170238"/>
            <a:ext cx="2619628" cy="523220"/>
          </a:xfrm>
          <a:prstGeom prst="rect">
            <a:avLst/>
          </a:prstGeom>
          <a:noFill/>
          <a:ln>
            <a:noFill/>
          </a:ln>
        </p:spPr>
        <p:txBody>
          <a:bodyPr wrap="none">
            <a:spAutoFit/>
          </a:bodyPr>
          <a:lstStyle/>
          <a:p>
            <a:pPr>
              <a:defRPr/>
            </a:pPr>
            <a:r>
              <a:rPr lang="en-US" b="1" dirty="0">
                <a:solidFill>
                  <a:schemeClr val="tx1"/>
                </a:solidFill>
                <a:effectLst>
                  <a:glow rad="101600">
                    <a:schemeClr val="bg2">
                      <a:alpha val="75000"/>
                    </a:schemeClr>
                  </a:glow>
                </a:effectLst>
              </a:rPr>
              <a:t>1 </a:t>
            </a:r>
            <a:r>
              <a:rPr lang="si-LK" b="1" dirty="0">
                <a:solidFill>
                  <a:schemeClr val="tx1"/>
                </a:solidFill>
                <a:effectLst>
                  <a:glow rad="101600">
                    <a:schemeClr val="bg2">
                      <a:alpha val="75000"/>
                    </a:schemeClr>
                  </a:glow>
                </a:effectLst>
              </a:rPr>
              <a:t>සාමුවෙල්</a:t>
            </a:r>
            <a:r>
              <a:rPr lang="en-US" b="1" dirty="0">
                <a:solidFill>
                  <a:schemeClr val="tx1"/>
                </a:solidFill>
                <a:effectLst>
                  <a:glow rad="101600">
                    <a:schemeClr val="bg2">
                      <a:alpha val="75000"/>
                    </a:schemeClr>
                  </a:glow>
                </a:effectLst>
              </a:rPr>
              <a:t>8:4-19</a:t>
            </a:r>
          </a:p>
        </p:txBody>
      </p:sp>
      <p:sp>
        <p:nvSpPr>
          <p:cNvPr id="25643" name="Text Box 70"/>
          <p:cNvSpPr txBox="1">
            <a:spLocks noChangeArrowheads="1"/>
          </p:cNvSpPr>
          <p:nvPr/>
        </p:nvSpPr>
        <p:spPr bwMode="auto">
          <a:xfrm>
            <a:off x="1790700" y="-12700"/>
            <a:ext cx="2516188" cy="349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600" b="1">
                <a:solidFill>
                  <a:schemeClr val="accent1"/>
                </a:solidFill>
                <a:latin typeface="Comic Sans MS" charset="0"/>
              </a:rPr>
              <a:t>1 සාමුවෙල්. 8:4-22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599094"/>
                                        </p:tgtEl>
                                        <p:attrNameLst>
                                          <p:attrName>style.visibility</p:attrName>
                                        </p:attrNameLst>
                                      </p:cBhvr>
                                      <p:to>
                                        <p:strVal val="visible"/>
                                      </p:to>
                                    </p:set>
                                    <p:anim calcmode="lin" valueType="num">
                                      <p:cBhvr>
                                        <p:cTn id="7" dur="500" fill="hold"/>
                                        <p:tgtEl>
                                          <p:spTgt spid="599094"/>
                                        </p:tgtEl>
                                        <p:attrNameLst>
                                          <p:attrName>ppt_w</p:attrName>
                                        </p:attrNameLst>
                                      </p:cBhvr>
                                      <p:tavLst>
                                        <p:tav tm="0">
                                          <p:val>
                                            <p:fltVal val="0"/>
                                          </p:val>
                                        </p:tav>
                                        <p:tav tm="100000">
                                          <p:val>
                                            <p:strVal val="#ppt_w"/>
                                          </p:val>
                                        </p:tav>
                                      </p:tavLst>
                                    </p:anim>
                                    <p:anim calcmode="lin" valueType="num">
                                      <p:cBhvr>
                                        <p:cTn id="8" dur="500" fill="hold"/>
                                        <p:tgtEl>
                                          <p:spTgt spid="599094"/>
                                        </p:tgtEl>
                                        <p:attrNameLst>
                                          <p:attrName>ppt_h</p:attrName>
                                        </p:attrNameLst>
                                      </p:cBhvr>
                                      <p:tavLst>
                                        <p:tav tm="0">
                                          <p:val>
                                            <p:fltVal val="0"/>
                                          </p:val>
                                        </p:tav>
                                        <p:tav tm="100000">
                                          <p:val>
                                            <p:strVal val="#ppt_h"/>
                                          </p:val>
                                        </p:tav>
                                      </p:tavLst>
                                    </p:anim>
                                    <p:anim calcmode="lin" valueType="num">
                                      <p:cBhvr>
                                        <p:cTn id="9" dur="500" fill="hold"/>
                                        <p:tgtEl>
                                          <p:spTgt spid="599094"/>
                                        </p:tgtEl>
                                        <p:attrNameLst>
                                          <p:attrName>ppt_x</p:attrName>
                                        </p:attrNameLst>
                                      </p:cBhvr>
                                      <p:tavLst>
                                        <p:tav tm="0">
                                          <p:val>
                                            <p:fltVal val="0.5"/>
                                          </p:val>
                                        </p:tav>
                                        <p:tav tm="100000">
                                          <p:val>
                                            <p:strVal val="#ppt_x"/>
                                          </p:val>
                                        </p:tav>
                                      </p:tavLst>
                                    </p:anim>
                                    <p:anim calcmode="lin" valueType="num">
                                      <p:cBhvr>
                                        <p:cTn id="10" dur="500" fill="hold"/>
                                        <p:tgtEl>
                                          <p:spTgt spid="599094"/>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36" fill="hold" grpId="0" nodeType="afterEffect">
                                  <p:stCondLst>
                                    <p:cond delay="0"/>
                                  </p:stCondLst>
                                  <p:childTnLst>
                                    <p:set>
                                      <p:cBhvr>
                                        <p:cTn id="13" dur="1" fill="hold">
                                          <p:stCondLst>
                                            <p:cond delay="0"/>
                                          </p:stCondLst>
                                        </p:cTn>
                                        <p:tgtEl>
                                          <p:spTgt spid="599097"/>
                                        </p:tgtEl>
                                        <p:attrNameLst>
                                          <p:attrName>style.visibility</p:attrName>
                                        </p:attrNameLst>
                                      </p:cBhvr>
                                      <p:to>
                                        <p:strVal val="visible"/>
                                      </p:to>
                                    </p:set>
                                    <p:anim calcmode="lin" valueType="num">
                                      <p:cBhvr>
                                        <p:cTn id="14" dur="500" fill="hold"/>
                                        <p:tgtEl>
                                          <p:spTgt spid="599097"/>
                                        </p:tgtEl>
                                        <p:attrNameLst>
                                          <p:attrName>ppt_w</p:attrName>
                                        </p:attrNameLst>
                                      </p:cBhvr>
                                      <p:tavLst>
                                        <p:tav tm="0">
                                          <p:val>
                                            <p:strVal val="(6*min(max(#ppt_w*#ppt_h,.3),1)-7.4)/-.7*#ppt_w"/>
                                          </p:val>
                                        </p:tav>
                                        <p:tav tm="100000">
                                          <p:val>
                                            <p:strVal val="#ppt_w"/>
                                          </p:val>
                                        </p:tav>
                                      </p:tavLst>
                                    </p:anim>
                                    <p:anim calcmode="lin" valueType="num">
                                      <p:cBhvr>
                                        <p:cTn id="15" dur="500" fill="hold"/>
                                        <p:tgtEl>
                                          <p:spTgt spid="599097"/>
                                        </p:tgtEl>
                                        <p:attrNameLst>
                                          <p:attrName>ppt_h</p:attrName>
                                        </p:attrNameLst>
                                      </p:cBhvr>
                                      <p:tavLst>
                                        <p:tav tm="0">
                                          <p:val>
                                            <p:strVal val="(6*min(max(#ppt_w*#ppt_h,.3),1)-7.4)/-.7*#ppt_h"/>
                                          </p:val>
                                        </p:tav>
                                        <p:tav tm="100000">
                                          <p:val>
                                            <p:strVal val="#ppt_h"/>
                                          </p:val>
                                        </p:tav>
                                      </p:tavLst>
                                    </p:anim>
                                    <p:anim calcmode="lin" valueType="num">
                                      <p:cBhvr>
                                        <p:cTn id="16" dur="500" fill="hold"/>
                                        <p:tgtEl>
                                          <p:spTgt spid="599097"/>
                                        </p:tgtEl>
                                        <p:attrNameLst>
                                          <p:attrName>ppt_x</p:attrName>
                                        </p:attrNameLst>
                                      </p:cBhvr>
                                      <p:tavLst>
                                        <p:tav tm="0">
                                          <p:val>
                                            <p:fltVal val="0.5"/>
                                          </p:val>
                                        </p:tav>
                                        <p:tav tm="100000">
                                          <p:val>
                                            <p:strVal val="#ppt_x"/>
                                          </p:val>
                                        </p:tav>
                                      </p:tavLst>
                                    </p:anim>
                                    <p:anim calcmode="lin" valueType="num">
                                      <p:cBhvr>
                                        <p:cTn id="17" dur="500" fill="hold"/>
                                        <p:tgtEl>
                                          <p:spTgt spid="599097"/>
                                        </p:tgtEl>
                                        <p:attrNameLst>
                                          <p:attrName>ppt_y</p:attrName>
                                        </p:attrNameLst>
                                      </p:cBhvr>
                                      <p:tavLst>
                                        <p:tav tm="0">
                                          <p:val>
                                            <p:strVal val="1+(6*min(max(#ppt_w*#ppt_h,.3),1)-7.4)/-.7*#ppt_h/2"/>
                                          </p:val>
                                        </p:tav>
                                        <p:tav tm="100000">
                                          <p:val>
                                            <p:strVal val="#ppt_y"/>
                                          </p:val>
                                        </p:tav>
                                      </p:tavLst>
                                    </p:anim>
                                  </p:childTnLst>
                                </p:cTn>
                              </p:par>
                            </p:childTnLst>
                          </p:cTn>
                        </p:par>
                        <p:par>
                          <p:cTn id="18" fill="hold" nodeType="afterGroup">
                            <p:stCondLst>
                              <p:cond delay="1000"/>
                            </p:stCondLst>
                            <p:childTnLst>
                              <p:par>
                                <p:cTn id="19" presetID="23" presetClass="entr" presetSubtype="528" fill="hold" grpId="0" nodeType="afterEffect">
                                  <p:stCondLst>
                                    <p:cond delay="0"/>
                                  </p:stCondLst>
                                  <p:childTnLst>
                                    <p:set>
                                      <p:cBhvr>
                                        <p:cTn id="20" dur="1" fill="hold">
                                          <p:stCondLst>
                                            <p:cond delay="0"/>
                                          </p:stCondLst>
                                        </p:cTn>
                                        <p:tgtEl>
                                          <p:spTgt spid="599096"/>
                                        </p:tgtEl>
                                        <p:attrNameLst>
                                          <p:attrName>style.visibility</p:attrName>
                                        </p:attrNameLst>
                                      </p:cBhvr>
                                      <p:to>
                                        <p:strVal val="visible"/>
                                      </p:to>
                                    </p:set>
                                    <p:anim calcmode="lin" valueType="num">
                                      <p:cBhvr>
                                        <p:cTn id="21" dur="500" fill="hold"/>
                                        <p:tgtEl>
                                          <p:spTgt spid="599096"/>
                                        </p:tgtEl>
                                        <p:attrNameLst>
                                          <p:attrName>ppt_w</p:attrName>
                                        </p:attrNameLst>
                                      </p:cBhvr>
                                      <p:tavLst>
                                        <p:tav tm="0">
                                          <p:val>
                                            <p:fltVal val="0"/>
                                          </p:val>
                                        </p:tav>
                                        <p:tav tm="100000">
                                          <p:val>
                                            <p:strVal val="#ppt_w"/>
                                          </p:val>
                                        </p:tav>
                                      </p:tavLst>
                                    </p:anim>
                                    <p:anim calcmode="lin" valueType="num">
                                      <p:cBhvr>
                                        <p:cTn id="22" dur="500" fill="hold"/>
                                        <p:tgtEl>
                                          <p:spTgt spid="599096"/>
                                        </p:tgtEl>
                                        <p:attrNameLst>
                                          <p:attrName>ppt_h</p:attrName>
                                        </p:attrNameLst>
                                      </p:cBhvr>
                                      <p:tavLst>
                                        <p:tav tm="0">
                                          <p:val>
                                            <p:fltVal val="0"/>
                                          </p:val>
                                        </p:tav>
                                        <p:tav tm="100000">
                                          <p:val>
                                            <p:strVal val="#ppt_h"/>
                                          </p:val>
                                        </p:tav>
                                      </p:tavLst>
                                    </p:anim>
                                    <p:anim calcmode="lin" valueType="num">
                                      <p:cBhvr>
                                        <p:cTn id="23" dur="500" fill="hold"/>
                                        <p:tgtEl>
                                          <p:spTgt spid="599096"/>
                                        </p:tgtEl>
                                        <p:attrNameLst>
                                          <p:attrName>ppt_x</p:attrName>
                                        </p:attrNameLst>
                                      </p:cBhvr>
                                      <p:tavLst>
                                        <p:tav tm="0">
                                          <p:val>
                                            <p:fltVal val="0.5"/>
                                          </p:val>
                                        </p:tav>
                                        <p:tav tm="100000">
                                          <p:val>
                                            <p:strVal val="#ppt_x"/>
                                          </p:val>
                                        </p:tav>
                                      </p:tavLst>
                                    </p:anim>
                                    <p:anim calcmode="lin" valueType="num">
                                      <p:cBhvr>
                                        <p:cTn id="24" dur="500" fill="hold"/>
                                        <p:tgtEl>
                                          <p:spTgt spid="599096"/>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3" presetClass="entr" presetSubtype="272" fill="hold" grpId="0" nodeType="afterEffect">
                                  <p:stCondLst>
                                    <p:cond delay="0"/>
                                  </p:stCondLst>
                                  <p:childTnLst>
                                    <p:set>
                                      <p:cBhvr>
                                        <p:cTn id="27" dur="1" fill="hold">
                                          <p:stCondLst>
                                            <p:cond delay="0"/>
                                          </p:stCondLst>
                                        </p:cTn>
                                        <p:tgtEl>
                                          <p:spTgt spid="599098"/>
                                        </p:tgtEl>
                                        <p:attrNameLst>
                                          <p:attrName>style.visibility</p:attrName>
                                        </p:attrNameLst>
                                      </p:cBhvr>
                                      <p:to>
                                        <p:strVal val="visible"/>
                                      </p:to>
                                    </p:set>
                                    <p:anim calcmode="lin" valueType="num">
                                      <p:cBhvr>
                                        <p:cTn id="28" dur="500" fill="hold"/>
                                        <p:tgtEl>
                                          <p:spTgt spid="599098"/>
                                        </p:tgtEl>
                                        <p:attrNameLst>
                                          <p:attrName>ppt_w</p:attrName>
                                        </p:attrNameLst>
                                      </p:cBhvr>
                                      <p:tavLst>
                                        <p:tav tm="0">
                                          <p:val>
                                            <p:strVal val="2/3*#ppt_w"/>
                                          </p:val>
                                        </p:tav>
                                        <p:tav tm="100000">
                                          <p:val>
                                            <p:strVal val="#ppt_w"/>
                                          </p:val>
                                        </p:tav>
                                      </p:tavLst>
                                    </p:anim>
                                    <p:anim calcmode="lin" valueType="num">
                                      <p:cBhvr>
                                        <p:cTn id="29" dur="500" fill="hold"/>
                                        <p:tgtEl>
                                          <p:spTgt spid="599098"/>
                                        </p:tgtEl>
                                        <p:attrNameLst>
                                          <p:attrName>ppt_h</p:attrName>
                                        </p:attrNameLst>
                                      </p:cBhvr>
                                      <p:tavLst>
                                        <p:tav tm="0">
                                          <p:val>
                                            <p:strVal val="2/3*#ppt_h"/>
                                          </p:val>
                                        </p:tav>
                                        <p:tav tm="100000">
                                          <p:val>
                                            <p:strVal val="#ppt_h"/>
                                          </p:val>
                                        </p:tav>
                                      </p:tavLst>
                                    </p:anim>
                                  </p:childTnLst>
                                </p:cTn>
                              </p:par>
                            </p:childTnLst>
                          </p:cTn>
                        </p:par>
                        <p:par>
                          <p:cTn id="30" fill="hold" nodeType="afterGroup">
                            <p:stCondLst>
                              <p:cond delay="2000"/>
                            </p:stCondLst>
                            <p:childTnLst>
                              <p:par>
                                <p:cTn id="31" presetID="23" presetClass="entr" presetSubtype="36" fill="hold" grpId="0" nodeType="afterEffect">
                                  <p:stCondLst>
                                    <p:cond delay="0"/>
                                  </p:stCondLst>
                                  <p:childTnLst>
                                    <p:set>
                                      <p:cBhvr>
                                        <p:cTn id="32" dur="1" fill="hold">
                                          <p:stCondLst>
                                            <p:cond delay="0"/>
                                          </p:stCondLst>
                                        </p:cTn>
                                        <p:tgtEl>
                                          <p:spTgt spid="599095"/>
                                        </p:tgtEl>
                                        <p:attrNameLst>
                                          <p:attrName>style.visibility</p:attrName>
                                        </p:attrNameLst>
                                      </p:cBhvr>
                                      <p:to>
                                        <p:strVal val="visible"/>
                                      </p:to>
                                    </p:set>
                                    <p:anim calcmode="lin" valueType="num">
                                      <p:cBhvr>
                                        <p:cTn id="33" dur="500" fill="hold"/>
                                        <p:tgtEl>
                                          <p:spTgt spid="599095"/>
                                        </p:tgtEl>
                                        <p:attrNameLst>
                                          <p:attrName>ppt_w</p:attrName>
                                        </p:attrNameLst>
                                      </p:cBhvr>
                                      <p:tavLst>
                                        <p:tav tm="0">
                                          <p:val>
                                            <p:strVal val="(6*min(max(#ppt_w*#ppt_h,.3),1)-7.4)/-.7*#ppt_w"/>
                                          </p:val>
                                        </p:tav>
                                        <p:tav tm="100000">
                                          <p:val>
                                            <p:strVal val="#ppt_w"/>
                                          </p:val>
                                        </p:tav>
                                      </p:tavLst>
                                    </p:anim>
                                    <p:anim calcmode="lin" valueType="num">
                                      <p:cBhvr>
                                        <p:cTn id="34" dur="500" fill="hold"/>
                                        <p:tgtEl>
                                          <p:spTgt spid="599095"/>
                                        </p:tgtEl>
                                        <p:attrNameLst>
                                          <p:attrName>ppt_h</p:attrName>
                                        </p:attrNameLst>
                                      </p:cBhvr>
                                      <p:tavLst>
                                        <p:tav tm="0">
                                          <p:val>
                                            <p:strVal val="(6*min(max(#ppt_w*#ppt_h,.3),1)-7.4)/-.7*#ppt_h"/>
                                          </p:val>
                                        </p:tav>
                                        <p:tav tm="100000">
                                          <p:val>
                                            <p:strVal val="#ppt_h"/>
                                          </p:val>
                                        </p:tav>
                                      </p:tavLst>
                                    </p:anim>
                                    <p:anim calcmode="lin" valueType="num">
                                      <p:cBhvr>
                                        <p:cTn id="35" dur="500" fill="hold"/>
                                        <p:tgtEl>
                                          <p:spTgt spid="599095"/>
                                        </p:tgtEl>
                                        <p:attrNameLst>
                                          <p:attrName>ppt_x</p:attrName>
                                        </p:attrNameLst>
                                      </p:cBhvr>
                                      <p:tavLst>
                                        <p:tav tm="0">
                                          <p:val>
                                            <p:fltVal val="0.5"/>
                                          </p:val>
                                        </p:tav>
                                        <p:tav tm="100000">
                                          <p:val>
                                            <p:strVal val="#ppt_x"/>
                                          </p:val>
                                        </p:tav>
                                      </p:tavLst>
                                    </p:anim>
                                    <p:anim calcmode="lin" valueType="num">
                                      <p:cBhvr>
                                        <p:cTn id="36" dur="500" fill="hold"/>
                                        <p:tgtEl>
                                          <p:spTgt spid="599095"/>
                                        </p:tgtEl>
                                        <p:attrNameLst>
                                          <p:attrName>ppt_y</p:attrName>
                                        </p:attrNameLst>
                                      </p:cBhvr>
                                      <p:tavLst>
                                        <p:tav tm="0">
                                          <p:val>
                                            <p:strVal val="1+(6*min(max(#ppt_w*#ppt_h,.3),1)-7.4)/-.7*#ppt_h/2"/>
                                          </p:val>
                                        </p:tav>
                                        <p:tav tm="100000">
                                          <p:val>
                                            <p:strVal val="#ppt_y"/>
                                          </p:val>
                                        </p:tav>
                                      </p:tavLst>
                                    </p:anim>
                                  </p:childTnLst>
                                </p:cTn>
                              </p:par>
                            </p:childTnLst>
                          </p:cTn>
                        </p:par>
                        <p:par>
                          <p:cTn id="37" fill="hold" nodeType="afterGroup">
                            <p:stCondLst>
                              <p:cond delay="2500"/>
                            </p:stCondLst>
                            <p:childTnLst>
                              <p:par>
                                <p:cTn id="38" presetID="23" presetClass="entr" presetSubtype="528" fill="hold" grpId="0" nodeType="afterEffect">
                                  <p:stCondLst>
                                    <p:cond delay="0"/>
                                  </p:stCondLst>
                                  <p:childTnLst>
                                    <p:set>
                                      <p:cBhvr>
                                        <p:cTn id="39" dur="1" fill="hold">
                                          <p:stCondLst>
                                            <p:cond delay="0"/>
                                          </p:stCondLst>
                                        </p:cTn>
                                        <p:tgtEl>
                                          <p:spTgt spid="599099"/>
                                        </p:tgtEl>
                                        <p:attrNameLst>
                                          <p:attrName>style.visibility</p:attrName>
                                        </p:attrNameLst>
                                      </p:cBhvr>
                                      <p:to>
                                        <p:strVal val="visible"/>
                                      </p:to>
                                    </p:set>
                                    <p:anim calcmode="lin" valueType="num">
                                      <p:cBhvr>
                                        <p:cTn id="40" dur="500" fill="hold"/>
                                        <p:tgtEl>
                                          <p:spTgt spid="599099"/>
                                        </p:tgtEl>
                                        <p:attrNameLst>
                                          <p:attrName>ppt_w</p:attrName>
                                        </p:attrNameLst>
                                      </p:cBhvr>
                                      <p:tavLst>
                                        <p:tav tm="0">
                                          <p:val>
                                            <p:fltVal val="0"/>
                                          </p:val>
                                        </p:tav>
                                        <p:tav tm="100000">
                                          <p:val>
                                            <p:strVal val="#ppt_w"/>
                                          </p:val>
                                        </p:tav>
                                      </p:tavLst>
                                    </p:anim>
                                    <p:anim calcmode="lin" valueType="num">
                                      <p:cBhvr>
                                        <p:cTn id="41" dur="500" fill="hold"/>
                                        <p:tgtEl>
                                          <p:spTgt spid="599099"/>
                                        </p:tgtEl>
                                        <p:attrNameLst>
                                          <p:attrName>ppt_h</p:attrName>
                                        </p:attrNameLst>
                                      </p:cBhvr>
                                      <p:tavLst>
                                        <p:tav tm="0">
                                          <p:val>
                                            <p:fltVal val="0"/>
                                          </p:val>
                                        </p:tav>
                                        <p:tav tm="100000">
                                          <p:val>
                                            <p:strVal val="#ppt_h"/>
                                          </p:val>
                                        </p:tav>
                                      </p:tavLst>
                                    </p:anim>
                                    <p:anim calcmode="lin" valueType="num">
                                      <p:cBhvr>
                                        <p:cTn id="42" dur="500" fill="hold"/>
                                        <p:tgtEl>
                                          <p:spTgt spid="599099"/>
                                        </p:tgtEl>
                                        <p:attrNameLst>
                                          <p:attrName>ppt_x</p:attrName>
                                        </p:attrNameLst>
                                      </p:cBhvr>
                                      <p:tavLst>
                                        <p:tav tm="0">
                                          <p:val>
                                            <p:fltVal val="0.5"/>
                                          </p:val>
                                        </p:tav>
                                        <p:tav tm="100000">
                                          <p:val>
                                            <p:strVal val="#ppt_x"/>
                                          </p:val>
                                        </p:tav>
                                      </p:tavLst>
                                    </p:anim>
                                    <p:anim calcmode="lin" valueType="num">
                                      <p:cBhvr>
                                        <p:cTn id="43" dur="500" fill="hold"/>
                                        <p:tgtEl>
                                          <p:spTgt spid="599099"/>
                                        </p:tgtEl>
                                        <p:attrNameLst>
                                          <p:attrName>ppt_y</p:attrName>
                                        </p:attrNameLst>
                                      </p:cBhvr>
                                      <p:tavLst>
                                        <p:tav tm="0">
                                          <p:val>
                                            <p:fltVal val="0.5"/>
                                          </p:val>
                                        </p:tav>
                                        <p:tav tm="100000">
                                          <p:val>
                                            <p:strVal val="#ppt_y"/>
                                          </p:val>
                                        </p:tav>
                                      </p:tavLst>
                                    </p:anim>
                                  </p:childTnLst>
                                </p:cTn>
                              </p:par>
                            </p:childTnLst>
                          </p:cTn>
                        </p:par>
                        <p:par>
                          <p:cTn id="44" fill="hold" nodeType="afterGroup">
                            <p:stCondLst>
                              <p:cond delay="3000"/>
                            </p:stCondLst>
                            <p:childTnLst>
                              <p:par>
                                <p:cTn id="45" presetID="23" presetClass="entr" presetSubtype="36" fill="hold" grpId="0" nodeType="afterEffect">
                                  <p:stCondLst>
                                    <p:cond delay="0"/>
                                  </p:stCondLst>
                                  <p:childTnLst>
                                    <p:set>
                                      <p:cBhvr>
                                        <p:cTn id="46" dur="1" fill="hold">
                                          <p:stCondLst>
                                            <p:cond delay="0"/>
                                          </p:stCondLst>
                                        </p:cTn>
                                        <p:tgtEl>
                                          <p:spTgt spid="599100"/>
                                        </p:tgtEl>
                                        <p:attrNameLst>
                                          <p:attrName>style.visibility</p:attrName>
                                        </p:attrNameLst>
                                      </p:cBhvr>
                                      <p:to>
                                        <p:strVal val="visible"/>
                                      </p:to>
                                    </p:set>
                                    <p:anim calcmode="lin" valueType="num">
                                      <p:cBhvr>
                                        <p:cTn id="47" dur="500" fill="hold"/>
                                        <p:tgtEl>
                                          <p:spTgt spid="599100"/>
                                        </p:tgtEl>
                                        <p:attrNameLst>
                                          <p:attrName>ppt_w</p:attrName>
                                        </p:attrNameLst>
                                      </p:cBhvr>
                                      <p:tavLst>
                                        <p:tav tm="0">
                                          <p:val>
                                            <p:strVal val="(6*min(max(#ppt_w*#ppt_h,.3),1)-7.4)/-.7*#ppt_w"/>
                                          </p:val>
                                        </p:tav>
                                        <p:tav tm="100000">
                                          <p:val>
                                            <p:strVal val="#ppt_w"/>
                                          </p:val>
                                        </p:tav>
                                      </p:tavLst>
                                    </p:anim>
                                    <p:anim calcmode="lin" valueType="num">
                                      <p:cBhvr>
                                        <p:cTn id="48" dur="500" fill="hold"/>
                                        <p:tgtEl>
                                          <p:spTgt spid="599100"/>
                                        </p:tgtEl>
                                        <p:attrNameLst>
                                          <p:attrName>ppt_h</p:attrName>
                                        </p:attrNameLst>
                                      </p:cBhvr>
                                      <p:tavLst>
                                        <p:tav tm="0">
                                          <p:val>
                                            <p:strVal val="(6*min(max(#ppt_w*#ppt_h,.3),1)-7.4)/-.7*#ppt_h"/>
                                          </p:val>
                                        </p:tav>
                                        <p:tav tm="100000">
                                          <p:val>
                                            <p:strVal val="#ppt_h"/>
                                          </p:val>
                                        </p:tav>
                                      </p:tavLst>
                                    </p:anim>
                                    <p:anim calcmode="lin" valueType="num">
                                      <p:cBhvr>
                                        <p:cTn id="49" dur="500" fill="hold"/>
                                        <p:tgtEl>
                                          <p:spTgt spid="599100"/>
                                        </p:tgtEl>
                                        <p:attrNameLst>
                                          <p:attrName>ppt_x</p:attrName>
                                        </p:attrNameLst>
                                      </p:cBhvr>
                                      <p:tavLst>
                                        <p:tav tm="0">
                                          <p:val>
                                            <p:fltVal val="0.5"/>
                                          </p:val>
                                        </p:tav>
                                        <p:tav tm="100000">
                                          <p:val>
                                            <p:strVal val="#ppt_x"/>
                                          </p:val>
                                        </p:tav>
                                      </p:tavLst>
                                    </p:anim>
                                    <p:anim calcmode="lin" valueType="num">
                                      <p:cBhvr>
                                        <p:cTn id="50" dur="500" fill="hold"/>
                                        <p:tgtEl>
                                          <p:spTgt spid="599100"/>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9094" grpId="0" animBg="1"/>
      <p:bldP spid="599095" grpId="0" animBg="1"/>
      <p:bldP spid="599096" grpId="0" animBg="1"/>
      <p:bldP spid="599097" grpId="0" animBg="1"/>
      <p:bldP spid="599098" grpId="0" animBg="1"/>
      <p:bldP spid="599099" grpId="0" animBg="1"/>
      <p:bldP spid="59910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8" name="Rectangle 2"/>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27650" name="AutoShape 3"/>
          <p:cNvSpPr>
            <a:spLocks noChangeArrowheads="1"/>
          </p:cNvSpPr>
          <p:nvPr/>
        </p:nvSpPr>
        <p:spPr bwMode="auto">
          <a:xfrm>
            <a:off x="3133725" y="1033463"/>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27651"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27652" name="Rectangle 5"/>
          <p:cNvSpPr>
            <a:spLocks noChangeArrowheads="1"/>
          </p:cNvSpPr>
          <p:nvPr/>
        </p:nvSpPr>
        <p:spPr bwMode="auto">
          <a:xfrm>
            <a:off x="3179763" y="1011238"/>
            <a:ext cx="911225" cy="704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000" b="1">
                <a:solidFill>
                  <a:schemeClr val="accent2"/>
                </a:solidFill>
                <a:latin typeface="Times" charset="0"/>
              </a:rPr>
              <a:t>අරාජික</a:t>
            </a:r>
          </a:p>
          <a:p>
            <a:endParaRPr lang="en-US" sz="2000" b="1">
              <a:solidFill>
                <a:schemeClr val="accent2"/>
              </a:solidFill>
              <a:latin typeface="Times" charset="0"/>
            </a:endParaRPr>
          </a:p>
        </p:txBody>
      </p:sp>
      <p:sp>
        <p:nvSpPr>
          <p:cNvPr id="27653" name="Freeform 8"/>
          <p:cNvSpPr>
            <a:spLocks/>
          </p:cNvSpPr>
          <p:nvPr/>
        </p:nvSpPr>
        <p:spPr bwMode="auto">
          <a:xfrm>
            <a:off x="1885950" y="41910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27654" name="Rectangle 9"/>
          <p:cNvSpPr>
            <a:spLocks noChangeArrowheads="1"/>
          </p:cNvSpPr>
          <p:nvPr/>
        </p:nvSpPr>
        <p:spPr bwMode="auto">
          <a:xfrm>
            <a:off x="3455988" y="4859338"/>
            <a:ext cx="24765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7655" name="Rectangle 10"/>
          <p:cNvSpPr>
            <a:spLocks noChangeArrowheads="1"/>
          </p:cNvSpPr>
          <p:nvPr/>
        </p:nvSpPr>
        <p:spPr bwMode="auto">
          <a:xfrm>
            <a:off x="3549650" y="1765300"/>
            <a:ext cx="2322513"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විනිශ්චයකාරයා</a:t>
            </a:r>
          </a:p>
        </p:txBody>
      </p:sp>
      <p:sp>
        <p:nvSpPr>
          <p:cNvPr id="27656" name="Rectangle 11"/>
          <p:cNvSpPr>
            <a:spLocks noChangeArrowheads="1"/>
          </p:cNvSpPr>
          <p:nvPr/>
        </p:nvSpPr>
        <p:spPr bwMode="auto">
          <a:xfrm>
            <a:off x="3525838" y="2233613"/>
            <a:ext cx="24765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7657" name="Line 12"/>
          <p:cNvSpPr>
            <a:spLocks noChangeShapeType="1"/>
          </p:cNvSpPr>
          <p:nvPr/>
        </p:nvSpPr>
        <p:spPr bwMode="auto">
          <a:xfrm>
            <a:off x="3473450" y="2668588"/>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7658" name="Line 13"/>
          <p:cNvSpPr>
            <a:spLocks noChangeShapeType="1"/>
          </p:cNvSpPr>
          <p:nvPr/>
        </p:nvSpPr>
        <p:spPr bwMode="auto">
          <a:xfrm>
            <a:off x="3459163" y="2232025"/>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7659" name="Rectangle 14"/>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7660" name="Text Box 16"/>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Comic Sans MS" charset="0"/>
            </a:endParaRPr>
          </a:p>
        </p:txBody>
      </p:sp>
      <p:grpSp>
        <p:nvGrpSpPr>
          <p:cNvPr id="2" name="Group 35"/>
          <p:cNvGrpSpPr>
            <a:grpSpLocks/>
          </p:cNvGrpSpPr>
          <p:nvPr/>
        </p:nvGrpSpPr>
        <p:grpSpPr bwMode="auto">
          <a:xfrm>
            <a:off x="406400" y="0"/>
            <a:ext cx="8331200" cy="6067425"/>
            <a:chOff x="256" y="0"/>
            <a:chExt cx="5248" cy="3822"/>
          </a:xfrm>
        </p:grpSpPr>
        <p:sp>
          <p:nvSpPr>
            <p:cNvPr id="582671" name="Text Box 15"/>
            <p:cNvSpPr txBox="1">
              <a:spLocks noChangeArrowheads="1"/>
            </p:cNvSpPr>
            <p:nvPr/>
          </p:nvSpPr>
          <p:spPr bwMode="auto">
            <a:xfrm>
              <a:off x="256" y="2368"/>
              <a:ext cx="5248" cy="1454"/>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altLang="ja-JP" sz="7200" b="1" i="1">
                  <a:solidFill>
                    <a:srgbClr val="FFFF00"/>
                  </a:solidFill>
                  <a:latin typeface="Comic Sans MS" charset="0"/>
                </a:rPr>
                <a:t>"අපට රජෙකු අවශ්‍යයයි !"</a:t>
              </a:r>
              <a:endParaRPr lang="en-US" sz="7200" b="1" i="1">
                <a:solidFill>
                  <a:srgbClr val="FFFF00"/>
                </a:solidFill>
                <a:latin typeface="Comic Sans MS" charset="0"/>
              </a:endParaRPr>
            </a:p>
          </p:txBody>
        </p:sp>
        <p:sp>
          <p:nvSpPr>
            <p:cNvPr id="582673" name="Text Box 17"/>
            <p:cNvSpPr txBox="1">
              <a:spLocks noChangeArrowheads="1"/>
            </p:cNvSpPr>
            <p:nvPr/>
          </p:nvSpPr>
          <p:spPr bwMode="auto">
            <a:xfrm>
              <a:off x="1128" y="0"/>
              <a:ext cx="1256" cy="2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endParaRPr lang="en-US" sz="1600" b="1">
                <a:solidFill>
                  <a:schemeClr val="tx1"/>
                </a:solidFill>
                <a:latin typeface="Comic Sans MS" charset="0"/>
              </a:endParaRPr>
            </a:p>
          </p:txBody>
        </p:sp>
      </p:grpSp>
      <p:grpSp>
        <p:nvGrpSpPr>
          <p:cNvPr id="27662" name="Group 18"/>
          <p:cNvGrpSpPr>
            <a:grpSpLocks/>
          </p:cNvGrpSpPr>
          <p:nvPr/>
        </p:nvGrpSpPr>
        <p:grpSpPr bwMode="auto">
          <a:xfrm>
            <a:off x="7983538" y="3429000"/>
            <a:ext cx="1112837" cy="633413"/>
            <a:chOff x="5029" y="2160"/>
            <a:chExt cx="701" cy="399"/>
          </a:xfrm>
        </p:grpSpPr>
        <p:sp>
          <p:nvSpPr>
            <p:cNvPr id="27675" name="Freeform 19"/>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27676" name="Freeform 20"/>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7677" name="Rectangle 21"/>
            <p:cNvSpPr>
              <a:spLocks noChangeArrowheads="1"/>
            </p:cNvSpPr>
            <p:nvPr/>
          </p:nvSpPr>
          <p:spPr bwMode="auto">
            <a:xfrm>
              <a:off x="5216" y="2426"/>
              <a:ext cx="22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27678" name="Freeform 22"/>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27679" name="AutoShape 23"/>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27680" name="Rectangle 24"/>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27681" name="AutoShape 25"/>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27682" name="Line 26"/>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7683" name="Line 27"/>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7684" name="Rectangle 28"/>
            <p:cNvSpPr>
              <a:spLocks noChangeArrowheads="1"/>
            </p:cNvSpPr>
            <p:nvPr/>
          </p:nvSpPr>
          <p:spPr bwMode="auto">
            <a:xfrm>
              <a:off x="5200" y="2390"/>
              <a:ext cx="247"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350</a:t>
              </a:r>
            </a:p>
          </p:txBody>
        </p:sp>
        <p:sp>
          <p:nvSpPr>
            <p:cNvPr id="27685" name="Rectangle 29"/>
            <p:cNvSpPr>
              <a:spLocks noChangeArrowheads="1"/>
            </p:cNvSpPr>
            <p:nvPr/>
          </p:nvSpPr>
          <p:spPr bwMode="auto">
            <a:xfrm>
              <a:off x="5136" y="2278"/>
              <a:ext cx="594"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විනිශ්චයකාරයා</a:t>
              </a:r>
            </a:p>
          </p:txBody>
        </p:sp>
        <p:sp>
          <p:nvSpPr>
            <p:cNvPr id="27686" name="Rectangle 30"/>
            <p:cNvSpPr>
              <a:spLocks noChangeArrowheads="1"/>
            </p:cNvSpPr>
            <p:nvPr/>
          </p:nvSpPr>
          <p:spPr bwMode="auto">
            <a:xfrm>
              <a:off x="5029" y="2160"/>
              <a:ext cx="322"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chemeClr val="accent2"/>
                  </a:solidFill>
                  <a:latin typeface="Times" charset="0"/>
                </a:rPr>
                <a:t>අරාජික</a:t>
              </a:r>
            </a:p>
            <a:p>
              <a:endParaRPr lang="en-US" sz="900" b="1">
                <a:solidFill>
                  <a:schemeClr val="accent2"/>
                </a:solidFill>
                <a:latin typeface="Times" charset="0"/>
              </a:endParaRPr>
            </a:p>
          </p:txBody>
        </p:sp>
      </p:grpSp>
      <p:sp>
        <p:nvSpPr>
          <p:cNvPr id="27663" name="Text Box 31"/>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82688" name="Rectangle 32"/>
          <p:cNvSpPr>
            <a:spLocks noChangeArrowheads="1"/>
          </p:cNvSpPr>
          <p:nvPr/>
        </p:nvSpPr>
        <p:spPr bwMode="auto">
          <a:xfrm>
            <a:off x="8110538"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12</a:t>
            </a:r>
          </a:p>
        </p:txBody>
      </p:sp>
      <p:sp>
        <p:nvSpPr>
          <p:cNvPr id="27665" name="Text Box 33"/>
          <p:cNvSpPr txBox="1">
            <a:spLocks noChangeArrowheads="1"/>
          </p:cNvSpPr>
          <p:nvPr/>
        </p:nvSpPr>
        <p:spPr bwMode="auto">
          <a:xfrm>
            <a:off x="6996113"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31-32</a:t>
            </a:r>
          </a:p>
        </p:txBody>
      </p:sp>
      <p:grpSp>
        <p:nvGrpSpPr>
          <p:cNvPr id="4" name="Group 36"/>
          <p:cNvGrpSpPr>
            <a:grpSpLocks/>
          </p:cNvGrpSpPr>
          <p:nvPr/>
        </p:nvGrpSpPr>
        <p:grpSpPr bwMode="auto">
          <a:xfrm>
            <a:off x="433388" y="-88900"/>
            <a:ext cx="8331200" cy="6180138"/>
            <a:chOff x="302" y="-12"/>
            <a:chExt cx="5248" cy="3893"/>
          </a:xfrm>
        </p:grpSpPr>
        <p:sp>
          <p:nvSpPr>
            <p:cNvPr id="582693" name="Text Box 37"/>
            <p:cNvSpPr txBox="1">
              <a:spLocks noChangeArrowheads="1"/>
            </p:cNvSpPr>
            <p:nvPr/>
          </p:nvSpPr>
          <p:spPr bwMode="auto">
            <a:xfrm>
              <a:off x="302" y="2543"/>
              <a:ext cx="5248" cy="13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altLang="ja-JP" sz="6600" b="1" i="1">
                  <a:solidFill>
                    <a:schemeClr val="hlink"/>
                  </a:solidFill>
                  <a:latin typeface="Comic Sans MS" charset="0"/>
                </a:rPr>
                <a:t>"ඔබට විශ්වාසද රජෙකු අවශ්‍යය බව ?"</a:t>
              </a:r>
              <a:endParaRPr lang="en-US" sz="6600" b="1" i="1">
                <a:solidFill>
                  <a:schemeClr val="hlink"/>
                </a:solidFill>
                <a:latin typeface="Comic Sans MS" charset="0"/>
              </a:endParaRPr>
            </a:p>
          </p:txBody>
        </p:sp>
        <p:sp>
          <p:nvSpPr>
            <p:cNvPr id="582694" name="Text Box 38"/>
            <p:cNvSpPr txBox="1">
              <a:spLocks noChangeArrowheads="1"/>
            </p:cNvSpPr>
            <p:nvPr/>
          </p:nvSpPr>
          <p:spPr bwMode="auto">
            <a:xfrm>
              <a:off x="1112" y="-12"/>
              <a:ext cx="1256" cy="2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endParaRPr lang="en-US" sz="1600" b="1">
                <a:solidFill>
                  <a:schemeClr val="tx1"/>
                </a:solidFill>
                <a:latin typeface="Comic Sans MS" charset="0"/>
              </a:endParaRPr>
            </a:p>
          </p:txBody>
        </p:sp>
      </p:grpSp>
      <p:sp>
        <p:nvSpPr>
          <p:cNvPr id="27667" name="Text Box 39"/>
          <p:cNvSpPr txBox="1">
            <a:spLocks noChangeArrowheads="1"/>
          </p:cNvSpPr>
          <p:nvPr/>
        </p:nvSpPr>
        <p:spPr bwMode="auto">
          <a:xfrm>
            <a:off x="8593138" y="648811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2</a:t>
            </a:r>
            <a:endParaRPr lang="en-US" sz="1600">
              <a:solidFill>
                <a:srgbClr val="FFA27C"/>
              </a:solidFill>
              <a:latin typeface="Comic Sans MS" charset="0"/>
            </a:endParaRPr>
          </a:p>
        </p:txBody>
      </p:sp>
      <p:sp>
        <p:nvSpPr>
          <p:cNvPr id="582696" name="Rectangle 40"/>
          <p:cNvSpPr>
            <a:spLocks noChangeArrowheads="1"/>
          </p:cNvSpPr>
          <p:nvPr/>
        </p:nvSpPr>
        <p:spPr bwMode="auto">
          <a:xfrm>
            <a:off x="4318000" y="2222500"/>
            <a:ext cx="714375"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350</a:t>
            </a:r>
          </a:p>
        </p:txBody>
      </p:sp>
      <p:sp>
        <p:nvSpPr>
          <p:cNvPr id="582697" name="Oval 41"/>
          <p:cNvSpPr>
            <a:spLocks noChangeArrowheads="1"/>
          </p:cNvSpPr>
          <p:nvPr/>
        </p:nvSpPr>
        <p:spPr bwMode="auto">
          <a:xfrm>
            <a:off x="3949700" y="2168525"/>
            <a:ext cx="1397000" cy="617538"/>
          </a:xfrm>
          <a:prstGeom prst="ellipse">
            <a:avLst/>
          </a:prstGeom>
          <a:noFill/>
          <a:ln w="57150">
            <a:solidFill>
              <a:srgbClr val="F8131B"/>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cs typeface="MS PGothic" charset="0"/>
            </a:endParaRPr>
          </a:p>
        </p:txBody>
      </p:sp>
      <p:grpSp>
        <p:nvGrpSpPr>
          <p:cNvPr id="27670" name="Group 41"/>
          <p:cNvGrpSpPr>
            <a:grpSpLocks/>
          </p:cNvGrpSpPr>
          <p:nvPr/>
        </p:nvGrpSpPr>
        <p:grpSpPr bwMode="auto">
          <a:xfrm>
            <a:off x="519113" y="117475"/>
            <a:ext cx="854075" cy="1720850"/>
            <a:chOff x="519113" y="312738"/>
            <a:chExt cx="854075" cy="1910769"/>
          </a:xfrm>
        </p:grpSpPr>
        <p:sp>
          <p:nvSpPr>
            <p:cNvPr id="43" name="Rectangle 42"/>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cs typeface="MS PGothic" charset="0"/>
                </a:rPr>
                <a:t>7</a:t>
              </a:r>
              <a:endParaRPr lang="en-US">
                <a:cs typeface="MS PGothic" charset="0"/>
              </a:endParaRPr>
            </a:p>
          </p:txBody>
        </p:sp>
        <p:sp>
          <p:nvSpPr>
            <p:cNvPr id="44"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7" presetClass="entr" presetSubtype="10" fill="hold" grpId="0" nodeType="clickEffect">
                                  <p:stCondLst>
                                    <p:cond delay="0"/>
                                  </p:stCondLst>
                                  <p:childTnLst>
                                    <p:set>
                                      <p:cBhvr>
                                        <p:cTn id="15" dur="1" fill="hold">
                                          <p:stCondLst>
                                            <p:cond delay="0"/>
                                          </p:stCondLst>
                                        </p:cTn>
                                        <p:tgtEl>
                                          <p:spTgt spid="582696"/>
                                        </p:tgtEl>
                                        <p:attrNameLst>
                                          <p:attrName>style.visibility</p:attrName>
                                        </p:attrNameLst>
                                      </p:cBhvr>
                                      <p:to>
                                        <p:strVal val="visible"/>
                                      </p:to>
                                    </p:set>
                                    <p:anim calcmode="lin" valueType="num">
                                      <p:cBhvr>
                                        <p:cTn id="16" dur="500" fill="hold"/>
                                        <p:tgtEl>
                                          <p:spTgt spid="582696"/>
                                        </p:tgtEl>
                                        <p:attrNameLst>
                                          <p:attrName>ppt_w</p:attrName>
                                        </p:attrNameLst>
                                      </p:cBhvr>
                                      <p:tavLst>
                                        <p:tav tm="0">
                                          <p:val>
                                            <p:fltVal val="0"/>
                                          </p:val>
                                        </p:tav>
                                        <p:tav tm="100000">
                                          <p:val>
                                            <p:strVal val="#ppt_w"/>
                                          </p:val>
                                        </p:tav>
                                      </p:tavLst>
                                    </p:anim>
                                    <p:anim calcmode="lin" valueType="num">
                                      <p:cBhvr>
                                        <p:cTn id="17" dur="500" fill="hold"/>
                                        <p:tgtEl>
                                          <p:spTgt spid="582696"/>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582697"/>
                                        </p:tgtEl>
                                        <p:attrNameLst>
                                          <p:attrName>style.visibility</p:attrName>
                                        </p:attrNameLst>
                                      </p:cBhvr>
                                      <p:to>
                                        <p:strVal val="visible"/>
                                      </p:to>
                                    </p:set>
                                    <p:animEffect transition="in" filter="fade">
                                      <p:cBhvr>
                                        <p:cTn id="21" dur="1000"/>
                                        <p:tgtEl>
                                          <p:spTgt spid="5826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696" grpId="0" autoUpdateAnimBg="0"/>
      <p:bldP spid="58269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
          <p:cNvSpPr>
            <a:spLocks noChangeArrowheads="1"/>
          </p:cNvSpPr>
          <p:nvPr/>
        </p:nvSpPr>
        <p:spPr bwMode="auto">
          <a:xfrm>
            <a:off x="2992438" y="828675"/>
            <a:ext cx="3725862" cy="2058988"/>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sz="3200" b="1" dirty="0" err="1">
                <a:solidFill>
                  <a:schemeClr val="bg1"/>
                </a:solidFill>
                <a:latin typeface="Helvetica" charset="0"/>
                <a:cs typeface="MS PGothic" charset="0"/>
              </a:rPr>
              <a:t>ඉශ්‍රායෙල්</a:t>
            </a:r>
            <a:r>
              <a:rPr lang="en-US" sz="3200" b="1" dirty="0">
                <a:solidFill>
                  <a:schemeClr val="bg1"/>
                </a:solidFill>
                <a:latin typeface="Helvetica" charset="0"/>
                <a:cs typeface="MS PGothic" charset="0"/>
              </a:rPr>
              <a:t> </a:t>
            </a:r>
            <a:endParaRPr lang="en-AU" sz="3200" b="1" dirty="0">
              <a:solidFill>
                <a:schemeClr val="bg1"/>
              </a:solidFill>
              <a:latin typeface="Helvetica" charset="0"/>
              <a:cs typeface="MS PGothic" charset="0"/>
            </a:endParaRPr>
          </a:p>
          <a:p>
            <a:pPr algn="ctr">
              <a:defRPr/>
            </a:pPr>
            <a:r>
              <a:rPr lang="en-US" sz="3200" b="1" dirty="0" err="1">
                <a:solidFill>
                  <a:schemeClr val="bg1"/>
                </a:solidFill>
                <a:latin typeface="Helvetica" charset="0"/>
                <a:cs typeface="MS PGothic" charset="0"/>
              </a:rPr>
              <a:t>හී</a:t>
            </a:r>
            <a:r>
              <a:rPr lang="en-US" sz="3200" b="1" dirty="0">
                <a:solidFill>
                  <a:schemeClr val="bg1"/>
                </a:solidFill>
                <a:latin typeface="Helvetica" charset="0"/>
                <a:cs typeface="MS PGothic" charset="0"/>
              </a:rPr>
              <a:t> </a:t>
            </a:r>
            <a:r>
              <a:rPr lang="en-US" sz="3200" b="1" dirty="0" err="1">
                <a:solidFill>
                  <a:schemeClr val="bg1"/>
                </a:solidFill>
                <a:latin typeface="Helvetica" charset="0"/>
                <a:cs typeface="MS PGothic" charset="0"/>
              </a:rPr>
              <a:t>සිටි</a:t>
            </a:r>
            <a:r>
              <a:rPr lang="en-US" sz="3200" b="1" dirty="0">
                <a:solidFill>
                  <a:schemeClr val="bg1"/>
                </a:solidFill>
                <a:latin typeface="Helvetica" charset="0"/>
                <a:cs typeface="MS PGothic" charset="0"/>
              </a:rPr>
              <a:t> </a:t>
            </a:r>
            <a:r>
              <a:rPr lang="en-US" sz="3200" b="1" dirty="0" err="1">
                <a:solidFill>
                  <a:schemeClr val="bg1"/>
                </a:solidFill>
                <a:latin typeface="Helvetica" charset="0"/>
                <a:cs typeface="MS PGothic" charset="0"/>
              </a:rPr>
              <a:t>බොහෝ</a:t>
            </a:r>
            <a:r>
              <a:rPr lang="en-US" sz="3200" b="1" dirty="0">
                <a:solidFill>
                  <a:schemeClr val="bg1"/>
                </a:solidFill>
                <a:latin typeface="Helvetica" charset="0"/>
                <a:cs typeface="MS PGothic" charset="0"/>
              </a:rPr>
              <a:t> </a:t>
            </a:r>
            <a:endParaRPr lang="en-AU" sz="3200" b="1" dirty="0">
              <a:solidFill>
                <a:schemeClr val="bg1"/>
              </a:solidFill>
              <a:latin typeface="Helvetica" charset="0"/>
              <a:cs typeface="MS PGothic" charset="0"/>
            </a:endParaRPr>
          </a:p>
          <a:p>
            <a:pPr algn="ctr">
              <a:defRPr/>
            </a:pPr>
            <a:r>
              <a:rPr lang="en-US" sz="3200" b="1" dirty="0" err="1">
                <a:solidFill>
                  <a:schemeClr val="bg1"/>
                </a:solidFill>
                <a:latin typeface="Helvetica" charset="0"/>
                <a:cs typeface="MS PGothic" charset="0"/>
              </a:rPr>
              <a:t>විනිශ්චයකරුවන්</a:t>
            </a:r>
            <a:r>
              <a:rPr lang="en-US" sz="3200" b="1" dirty="0">
                <a:solidFill>
                  <a:schemeClr val="bg1"/>
                </a:solidFill>
                <a:latin typeface="Helvetica" charset="0"/>
                <a:cs typeface="MS PGothic" charset="0"/>
              </a:rPr>
              <a:t> </a:t>
            </a:r>
            <a:endParaRPr lang="en-AU" sz="3200" b="1" dirty="0">
              <a:solidFill>
                <a:schemeClr val="bg1"/>
              </a:solidFill>
              <a:latin typeface="Helvetica" charset="0"/>
              <a:cs typeface="MS PGothic" charset="0"/>
            </a:endParaRPr>
          </a:p>
          <a:p>
            <a:pPr algn="ctr">
              <a:defRPr/>
            </a:pPr>
            <a:r>
              <a:rPr lang="en-US" sz="3200" b="1" dirty="0" err="1">
                <a:solidFill>
                  <a:schemeClr val="bg1"/>
                </a:solidFill>
                <a:latin typeface="Helvetica" charset="0"/>
                <a:cs typeface="MS PGothic" charset="0"/>
              </a:rPr>
              <a:t>මධ්‍යයේ</a:t>
            </a:r>
            <a:endParaRPr lang="en-US" sz="3200" b="1" dirty="0">
              <a:solidFill>
                <a:schemeClr val="bg1"/>
              </a:solidFill>
              <a:latin typeface="Helvetica" charset="0"/>
              <a:cs typeface="MS PGothic" charset="0"/>
            </a:endParaRPr>
          </a:p>
        </p:txBody>
      </p:sp>
      <p:sp>
        <p:nvSpPr>
          <p:cNvPr id="22" name="Text Box 3"/>
          <p:cNvSpPr txBox="1">
            <a:spLocks noChangeArrowheads="1"/>
          </p:cNvSpPr>
          <p:nvPr/>
        </p:nvSpPr>
        <p:spPr bwMode="auto">
          <a:xfrm>
            <a:off x="1841500" y="2640013"/>
            <a:ext cx="6188075" cy="157003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defRPr/>
            </a:pPr>
            <a:r>
              <a:rPr lang="en-US" sz="3200" b="1">
                <a:solidFill>
                  <a:schemeClr val="bg1"/>
                </a:solidFill>
                <a:latin typeface="Helvetica" charset="0"/>
              </a:rPr>
              <a:t>අවසාන සහ උදාරතම මෙන්ම ප්‍රධානතම තැනැත්තා වන්නේ....</a:t>
            </a:r>
          </a:p>
        </p:txBody>
      </p:sp>
      <p:sp>
        <p:nvSpPr>
          <p:cNvPr id="29699" name="WordArt 9"/>
          <p:cNvSpPr>
            <a:spLocks noChangeArrowheads="1" noChangeShapeType="1" noTextEdit="1"/>
          </p:cNvSpPr>
          <p:nvPr/>
        </p:nvSpPr>
        <p:spPr bwMode="auto">
          <a:xfrm>
            <a:off x="-166688" y="2886075"/>
            <a:ext cx="8685213" cy="3582988"/>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en-US" sz="3600" b="1" kern="10">
                <a:ln w="9525">
                  <a:round/>
                  <a:headEnd/>
                  <a:tailEnd/>
                </a:ln>
                <a:gradFill rotWithShape="1">
                  <a:gsLst>
                    <a:gs pos="0">
                      <a:srgbClr val="FFE701"/>
                    </a:gs>
                    <a:gs pos="100000">
                      <a:srgbClr val="FE3E02"/>
                    </a:gs>
                  </a:gsLst>
                  <a:lin ang="5400000" scaled="1"/>
                </a:gradFill>
                <a:latin typeface="+mn-cs"/>
                <a:ea typeface="+mn-cs"/>
                <a:cs typeface="+mn-cs"/>
              </a:rPr>
              <a:t>සාමුවෙල්</a:t>
            </a:r>
          </a:p>
        </p:txBody>
      </p:sp>
      <p:sp>
        <p:nvSpPr>
          <p:cNvPr id="585738" name="AutoShape 10"/>
          <p:cNvSpPr>
            <a:spLocks noChangeArrowheads="1"/>
          </p:cNvSpPr>
          <p:nvPr/>
        </p:nvSpPr>
        <p:spPr bwMode="auto">
          <a:xfrm>
            <a:off x="1511300" y="1041400"/>
            <a:ext cx="6705600" cy="1485900"/>
          </a:xfrm>
          <a:prstGeom prst="curvedDownArrow">
            <a:avLst>
              <a:gd name="adj1" fmla="val 90256"/>
              <a:gd name="adj2" fmla="val 180513"/>
              <a:gd name="adj3" fmla="val 33333"/>
            </a:avLst>
          </a:prstGeom>
          <a:gradFill rotWithShape="0">
            <a:gsLst>
              <a:gs pos="0">
                <a:schemeClr val="accent1"/>
              </a:gs>
              <a:gs pos="100000">
                <a:schemeClr val="accent1">
                  <a:gamma/>
                  <a:shade val="46275"/>
                  <a:invGamma/>
                </a:schemeClr>
              </a:gs>
            </a:gsLst>
            <a:path path="rect">
              <a:fillToRect l="50000" t="50000" r="50000" b="50000"/>
            </a:path>
          </a:gradFill>
          <a:ln w="57150">
            <a:solidFill>
              <a:schemeClr val="tx1"/>
            </a:solidFill>
            <a:miter lim="800000"/>
            <a:headEnd/>
            <a:tailEnd/>
          </a:ln>
          <a:effectLst/>
        </p:spPr>
        <p:txBody>
          <a:bodyPr wrap="none" anchor="ctr"/>
          <a:lstStyle/>
          <a:p>
            <a:pPr>
              <a:defRPr/>
            </a:pPr>
            <a:endParaRPr lang="en-US">
              <a:cs typeface="MS PGothic" charset="0"/>
            </a:endParaRPr>
          </a:p>
        </p:txBody>
      </p:sp>
      <p:sp>
        <p:nvSpPr>
          <p:cNvPr id="585739" name="Text Box 11"/>
          <p:cNvSpPr txBox="1">
            <a:spLocks noChangeArrowheads="1"/>
          </p:cNvSpPr>
          <p:nvPr/>
        </p:nvSpPr>
        <p:spPr bwMode="auto">
          <a:xfrm>
            <a:off x="635000" y="2832100"/>
            <a:ext cx="3848100" cy="715963"/>
          </a:xfrm>
          <a:prstGeom prst="rect">
            <a:avLst/>
          </a:prstGeom>
          <a:noFill/>
          <a:ln w="12700">
            <a:noFill/>
            <a:miter lim="800000"/>
            <a:headEnd/>
            <a:tailEnd/>
          </a:ln>
          <a:effectLst>
            <a:outerShdw blurRad="63500" dist="91581" dir="3378596"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lnSpc>
                <a:spcPct val="70000"/>
              </a:lnSpc>
              <a:spcBef>
                <a:spcPct val="50000"/>
              </a:spcBef>
              <a:defRPr/>
            </a:pPr>
            <a:r>
              <a:rPr lang="en-US" sz="5400" b="1">
                <a:solidFill>
                  <a:srgbClr val="FFFF00"/>
                </a:solidFill>
                <a:latin typeface="Comic Sans MS" charset="0"/>
              </a:rPr>
              <a:t>අරාජික</a:t>
            </a:r>
          </a:p>
        </p:txBody>
      </p:sp>
      <p:sp>
        <p:nvSpPr>
          <p:cNvPr id="585740" name="Text Box 12"/>
          <p:cNvSpPr txBox="1">
            <a:spLocks noChangeArrowheads="1"/>
          </p:cNvSpPr>
          <p:nvPr/>
        </p:nvSpPr>
        <p:spPr bwMode="auto">
          <a:xfrm>
            <a:off x="4940300" y="2806700"/>
            <a:ext cx="3556000" cy="706438"/>
          </a:xfrm>
          <a:prstGeom prst="rect">
            <a:avLst/>
          </a:prstGeom>
          <a:noFill/>
          <a:ln w="12700">
            <a:noFill/>
            <a:miter lim="800000"/>
            <a:headEnd/>
            <a:tailEnd/>
          </a:ln>
          <a:effectLst>
            <a:outerShdw blurRad="63500" dist="99190" dir="3011666"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lnSpc>
                <a:spcPct val="70000"/>
              </a:lnSpc>
              <a:spcBef>
                <a:spcPct val="50000"/>
              </a:spcBef>
              <a:defRPr/>
            </a:pPr>
            <a:r>
              <a:rPr lang="en-US" sz="5400" b="1">
                <a:solidFill>
                  <a:srgbClr val="25A5FA"/>
                </a:solidFill>
                <a:latin typeface="Comic Sans MS" charset="0"/>
              </a:rPr>
              <a:t>රාජකීය</a:t>
            </a:r>
          </a:p>
        </p:txBody>
      </p:sp>
      <p:sp>
        <p:nvSpPr>
          <p:cNvPr id="29703" name="Text Box 13"/>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Comic Sans MS" charset="0"/>
            </a:endParaRPr>
          </a:p>
        </p:txBody>
      </p:sp>
      <p:sp>
        <p:nvSpPr>
          <p:cNvPr id="585742" name="Text Box 14"/>
          <p:cNvSpPr txBox="1">
            <a:spLocks noChangeArrowheads="1"/>
          </p:cNvSpPr>
          <p:nvPr/>
        </p:nvSpPr>
        <p:spPr bwMode="auto">
          <a:xfrm>
            <a:off x="1778000" y="-22225"/>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600" b="1">
                <a:solidFill>
                  <a:schemeClr val="tx1"/>
                </a:solidFill>
                <a:latin typeface="Comic Sans MS" charset="0"/>
              </a:rPr>
              <a:t>1 සාමුවෙල්. 9:17</a:t>
            </a:r>
          </a:p>
        </p:txBody>
      </p:sp>
      <p:sp>
        <p:nvSpPr>
          <p:cNvPr id="29705" name="Text Box 15"/>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85744" name="Rectangle 16"/>
          <p:cNvSpPr>
            <a:spLocks noChangeArrowheads="1"/>
          </p:cNvSpPr>
          <p:nvPr/>
        </p:nvSpPr>
        <p:spPr bwMode="auto">
          <a:xfrm>
            <a:off x="8123238"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13</a:t>
            </a:r>
          </a:p>
        </p:txBody>
      </p:sp>
      <p:sp>
        <p:nvSpPr>
          <p:cNvPr id="29707" name="Text Box 17"/>
          <p:cNvSpPr txBox="1">
            <a:spLocks noChangeArrowheads="1"/>
          </p:cNvSpPr>
          <p:nvPr/>
        </p:nvSpPr>
        <p:spPr bwMode="auto">
          <a:xfrm>
            <a:off x="6996113"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31-32</a:t>
            </a:r>
          </a:p>
        </p:txBody>
      </p:sp>
      <p:sp>
        <p:nvSpPr>
          <p:cNvPr id="29708" name="Text Box 18"/>
          <p:cNvSpPr txBox="1">
            <a:spLocks noChangeArrowheads="1"/>
          </p:cNvSpPr>
          <p:nvPr/>
        </p:nvSpPr>
        <p:spPr bwMode="auto">
          <a:xfrm>
            <a:off x="8602663" y="648493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1</a:t>
            </a:r>
            <a:endParaRPr lang="en-US" sz="1600">
              <a:solidFill>
                <a:srgbClr val="FFA27C"/>
              </a:solidFill>
              <a:latin typeface="Comic Sans MS" charset="0"/>
            </a:endParaRPr>
          </a:p>
        </p:txBody>
      </p:sp>
      <p:grpSp>
        <p:nvGrpSpPr>
          <p:cNvPr id="29709" name="Group 18"/>
          <p:cNvGrpSpPr>
            <a:grpSpLocks/>
          </p:cNvGrpSpPr>
          <p:nvPr/>
        </p:nvGrpSpPr>
        <p:grpSpPr bwMode="auto">
          <a:xfrm>
            <a:off x="519113" y="117475"/>
            <a:ext cx="854075" cy="1720850"/>
            <a:chOff x="519113" y="312738"/>
            <a:chExt cx="854075" cy="1910769"/>
          </a:xfrm>
        </p:grpSpPr>
        <p:sp>
          <p:nvSpPr>
            <p:cNvPr id="20" name="Rectangle 19"/>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cs typeface="MS PGothic" charset="0"/>
                </a:rPr>
                <a:t>7</a:t>
              </a:r>
              <a:endParaRPr lang="en-US">
                <a:cs typeface="MS PGothic" charset="0"/>
              </a:endParaRPr>
            </a:p>
          </p:txBody>
        </p:sp>
        <p:sp>
          <p:nvSpPr>
            <p:cNvPr id="21"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85739"/>
                                        </p:tgtEl>
                                        <p:attrNameLst>
                                          <p:attrName>style.visibility</p:attrName>
                                        </p:attrNameLst>
                                      </p:cBhvr>
                                      <p:to>
                                        <p:strVal val="visible"/>
                                      </p:to>
                                    </p:set>
                                    <p:animEffect transition="in" filter="wipe(left)">
                                      <p:cBhvr>
                                        <p:cTn id="7" dur="500"/>
                                        <p:tgtEl>
                                          <p:spTgt spid="585739"/>
                                        </p:tgtEl>
                                      </p:cBhvr>
                                    </p:animEffect>
                                  </p:childTnLst>
                                </p:cTn>
                              </p:par>
                            </p:childTnLst>
                          </p:cTn>
                        </p:par>
                        <p:par>
                          <p:cTn id="8" fill="hold" nodeType="afterGroup">
                            <p:stCondLst>
                              <p:cond delay="500"/>
                            </p:stCondLst>
                            <p:childTnLst>
                              <p:par>
                                <p:cTn id="9" presetID="22" presetClass="entr" presetSubtype="8" fill="hold" grpId="0" nodeType="afterEffect">
                                  <p:stCondLst>
                                    <p:cond delay="500"/>
                                  </p:stCondLst>
                                  <p:childTnLst>
                                    <p:set>
                                      <p:cBhvr>
                                        <p:cTn id="10" dur="1" fill="hold">
                                          <p:stCondLst>
                                            <p:cond delay="0"/>
                                          </p:stCondLst>
                                        </p:cTn>
                                        <p:tgtEl>
                                          <p:spTgt spid="585738"/>
                                        </p:tgtEl>
                                        <p:attrNameLst>
                                          <p:attrName>style.visibility</p:attrName>
                                        </p:attrNameLst>
                                      </p:cBhvr>
                                      <p:to>
                                        <p:strVal val="visible"/>
                                      </p:to>
                                    </p:set>
                                    <p:animEffect transition="in" filter="wipe(left)">
                                      <p:cBhvr>
                                        <p:cTn id="11" dur="500"/>
                                        <p:tgtEl>
                                          <p:spTgt spid="58573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85740"/>
                                        </p:tgtEl>
                                        <p:attrNameLst>
                                          <p:attrName>style.visibility</p:attrName>
                                        </p:attrNameLst>
                                      </p:cBhvr>
                                      <p:to>
                                        <p:strVal val="visible"/>
                                      </p:to>
                                    </p:set>
                                    <p:animEffect transition="in" filter="wipe(left)">
                                      <p:cBhvr>
                                        <p:cTn id="16" dur="500"/>
                                        <p:tgtEl>
                                          <p:spTgt spid="58574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utoUpdateAnimBg="0"/>
      <p:bldP spid="585738" grpId="0" animBg="1"/>
      <p:bldP spid="585739" grpId="0" autoUpdateAnimBg="0"/>
      <p:bldP spid="585740"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5" name="Group 2"/>
          <p:cNvGrpSpPr>
            <a:grpSpLocks/>
          </p:cNvGrpSpPr>
          <p:nvPr/>
        </p:nvGrpSpPr>
        <p:grpSpPr bwMode="auto">
          <a:xfrm>
            <a:off x="2141538" y="788988"/>
            <a:ext cx="5281612" cy="5100637"/>
            <a:chOff x="1349" y="497"/>
            <a:chExt cx="3327" cy="3213"/>
          </a:xfrm>
        </p:grpSpPr>
        <p:sp>
          <p:nvSpPr>
            <p:cNvPr id="31755" name="Oval 3"/>
            <p:cNvSpPr>
              <a:spLocks noChangeArrowheads="1"/>
            </p:cNvSpPr>
            <p:nvPr/>
          </p:nvSpPr>
          <p:spPr bwMode="auto">
            <a:xfrm>
              <a:off x="1349" y="622"/>
              <a:ext cx="3184" cy="3088"/>
            </a:xfrm>
            <a:prstGeom prst="ellipse">
              <a:avLst/>
            </a:prstGeom>
            <a:noFill/>
            <a:ln w="104775">
              <a:solidFill>
                <a:srgbClr val="858585"/>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1756" name="Freeform 4"/>
            <p:cNvSpPr>
              <a:spLocks/>
            </p:cNvSpPr>
            <p:nvPr/>
          </p:nvSpPr>
          <p:spPr bwMode="auto">
            <a:xfrm>
              <a:off x="2935" y="497"/>
              <a:ext cx="1668" cy="1448"/>
            </a:xfrm>
            <a:custGeom>
              <a:avLst/>
              <a:gdLst>
                <a:gd name="T0" fmla="*/ 63 w 1668"/>
                <a:gd name="T1" fmla="*/ 25 h 1448"/>
                <a:gd name="T2" fmla="*/ 12 w 1668"/>
                <a:gd name="T3" fmla="*/ 92 h 1448"/>
                <a:gd name="T4" fmla="*/ 46 w 1668"/>
                <a:gd name="T5" fmla="*/ 219 h 1448"/>
                <a:gd name="T6" fmla="*/ 54 w 1668"/>
                <a:gd name="T7" fmla="*/ 278 h 1448"/>
                <a:gd name="T8" fmla="*/ 130 w 1668"/>
                <a:gd name="T9" fmla="*/ 311 h 1448"/>
                <a:gd name="T10" fmla="*/ 374 w 1668"/>
                <a:gd name="T11" fmla="*/ 370 h 1448"/>
                <a:gd name="T12" fmla="*/ 636 w 1668"/>
                <a:gd name="T13" fmla="*/ 396 h 1448"/>
                <a:gd name="T14" fmla="*/ 753 w 1668"/>
                <a:gd name="T15" fmla="*/ 429 h 1448"/>
                <a:gd name="T16" fmla="*/ 854 w 1668"/>
                <a:gd name="T17" fmla="*/ 497 h 1448"/>
                <a:gd name="T18" fmla="*/ 897 w 1668"/>
                <a:gd name="T19" fmla="*/ 539 h 1448"/>
                <a:gd name="T20" fmla="*/ 913 w 1668"/>
                <a:gd name="T21" fmla="*/ 564 h 1448"/>
                <a:gd name="T22" fmla="*/ 964 w 1668"/>
                <a:gd name="T23" fmla="*/ 598 h 1448"/>
                <a:gd name="T24" fmla="*/ 1149 w 1668"/>
                <a:gd name="T25" fmla="*/ 732 h 1448"/>
                <a:gd name="T26" fmla="*/ 1242 w 1668"/>
                <a:gd name="T27" fmla="*/ 808 h 1448"/>
                <a:gd name="T28" fmla="*/ 1276 w 1668"/>
                <a:gd name="T29" fmla="*/ 850 h 1448"/>
                <a:gd name="T30" fmla="*/ 1284 w 1668"/>
                <a:gd name="T31" fmla="*/ 876 h 1448"/>
                <a:gd name="T32" fmla="*/ 1318 w 1668"/>
                <a:gd name="T33" fmla="*/ 935 h 1448"/>
                <a:gd name="T34" fmla="*/ 1360 w 1668"/>
                <a:gd name="T35" fmla="*/ 1086 h 1448"/>
                <a:gd name="T36" fmla="*/ 1436 w 1668"/>
                <a:gd name="T37" fmla="*/ 1305 h 1448"/>
                <a:gd name="T38" fmla="*/ 1444 w 1668"/>
                <a:gd name="T39" fmla="*/ 1330 h 1448"/>
                <a:gd name="T40" fmla="*/ 1469 w 1668"/>
                <a:gd name="T41" fmla="*/ 1356 h 1448"/>
                <a:gd name="T42" fmla="*/ 1528 w 1668"/>
                <a:gd name="T43" fmla="*/ 1448 h 1448"/>
                <a:gd name="T44" fmla="*/ 1604 w 1668"/>
                <a:gd name="T45" fmla="*/ 1415 h 1448"/>
                <a:gd name="T46" fmla="*/ 1629 w 1668"/>
                <a:gd name="T47" fmla="*/ 1398 h 1448"/>
                <a:gd name="T48" fmla="*/ 1663 w 1668"/>
                <a:gd name="T49" fmla="*/ 1389 h 1448"/>
                <a:gd name="T50" fmla="*/ 1646 w 1668"/>
                <a:gd name="T51" fmla="*/ 1280 h 1448"/>
                <a:gd name="T52" fmla="*/ 1604 w 1668"/>
                <a:gd name="T53" fmla="*/ 1086 h 1448"/>
                <a:gd name="T54" fmla="*/ 1562 w 1668"/>
                <a:gd name="T55" fmla="*/ 935 h 1448"/>
                <a:gd name="T56" fmla="*/ 1545 w 1668"/>
                <a:gd name="T57" fmla="*/ 901 h 1448"/>
                <a:gd name="T58" fmla="*/ 1511 w 1668"/>
                <a:gd name="T59" fmla="*/ 850 h 1448"/>
                <a:gd name="T60" fmla="*/ 1393 w 1668"/>
                <a:gd name="T61" fmla="*/ 716 h 1448"/>
                <a:gd name="T62" fmla="*/ 1385 w 1668"/>
                <a:gd name="T63" fmla="*/ 690 h 1448"/>
                <a:gd name="T64" fmla="*/ 1334 w 1668"/>
                <a:gd name="T65" fmla="*/ 674 h 1448"/>
                <a:gd name="T66" fmla="*/ 1259 w 1668"/>
                <a:gd name="T67" fmla="*/ 598 h 1448"/>
                <a:gd name="T68" fmla="*/ 1250 w 1668"/>
                <a:gd name="T69" fmla="*/ 572 h 1448"/>
                <a:gd name="T70" fmla="*/ 1090 w 1668"/>
                <a:gd name="T71" fmla="*/ 455 h 1448"/>
                <a:gd name="T72" fmla="*/ 1014 w 1668"/>
                <a:gd name="T73" fmla="*/ 396 h 1448"/>
                <a:gd name="T74" fmla="*/ 972 w 1668"/>
                <a:gd name="T75" fmla="*/ 345 h 1448"/>
                <a:gd name="T76" fmla="*/ 922 w 1668"/>
                <a:gd name="T77" fmla="*/ 311 h 1448"/>
                <a:gd name="T78" fmla="*/ 838 w 1668"/>
                <a:gd name="T79" fmla="*/ 269 h 1448"/>
                <a:gd name="T80" fmla="*/ 753 w 1668"/>
                <a:gd name="T81" fmla="*/ 252 h 1448"/>
                <a:gd name="T82" fmla="*/ 694 w 1668"/>
                <a:gd name="T83" fmla="*/ 177 h 1448"/>
                <a:gd name="T84" fmla="*/ 644 w 1668"/>
                <a:gd name="T85" fmla="*/ 160 h 1448"/>
                <a:gd name="T86" fmla="*/ 417 w 1668"/>
                <a:gd name="T87" fmla="*/ 84 h 1448"/>
                <a:gd name="T88" fmla="*/ 181 w 1668"/>
                <a:gd name="T89" fmla="*/ 0 h 1448"/>
                <a:gd name="T90" fmla="*/ 147 w 1668"/>
                <a:gd name="T91" fmla="*/ 8 h 1448"/>
                <a:gd name="T92" fmla="*/ 88 w 1668"/>
                <a:gd name="T93" fmla="*/ 17 h 1448"/>
                <a:gd name="T94" fmla="*/ 63 w 1668"/>
                <a:gd name="T95" fmla="*/ 25 h 144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668"/>
                <a:gd name="T145" fmla="*/ 0 h 1448"/>
                <a:gd name="T146" fmla="*/ 1668 w 1668"/>
                <a:gd name="T147" fmla="*/ 1448 h 144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668" h="1448">
                  <a:moveTo>
                    <a:pt x="63" y="25"/>
                  </a:moveTo>
                  <a:cubicBezTo>
                    <a:pt x="33" y="45"/>
                    <a:pt x="31" y="62"/>
                    <a:pt x="12" y="92"/>
                  </a:cubicBezTo>
                  <a:cubicBezTo>
                    <a:pt x="0" y="142"/>
                    <a:pt x="1" y="188"/>
                    <a:pt x="46" y="219"/>
                  </a:cubicBezTo>
                  <a:cubicBezTo>
                    <a:pt x="48" y="238"/>
                    <a:pt x="45" y="259"/>
                    <a:pt x="54" y="278"/>
                  </a:cubicBezTo>
                  <a:cubicBezTo>
                    <a:pt x="61" y="293"/>
                    <a:pt x="126" y="310"/>
                    <a:pt x="130" y="311"/>
                  </a:cubicBezTo>
                  <a:cubicBezTo>
                    <a:pt x="211" y="332"/>
                    <a:pt x="289" y="361"/>
                    <a:pt x="374" y="370"/>
                  </a:cubicBezTo>
                  <a:cubicBezTo>
                    <a:pt x="460" y="392"/>
                    <a:pt x="545" y="391"/>
                    <a:pt x="636" y="396"/>
                  </a:cubicBezTo>
                  <a:cubicBezTo>
                    <a:pt x="674" y="408"/>
                    <a:pt x="714" y="416"/>
                    <a:pt x="753" y="429"/>
                  </a:cubicBezTo>
                  <a:cubicBezTo>
                    <a:pt x="789" y="453"/>
                    <a:pt x="813" y="475"/>
                    <a:pt x="854" y="497"/>
                  </a:cubicBezTo>
                  <a:cubicBezTo>
                    <a:pt x="901" y="566"/>
                    <a:pt x="837" y="479"/>
                    <a:pt x="897" y="539"/>
                  </a:cubicBezTo>
                  <a:cubicBezTo>
                    <a:pt x="903" y="545"/>
                    <a:pt x="905" y="557"/>
                    <a:pt x="913" y="564"/>
                  </a:cubicBezTo>
                  <a:cubicBezTo>
                    <a:pt x="928" y="577"/>
                    <a:pt x="949" y="583"/>
                    <a:pt x="964" y="598"/>
                  </a:cubicBezTo>
                  <a:cubicBezTo>
                    <a:pt x="1015" y="649"/>
                    <a:pt x="1078" y="709"/>
                    <a:pt x="1149" y="732"/>
                  </a:cubicBezTo>
                  <a:cubicBezTo>
                    <a:pt x="1185" y="756"/>
                    <a:pt x="1198" y="793"/>
                    <a:pt x="1242" y="808"/>
                  </a:cubicBezTo>
                  <a:cubicBezTo>
                    <a:pt x="1262" y="873"/>
                    <a:pt x="1231" y="795"/>
                    <a:pt x="1276" y="850"/>
                  </a:cubicBezTo>
                  <a:cubicBezTo>
                    <a:pt x="1281" y="857"/>
                    <a:pt x="1280" y="867"/>
                    <a:pt x="1284" y="876"/>
                  </a:cubicBezTo>
                  <a:cubicBezTo>
                    <a:pt x="1293" y="896"/>
                    <a:pt x="1307" y="914"/>
                    <a:pt x="1318" y="935"/>
                  </a:cubicBezTo>
                  <a:cubicBezTo>
                    <a:pt x="1324" y="986"/>
                    <a:pt x="1330" y="1042"/>
                    <a:pt x="1360" y="1086"/>
                  </a:cubicBezTo>
                  <a:cubicBezTo>
                    <a:pt x="1376" y="1157"/>
                    <a:pt x="1394" y="1244"/>
                    <a:pt x="1436" y="1305"/>
                  </a:cubicBezTo>
                  <a:cubicBezTo>
                    <a:pt x="1438" y="1313"/>
                    <a:pt x="1439" y="1322"/>
                    <a:pt x="1444" y="1330"/>
                  </a:cubicBezTo>
                  <a:cubicBezTo>
                    <a:pt x="1450" y="1340"/>
                    <a:pt x="1464" y="1344"/>
                    <a:pt x="1469" y="1356"/>
                  </a:cubicBezTo>
                  <a:cubicBezTo>
                    <a:pt x="1497" y="1432"/>
                    <a:pt x="1449" y="1422"/>
                    <a:pt x="1528" y="1448"/>
                  </a:cubicBezTo>
                  <a:cubicBezTo>
                    <a:pt x="1555" y="1439"/>
                    <a:pt x="1576" y="1423"/>
                    <a:pt x="1604" y="1415"/>
                  </a:cubicBezTo>
                  <a:cubicBezTo>
                    <a:pt x="1612" y="1409"/>
                    <a:pt x="1619" y="1402"/>
                    <a:pt x="1629" y="1398"/>
                  </a:cubicBezTo>
                  <a:cubicBezTo>
                    <a:pt x="1639" y="1393"/>
                    <a:pt x="1659" y="1400"/>
                    <a:pt x="1663" y="1389"/>
                  </a:cubicBezTo>
                  <a:cubicBezTo>
                    <a:pt x="1668" y="1370"/>
                    <a:pt x="1652" y="1307"/>
                    <a:pt x="1646" y="1280"/>
                  </a:cubicBezTo>
                  <a:cubicBezTo>
                    <a:pt x="1662" y="1228"/>
                    <a:pt x="1635" y="1132"/>
                    <a:pt x="1604" y="1086"/>
                  </a:cubicBezTo>
                  <a:cubicBezTo>
                    <a:pt x="1595" y="1041"/>
                    <a:pt x="1580" y="972"/>
                    <a:pt x="1562" y="935"/>
                  </a:cubicBezTo>
                  <a:cubicBezTo>
                    <a:pt x="1556" y="923"/>
                    <a:pt x="1551" y="911"/>
                    <a:pt x="1545" y="901"/>
                  </a:cubicBezTo>
                  <a:cubicBezTo>
                    <a:pt x="1534" y="883"/>
                    <a:pt x="1511" y="850"/>
                    <a:pt x="1511" y="850"/>
                  </a:cubicBezTo>
                  <a:cubicBezTo>
                    <a:pt x="1495" y="786"/>
                    <a:pt x="1447" y="749"/>
                    <a:pt x="1393" y="716"/>
                  </a:cubicBezTo>
                  <a:cubicBezTo>
                    <a:pt x="1390" y="707"/>
                    <a:pt x="1392" y="695"/>
                    <a:pt x="1385" y="690"/>
                  </a:cubicBezTo>
                  <a:cubicBezTo>
                    <a:pt x="1370" y="679"/>
                    <a:pt x="1334" y="674"/>
                    <a:pt x="1334" y="674"/>
                  </a:cubicBezTo>
                  <a:cubicBezTo>
                    <a:pt x="1304" y="653"/>
                    <a:pt x="1275" y="630"/>
                    <a:pt x="1259" y="598"/>
                  </a:cubicBezTo>
                  <a:cubicBezTo>
                    <a:pt x="1254" y="589"/>
                    <a:pt x="1255" y="579"/>
                    <a:pt x="1250" y="572"/>
                  </a:cubicBezTo>
                  <a:cubicBezTo>
                    <a:pt x="1206" y="515"/>
                    <a:pt x="1147" y="490"/>
                    <a:pt x="1090" y="455"/>
                  </a:cubicBezTo>
                  <a:cubicBezTo>
                    <a:pt x="1068" y="421"/>
                    <a:pt x="1049" y="412"/>
                    <a:pt x="1014" y="396"/>
                  </a:cubicBezTo>
                  <a:cubicBezTo>
                    <a:pt x="998" y="380"/>
                    <a:pt x="988" y="359"/>
                    <a:pt x="972" y="345"/>
                  </a:cubicBezTo>
                  <a:cubicBezTo>
                    <a:pt x="956" y="331"/>
                    <a:pt x="922" y="311"/>
                    <a:pt x="922" y="311"/>
                  </a:cubicBezTo>
                  <a:cubicBezTo>
                    <a:pt x="899" y="278"/>
                    <a:pt x="876" y="277"/>
                    <a:pt x="838" y="269"/>
                  </a:cubicBezTo>
                  <a:cubicBezTo>
                    <a:pt x="809" y="262"/>
                    <a:pt x="753" y="252"/>
                    <a:pt x="753" y="252"/>
                  </a:cubicBezTo>
                  <a:cubicBezTo>
                    <a:pt x="740" y="232"/>
                    <a:pt x="711" y="190"/>
                    <a:pt x="694" y="177"/>
                  </a:cubicBezTo>
                  <a:cubicBezTo>
                    <a:pt x="691" y="174"/>
                    <a:pt x="647" y="161"/>
                    <a:pt x="644" y="160"/>
                  </a:cubicBezTo>
                  <a:cubicBezTo>
                    <a:pt x="582" y="118"/>
                    <a:pt x="488" y="101"/>
                    <a:pt x="417" y="84"/>
                  </a:cubicBezTo>
                  <a:cubicBezTo>
                    <a:pt x="345" y="36"/>
                    <a:pt x="265" y="11"/>
                    <a:pt x="181" y="0"/>
                  </a:cubicBezTo>
                  <a:cubicBezTo>
                    <a:pt x="169" y="2"/>
                    <a:pt x="158" y="5"/>
                    <a:pt x="147" y="8"/>
                  </a:cubicBezTo>
                  <a:cubicBezTo>
                    <a:pt x="127" y="11"/>
                    <a:pt x="107" y="13"/>
                    <a:pt x="88" y="17"/>
                  </a:cubicBezTo>
                  <a:cubicBezTo>
                    <a:pt x="79" y="18"/>
                    <a:pt x="63" y="25"/>
                    <a:pt x="63" y="25"/>
                  </a:cubicBezTo>
                  <a:close/>
                </a:path>
              </a:pathLst>
            </a:custGeom>
            <a:solidFill>
              <a:srgbClr val="5353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31757" name="Freeform 5"/>
            <p:cNvSpPr>
              <a:spLocks/>
            </p:cNvSpPr>
            <p:nvPr/>
          </p:nvSpPr>
          <p:spPr bwMode="auto">
            <a:xfrm>
              <a:off x="4441" y="1903"/>
              <a:ext cx="235" cy="187"/>
            </a:xfrm>
            <a:custGeom>
              <a:avLst/>
              <a:gdLst>
                <a:gd name="T0" fmla="*/ 216 w 235"/>
                <a:gd name="T1" fmla="*/ 160 h 187"/>
                <a:gd name="T2" fmla="*/ 140 w 235"/>
                <a:gd name="T3" fmla="*/ 42 h 187"/>
                <a:gd name="T4" fmla="*/ 106 w 235"/>
                <a:gd name="T5" fmla="*/ 0 h 187"/>
                <a:gd name="T6" fmla="*/ 81 w 235"/>
                <a:gd name="T7" fmla="*/ 17 h 187"/>
                <a:gd name="T8" fmla="*/ 31 w 235"/>
                <a:gd name="T9" fmla="*/ 34 h 187"/>
                <a:gd name="T10" fmla="*/ 14 w 235"/>
                <a:gd name="T11" fmla="*/ 110 h 187"/>
                <a:gd name="T12" fmla="*/ 5 w 235"/>
                <a:gd name="T13" fmla="*/ 169 h 187"/>
                <a:gd name="T14" fmla="*/ 31 w 235"/>
                <a:gd name="T15" fmla="*/ 185 h 187"/>
                <a:gd name="T16" fmla="*/ 216 w 235"/>
                <a:gd name="T17" fmla="*/ 177 h 187"/>
                <a:gd name="T18" fmla="*/ 233 w 235"/>
                <a:gd name="T19" fmla="*/ 152 h 187"/>
                <a:gd name="T20" fmla="*/ 207 w 235"/>
                <a:gd name="T21" fmla="*/ 135 h 187"/>
                <a:gd name="T22" fmla="*/ 216 w 235"/>
                <a:gd name="T23" fmla="*/ 160 h 1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5"/>
                <a:gd name="T37" fmla="*/ 0 h 187"/>
                <a:gd name="T38" fmla="*/ 235 w 235"/>
                <a:gd name="T39" fmla="*/ 187 h 18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5" h="187">
                  <a:moveTo>
                    <a:pt x="216" y="160"/>
                  </a:moveTo>
                  <a:cubicBezTo>
                    <a:pt x="198" y="112"/>
                    <a:pt x="183" y="71"/>
                    <a:pt x="140" y="42"/>
                  </a:cubicBezTo>
                  <a:cubicBezTo>
                    <a:pt x="134" y="25"/>
                    <a:pt x="132" y="0"/>
                    <a:pt x="106" y="0"/>
                  </a:cubicBezTo>
                  <a:cubicBezTo>
                    <a:pt x="95" y="0"/>
                    <a:pt x="90" y="12"/>
                    <a:pt x="81" y="17"/>
                  </a:cubicBezTo>
                  <a:cubicBezTo>
                    <a:pt x="65" y="24"/>
                    <a:pt x="47" y="28"/>
                    <a:pt x="31" y="34"/>
                  </a:cubicBezTo>
                  <a:cubicBezTo>
                    <a:pt x="4" y="73"/>
                    <a:pt x="27" y="67"/>
                    <a:pt x="14" y="110"/>
                  </a:cubicBezTo>
                  <a:cubicBezTo>
                    <a:pt x="11" y="129"/>
                    <a:pt x="0" y="149"/>
                    <a:pt x="5" y="169"/>
                  </a:cubicBezTo>
                  <a:cubicBezTo>
                    <a:pt x="7" y="178"/>
                    <a:pt x="20" y="184"/>
                    <a:pt x="31" y="185"/>
                  </a:cubicBezTo>
                  <a:cubicBezTo>
                    <a:pt x="92" y="187"/>
                    <a:pt x="154" y="179"/>
                    <a:pt x="216" y="177"/>
                  </a:cubicBezTo>
                  <a:cubicBezTo>
                    <a:pt x="221" y="168"/>
                    <a:pt x="235" y="161"/>
                    <a:pt x="233" y="152"/>
                  </a:cubicBezTo>
                  <a:cubicBezTo>
                    <a:pt x="230" y="141"/>
                    <a:pt x="216" y="130"/>
                    <a:pt x="207" y="135"/>
                  </a:cubicBezTo>
                  <a:cubicBezTo>
                    <a:pt x="198" y="138"/>
                    <a:pt x="213" y="151"/>
                    <a:pt x="216" y="160"/>
                  </a:cubicBezTo>
                  <a:close/>
                </a:path>
              </a:pathLst>
            </a:custGeom>
            <a:solidFill>
              <a:srgbClr val="656565"/>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sp>
        <p:nvSpPr>
          <p:cNvPr id="584710" name="Arc 6"/>
          <p:cNvSpPr>
            <a:spLocks/>
          </p:cNvSpPr>
          <p:nvPr/>
        </p:nvSpPr>
        <p:spPr bwMode="auto">
          <a:xfrm>
            <a:off x="4651375" y="990600"/>
            <a:ext cx="2540000" cy="2327275"/>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76200">
            <a:solidFill>
              <a:srgbClr val="F8131B"/>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584711" name="Text Box 7"/>
          <p:cNvSpPr txBox="1">
            <a:spLocks noChangeArrowheads="1"/>
          </p:cNvSpPr>
          <p:nvPr/>
        </p:nvSpPr>
        <p:spPr bwMode="auto">
          <a:xfrm>
            <a:off x="3751263" y="1814513"/>
            <a:ext cx="2228850" cy="3581400"/>
          </a:xfrm>
          <a:prstGeom prst="rect">
            <a:avLst/>
          </a:prstGeom>
          <a:noFill/>
          <a:ln w="12700">
            <a:noFill/>
            <a:miter lim="800000"/>
            <a:headEnd/>
            <a:tailEnd/>
          </a:ln>
          <a:effectLst>
            <a:outerShdw blurRad="63500" dist="109250" dir="2132261"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22900">
                <a:solidFill>
                  <a:srgbClr val="FA0532"/>
                </a:solidFill>
                <a:latin typeface="Times" charset="0"/>
              </a:rPr>
              <a:t>R</a:t>
            </a:r>
          </a:p>
        </p:txBody>
      </p:sp>
      <p:sp>
        <p:nvSpPr>
          <p:cNvPr id="584712" name="Rectangle 8"/>
          <p:cNvSpPr>
            <a:spLocks noChangeArrowheads="1"/>
          </p:cNvSpPr>
          <p:nvPr/>
        </p:nvSpPr>
        <p:spPr bwMode="auto">
          <a:xfrm>
            <a:off x="2159000" y="2584450"/>
            <a:ext cx="5068888" cy="2466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5600">
                <a:solidFill>
                  <a:srgbClr val="FAFD00"/>
                </a:solidFill>
                <a:latin typeface="Times" pitchFamily="-112" charset="0"/>
                <a:ea typeface="+mn-ea"/>
                <a:cs typeface="+mn-cs"/>
              </a:rPr>
              <a:t>A</a:t>
            </a:r>
            <a:r>
              <a:rPr lang="en-US" sz="14200">
                <a:solidFill>
                  <a:srgbClr val="FA0532"/>
                </a:solidFill>
                <a:latin typeface="Times" pitchFamily="-112" charset="0"/>
                <a:ea typeface="+mn-ea"/>
                <a:cs typeface="+mn-cs"/>
              </a:rPr>
              <a:t>    </a:t>
            </a:r>
            <a:r>
              <a:rPr lang="en-US" sz="14200">
                <a:solidFill>
                  <a:srgbClr val="51DC00"/>
                </a:solidFill>
                <a:latin typeface="Times" pitchFamily="-112" charset="0"/>
                <a:ea typeface="+mn-ea"/>
                <a:cs typeface="+mn-cs"/>
              </a:rPr>
              <a:t> </a:t>
            </a:r>
            <a:r>
              <a:rPr lang="en-US" sz="14200">
                <a:solidFill>
                  <a:srgbClr val="FAFD00"/>
                </a:solidFill>
                <a:latin typeface="Times" pitchFamily="-112" charset="0"/>
                <a:ea typeface="+mn-ea"/>
                <a:cs typeface="+mn-cs"/>
              </a:rPr>
              <a:t>C</a:t>
            </a:r>
          </a:p>
        </p:txBody>
      </p:sp>
      <p:sp>
        <p:nvSpPr>
          <p:cNvPr id="584713" name="Rectangle 9"/>
          <p:cNvSpPr>
            <a:spLocks noChangeArrowheads="1"/>
          </p:cNvSpPr>
          <p:nvPr/>
        </p:nvSpPr>
        <p:spPr bwMode="auto">
          <a:xfrm>
            <a:off x="2222500" y="4502150"/>
            <a:ext cx="3808413" cy="1196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ja-JP" altLang="en-US" sz="7200" i="1">
                <a:solidFill>
                  <a:srgbClr val="00FF00"/>
                </a:solidFill>
                <a:latin typeface="Times" charset="0"/>
                <a:cs typeface="MS PGothic" charset="0"/>
              </a:rPr>
              <a:t>“</a:t>
            </a:r>
            <a:r>
              <a:rPr lang="en-US" altLang="ja-JP" sz="7200" i="1">
                <a:solidFill>
                  <a:srgbClr val="00FF00"/>
                </a:solidFill>
                <a:latin typeface="Times" charset="0"/>
                <a:cs typeface="MS PGothic" charset="0"/>
              </a:rPr>
              <a:t>රාජකීය</a:t>
            </a:r>
            <a:r>
              <a:rPr lang="ja-JP" altLang="en-US" sz="7200" i="1">
                <a:solidFill>
                  <a:srgbClr val="00FF00"/>
                </a:solidFill>
                <a:latin typeface="Times" charset="0"/>
                <a:cs typeface="MS PGothic" charset="0"/>
              </a:rPr>
              <a:t>”</a:t>
            </a:r>
            <a:endParaRPr lang="en-US" sz="7200" i="1">
              <a:solidFill>
                <a:srgbClr val="00FF00"/>
              </a:solidFill>
              <a:latin typeface="Times" charset="0"/>
              <a:cs typeface="MS PGothic" charset="0"/>
            </a:endParaRPr>
          </a:p>
        </p:txBody>
      </p:sp>
      <p:sp>
        <p:nvSpPr>
          <p:cNvPr id="31750" name="Text Box 10"/>
          <p:cNvSpPr txBox="1">
            <a:spLocks noChangeArrowheads="1"/>
          </p:cNvSpPr>
          <p:nvPr/>
        </p:nvSpPr>
        <p:spPr bwMode="auto">
          <a:xfrm>
            <a:off x="8596313" y="648493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2</a:t>
            </a:r>
            <a:endParaRPr lang="en-US" sz="1600">
              <a:solidFill>
                <a:srgbClr val="FFA27C"/>
              </a:solidFill>
              <a:latin typeface="Comic Sans MS" charset="0"/>
            </a:endParaRPr>
          </a:p>
        </p:txBody>
      </p:sp>
      <p:sp>
        <p:nvSpPr>
          <p:cNvPr id="584715" name="Rectangle 11"/>
          <p:cNvSpPr>
            <a:spLocks noChangeArrowheads="1"/>
          </p:cNvSpPr>
          <p:nvPr/>
        </p:nvSpPr>
        <p:spPr bwMode="auto">
          <a:xfrm>
            <a:off x="8128000" y="6545263"/>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14</a:t>
            </a:r>
          </a:p>
        </p:txBody>
      </p:sp>
      <p:grpSp>
        <p:nvGrpSpPr>
          <p:cNvPr id="31752" name="Group 14"/>
          <p:cNvGrpSpPr>
            <a:grpSpLocks/>
          </p:cNvGrpSpPr>
          <p:nvPr/>
        </p:nvGrpSpPr>
        <p:grpSpPr bwMode="auto">
          <a:xfrm>
            <a:off x="519113" y="117475"/>
            <a:ext cx="854075" cy="1720850"/>
            <a:chOff x="519113" y="312738"/>
            <a:chExt cx="854075" cy="1910769"/>
          </a:xfrm>
        </p:grpSpPr>
        <p:sp>
          <p:nvSpPr>
            <p:cNvPr id="16" name="Rectangle 15"/>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cs typeface="MS PGothic" charset="0"/>
                </a:rPr>
                <a:t>7</a:t>
              </a:r>
              <a:endParaRPr lang="en-US">
                <a:cs typeface="MS PGothic" charset="0"/>
              </a:endParaRPr>
            </a:p>
          </p:txBody>
        </p:sp>
        <p:sp>
          <p:nvSpPr>
            <p:cNvPr id="17"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84710"/>
                                        </p:tgtEl>
                                        <p:attrNameLst>
                                          <p:attrName>style.visibility</p:attrName>
                                        </p:attrNameLst>
                                      </p:cBhvr>
                                      <p:to>
                                        <p:strVal val="visible"/>
                                      </p:to>
                                    </p:set>
                                    <p:animEffect transition="in" filter="wipe(left)">
                                      <p:cBhvr>
                                        <p:cTn id="7" dur="500"/>
                                        <p:tgtEl>
                                          <p:spTgt spid="5847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84712"/>
                                        </p:tgtEl>
                                        <p:attrNameLst>
                                          <p:attrName>style.visibility</p:attrName>
                                        </p:attrNameLst>
                                      </p:cBhvr>
                                      <p:to>
                                        <p:strVal val="visible"/>
                                      </p:to>
                                    </p:set>
                                    <p:animEffect transition="in" filter="fade">
                                      <p:cBhvr>
                                        <p:cTn id="12" dur="1000"/>
                                        <p:tgtEl>
                                          <p:spTgt spid="584712"/>
                                        </p:tgtEl>
                                      </p:cBhvr>
                                    </p:animEffect>
                                  </p:childTnLst>
                                </p:cTn>
                              </p:par>
                            </p:childTnLst>
                          </p:cTn>
                        </p:par>
                        <p:par>
                          <p:cTn id="13" fill="hold" nodeType="afterGroup">
                            <p:stCondLst>
                              <p:cond delay="1000"/>
                            </p:stCondLst>
                            <p:childTnLst>
                              <p:par>
                                <p:cTn id="14" presetID="23" presetClass="entr" presetSubtype="528" fill="hold" grpId="0" nodeType="afterEffect">
                                  <p:stCondLst>
                                    <p:cond delay="0"/>
                                  </p:stCondLst>
                                  <p:childTnLst>
                                    <p:set>
                                      <p:cBhvr>
                                        <p:cTn id="15" dur="1" fill="hold">
                                          <p:stCondLst>
                                            <p:cond delay="0"/>
                                          </p:stCondLst>
                                        </p:cTn>
                                        <p:tgtEl>
                                          <p:spTgt spid="584711"/>
                                        </p:tgtEl>
                                        <p:attrNameLst>
                                          <p:attrName>style.visibility</p:attrName>
                                        </p:attrNameLst>
                                      </p:cBhvr>
                                      <p:to>
                                        <p:strVal val="visible"/>
                                      </p:to>
                                    </p:set>
                                    <p:anim calcmode="lin" valueType="num">
                                      <p:cBhvr>
                                        <p:cTn id="16" dur="500" fill="hold"/>
                                        <p:tgtEl>
                                          <p:spTgt spid="584711"/>
                                        </p:tgtEl>
                                        <p:attrNameLst>
                                          <p:attrName>ppt_w</p:attrName>
                                        </p:attrNameLst>
                                      </p:cBhvr>
                                      <p:tavLst>
                                        <p:tav tm="0">
                                          <p:val>
                                            <p:fltVal val="0"/>
                                          </p:val>
                                        </p:tav>
                                        <p:tav tm="100000">
                                          <p:val>
                                            <p:strVal val="#ppt_w"/>
                                          </p:val>
                                        </p:tav>
                                      </p:tavLst>
                                    </p:anim>
                                    <p:anim calcmode="lin" valueType="num">
                                      <p:cBhvr>
                                        <p:cTn id="17" dur="500" fill="hold"/>
                                        <p:tgtEl>
                                          <p:spTgt spid="584711"/>
                                        </p:tgtEl>
                                        <p:attrNameLst>
                                          <p:attrName>ppt_h</p:attrName>
                                        </p:attrNameLst>
                                      </p:cBhvr>
                                      <p:tavLst>
                                        <p:tav tm="0">
                                          <p:val>
                                            <p:fltVal val="0"/>
                                          </p:val>
                                        </p:tav>
                                        <p:tav tm="100000">
                                          <p:val>
                                            <p:strVal val="#ppt_h"/>
                                          </p:val>
                                        </p:tav>
                                      </p:tavLst>
                                    </p:anim>
                                    <p:anim calcmode="lin" valueType="num">
                                      <p:cBhvr>
                                        <p:cTn id="18" dur="500" fill="hold"/>
                                        <p:tgtEl>
                                          <p:spTgt spid="584711"/>
                                        </p:tgtEl>
                                        <p:attrNameLst>
                                          <p:attrName>ppt_x</p:attrName>
                                        </p:attrNameLst>
                                      </p:cBhvr>
                                      <p:tavLst>
                                        <p:tav tm="0">
                                          <p:val>
                                            <p:fltVal val="0.5"/>
                                          </p:val>
                                        </p:tav>
                                        <p:tav tm="100000">
                                          <p:val>
                                            <p:strVal val="#ppt_x"/>
                                          </p:val>
                                        </p:tav>
                                      </p:tavLst>
                                    </p:anim>
                                    <p:anim calcmode="lin" valueType="num">
                                      <p:cBhvr>
                                        <p:cTn id="19" dur="500" fill="hold"/>
                                        <p:tgtEl>
                                          <p:spTgt spid="584711"/>
                                        </p:tgtEl>
                                        <p:attrNameLst>
                                          <p:attrName>ppt_y</p:attrName>
                                        </p:attrNameLst>
                                      </p:cBhvr>
                                      <p:tavLst>
                                        <p:tav tm="0">
                                          <p:val>
                                            <p:fltVal val="0.5"/>
                                          </p:val>
                                        </p:tav>
                                        <p:tav tm="100000">
                                          <p:val>
                                            <p:strVal val="#ppt_y"/>
                                          </p:val>
                                        </p:tav>
                                      </p:tavLst>
                                    </p:anim>
                                  </p:childTnLst>
                                </p:cTn>
                              </p:par>
                            </p:childTnLst>
                          </p:cTn>
                        </p:par>
                        <p:par>
                          <p:cTn id="20" fill="hold" nodeType="afterGroup">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584713"/>
                                        </p:tgtEl>
                                        <p:attrNameLst>
                                          <p:attrName>style.visibility</p:attrName>
                                        </p:attrNameLst>
                                      </p:cBhvr>
                                      <p:to>
                                        <p:strVal val="visible"/>
                                      </p:to>
                                    </p:set>
                                    <p:animEffect transition="in" filter="fade">
                                      <p:cBhvr>
                                        <p:cTn id="23" dur="1000"/>
                                        <p:tgtEl>
                                          <p:spTgt spid="5847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4710" grpId="0" animBg="1"/>
      <p:bldP spid="584711" grpId="0" autoUpdateAnimBg="0"/>
      <p:bldP spid="584712" grpId="0" autoUpdateAnimBg="0"/>
      <p:bldP spid="584713"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3" name="Group 283"/>
          <p:cNvGrpSpPr>
            <a:grpSpLocks/>
          </p:cNvGrpSpPr>
          <p:nvPr/>
        </p:nvGrpSpPr>
        <p:grpSpPr bwMode="auto">
          <a:xfrm>
            <a:off x="5021263" y="2060575"/>
            <a:ext cx="868362" cy="879475"/>
            <a:chOff x="4993156" y="2046929"/>
            <a:chExt cx="869175" cy="902363"/>
          </a:xfrm>
        </p:grpSpPr>
        <p:grpSp>
          <p:nvGrpSpPr>
            <p:cNvPr id="34060" name="Group 113"/>
            <p:cNvGrpSpPr>
              <a:grpSpLocks/>
            </p:cNvGrpSpPr>
            <p:nvPr/>
          </p:nvGrpSpPr>
          <p:grpSpPr bwMode="auto">
            <a:xfrm>
              <a:off x="4993156" y="2046929"/>
              <a:ext cx="869175" cy="902363"/>
              <a:chOff x="1084" y="711"/>
              <a:chExt cx="2950" cy="2769"/>
            </a:xfrm>
          </p:grpSpPr>
          <p:grpSp>
            <p:nvGrpSpPr>
              <p:cNvPr id="34062" name="Group 114"/>
              <p:cNvGrpSpPr>
                <a:grpSpLocks/>
              </p:cNvGrpSpPr>
              <p:nvPr/>
            </p:nvGrpSpPr>
            <p:grpSpPr bwMode="auto">
              <a:xfrm>
                <a:off x="1084" y="711"/>
                <a:ext cx="2950" cy="2769"/>
                <a:chOff x="2707" y="548"/>
                <a:chExt cx="2950" cy="2769"/>
              </a:xfrm>
            </p:grpSpPr>
            <p:grpSp>
              <p:nvGrpSpPr>
                <p:cNvPr id="34068" name="Group 115"/>
                <p:cNvGrpSpPr>
                  <a:grpSpLocks/>
                </p:cNvGrpSpPr>
                <p:nvPr/>
              </p:nvGrpSpPr>
              <p:grpSpPr bwMode="auto">
                <a:xfrm>
                  <a:off x="3180" y="1046"/>
                  <a:ext cx="2105" cy="1421"/>
                  <a:chOff x="578" y="2316"/>
                  <a:chExt cx="2105" cy="1421"/>
                </a:xfrm>
              </p:grpSpPr>
              <p:sp>
                <p:nvSpPr>
                  <p:cNvPr id="34070"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4071"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pic>
              <p:nvPicPr>
                <p:cNvPr id="34069" name="Picture 118"/>
                <p:cNvPicPr>
                  <a:picLocks noChangeArrowheads="1"/>
                </p:cNvPicPr>
                <p:nvPr/>
              </p:nvPicPr>
              <p:blipFill>
                <a:blip r:embed="rId4">
                  <a:lum bright="-16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34063" name="Freeform 119"/>
              <p:cNvSpPr>
                <a:spLocks/>
              </p:cNvSpPr>
              <p:nvPr/>
            </p:nvSpPr>
            <p:spPr bwMode="auto">
              <a:xfrm>
                <a:off x="1616" y="2649"/>
                <a:ext cx="88" cy="277"/>
              </a:xfrm>
              <a:custGeom>
                <a:avLst/>
                <a:gdLst>
                  <a:gd name="T0" fmla="*/ 260 w 85"/>
                  <a:gd name="T1" fmla="*/ 3 h 318"/>
                  <a:gd name="T2" fmla="*/ 226 w 85"/>
                  <a:gd name="T3" fmla="*/ 3 h 318"/>
                  <a:gd name="T4" fmla="*/ 171 w 85"/>
                  <a:gd name="T5" fmla="*/ 3 h 318"/>
                  <a:gd name="T6" fmla="*/ 196 w 85"/>
                  <a:gd name="T7" fmla="*/ 3 h 318"/>
                  <a:gd name="T8" fmla="*/ 226 w 85"/>
                  <a:gd name="T9" fmla="*/ 3 h 318"/>
                  <a:gd name="T10" fmla="*/ 134 w 85"/>
                  <a:gd name="T11" fmla="*/ 3 h 318"/>
                  <a:gd name="T12" fmla="*/ 134 w 85"/>
                  <a:gd name="T13" fmla="*/ 3 h 318"/>
                  <a:gd name="T14" fmla="*/ 171 w 85"/>
                  <a:gd name="T15" fmla="*/ 3 h 318"/>
                  <a:gd name="T16" fmla="*/ 101 w 85"/>
                  <a:gd name="T17" fmla="*/ 3 h 318"/>
                  <a:gd name="T18" fmla="*/ 134 w 85"/>
                  <a:gd name="T19" fmla="*/ 3 h 318"/>
                  <a:gd name="T20" fmla="*/ 171 w 85"/>
                  <a:gd name="T21" fmla="*/ 3 h 318"/>
                  <a:gd name="T22" fmla="*/ 134 w 85"/>
                  <a:gd name="T23" fmla="*/ 3 h 318"/>
                  <a:gd name="T24" fmla="*/ 171 w 85"/>
                  <a:gd name="T25" fmla="*/ 3 h 318"/>
                  <a:gd name="T26" fmla="*/ 134 w 85"/>
                  <a:gd name="T27" fmla="*/ 3 h 318"/>
                  <a:gd name="T28" fmla="*/ 171 w 85"/>
                  <a:gd name="T29" fmla="*/ 3 h 318"/>
                  <a:gd name="T30" fmla="*/ 196 w 85"/>
                  <a:gd name="T31" fmla="*/ 3 h 318"/>
                  <a:gd name="T32" fmla="*/ 260 w 85"/>
                  <a:gd name="T33" fmla="*/ 3 h 318"/>
                  <a:gd name="T34" fmla="*/ 287 w 85"/>
                  <a:gd name="T35" fmla="*/ 3 h 318"/>
                  <a:gd name="T36" fmla="*/ 260 w 85"/>
                  <a:gd name="T37" fmla="*/ 3 h 318"/>
                  <a:gd name="T38" fmla="*/ 226 w 85"/>
                  <a:gd name="T39" fmla="*/ 3 h 318"/>
                  <a:gd name="T40" fmla="*/ 196 w 85"/>
                  <a:gd name="T41" fmla="*/ 3 h 318"/>
                  <a:gd name="T42" fmla="*/ 134 w 85"/>
                  <a:gd name="T43" fmla="*/ 3 h 318"/>
                  <a:gd name="T44" fmla="*/ 101 w 85"/>
                  <a:gd name="T45" fmla="*/ 3 h 318"/>
                  <a:gd name="T46" fmla="*/ 77 w 85"/>
                  <a:gd name="T47" fmla="*/ 3 h 318"/>
                  <a:gd name="T48" fmla="*/ 5 w 85"/>
                  <a:gd name="T49" fmla="*/ 3 h 318"/>
                  <a:gd name="T50" fmla="*/ 134 w 85"/>
                  <a:gd name="T51" fmla="*/ 3 h 318"/>
                  <a:gd name="T52" fmla="*/ 226 w 85"/>
                  <a:gd name="T53" fmla="*/ 3 h 318"/>
                  <a:gd name="T54" fmla="*/ 260 w 85"/>
                  <a:gd name="T55" fmla="*/ 3 h 318"/>
                  <a:gd name="T56" fmla="*/ 226 w 85"/>
                  <a:gd name="T57" fmla="*/ 3 h 318"/>
                  <a:gd name="T58" fmla="*/ 226 w 85"/>
                  <a:gd name="T59" fmla="*/ 3 h 318"/>
                  <a:gd name="T60" fmla="*/ 171 w 85"/>
                  <a:gd name="T61" fmla="*/ 3 h 318"/>
                  <a:gd name="T62" fmla="*/ 77 w 85"/>
                  <a:gd name="T63" fmla="*/ 3 h 318"/>
                  <a:gd name="T64" fmla="*/ 134 w 85"/>
                  <a:gd name="T65" fmla="*/ 3 h 318"/>
                  <a:gd name="T66" fmla="*/ 196 w 85"/>
                  <a:gd name="T67" fmla="*/ 3 h 318"/>
                  <a:gd name="T68" fmla="*/ 260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34064" name="Freeform 120"/>
              <p:cNvSpPr>
                <a:spLocks/>
              </p:cNvSpPr>
              <p:nvPr/>
            </p:nvSpPr>
            <p:spPr bwMode="auto">
              <a:xfrm>
                <a:off x="1635" y="2647"/>
                <a:ext cx="109" cy="309"/>
              </a:xfrm>
              <a:custGeom>
                <a:avLst/>
                <a:gdLst>
                  <a:gd name="T0" fmla="*/ 1 w 105"/>
                  <a:gd name="T1" fmla="*/ 0 h 354"/>
                  <a:gd name="T2" fmla="*/ 370 w 105"/>
                  <a:gd name="T3" fmla="*/ 3 h 354"/>
                  <a:gd name="T4" fmla="*/ 289 w 105"/>
                  <a:gd name="T5" fmla="*/ 3 h 354"/>
                  <a:gd name="T6" fmla="*/ 333 w 105"/>
                  <a:gd name="T7" fmla="*/ 3 h 354"/>
                  <a:gd name="T8" fmla="*/ 333 w 105"/>
                  <a:gd name="T9" fmla="*/ 3 h 354"/>
                  <a:gd name="T10" fmla="*/ 387 w 105"/>
                  <a:gd name="T11" fmla="*/ 3 h 354"/>
                  <a:gd name="T12" fmla="*/ 387 w 105"/>
                  <a:gd name="T13" fmla="*/ 3 h 354"/>
                  <a:gd name="T14" fmla="*/ 333 w 105"/>
                  <a:gd name="T15" fmla="*/ 3 h 354"/>
                  <a:gd name="T16" fmla="*/ 274 w 105"/>
                  <a:gd name="T17" fmla="*/ 3 h 354"/>
                  <a:gd name="T18" fmla="*/ 62 w 105"/>
                  <a:gd name="T19" fmla="*/ 3 h 354"/>
                  <a:gd name="T20" fmla="*/ 12 w 105"/>
                  <a:gd name="T21" fmla="*/ 3 h 354"/>
                  <a:gd name="T22" fmla="*/ 62 w 105"/>
                  <a:gd name="T23" fmla="*/ 3 h 354"/>
                  <a:gd name="T24" fmla="*/ 9 w 105"/>
                  <a:gd name="T25" fmla="*/ 3 h 354"/>
                  <a:gd name="T26" fmla="*/ 7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34065" name="Freeform 121"/>
              <p:cNvSpPr>
                <a:spLocks/>
              </p:cNvSpPr>
              <p:nvPr/>
            </p:nvSpPr>
            <p:spPr bwMode="auto">
              <a:xfrm>
                <a:off x="3008" y="2583"/>
                <a:ext cx="155" cy="328"/>
              </a:xfrm>
              <a:custGeom>
                <a:avLst/>
                <a:gdLst>
                  <a:gd name="T0" fmla="*/ 605 w 149"/>
                  <a:gd name="T1" fmla="*/ 3 h 376"/>
                  <a:gd name="T2" fmla="*/ 575 w 149"/>
                  <a:gd name="T3" fmla="*/ 3 h 376"/>
                  <a:gd name="T4" fmla="*/ 534 w 149"/>
                  <a:gd name="T5" fmla="*/ 3 h 376"/>
                  <a:gd name="T6" fmla="*/ 526 w 149"/>
                  <a:gd name="T7" fmla="*/ 3 h 376"/>
                  <a:gd name="T8" fmla="*/ 449 w 149"/>
                  <a:gd name="T9" fmla="*/ 3 h 376"/>
                  <a:gd name="T10" fmla="*/ 355 w 149"/>
                  <a:gd name="T11" fmla="*/ 3 h 376"/>
                  <a:gd name="T12" fmla="*/ 285 w 149"/>
                  <a:gd name="T13" fmla="*/ 3 h 376"/>
                  <a:gd name="T14" fmla="*/ 239 w 149"/>
                  <a:gd name="T15" fmla="*/ 3 h 376"/>
                  <a:gd name="T16" fmla="*/ 76 w 149"/>
                  <a:gd name="T17" fmla="*/ 3 h 376"/>
                  <a:gd name="T18" fmla="*/ 2 w 149"/>
                  <a:gd name="T19" fmla="*/ 3 h 376"/>
                  <a:gd name="T20" fmla="*/ 5 w 149"/>
                  <a:gd name="T21" fmla="*/ 3 h 376"/>
                  <a:gd name="T22" fmla="*/ 8 w 149"/>
                  <a:gd name="T23" fmla="*/ 3 h 376"/>
                  <a:gd name="T24" fmla="*/ 85 w 149"/>
                  <a:gd name="T25" fmla="*/ 3 h 376"/>
                  <a:gd name="T26" fmla="*/ 143 w 149"/>
                  <a:gd name="T27" fmla="*/ 3 h 376"/>
                  <a:gd name="T28" fmla="*/ 181 w 149"/>
                  <a:gd name="T29" fmla="*/ 3 h 376"/>
                  <a:gd name="T30" fmla="*/ 344 w 149"/>
                  <a:gd name="T31" fmla="*/ 3 h 376"/>
                  <a:gd name="T32" fmla="*/ 526 w 149"/>
                  <a:gd name="T33" fmla="*/ 3 h 376"/>
                  <a:gd name="T34" fmla="*/ 605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34066" name="Freeform 122"/>
              <p:cNvSpPr>
                <a:spLocks/>
              </p:cNvSpPr>
              <p:nvPr/>
            </p:nvSpPr>
            <p:spPr bwMode="auto">
              <a:xfrm>
                <a:off x="1714" y="1020"/>
                <a:ext cx="99" cy="440"/>
              </a:xfrm>
              <a:custGeom>
                <a:avLst/>
                <a:gdLst>
                  <a:gd name="T0" fmla="*/ 78 w 96"/>
                  <a:gd name="T1" fmla="*/ 3 h 504"/>
                  <a:gd name="T2" fmla="*/ 188 w 96"/>
                  <a:gd name="T3" fmla="*/ 3 h 504"/>
                  <a:gd name="T4" fmla="*/ 224 w 96"/>
                  <a:gd name="T5" fmla="*/ 3 h 504"/>
                  <a:gd name="T6" fmla="*/ 224 w 96"/>
                  <a:gd name="T7" fmla="*/ 3 h 504"/>
                  <a:gd name="T8" fmla="*/ 276 w 96"/>
                  <a:gd name="T9" fmla="*/ 3 h 504"/>
                  <a:gd name="T10" fmla="*/ 299 w 96"/>
                  <a:gd name="T11" fmla="*/ 3 h 504"/>
                  <a:gd name="T12" fmla="*/ 276 w 96"/>
                  <a:gd name="T13" fmla="*/ 3 h 504"/>
                  <a:gd name="T14" fmla="*/ 240 w 96"/>
                  <a:gd name="T15" fmla="*/ 3 h 504"/>
                  <a:gd name="T16" fmla="*/ 86 w 96"/>
                  <a:gd name="T17" fmla="*/ 3 h 504"/>
                  <a:gd name="T18" fmla="*/ 78 w 96"/>
                  <a:gd name="T19" fmla="*/ 3 h 504"/>
                  <a:gd name="T20" fmla="*/ 95 w 96"/>
                  <a:gd name="T21" fmla="*/ 3 h 504"/>
                  <a:gd name="T22" fmla="*/ 121 w 96"/>
                  <a:gd name="T23" fmla="*/ 3 h 504"/>
                  <a:gd name="T24" fmla="*/ 74 w 96"/>
                  <a:gd name="T25" fmla="*/ 3 h 504"/>
                  <a:gd name="T26" fmla="*/ 78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34067" name="Freeform 123"/>
              <p:cNvSpPr>
                <a:spLocks/>
              </p:cNvSpPr>
              <p:nvPr/>
            </p:nvSpPr>
            <p:spPr bwMode="auto">
              <a:xfrm>
                <a:off x="3431" y="1007"/>
                <a:ext cx="156" cy="358"/>
              </a:xfrm>
              <a:custGeom>
                <a:avLst/>
                <a:gdLst>
                  <a:gd name="T0" fmla="*/ 5 w 150"/>
                  <a:gd name="T1" fmla="*/ 3 h 410"/>
                  <a:gd name="T2" fmla="*/ 172 w 150"/>
                  <a:gd name="T3" fmla="*/ 3 h 410"/>
                  <a:gd name="T4" fmla="*/ 342 w 150"/>
                  <a:gd name="T5" fmla="*/ 3 h 410"/>
                  <a:gd name="T6" fmla="*/ 400 w 150"/>
                  <a:gd name="T7" fmla="*/ 3 h 410"/>
                  <a:gd name="T8" fmla="*/ 489 w 150"/>
                  <a:gd name="T9" fmla="*/ 3 h 410"/>
                  <a:gd name="T10" fmla="*/ 547 w 150"/>
                  <a:gd name="T11" fmla="*/ 3 h 410"/>
                  <a:gd name="T12" fmla="*/ 578 w 150"/>
                  <a:gd name="T13" fmla="*/ 3 h 410"/>
                  <a:gd name="T14" fmla="*/ 592 w 150"/>
                  <a:gd name="T15" fmla="*/ 3 h 410"/>
                  <a:gd name="T16" fmla="*/ 616 w 150"/>
                  <a:gd name="T17" fmla="*/ 3 h 410"/>
                  <a:gd name="T18" fmla="*/ 624 w 150"/>
                  <a:gd name="T19" fmla="*/ 3 h 410"/>
                  <a:gd name="T20" fmla="*/ 555 w 150"/>
                  <a:gd name="T21" fmla="*/ 0 h 410"/>
                  <a:gd name="T22" fmla="*/ 400 w 150"/>
                  <a:gd name="T23" fmla="*/ 3 h 410"/>
                  <a:gd name="T24" fmla="*/ 329 w 150"/>
                  <a:gd name="T25" fmla="*/ 3 h 410"/>
                  <a:gd name="T26" fmla="*/ 283 w 150"/>
                  <a:gd name="T27" fmla="*/ 3 h 410"/>
                  <a:gd name="T28" fmla="*/ 244 w 150"/>
                  <a:gd name="T29" fmla="*/ 3 h 410"/>
                  <a:gd name="T30" fmla="*/ 179 w 150"/>
                  <a:gd name="T31" fmla="*/ 3 h 410"/>
                  <a:gd name="T32" fmla="*/ 172 w 150"/>
                  <a:gd name="T33" fmla="*/ 3 h 410"/>
                  <a:gd name="T34" fmla="*/ 141 w 150"/>
                  <a:gd name="T35" fmla="*/ 3 h 410"/>
                  <a:gd name="T36" fmla="*/ 131 w 150"/>
                  <a:gd name="T37" fmla="*/ 3 h 410"/>
                  <a:gd name="T38" fmla="*/ 116 w 150"/>
                  <a:gd name="T39" fmla="*/ 3 h 410"/>
                  <a:gd name="T40" fmla="*/ 70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sp>
          <p:nvSpPr>
            <p:cNvPr id="34061" name="Rectangle 239"/>
            <p:cNvSpPr>
              <a:spLocks noChangeArrowheads="1"/>
            </p:cNvSpPr>
            <p:nvPr/>
          </p:nvSpPr>
          <p:spPr bwMode="auto">
            <a:xfrm>
              <a:off x="5221288" y="2278061"/>
              <a:ext cx="333375" cy="313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spAutoFit/>
            </a:bodyPr>
            <a:lstStyle/>
            <a:p>
              <a:r>
                <a:rPr lang="en-US" sz="1400" b="1" i="1">
                  <a:solidFill>
                    <a:schemeClr val="tx1"/>
                  </a:solidFill>
                  <a:latin typeface="Kosher-Normal" charset="0"/>
                </a:rPr>
                <a:t>AC</a:t>
              </a:r>
              <a:endParaRPr lang="en-US" sz="1400" i="1">
                <a:solidFill>
                  <a:schemeClr val="tx1"/>
                </a:solidFill>
                <a:latin typeface="Helvetica" charset="0"/>
              </a:endParaRPr>
            </a:p>
          </p:txBody>
        </p:sp>
      </p:grpSp>
      <p:grpSp>
        <p:nvGrpSpPr>
          <p:cNvPr id="33794" name="Group 298"/>
          <p:cNvGrpSpPr>
            <a:grpSpLocks/>
          </p:cNvGrpSpPr>
          <p:nvPr/>
        </p:nvGrpSpPr>
        <p:grpSpPr bwMode="auto">
          <a:xfrm>
            <a:off x="5095875" y="5149850"/>
            <a:ext cx="703263" cy="820738"/>
            <a:chOff x="5068605" y="5135773"/>
            <a:chExt cx="703817" cy="820376"/>
          </a:xfrm>
        </p:grpSpPr>
        <p:grpSp>
          <p:nvGrpSpPr>
            <p:cNvPr id="34048" name="Group 113"/>
            <p:cNvGrpSpPr>
              <a:grpSpLocks/>
            </p:cNvGrpSpPr>
            <p:nvPr/>
          </p:nvGrpSpPr>
          <p:grpSpPr bwMode="auto">
            <a:xfrm>
              <a:off x="5068605" y="5135773"/>
              <a:ext cx="703817" cy="820376"/>
              <a:chOff x="1084" y="711"/>
              <a:chExt cx="2950" cy="2769"/>
            </a:xfrm>
          </p:grpSpPr>
          <p:grpSp>
            <p:nvGrpSpPr>
              <p:cNvPr id="34050" name="Group 114"/>
              <p:cNvGrpSpPr>
                <a:grpSpLocks/>
              </p:cNvGrpSpPr>
              <p:nvPr/>
            </p:nvGrpSpPr>
            <p:grpSpPr bwMode="auto">
              <a:xfrm>
                <a:off x="1084" y="711"/>
                <a:ext cx="2950" cy="2769"/>
                <a:chOff x="2707" y="548"/>
                <a:chExt cx="2950" cy="2769"/>
              </a:xfrm>
            </p:grpSpPr>
            <p:grpSp>
              <p:nvGrpSpPr>
                <p:cNvPr id="34056" name="Group 115"/>
                <p:cNvGrpSpPr>
                  <a:grpSpLocks/>
                </p:cNvGrpSpPr>
                <p:nvPr/>
              </p:nvGrpSpPr>
              <p:grpSpPr bwMode="auto">
                <a:xfrm>
                  <a:off x="3180" y="1046"/>
                  <a:ext cx="2105" cy="1421"/>
                  <a:chOff x="578" y="2316"/>
                  <a:chExt cx="2105" cy="1421"/>
                </a:xfrm>
              </p:grpSpPr>
              <p:sp>
                <p:nvSpPr>
                  <p:cNvPr id="34058"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4059"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pic>
              <p:nvPicPr>
                <p:cNvPr id="34057" name="Picture 118"/>
                <p:cNvPicPr>
                  <a:picLocks noChangeArrowheads="1"/>
                </p:cNvPicPr>
                <p:nvPr/>
              </p:nvPicPr>
              <p:blipFill>
                <a:blip r:embed="rId4">
                  <a:lum bright="-16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34051" name="Freeform 119"/>
              <p:cNvSpPr>
                <a:spLocks/>
              </p:cNvSpPr>
              <p:nvPr/>
            </p:nvSpPr>
            <p:spPr bwMode="auto">
              <a:xfrm>
                <a:off x="1616" y="2649"/>
                <a:ext cx="88" cy="277"/>
              </a:xfrm>
              <a:custGeom>
                <a:avLst/>
                <a:gdLst>
                  <a:gd name="T0" fmla="*/ 260 w 85"/>
                  <a:gd name="T1" fmla="*/ 3 h 318"/>
                  <a:gd name="T2" fmla="*/ 226 w 85"/>
                  <a:gd name="T3" fmla="*/ 3 h 318"/>
                  <a:gd name="T4" fmla="*/ 171 w 85"/>
                  <a:gd name="T5" fmla="*/ 3 h 318"/>
                  <a:gd name="T6" fmla="*/ 196 w 85"/>
                  <a:gd name="T7" fmla="*/ 3 h 318"/>
                  <a:gd name="T8" fmla="*/ 226 w 85"/>
                  <a:gd name="T9" fmla="*/ 3 h 318"/>
                  <a:gd name="T10" fmla="*/ 134 w 85"/>
                  <a:gd name="T11" fmla="*/ 3 h 318"/>
                  <a:gd name="T12" fmla="*/ 134 w 85"/>
                  <a:gd name="T13" fmla="*/ 3 h 318"/>
                  <a:gd name="T14" fmla="*/ 171 w 85"/>
                  <a:gd name="T15" fmla="*/ 3 h 318"/>
                  <a:gd name="T16" fmla="*/ 101 w 85"/>
                  <a:gd name="T17" fmla="*/ 3 h 318"/>
                  <a:gd name="T18" fmla="*/ 134 w 85"/>
                  <a:gd name="T19" fmla="*/ 3 h 318"/>
                  <a:gd name="T20" fmla="*/ 171 w 85"/>
                  <a:gd name="T21" fmla="*/ 3 h 318"/>
                  <a:gd name="T22" fmla="*/ 134 w 85"/>
                  <a:gd name="T23" fmla="*/ 3 h 318"/>
                  <a:gd name="T24" fmla="*/ 171 w 85"/>
                  <a:gd name="T25" fmla="*/ 3 h 318"/>
                  <a:gd name="T26" fmla="*/ 134 w 85"/>
                  <a:gd name="T27" fmla="*/ 3 h 318"/>
                  <a:gd name="T28" fmla="*/ 171 w 85"/>
                  <a:gd name="T29" fmla="*/ 3 h 318"/>
                  <a:gd name="T30" fmla="*/ 196 w 85"/>
                  <a:gd name="T31" fmla="*/ 3 h 318"/>
                  <a:gd name="T32" fmla="*/ 260 w 85"/>
                  <a:gd name="T33" fmla="*/ 3 h 318"/>
                  <a:gd name="T34" fmla="*/ 287 w 85"/>
                  <a:gd name="T35" fmla="*/ 3 h 318"/>
                  <a:gd name="T36" fmla="*/ 260 w 85"/>
                  <a:gd name="T37" fmla="*/ 3 h 318"/>
                  <a:gd name="T38" fmla="*/ 226 w 85"/>
                  <a:gd name="T39" fmla="*/ 3 h 318"/>
                  <a:gd name="T40" fmla="*/ 196 w 85"/>
                  <a:gd name="T41" fmla="*/ 3 h 318"/>
                  <a:gd name="T42" fmla="*/ 134 w 85"/>
                  <a:gd name="T43" fmla="*/ 3 h 318"/>
                  <a:gd name="T44" fmla="*/ 101 w 85"/>
                  <a:gd name="T45" fmla="*/ 3 h 318"/>
                  <a:gd name="T46" fmla="*/ 77 w 85"/>
                  <a:gd name="T47" fmla="*/ 3 h 318"/>
                  <a:gd name="T48" fmla="*/ 5 w 85"/>
                  <a:gd name="T49" fmla="*/ 3 h 318"/>
                  <a:gd name="T50" fmla="*/ 134 w 85"/>
                  <a:gd name="T51" fmla="*/ 3 h 318"/>
                  <a:gd name="T52" fmla="*/ 226 w 85"/>
                  <a:gd name="T53" fmla="*/ 3 h 318"/>
                  <a:gd name="T54" fmla="*/ 260 w 85"/>
                  <a:gd name="T55" fmla="*/ 3 h 318"/>
                  <a:gd name="T56" fmla="*/ 226 w 85"/>
                  <a:gd name="T57" fmla="*/ 3 h 318"/>
                  <a:gd name="T58" fmla="*/ 226 w 85"/>
                  <a:gd name="T59" fmla="*/ 3 h 318"/>
                  <a:gd name="T60" fmla="*/ 171 w 85"/>
                  <a:gd name="T61" fmla="*/ 3 h 318"/>
                  <a:gd name="T62" fmla="*/ 77 w 85"/>
                  <a:gd name="T63" fmla="*/ 3 h 318"/>
                  <a:gd name="T64" fmla="*/ 134 w 85"/>
                  <a:gd name="T65" fmla="*/ 3 h 318"/>
                  <a:gd name="T66" fmla="*/ 196 w 85"/>
                  <a:gd name="T67" fmla="*/ 3 h 318"/>
                  <a:gd name="T68" fmla="*/ 260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34052" name="Freeform 120"/>
              <p:cNvSpPr>
                <a:spLocks/>
              </p:cNvSpPr>
              <p:nvPr/>
            </p:nvSpPr>
            <p:spPr bwMode="auto">
              <a:xfrm>
                <a:off x="1635" y="2647"/>
                <a:ext cx="109" cy="309"/>
              </a:xfrm>
              <a:custGeom>
                <a:avLst/>
                <a:gdLst>
                  <a:gd name="T0" fmla="*/ 1 w 105"/>
                  <a:gd name="T1" fmla="*/ 0 h 354"/>
                  <a:gd name="T2" fmla="*/ 370 w 105"/>
                  <a:gd name="T3" fmla="*/ 3 h 354"/>
                  <a:gd name="T4" fmla="*/ 289 w 105"/>
                  <a:gd name="T5" fmla="*/ 3 h 354"/>
                  <a:gd name="T6" fmla="*/ 333 w 105"/>
                  <a:gd name="T7" fmla="*/ 3 h 354"/>
                  <a:gd name="T8" fmla="*/ 333 w 105"/>
                  <a:gd name="T9" fmla="*/ 3 h 354"/>
                  <a:gd name="T10" fmla="*/ 387 w 105"/>
                  <a:gd name="T11" fmla="*/ 3 h 354"/>
                  <a:gd name="T12" fmla="*/ 387 w 105"/>
                  <a:gd name="T13" fmla="*/ 3 h 354"/>
                  <a:gd name="T14" fmla="*/ 333 w 105"/>
                  <a:gd name="T15" fmla="*/ 3 h 354"/>
                  <a:gd name="T16" fmla="*/ 274 w 105"/>
                  <a:gd name="T17" fmla="*/ 3 h 354"/>
                  <a:gd name="T18" fmla="*/ 62 w 105"/>
                  <a:gd name="T19" fmla="*/ 3 h 354"/>
                  <a:gd name="T20" fmla="*/ 12 w 105"/>
                  <a:gd name="T21" fmla="*/ 3 h 354"/>
                  <a:gd name="T22" fmla="*/ 62 w 105"/>
                  <a:gd name="T23" fmla="*/ 3 h 354"/>
                  <a:gd name="T24" fmla="*/ 9 w 105"/>
                  <a:gd name="T25" fmla="*/ 3 h 354"/>
                  <a:gd name="T26" fmla="*/ 7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34053" name="Freeform 121"/>
              <p:cNvSpPr>
                <a:spLocks/>
              </p:cNvSpPr>
              <p:nvPr/>
            </p:nvSpPr>
            <p:spPr bwMode="auto">
              <a:xfrm>
                <a:off x="3008" y="2583"/>
                <a:ext cx="155" cy="328"/>
              </a:xfrm>
              <a:custGeom>
                <a:avLst/>
                <a:gdLst>
                  <a:gd name="T0" fmla="*/ 605 w 149"/>
                  <a:gd name="T1" fmla="*/ 3 h 376"/>
                  <a:gd name="T2" fmla="*/ 575 w 149"/>
                  <a:gd name="T3" fmla="*/ 3 h 376"/>
                  <a:gd name="T4" fmla="*/ 534 w 149"/>
                  <a:gd name="T5" fmla="*/ 3 h 376"/>
                  <a:gd name="T6" fmla="*/ 526 w 149"/>
                  <a:gd name="T7" fmla="*/ 3 h 376"/>
                  <a:gd name="T8" fmla="*/ 449 w 149"/>
                  <a:gd name="T9" fmla="*/ 3 h 376"/>
                  <a:gd name="T10" fmla="*/ 355 w 149"/>
                  <a:gd name="T11" fmla="*/ 3 h 376"/>
                  <a:gd name="T12" fmla="*/ 285 w 149"/>
                  <a:gd name="T13" fmla="*/ 3 h 376"/>
                  <a:gd name="T14" fmla="*/ 239 w 149"/>
                  <a:gd name="T15" fmla="*/ 3 h 376"/>
                  <a:gd name="T16" fmla="*/ 76 w 149"/>
                  <a:gd name="T17" fmla="*/ 3 h 376"/>
                  <a:gd name="T18" fmla="*/ 2 w 149"/>
                  <a:gd name="T19" fmla="*/ 3 h 376"/>
                  <a:gd name="T20" fmla="*/ 5 w 149"/>
                  <a:gd name="T21" fmla="*/ 3 h 376"/>
                  <a:gd name="T22" fmla="*/ 8 w 149"/>
                  <a:gd name="T23" fmla="*/ 3 h 376"/>
                  <a:gd name="T24" fmla="*/ 85 w 149"/>
                  <a:gd name="T25" fmla="*/ 3 h 376"/>
                  <a:gd name="T26" fmla="*/ 143 w 149"/>
                  <a:gd name="T27" fmla="*/ 3 h 376"/>
                  <a:gd name="T28" fmla="*/ 181 w 149"/>
                  <a:gd name="T29" fmla="*/ 3 h 376"/>
                  <a:gd name="T30" fmla="*/ 344 w 149"/>
                  <a:gd name="T31" fmla="*/ 3 h 376"/>
                  <a:gd name="T32" fmla="*/ 526 w 149"/>
                  <a:gd name="T33" fmla="*/ 3 h 376"/>
                  <a:gd name="T34" fmla="*/ 605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34054" name="Freeform 122"/>
              <p:cNvSpPr>
                <a:spLocks/>
              </p:cNvSpPr>
              <p:nvPr/>
            </p:nvSpPr>
            <p:spPr bwMode="auto">
              <a:xfrm>
                <a:off x="1714" y="1020"/>
                <a:ext cx="99" cy="440"/>
              </a:xfrm>
              <a:custGeom>
                <a:avLst/>
                <a:gdLst>
                  <a:gd name="T0" fmla="*/ 78 w 96"/>
                  <a:gd name="T1" fmla="*/ 3 h 504"/>
                  <a:gd name="T2" fmla="*/ 188 w 96"/>
                  <a:gd name="T3" fmla="*/ 3 h 504"/>
                  <a:gd name="T4" fmla="*/ 224 w 96"/>
                  <a:gd name="T5" fmla="*/ 3 h 504"/>
                  <a:gd name="T6" fmla="*/ 224 w 96"/>
                  <a:gd name="T7" fmla="*/ 3 h 504"/>
                  <a:gd name="T8" fmla="*/ 276 w 96"/>
                  <a:gd name="T9" fmla="*/ 3 h 504"/>
                  <a:gd name="T10" fmla="*/ 299 w 96"/>
                  <a:gd name="T11" fmla="*/ 3 h 504"/>
                  <a:gd name="T12" fmla="*/ 276 w 96"/>
                  <a:gd name="T13" fmla="*/ 3 h 504"/>
                  <a:gd name="T14" fmla="*/ 240 w 96"/>
                  <a:gd name="T15" fmla="*/ 3 h 504"/>
                  <a:gd name="T16" fmla="*/ 86 w 96"/>
                  <a:gd name="T17" fmla="*/ 3 h 504"/>
                  <a:gd name="T18" fmla="*/ 78 w 96"/>
                  <a:gd name="T19" fmla="*/ 3 h 504"/>
                  <a:gd name="T20" fmla="*/ 95 w 96"/>
                  <a:gd name="T21" fmla="*/ 3 h 504"/>
                  <a:gd name="T22" fmla="*/ 121 w 96"/>
                  <a:gd name="T23" fmla="*/ 3 h 504"/>
                  <a:gd name="T24" fmla="*/ 74 w 96"/>
                  <a:gd name="T25" fmla="*/ 3 h 504"/>
                  <a:gd name="T26" fmla="*/ 78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34055" name="Freeform 123"/>
              <p:cNvSpPr>
                <a:spLocks/>
              </p:cNvSpPr>
              <p:nvPr/>
            </p:nvSpPr>
            <p:spPr bwMode="auto">
              <a:xfrm>
                <a:off x="3431" y="1007"/>
                <a:ext cx="156" cy="358"/>
              </a:xfrm>
              <a:custGeom>
                <a:avLst/>
                <a:gdLst>
                  <a:gd name="T0" fmla="*/ 5 w 150"/>
                  <a:gd name="T1" fmla="*/ 3 h 410"/>
                  <a:gd name="T2" fmla="*/ 172 w 150"/>
                  <a:gd name="T3" fmla="*/ 3 h 410"/>
                  <a:gd name="T4" fmla="*/ 342 w 150"/>
                  <a:gd name="T5" fmla="*/ 3 h 410"/>
                  <a:gd name="T6" fmla="*/ 400 w 150"/>
                  <a:gd name="T7" fmla="*/ 3 h 410"/>
                  <a:gd name="T8" fmla="*/ 489 w 150"/>
                  <a:gd name="T9" fmla="*/ 3 h 410"/>
                  <a:gd name="T10" fmla="*/ 547 w 150"/>
                  <a:gd name="T11" fmla="*/ 3 h 410"/>
                  <a:gd name="T12" fmla="*/ 578 w 150"/>
                  <a:gd name="T13" fmla="*/ 3 h 410"/>
                  <a:gd name="T14" fmla="*/ 592 w 150"/>
                  <a:gd name="T15" fmla="*/ 3 h 410"/>
                  <a:gd name="T16" fmla="*/ 616 w 150"/>
                  <a:gd name="T17" fmla="*/ 3 h 410"/>
                  <a:gd name="T18" fmla="*/ 624 w 150"/>
                  <a:gd name="T19" fmla="*/ 3 h 410"/>
                  <a:gd name="T20" fmla="*/ 555 w 150"/>
                  <a:gd name="T21" fmla="*/ 0 h 410"/>
                  <a:gd name="T22" fmla="*/ 400 w 150"/>
                  <a:gd name="T23" fmla="*/ 3 h 410"/>
                  <a:gd name="T24" fmla="*/ 329 w 150"/>
                  <a:gd name="T25" fmla="*/ 3 h 410"/>
                  <a:gd name="T26" fmla="*/ 283 w 150"/>
                  <a:gd name="T27" fmla="*/ 3 h 410"/>
                  <a:gd name="T28" fmla="*/ 244 w 150"/>
                  <a:gd name="T29" fmla="*/ 3 h 410"/>
                  <a:gd name="T30" fmla="*/ 179 w 150"/>
                  <a:gd name="T31" fmla="*/ 3 h 410"/>
                  <a:gd name="T32" fmla="*/ 172 w 150"/>
                  <a:gd name="T33" fmla="*/ 3 h 410"/>
                  <a:gd name="T34" fmla="*/ 141 w 150"/>
                  <a:gd name="T35" fmla="*/ 3 h 410"/>
                  <a:gd name="T36" fmla="*/ 131 w 150"/>
                  <a:gd name="T37" fmla="*/ 3 h 410"/>
                  <a:gd name="T38" fmla="*/ 116 w 150"/>
                  <a:gd name="T39" fmla="*/ 3 h 410"/>
                  <a:gd name="T40" fmla="*/ 70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sp>
          <p:nvSpPr>
            <p:cNvPr id="34049" name="Rectangle 252"/>
            <p:cNvSpPr>
              <a:spLocks noChangeArrowheads="1"/>
            </p:cNvSpPr>
            <p:nvPr/>
          </p:nvSpPr>
          <p:spPr bwMode="auto">
            <a:xfrm>
              <a:off x="5226050" y="5302251"/>
              <a:ext cx="322262" cy="301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r>
                <a:rPr lang="en-US" sz="1400" b="1" i="1">
                  <a:solidFill>
                    <a:schemeClr val="tx1"/>
                  </a:solidFill>
                  <a:latin typeface="Kosher-Normal" charset="0"/>
                </a:rPr>
                <a:t>LC</a:t>
              </a:r>
              <a:endParaRPr lang="en-US" sz="1400" i="1">
                <a:solidFill>
                  <a:schemeClr val="tx1"/>
                </a:solidFill>
                <a:latin typeface="Helvetica" charset="0"/>
              </a:endParaRPr>
            </a:p>
          </p:txBody>
        </p:sp>
      </p:grpSp>
      <p:grpSp>
        <p:nvGrpSpPr>
          <p:cNvPr id="33795" name="Group 311"/>
          <p:cNvGrpSpPr>
            <a:grpSpLocks/>
          </p:cNvGrpSpPr>
          <p:nvPr/>
        </p:nvGrpSpPr>
        <p:grpSpPr bwMode="auto">
          <a:xfrm>
            <a:off x="7489825" y="1317625"/>
            <a:ext cx="703263" cy="820738"/>
            <a:chOff x="5068605" y="5135773"/>
            <a:chExt cx="703817" cy="820376"/>
          </a:xfrm>
        </p:grpSpPr>
        <p:grpSp>
          <p:nvGrpSpPr>
            <p:cNvPr id="34036" name="Group 113"/>
            <p:cNvGrpSpPr>
              <a:grpSpLocks/>
            </p:cNvGrpSpPr>
            <p:nvPr/>
          </p:nvGrpSpPr>
          <p:grpSpPr bwMode="auto">
            <a:xfrm>
              <a:off x="5068605" y="5135773"/>
              <a:ext cx="703817" cy="820376"/>
              <a:chOff x="1084" y="711"/>
              <a:chExt cx="2950" cy="2769"/>
            </a:xfrm>
          </p:grpSpPr>
          <p:grpSp>
            <p:nvGrpSpPr>
              <p:cNvPr id="34038" name="Group 114"/>
              <p:cNvGrpSpPr>
                <a:grpSpLocks/>
              </p:cNvGrpSpPr>
              <p:nvPr/>
            </p:nvGrpSpPr>
            <p:grpSpPr bwMode="auto">
              <a:xfrm>
                <a:off x="1084" y="711"/>
                <a:ext cx="2950" cy="2769"/>
                <a:chOff x="2707" y="548"/>
                <a:chExt cx="2950" cy="2769"/>
              </a:xfrm>
            </p:grpSpPr>
            <p:grpSp>
              <p:nvGrpSpPr>
                <p:cNvPr id="34044" name="Group 115"/>
                <p:cNvGrpSpPr>
                  <a:grpSpLocks/>
                </p:cNvGrpSpPr>
                <p:nvPr/>
              </p:nvGrpSpPr>
              <p:grpSpPr bwMode="auto">
                <a:xfrm>
                  <a:off x="3180" y="1046"/>
                  <a:ext cx="2105" cy="1421"/>
                  <a:chOff x="578" y="2316"/>
                  <a:chExt cx="2105" cy="1421"/>
                </a:xfrm>
              </p:grpSpPr>
              <p:sp>
                <p:nvSpPr>
                  <p:cNvPr id="34046"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4047"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pic>
              <p:nvPicPr>
                <p:cNvPr id="34045" name="Picture 118"/>
                <p:cNvPicPr>
                  <a:picLocks noChangeArrowheads="1"/>
                </p:cNvPicPr>
                <p:nvPr/>
              </p:nvPicPr>
              <p:blipFill>
                <a:blip r:embed="rId4">
                  <a:lum bright="-16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34039" name="Freeform 119"/>
              <p:cNvSpPr>
                <a:spLocks/>
              </p:cNvSpPr>
              <p:nvPr/>
            </p:nvSpPr>
            <p:spPr bwMode="auto">
              <a:xfrm>
                <a:off x="1616" y="2649"/>
                <a:ext cx="88" cy="277"/>
              </a:xfrm>
              <a:custGeom>
                <a:avLst/>
                <a:gdLst>
                  <a:gd name="T0" fmla="*/ 260 w 85"/>
                  <a:gd name="T1" fmla="*/ 3 h 318"/>
                  <a:gd name="T2" fmla="*/ 226 w 85"/>
                  <a:gd name="T3" fmla="*/ 3 h 318"/>
                  <a:gd name="T4" fmla="*/ 171 w 85"/>
                  <a:gd name="T5" fmla="*/ 3 h 318"/>
                  <a:gd name="T6" fmla="*/ 196 w 85"/>
                  <a:gd name="T7" fmla="*/ 3 h 318"/>
                  <a:gd name="T8" fmla="*/ 226 w 85"/>
                  <a:gd name="T9" fmla="*/ 3 h 318"/>
                  <a:gd name="T10" fmla="*/ 134 w 85"/>
                  <a:gd name="T11" fmla="*/ 3 h 318"/>
                  <a:gd name="T12" fmla="*/ 134 w 85"/>
                  <a:gd name="T13" fmla="*/ 3 h 318"/>
                  <a:gd name="T14" fmla="*/ 171 w 85"/>
                  <a:gd name="T15" fmla="*/ 3 h 318"/>
                  <a:gd name="T16" fmla="*/ 101 w 85"/>
                  <a:gd name="T17" fmla="*/ 3 h 318"/>
                  <a:gd name="T18" fmla="*/ 134 w 85"/>
                  <a:gd name="T19" fmla="*/ 3 h 318"/>
                  <a:gd name="T20" fmla="*/ 171 w 85"/>
                  <a:gd name="T21" fmla="*/ 3 h 318"/>
                  <a:gd name="T22" fmla="*/ 134 w 85"/>
                  <a:gd name="T23" fmla="*/ 3 h 318"/>
                  <a:gd name="T24" fmla="*/ 171 w 85"/>
                  <a:gd name="T25" fmla="*/ 3 h 318"/>
                  <a:gd name="T26" fmla="*/ 134 w 85"/>
                  <a:gd name="T27" fmla="*/ 3 h 318"/>
                  <a:gd name="T28" fmla="*/ 171 w 85"/>
                  <a:gd name="T29" fmla="*/ 3 h 318"/>
                  <a:gd name="T30" fmla="*/ 196 w 85"/>
                  <a:gd name="T31" fmla="*/ 3 h 318"/>
                  <a:gd name="T32" fmla="*/ 260 w 85"/>
                  <a:gd name="T33" fmla="*/ 3 h 318"/>
                  <a:gd name="T34" fmla="*/ 287 w 85"/>
                  <a:gd name="T35" fmla="*/ 3 h 318"/>
                  <a:gd name="T36" fmla="*/ 260 w 85"/>
                  <a:gd name="T37" fmla="*/ 3 h 318"/>
                  <a:gd name="T38" fmla="*/ 226 w 85"/>
                  <a:gd name="T39" fmla="*/ 3 h 318"/>
                  <a:gd name="T40" fmla="*/ 196 w 85"/>
                  <a:gd name="T41" fmla="*/ 3 h 318"/>
                  <a:gd name="T42" fmla="*/ 134 w 85"/>
                  <a:gd name="T43" fmla="*/ 3 h 318"/>
                  <a:gd name="T44" fmla="*/ 101 w 85"/>
                  <a:gd name="T45" fmla="*/ 3 h 318"/>
                  <a:gd name="T46" fmla="*/ 77 w 85"/>
                  <a:gd name="T47" fmla="*/ 3 h 318"/>
                  <a:gd name="T48" fmla="*/ 5 w 85"/>
                  <a:gd name="T49" fmla="*/ 3 h 318"/>
                  <a:gd name="T50" fmla="*/ 134 w 85"/>
                  <a:gd name="T51" fmla="*/ 3 h 318"/>
                  <a:gd name="T52" fmla="*/ 226 w 85"/>
                  <a:gd name="T53" fmla="*/ 3 h 318"/>
                  <a:gd name="T54" fmla="*/ 260 w 85"/>
                  <a:gd name="T55" fmla="*/ 3 h 318"/>
                  <a:gd name="T56" fmla="*/ 226 w 85"/>
                  <a:gd name="T57" fmla="*/ 3 h 318"/>
                  <a:gd name="T58" fmla="*/ 226 w 85"/>
                  <a:gd name="T59" fmla="*/ 3 h 318"/>
                  <a:gd name="T60" fmla="*/ 171 w 85"/>
                  <a:gd name="T61" fmla="*/ 3 h 318"/>
                  <a:gd name="T62" fmla="*/ 77 w 85"/>
                  <a:gd name="T63" fmla="*/ 3 h 318"/>
                  <a:gd name="T64" fmla="*/ 134 w 85"/>
                  <a:gd name="T65" fmla="*/ 3 h 318"/>
                  <a:gd name="T66" fmla="*/ 196 w 85"/>
                  <a:gd name="T67" fmla="*/ 3 h 318"/>
                  <a:gd name="T68" fmla="*/ 260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34040" name="Freeform 120"/>
              <p:cNvSpPr>
                <a:spLocks/>
              </p:cNvSpPr>
              <p:nvPr/>
            </p:nvSpPr>
            <p:spPr bwMode="auto">
              <a:xfrm>
                <a:off x="1635" y="2647"/>
                <a:ext cx="109" cy="309"/>
              </a:xfrm>
              <a:custGeom>
                <a:avLst/>
                <a:gdLst>
                  <a:gd name="T0" fmla="*/ 1 w 105"/>
                  <a:gd name="T1" fmla="*/ 0 h 354"/>
                  <a:gd name="T2" fmla="*/ 370 w 105"/>
                  <a:gd name="T3" fmla="*/ 3 h 354"/>
                  <a:gd name="T4" fmla="*/ 289 w 105"/>
                  <a:gd name="T5" fmla="*/ 3 h 354"/>
                  <a:gd name="T6" fmla="*/ 333 w 105"/>
                  <a:gd name="T7" fmla="*/ 3 h 354"/>
                  <a:gd name="T8" fmla="*/ 333 w 105"/>
                  <a:gd name="T9" fmla="*/ 3 h 354"/>
                  <a:gd name="T10" fmla="*/ 387 w 105"/>
                  <a:gd name="T11" fmla="*/ 3 h 354"/>
                  <a:gd name="T12" fmla="*/ 387 w 105"/>
                  <a:gd name="T13" fmla="*/ 3 h 354"/>
                  <a:gd name="T14" fmla="*/ 333 w 105"/>
                  <a:gd name="T15" fmla="*/ 3 h 354"/>
                  <a:gd name="T16" fmla="*/ 274 w 105"/>
                  <a:gd name="T17" fmla="*/ 3 h 354"/>
                  <a:gd name="T18" fmla="*/ 62 w 105"/>
                  <a:gd name="T19" fmla="*/ 3 h 354"/>
                  <a:gd name="T20" fmla="*/ 12 w 105"/>
                  <a:gd name="T21" fmla="*/ 3 h 354"/>
                  <a:gd name="T22" fmla="*/ 62 w 105"/>
                  <a:gd name="T23" fmla="*/ 3 h 354"/>
                  <a:gd name="T24" fmla="*/ 9 w 105"/>
                  <a:gd name="T25" fmla="*/ 3 h 354"/>
                  <a:gd name="T26" fmla="*/ 7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34041" name="Freeform 121"/>
              <p:cNvSpPr>
                <a:spLocks/>
              </p:cNvSpPr>
              <p:nvPr/>
            </p:nvSpPr>
            <p:spPr bwMode="auto">
              <a:xfrm>
                <a:off x="3008" y="2583"/>
                <a:ext cx="155" cy="328"/>
              </a:xfrm>
              <a:custGeom>
                <a:avLst/>
                <a:gdLst>
                  <a:gd name="T0" fmla="*/ 605 w 149"/>
                  <a:gd name="T1" fmla="*/ 3 h 376"/>
                  <a:gd name="T2" fmla="*/ 575 w 149"/>
                  <a:gd name="T3" fmla="*/ 3 h 376"/>
                  <a:gd name="T4" fmla="*/ 534 w 149"/>
                  <a:gd name="T5" fmla="*/ 3 h 376"/>
                  <a:gd name="T6" fmla="*/ 526 w 149"/>
                  <a:gd name="T7" fmla="*/ 3 h 376"/>
                  <a:gd name="T8" fmla="*/ 449 w 149"/>
                  <a:gd name="T9" fmla="*/ 3 h 376"/>
                  <a:gd name="T10" fmla="*/ 355 w 149"/>
                  <a:gd name="T11" fmla="*/ 3 h 376"/>
                  <a:gd name="T12" fmla="*/ 285 w 149"/>
                  <a:gd name="T13" fmla="*/ 3 h 376"/>
                  <a:gd name="T14" fmla="*/ 239 w 149"/>
                  <a:gd name="T15" fmla="*/ 3 h 376"/>
                  <a:gd name="T16" fmla="*/ 76 w 149"/>
                  <a:gd name="T17" fmla="*/ 3 h 376"/>
                  <a:gd name="T18" fmla="*/ 2 w 149"/>
                  <a:gd name="T19" fmla="*/ 3 h 376"/>
                  <a:gd name="T20" fmla="*/ 5 w 149"/>
                  <a:gd name="T21" fmla="*/ 3 h 376"/>
                  <a:gd name="T22" fmla="*/ 8 w 149"/>
                  <a:gd name="T23" fmla="*/ 3 h 376"/>
                  <a:gd name="T24" fmla="*/ 85 w 149"/>
                  <a:gd name="T25" fmla="*/ 3 h 376"/>
                  <a:gd name="T26" fmla="*/ 143 w 149"/>
                  <a:gd name="T27" fmla="*/ 3 h 376"/>
                  <a:gd name="T28" fmla="*/ 181 w 149"/>
                  <a:gd name="T29" fmla="*/ 3 h 376"/>
                  <a:gd name="T30" fmla="*/ 344 w 149"/>
                  <a:gd name="T31" fmla="*/ 3 h 376"/>
                  <a:gd name="T32" fmla="*/ 526 w 149"/>
                  <a:gd name="T33" fmla="*/ 3 h 376"/>
                  <a:gd name="T34" fmla="*/ 605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34042" name="Freeform 122"/>
              <p:cNvSpPr>
                <a:spLocks/>
              </p:cNvSpPr>
              <p:nvPr/>
            </p:nvSpPr>
            <p:spPr bwMode="auto">
              <a:xfrm>
                <a:off x="1714" y="1020"/>
                <a:ext cx="99" cy="440"/>
              </a:xfrm>
              <a:custGeom>
                <a:avLst/>
                <a:gdLst>
                  <a:gd name="T0" fmla="*/ 78 w 96"/>
                  <a:gd name="T1" fmla="*/ 3 h 504"/>
                  <a:gd name="T2" fmla="*/ 188 w 96"/>
                  <a:gd name="T3" fmla="*/ 3 h 504"/>
                  <a:gd name="T4" fmla="*/ 224 w 96"/>
                  <a:gd name="T5" fmla="*/ 3 h 504"/>
                  <a:gd name="T6" fmla="*/ 224 w 96"/>
                  <a:gd name="T7" fmla="*/ 3 h 504"/>
                  <a:gd name="T8" fmla="*/ 276 w 96"/>
                  <a:gd name="T9" fmla="*/ 3 h 504"/>
                  <a:gd name="T10" fmla="*/ 299 w 96"/>
                  <a:gd name="T11" fmla="*/ 3 h 504"/>
                  <a:gd name="T12" fmla="*/ 276 w 96"/>
                  <a:gd name="T13" fmla="*/ 3 h 504"/>
                  <a:gd name="T14" fmla="*/ 240 w 96"/>
                  <a:gd name="T15" fmla="*/ 3 h 504"/>
                  <a:gd name="T16" fmla="*/ 86 w 96"/>
                  <a:gd name="T17" fmla="*/ 3 h 504"/>
                  <a:gd name="T18" fmla="*/ 78 w 96"/>
                  <a:gd name="T19" fmla="*/ 3 h 504"/>
                  <a:gd name="T20" fmla="*/ 95 w 96"/>
                  <a:gd name="T21" fmla="*/ 3 h 504"/>
                  <a:gd name="T22" fmla="*/ 121 w 96"/>
                  <a:gd name="T23" fmla="*/ 3 h 504"/>
                  <a:gd name="T24" fmla="*/ 74 w 96"/>
                  <a:gd name="T25" fmla="*/ 3 h 504"/>
                  <a:gd name="T26" fmla="*/ 78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34043" name="Freeform 123"/>
              <p:cNvSpPr>
                <a:spLocks/>
              </p:cNvSpPr>
              <p:nvPr/>
            </p:nvSpPr>
            <p:spPr bwMode="auto">
              <a:xfrm>
                <a:off x="3431" y="1007"/>
                <a:ext cx="156" cy="358"/>
              </a:xfrm>
              <a:custGeom>
                <a:avLst/>
                <a:gdLst>
                  <a:gd name="T0" fmla="*/ 5 w 150"/>
                  <a:gd name="T1" fmla="*/ 3 h 410"/>
                  <a:gd name="T2" fmla="*/ 172 w 150"/>
                  <a:gd name="T3" fmla="*/ 3 h 410"/>
                  <a:gd name="T4" fmla="*/ 342 w 150"/>
                  <a:gd name="T5" fmla="*/ 3 h 410"/>
                  <a:gd name="T6" fmla="*/ 400 w 150"/>
                  <a:gd name="T7" fmla="*/ 3 h 410"/>
                  <a:gd name="T8" fmla="*/ 489 w 150"/>
                  <a:gd name="T9" fmla="*/ 3 h 410"/>
                  <a:gd name="T10" fmla="*/ 547 w 150"/>
                  <a:gd name="T11" fmla="*/ 3 h 410"/>
                  <a:gd name="T12" fmla="*/ 578 w 150"/>
                  <a:gd name="T13" fmla="*/ 3 h 410"/>
                  <a:gd name="T14" fmla="*/ 592 w 150"/>
                  <a:gd name="T15" fmla="*/ 3 h 410"/>
                  <a:gd name="T16" fmla="*/ 616 w 150"/>
                  <a:gd name="T17" fmla="*/ 3 h 410"/>
                  <a:gd name="T18" fmla="*/ 624 w 150"/>
                  <a:gd name="T19" fmla="*/ 3 h 410"/>
                  <a:gd name="T20" fmla="*/ 555 w 150"/>
                  <a:gd name="T21" fmla="*/ 0 h 410"/>
                  <a:gd name="T22" fmla="*/ 400 w 150"/>
                  <a:gd name="T23" fmla="*/ 3 h 410"/>
                  <a:gd name="T24" fmla="*/ 329 w 150"/>
                  <a:gd name="T25" fmla="*/ 3 h 410"/>
                  <a:gd name="T26" fmla="*/ 283 w 150"/>
                  <a:gd name="T27" fmla="*/ 3 h 410"/>
                  <a:gd name="T28" fmla="*/ 244 w 150"/>
                  <a:gd name="T29" fmla="*/ 3 h 410"/>
                  <a:gd name="T30" fmla="*/ 179 w 150"/>
                  <a:gd name="T31" fmla="*/ 3 h 410"/>
                  <a:gd name="T32" fmla="*/ 172 w 150"/>
                  <a:gd name="T33" fmla="*/ 3 h 410"/>
                  <a:gd name="T34" fmla="*/ 141 w 150"/>
                  <a:gd name="T35" fmla="*/ 3 h 410"/>
                  <a:gd name="T36" fmla="*/ 131 w 150"/>
                  <a:gd name="T37" fmla="*/ 3 h 410"/>
                  <a:gd name="T38" fmla="*/ 116 w 150"/>
                  <a:gd name="T39" fmla="*/ 3 h 410"/>
                  <a:gd name="T40" fmla="*/ 70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sp>
          <p:nvSpPr>
            <p:cNvPr id="34037" name="Rectangle 252"/>
            <p:cNvSpPr>
              <a:spLocks noChangeArrowheads="1"/>
            </p:cNvSpPr>
            <p:nvPr/>
          </p:nvSpPr>
          <p:spPr bwMode="auto">
            <a:xfrm>
              <a:off x="5226050" y="5302251"/>
              <a:ext cx="384720" cy="305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r>
                <a:rPr lang="en-US" sz="1400" b="1" i="1">
                  <a:solidFill>
                    <a:schemeClr val="tx1"/>
                  </a:solidFill>
                  <a:latin typeface="Kosher-Normal" charset="0"/>
                </a:rPr>
                <a:t>DC</a:t>
              </a:r>
              <a:endParaRPr lang="en-US" sz="1400" i="1">
                <a:solidFill>
                  <a:schemeClr val="tx1"/>
                </a:solidFill>
                <a:latin typeface="Helvetica" charset="0"/>
              </a:endParaRPr>
            </a:p>
          </p:txBody>
        </p:sp>
      </p:grpSp>
      <p:grpSp>
        <p:nvGrpSpPr>
          <p:cNvPr id="33796" name="Group 324"/>
          <p:cNvGrpSpPr>
            <a:grpSpLocks/>
          </p:cNvGrpSpPr>
          <p:nvPr/>
        </p:nvGrpSpPr>
        <p:grpSpPr bwMode="auto">
          <a:xfrm>
            <a:off x="7500938" y="2486025"/>
            <a:ext cx="703262" cy="820738"/>
            <a:chOff x="5068605" y="5135773"/>
            <a:chExt cx="703817" cy="820376"/>
          </a:xfrm>
        </p:grpSpPr>
        <p:grpSp>
          <p:nvGrpSpPr>
            <p:cNvPr id="34024" name="Group 113"/>
            <p:cNvGrpSpPr>
              <a:grpSpLocks/>
            </p:cNvGrpSpPr>
            <p:nvPr/>
          </p:nvGrpSpPr>
          <p:grpSpPr bwMode="auto">
            <a:xfrm>
              <a:off x="5068605" y="5135773"/>
              <a:ext cx="703817" cy="820376"/>
              <a:chOff x="1084" y="711"/>
              <a:chExt cx="2950" cy="2769"/>
            </a:xfrm>
          </p:grpSpPr>
          <p:grpSp>
            <p:nvGrpSpPr>
              <p:cNvPr id="34026" name="Group 114"/>
              <p:cNvGrpSpPr>
                <a:grpSpLocks/>
              </p:cNvGrpSpPr>
              <p:nvPr/>
            </p:nvGrpSpPr>
            <p:grpSpPr bwMode="auto">
              <a:xfrm>
                <a:off x="1084" y="711"/>
                <a:ext cx="2950" cy="2769"/>
                <a:chOff x="2707" y="548"/>
                <a:chExt cx="2950" cy="2769"/>
              </a:xfrm>
            </p:grpSpPr>
            <p:grpSp>
              <p:nvGrpSpPr>
                <p:cNvPr id="34032" name="Group 115"/>
                <p:cNvGrpSpPr>
                  <a:grpSpLocks/>
                </p:cNvGrpSpPr>
                <p:nvPr/>
              </p:nvGrpSpPr>
              <p:grpSpPr bwMode="auto">
                <a:xfrm>
                  <a:off x="3180" y="1046"/>
                  <a:ext cx="2105" cy="1421"/>
                  <a:chOff x="578" y="2316"/>
                  <a:chExt cx="2105" cy="1421"/>
                </a:xfrm>
              </p:grpSpPr>
              <p:sp>
                <p:nvSpPr>
                  <p:cNvPr id="34034"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4035"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pic>
              <p:nvPicPr>
                <p:cNvPr id="34033" name="Picture 118"/>
                <p:cNvPicPr>
                  <a:picLocks noChangeArrowheads="1"/>
                </p:cNvPicPr>
                <p:nvPr/>
              </p:nvPicPr>
              <p:blipFill>
                <a:blip r:embed="rId4">
                  <a:lum bright="-16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34027" name="Freeform 119"/>
              <p:cNvSpPr>
                <a:spLocks/>
              </p:cNvSpPr>
              <p:nvPr/>
            </p:nvSpPr>
            <p:spPr bwMode="auto">
              <a:xfrm>
                <a:off x="1616" y="2649"/>
                <a:ext cx="88" cy="277"/>
              </a:xfrm>
              <a:custGeom>
                <a:avLst/>
                <a:gdLst>
                  <a:gd name="T0" fmla="*/ 260 w 85"/>
                  <a:gd name="T1" fmla="*/ 3 h 318"/>
                  <a:gd name="T2" fmla="*/ 226 w 85"/>
                  <a:gd name="T3" fmla="*/ 3 h 318"/>
                  <a:gd name="T4" fmla="*/ 171 w 85"/>
                  <a:gd name="T5" fmla="*/ 3 h 318"/>
                  <a:gd name="T6" fmla="*/ 196 w 85"/>
                  <a:gd name="T7" fmla="*/ 3 h 318"/>
                  <a:gd name="T8" fmla="*/ 226 w 85"/>
                  <a:gd name="T9" fmla="*/ 3 h 318"/>
                  <a:gd name="T10" fmla="*/ 134 w 85"/>
                  <a:gd name="T11" fmla="*/ 3 h 318"/>
                  <a:gd name="T12" fmla="*/ 134 w 85"/>
                  <a:gd name="T13" fmla="*/ 3 h 318"/>
                  <a:gd name="T14" fmla="*/ 171 w 85"/>
                  <a:gd name="T15" fmla="*/ 3 h 318"/>
                  <a:gd name="T16" fmla="*/ 101 w 85"/>
                  <a:gd name="T17" fmla="*/ 3 h 318"/>
                  <a:gd name="T18" fmla="*/ 134 w 85"/>
                  <a:gd name="T19" fmla="*/ 3 h 318"/>
                  <a:gd name="T20" fmla="*/ 171 w 85"/>
                  <a:gd name="T21" fmla="*/ 3 h 318"/>
                  <a:gd name="T22" fmla="*/ 134 w 85"/>
                  <a:gd name="T23" fmla="*/ 3 h 318"/>
                  <a:gd name="T24" fmla="*/ 171 w 85"/>
                  <a:gd name="T25" fmla="*/ 3 h 318"/>
                  <a:gd name="T26" fmla="*/ 134 w 85"/>
                  <a:gd name="T27" fmla="*/ 3 h 318"/>
                  <a:gd name="T28" fmla="*/ 171 w 85"/>
                  <a:gd name="T29" fmla="*/ 3 h 318"/>
                  <a:gd name="T30" fmla="*/ 196 w 85"/>
                  <a:gd name="T31" fmla="*/ 3 h 318"/>
                  <a:gd name="T32" fmla="*/ 260 w 85"/>
                  <a:gd name="T33" fmla="*/ 3 h 318"/>
                  <a:gd name="T34" fmla="*/ 287 w 85"/>
                  <a:gd name="T35" fmla="*/ 3 h 318"/>
                  <a:gd name="T36" fmla="*/ 260 w 85"/>
                  <a:gd name="T37" fmla="*/ 3 h 318"/>
                  <a:gd name="T38" fmla="*/ 226 w 85"/>
                  <a:gd name="T39" fmla="*/ 3 h 318"/>
                  <a:gd name="T40" fmla="*/ 196 w 85"/>
                  <a:gd name="T41" fmla="*/ 3 h 318"/>
                  <a:gd name="T42" fmla="*/ 134 w 85"/>
                  <a:gd name="T43" fmla="*/ 3 h 318"/>
                  <a:gd name="T44" fmla="*/ 101 w 85"/>
                  <a:gd name="T45" fmla="*/ 3 h 318"/>
                  <a:gd name="T46" fmla="*/ 77 w 85"/>
                  <a:gd name="T47" fmla="*/ 3 h 318"/>
                  <a:gd name="T48" fmla="*/ 5 w 85"/>
                  <a:gd name="T49" fmla="*/ 3 h 318"/>
                  <a:gd name="T50" fmla="*/ 134 w 85"/>
                  <a:gd name="T51" fmla="*/ 3 h 318"/>
                  <a:gd name="T52" fmla="*/ 226 w 85"/>
                  <a:gd name="T53" fmla="*/ 3 h 318"/>
                  <a:gd name="T54" fmla="*/ 260 w 85"/>
                  <a:gd name="T55" fmla="*/ 3 h 318"/>
                  <a:gd name="T56" fmla="*/ 226 w 85"/>
                  <a:gd name="T57" fmla="*/ 3 h 318"/>
                  <a:gd name="T58" fmla="*/ 226 w 85"/>
                  <a:gd name="T59" fmla="*/ 3 h 318"/>
                  <a:gd name="T60" fmla="*/ 171 w 85"/>
                  <a:gd name="T61" fmla="*/ 3 h 318"/>
                  <a:gd name="T62" fmla="*/ 77 w 85"/>
                  <a:gd name="T63" fmla="*/ 3 h 318"/>
                  <a:gd name="T64" fmla="*/ 134 w 85"/>
                  <a:gd name="T65" fmla="*/ 3 h 318"/>
                  <a:gd name="T66" fmla="*/ 196 w 85"/>
                  <a:gd name="T67" fmla="*/ 3 h 318"/>
                  <a:gd name="T68" fmla="*/ 260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34028" name="Freeform 120"/>
              <p:cNvSpPr>
                <a:spLocks/>
              </p:cNvSpPr>
              <p:nvPr/>
            </p:nvSpPr>
            <p:spPr bwMode="auto">
              <a:xfrm>
                <a:off x="1635" y="2647"/>
                <a:ext cx="109" cy="309"/>
              </a:xfrm>
              <a:custGeom>
                <a:avLst/>
                <a:gdLst>
                  <a:gd name="T0" fmla="*/ 1 w 105"/>
                  <a:gd name="T1" fmla="*/ 0 h 354"/>
                  <a:gd name="T2" fmla="*/ 370 w 105"/>
                  <a:gd name="T3" fmla="*/ 3 h 354"/>
                  <a:gd name="T4" fmla="*/ 289 w 105"/>
                  <a:gd name="T5" fmla="*/ 3 h 354"/>
                  <a:gd name="T6" fmla="*/ 333 w 105"/>
                  <a:gd name="T7" fmla="*/ 3 h 354"/>
                  <a:gd name="T8" fmla="*/ 333 w 105"/>
                  <a:gd name="T9" fmla="*/ 3 h 354"/>
                  <a:gd name="T10" fmla="*/ 387 w 105"/>
                  <a:gd name="T11" fmla="*/ 3 h 354"/>
                  <a:gd name="T12" fmla="*/ 387 w 105"/>
                  <a:gd name="T13" fmla="*/ 3 h 354"/>
                  <a:gd name="T14" fmla="*/ 333 w 105"/>
                  <a:gd name="T15" fmla="*/ 3 h 354"/>
                  <a:gd name="T16" fmla="*/ 274 w 105"/>
                  <a:gd name="T17" fmla="*/ 3 h 354"/>
                  <a:gd name="T18" fmla="*/ 62 w 105"/>
                  <a:gd name="T19" fmla="*/ 3 h 354"/>
                  <a:gd name="T20" fmla="*/ 12 w 105"/>
                  <a:gd name="T21" fmla="*/ 3 h 354"/>
                  <a:gd name="T22" fmla="*/ 62 w 105"/>
                  <a:gd name="T23" fmla="*/ 3 h 354"/>
                  <a:gd name="T24" fmla="*/ 9 w 105"/>
                  <a:gd name="T25" fmla="*/ 3 h 354"/>
                  <a:gd name="T26" fmla="*/ 7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34029" name="Freeform 121"/>
              <p:cNvSpPr>
                <a:spLocks/>
              </p:cNvSpPr>
              <p:nvPr/>
            </p:nvSpPr>
            <p:spPr bwMode="auto">
              <a:xfrm>
                <a:off x="3008" y="2583"/>
                <a:ext cx="155" cy="328"/>
              </a:xfrm>
              <a:custGeom>
                <a:avLst/>
                <a:gdLst>
                  <a:gd name="T0" fmla="*/ 605 w 149"/>
                  <a:gd name="T1" fmla="*/ 3 h 376"/>
                  <a:gd name="T2" fmla="*/ 575 w 149"/>
                  <a:gd name="T3" fmla="*/ 3 h 376"/>
                  <a:gd name="T4" fmla="*/ 534 w 149"/>
                  <a:gd name="T5" fmla="*/ 3 h 376"/>
                  <a:gd name="T6" fmla="*/ 526 w 149"/>
                  <a:gd name="T7" fmla="*/ 3 h 376"/>
                  <a:gd name="T8" fmla="*/ 449 w 149"/>
                  <a:gd name="T9" fmla="*/ 3 h 376"/>
                  <a:gd name="T10" fmla="*/ 355 w 149"/>
                  <a:gd name="T11" fmla="*/ 3 h 376"/>
                  <a:gd name="T12" fmla="*/ 285 w 149"/>
                  <a:gd name="T13" fmla="*/ 3 h 376"/>
                  <a:gd name="T14" fmla="*/ 239 w 149"/>
                  <a:gd name="T15" fmla="*/ 3 h 376"/>
                  <a:gd name="T16" fmla="*/ 76 w 149"/>
                  <a:gd name="T17" fmla="*/ 3 h 376"/>
                  <a:gd name="T18" fmla="*/ 2 w 149"/>
                  <a:gd name="T19" fmla="*/ 3 h 376"/>
                  <a:gd name="T20" fmla="*/ 5 w 149"/>
                  <a:gd name="T21" fmla="*/ 3 h 376"/>
                  <a:gd name="T22" fmla="*/ 8 w 149"/>
                  <a:gd name="T23" fmla="*/ 3 h 376"/>
                  <a:gd name="T24" fmla="*/ 85 w 149"/>
                  <a:gd name="T25" fmla="*/ 3 h 376"/>
                  <a:gd name="T26" fmla="*/ 143 w 149"/>
                  <a:gd name="T27" fmla="*/ 3 h 376"/>
                  <a:gd name="T28" fmla="*/ 181 w 149"/>
                  <a:gd name="T29" fmla="*/ 3 h 376"/>
                  <a:gd name="T30" fmla="*/ 344 w 149"/>
                  <a:gd name="T31" fmla="*/ 3 h 376"/>
                  <a:gd name="T32" fmla="*/ 526 w 149"/>
                  <a:gd name="T33" fmla="*/ 3 h 376"/>
                  <a:gd name="T34" fmla="*/ 605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34030" name="Freeform 122"/>
              <p:cNvSpPr>
                <a:spLocks/>
              </p:cNvSpPr>
              <p:nvPr/>
            </p:nvSpPr>
            <p:spPr bwMode="auto">
              <a:xfrm>
                <a:off x="1714" y="1020"/>
                <a:ext cx="99" cy="440"/>
              </a:xfrm>
              <a:custGeom>
                <a:avLst/>
                <a:gdLst>
                  <a:gd name="T0" fmla="*/ 78 w 96"/>
                  <a:gd name="T1" fmla="*/ 3 h 504"/>
                  <a:gd name="T2" fmla="*/ 188 w 96"/>
                  <a:gd name="T3" fmla="*/ 3 h 504"/>
                  <a:gd name="T4" fmla="*/ 224 w 96"/>
                  <a:gd name="T5" fmla="*/ 3 h 504"/>
                  <a:gd name="T6" fmla="*/ 224 w 96"/>
                  <a:gd name="T7" fmla="*/ 3 h 504"/>
                  <a:gd name="T8" fmla="*/ 276 w 96"/>
                  <a:gd name="T9" fmla="*/ 3 h 504"/>
                  <a:gd name="T10" fmla="*/ 299 w 96"/>
                  <a:gd name="T11" fmla="*/ 3 h 504"/>
                  <a:gd name="T12" fmla="*/ 276 w 96"/>
                  <a:gd name="T13" fmla="*/ 3 h 504"/>
                  <a:gd name="T14" fmla="*/ 240 w 96"/>
                  <a:gd name="T15" fmla="*/ 3 h 504"/>
                  <a:gd name="T16" fmla="*/ 86 w 96"/>
                  <a:gd name="T17" fmla="*/ 3 h 504"/>
                  <a:gd name="T18" fmla="*/ 78 w 96"/>
                  <a:gd name="T19" fmla="*/ 3 h 504"/>
                  <a:gd name="T20" fmla="*/ 95 w 96"/>
                  <a:gd name="T21" fmla="*/ 3 h 504"/>
                  <a:gd name="T22" fmla="*/ 121 w 96"/>
                  <a:gd name="T23" fmla="*/ 3 h 504"/>
                  <a:gd name="T24" fmla="*/ 74 w 96"/>
                  <a:gd name="T25" fmla="*/ 3 h 504"/>
                  <a:gd name="T26" fmla="*/ 78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34031" name="Freeform 123"/>
              <p:cNvSpPr>
                <a:spLocks/>
              </p:cNvSpPr>
              <p:nvPr/>
            </p:nvSpPr>
            <p:spPr bwMode="auto">
              <a:xfrm>
                <a:off x="3431" y="1007"/>
                <a:ext cx="156" cy="358"/>
              </a:xfrm>
              <a:custGeom>
                <a:avLst/>
                <a:gdLst>
                  <a:gd name="T0" fmla="*/ 5 w 150"/>
                  <a:gd name="T1" fmla="*/ 3 h 410"/>
                  <a:gd name="T2" fmla="*/ 172 w 150"/>
                  <a:gd name="T3" fmla="*/ 3 h 410"/>
                  <a:gd name="T4" fmla="*/ 342 w 150"/>
                  <a:gd name="T5" fmla="*/ 3 h 410"/>
                  <a:gd name="T6" fmla="*/ 400 w 150"/>
                  <a:gd name="T7" fmla="*/ 3 h 410"/>
                  <a:gd name="T8" fmla="*/ 489 w 150"/>
                  <a:gd name="T9" fmla="*/ 3 h 410"/>
                  <a:gd name="T10" fmla="*/ 547 w 150"/>
                  <a:gd name="T11" fmla="*/ 3 h 410"/>
                  <a:gd name="T12" fmla="*/ 578 w 150"/>
                  <a:gd name="T13" fmla="*/ 3 h 410"/>
                  <a:gd name="T14" fmla="*/ 592 w 150"/>
                  <a:gd name="T15" fmla="*/ 3 h 410"/>
                  <a:gd name="T16" fmla="*/ 616 w 150"/>
                  <a:gd name="T17" fmla="*/ 3 h 410"/>
                  <a:gd name="T18" fmla="*/ 624 w 150"/>
                  <a:gd name="T19" fmla="*/ 3 h 410"/>
                  <a:gd name="T20" fmla="*/ 555 w 150"/>
                  <a:gd name="T21" fmla="*/ 0 h 410"/>
                  <a:gd name="T22" fmla="*/ 400 w 150"/>
                  <a:gd name="T23" fmla="*/ 3 h 410"/>
                  <a:gd name="T24" fmla="*/ 329 w 150"/>
                  <a:gd name="T25" fmla="*/ 3 h 410"/>
                  <a:gd name="T26" fmla="*/ 283 w 150"/>
                  <a:gd name="T27" fmla="*/ 3 h 410"/>
                  <a:gd name="T28" fmla="*/ 244 w 150"/>
                  <a:gd name="T29" fmla="*/ 3 h 410"/>
                  <a:gd name="T30" fmla="*/ 179 w 150"/>
                  <a:gd name="T31" fmla="*/ 3 h 410"/>
                  <a:gd name="T32" fmla="*/ 172 w 150"/>
                  <a:gd name="T33" fmla="*/ 3 h 410"/>
                  <a:gd name="T34" fmla="*/ 141 w 150"/>
                  <a:gd name="T35" fmla="*/ 3 h 410"/>
                  <a:gd name="T36" fmla="*/ 131 w 150"/>
                  <a:gd name="T37" fmla="*/ 3 h 410"/>
                  <a:gd name="T38" fmla="*/ 116 w 150"/>
                  <a:gd name="T39" fmla="*/ 3 h 410"/>
                  <a:gd name="T40" fmla="*/ 70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sp>
          <p:nvSpPr>
            <p:cNvPr id="34025" name="Rectangle 252"/>
            <p:cNvSpPr>
              <a:spLocks noChangeArrowheads="1"/>
            </p:cNvSpPr>
            <p:nvPr/>
          </p:nvSpPr>
          <p:spPr bwMode="auto">
            <a:xfrm>
              <a:off x="5226050" y="5302251"/>
              <a:ext cx="376974" cy="305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r>
                <a:rPr lang="en-US" sz="1400" b="1" i="1">
                  <a:solidFill>
                    <a:schemeClr val="tx1"/>
                  </a:solidFill>
                  <a:latin typeface="Kosher-Normal" charset="0"/>
                </a:rPr>
                <a:t>NC</a:t>
              </a:r>
              <a:endParaRPr lang="en-US" sz="1400" i="1">
                <a:solidFill>
                  <a:schemeClr val="tx1"/>
                </a:solidFill>
                <a:latin typeface="Helvetica" charset="0"/>
              </a:endParaRPr>
            </a:p>
          </p:txBody>
        </p:sp>
      </p:grpSp>
      <p:grpSp>
        <p:nvGrpSpPr>
          <p:cNvPr id="33797" name="Group 2"/>
          <p:cNvGrpSpPr>
            <a:grpSpLocks/>
          </p:cNvGrpSpPr>
          <p:nvPr/>
        </p:nvGrpSpPr>
        <p:grpSpPr bwMode="auto">
          <a:xfrm>
            <a:off x="4130675" y="519113"/>
            <a:ext cx="3556000" cy="5789612"/>
            <a:chOff x="2602" y="327"/>
            <a:chExt cx="2240" cy="3647"/>
          </a:xfrm>
        </p:grpSpPr>
        <p:grpSp>
          <p:nvGrpSpPr>
            <p:cNvPr id="33931" name="Group 3"/>
            <p:cNvGrpSpPr>
              <a:grpSpLocks/>
            </p:cNvGrpSpPr>
            <p:nvPr/>
          </p:nvGrpSpPr>
          <p:grpSpPr bwMode="auto">
            <a:xfrm>
              <a:off x="2602" y="327"/>
              <a:ext cx="991" cy="3647"/>
              <a:chOff x="2602" y="327"/>
              <a:chExt cx="991" cy="3647"/>
            </a:xfrm>
          </p:grpSpPr>
          <p:sp>
            <p:nvSpPr>
              <p:cNvPr id="565252" name="Rectangle 4"/>
              <p:cNvSpPr>
                <a:spLocks noChangeArrowheads="1"/>
              </p:cNvSpPr>
              <p:nvPr/>
            </p:nvSpPr>
            <p:spPr bwMode="auto">
              <a:xfrm>
                <a:off x="3087" y="1240"/>
                <a:ext cx="498" cy="15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(2000 B.C.)</a:t>
                </a:r>
              </a:p>
            </p:txBody>
          </p:sp>
          <p:sp>
            <p:nvSpPr>
              <p:cNvPr id="33946" name="Rectangle 5"/>
              <p:cNvSpPr>
                <a:spLocks noChangeArrowheads="1"/>
              </p:cNvSpPr>
              <p:nvPr/>
            </p:nvSpPr>
            <p:spPr bwMode="auto">
              <a:xfrm>
                <a:off x="2865" y="327"/>
                <a:ext cx="594"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3947" name="Freeform 6"/>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3948" name="AutoShape 7"/>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3949" name="Rectangle 8"/>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3950" name="Freeform 9"/>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3951" name="Rectangle 10"/>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3952" name="Freeform 11"/>
              <p:cNvSpPr>
                <a:spLocks/>
              </p:cNvSpPr>
              <p:nvPr/>
            </p:nvSpPr>
            <p:spPr bwMode="auto">
              <a:xfrm>
                <a:off x="3036" y="2223"/>
                <a:ext cx="148" cy="76"/>
              </a:xfrm>
              <a:custGeom>
                <a:avLst/>
                <a:gdLst>
                  <a:gd name="T0" fmla="*/ 47407 w 129"/>
                  <a:gd name="T1" fmla="*/ 2147483647 h 49"/>
                  <a:gd name="T2" fmla="*/ 0 w 129"/>
                  <a:gd name="T3" fmla="*/ 2147483647 h 49"/>
                  <a:gd name="T4" fmla="*/ 0 w 129"/>
                  <a:gd name="T5" fmla="*/ 0 h 49"/>
                  <a:gd name="T6" fmla="*/ 4740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3953" name="AutoShape 12"/>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3954" name="Rectangle 13"/>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3955" name="Rectangle 14"/>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p>
            </p:txBody>
          </p:sp>
          <p:sp>
            <p:nvSpPr>
              <p:cNvPr id="33956" name="AutoShape 15"/>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3957" name="Rectangle 16"/>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3958" name="AutoShape 17"/>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3959" name="AutoShape 18"/>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3960" name="AutoShape 19"/>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3961" name="Rectangle 20"/>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3962" name="Rectangle 21"/>
              <p:cNvSpPr>
                <a:spLocks noChangeArrowheads="1"/>
              </p:cNvSpPr>
              <p:nvPr/>
            </p:nvSpPr>
            <p:spPr bwMode="auto">
              <a:xfrm>
                <a:off x="2780" y="3258"/>
                <a:ext cx="185"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40</a:t>
                </a:r>
              </a:p>
            </p:txBody>
          </p:sp>
          <p:sp>
            <p:nvSpPr>
              <p:cNvPr id="33963" name="AutoShape 22"/>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3964" name="Rectangle 23"/>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3965" name="AutoShape 24"/>
              <p:cNvSpPr>
                <a:spLocks noChangeArrowheads="1"/>
              </p:cNvSpPr>
              <p:nvPr/>
            </p:nvSpPr>
            <p:spPr bwMode="auto">
              <a:xfrm>
                <a:off x="2684" y="2710"/>
                <a:ext cx="440" cy="212"/>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3966" name="Freeform 25"/>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3967" name="Rectangle 26"/>
              <p:cNvSpPr>
                <a:spLocks noChangeArrowheads="1"/>
              </p:cNvSpPr>
              <p:nvPr/>
            </p:nvSpPr>
            <p:spPr bwMode="auto">
              <a:xfrm>
                <a:off x="2777" y="3854"/>
                <a:ext cx="192"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3968" name="Freeform 27"/>
              <p:cNvSpPr>
                <a:spLocks/>
              </p:cNvSpPr>
              <p:nvPr/>
            </p:nvSpPr>
            <p:spPr bwMode="auto">
              <a:xfrm>
                <a:off x="3038" y="3621"/>
                <a:ext cx="148" cy="76"/>
              </a:xfrm>
              <a:custGeom>
                <a:avLst/>
                <a:gdLst>
                  <a:gd name="T0" fmla="*/ 47407 w 129"/>
                  <a:gd name="T1" fmla="*/ 2147483647 h 49"/>
                  <a:gd name="T2" fmla="*/ 0 w 129"/>
                  <a:gd name="T3" fmla="*/ 2147483647 h 49"/>
                  <a:gd name="T4" fmla="*/ 0 w 129"/>
                  <a:gd name="T5" fmla="*/ 0 h 49"/>
                  <a:gd name="T6" fmla="*/ 4740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3969" name="AutoShape 28"/>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3970" name="Rectangle 29"/>
              <p:cNvSpPr>
                <a:spLocks noChangeArrowheads="1"/>
              </p:cNvSpPr>
              <p:nvPr/>
            </p:nvSpPr>
            <p:spPr bwMode="auto">
              <a:xfrm>
                <a:off x="2675" y="3660"/>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3971" name="Rectangle 30"/>
              <p:cNvSpPr>
                <a:spLocks noChangeArrowheads="1"/>
              </p:cNvSpPr>
              <p:nvPr/>
            </p:nvSpPr>
            <p:spPr bwMode="auto">
              <a:xfrm>
                <a:off x="2745" y="3823"/>
                <a:ext cx="324" cy="12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p>
            </p:txBody>
          </p:sp>
          <p:sp>
            <p:nvSpPr>
              <p:cNvPr id="33972" name="AutoShape 31"/>
              <p:cNvSpPr>
                <a:spLocks noChangeArrowheads="1"/>
              </p:cNvSpPr>
              <p:nvPr/>
            </p:nvSpPr>
            <p:spPr bwMode="auto">
              <a:xfrm>
                <a:off x="2688" y="3583"/>
                <a:ext cx="448" cy="183"/>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565280" name="Rectangle 32"/>
              <p:cNvSpPr>
                <a:spLocks noChangeArrowheads="1"/>
              </p:cNvSpPr>
              <p:nvPr/>
            </p:nvSpPr>
            <p:spPr bwMode="auto">
              <a:xfrm>
                <a:off x="3095" y="2648"/>
                <a:ext cx="498" cy="15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(1500 B.C.)</a:t>
                </a:r>
              </a:p>
            </p:txBody>
          </p:sp>
          <p:sp>
            <p:nvSpPr>
              <p:cNvPr id="33974" name="Line 33"/>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975" name="Line 34"/>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976" name="Line 35"/>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977" name="Line 36"/>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978" name="Line 37"/>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979" name="Line 38"/>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980" name="Rectangle 39"/>
              <p:cNvSpPr>
                <a:spLocks noChangeArrowheads="1"/>
              </p:cNvSpPr>
              <p:nvPr/>
            </p:nvSpPr>
            <p:spPr bwMode="auto">
              <a:xfrm>
                <a:off x="2741" y="538"/>
                <a:ext cx="432"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පළමු පාපය</a:t>
                </a:r>
              </a:p>
            </p:txBody>
          </p:sp>
          <p:sp>
            <p:nvSpPr>
              <p:cNvPr id="33981" name="Rectangle 40"/>
              <p:cNvSpPr>
                <a:spLocks noChangeArrowheads="1"/>
              </p:cNvSpPr>
              <p:nvPr/>
            </p:nvSpPr>
            <p:spPr bwMode="auto">
              <a:xfrm>
                <a:off x="2690" y="634"/>
                <a:ext cx="548"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පළමු සුභාරංචිය</a:t>
                </a:r>
              </a:p>
            </p:txBody>
          </p:sp>
          <p:sp>
            <p:nvSpPr>
              <p:cNvPr id="33982" name="Rectangle 41"/>
              <p:cNvSpPr>
                <a:spLocks noChangeArrowheads="1"/>
              </p:cNvSpPr>
              <p:nvPr/>
            </p:nvSpPr>
            <p:spPr bwMode="auto">
              <a:xfrm>
                <a:off x="2695" y="738"/>
                <a:ext cx="414"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පළමු පවුල</a:t>
                </a:r>
              </a:p>
            </p:txBody>
          </p:sp>
          <p:sp>
            <p:nvSpPr>
              <p:cNvPr id="33983" name="Rectangle 42"/>
              <p:cNvSpPr>
                <a:spLocks noChangeArrowheads="1"/>
              </p:cNvSpPr>
              <p:nvPr/>
            </p:nvSpPr>
            <p:spPr bwMode="auto">
              <a:xfrm>
                <a:off x="2690" y="842"/>
                <a:ext cx="538"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පළමු මිනීමරුම</a:t>
                </a:r>
              </a:p>
            </p:txBody>
          </p:sp>
          <p:sp>
            <p:nvSpPr>
              <p:cNvPr id="33984" name="Rectangle 43"/>
              <p:cNvSpPr>
                <a:spLocks noChangeArrowheads="1"/>
              </p:cNvSpPr>
              <p:nvPr/>
            </p:nvSpPr>
            <p:spPr bwMode="auto">
              <a:xfrm>
                <a:off x="2627" y="938"/>
                <a:ext cx="503"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AU" sz="900">
                    <a:solidFill>
                      <a:srgbClr val="000000"/>
                    </a:solidFill>
                    <a:latin typeface="Helvetica" charset="0"/>
                  </a:rPr>
                  <a:t>     </a:t>
                </a:r>
                <a:r>
                  <a:rPr lang="en-US" sz="900">
                    <a:solidFill>
                      <a:srgbClr val="000000"/>
                    </a:solidFill>
                    <a:latin typeface="Helvetica" charset="0"/>
                  </a:rPr>
                  <a:t>ජල ගැල්ම</a:t>
                </a:r>
                <a:endParaRPr lang="en-US" sz="900" b="1">
                  <a:solidFill>
                    <a:srgbClr val="000000"/>
                  </a:solidFill>
                  <a:latin typeface="Helvetica" charset="0"/>
                </a:endParaRPr>
              </a:p>
            </p:txBody>
          </p:sp>
          <p:sp>
            <p:nvSpPr>
              <p:cNvPr id="33985" name="Rectangle 44"/>
              <p:cNvSpPr>
                <a:spLocks noChangeArrowheads="1"/>
              </p:cNvSpPr>
              <p:nvPr/>
            </p:nvSpPr>
            <p:spPr bwMode="auto">
              <a:xfrm>
                <a:off x="2781" y="1042"/>
                <a:ext cx="29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කුළුණ</a:t>
                </a:r>
              </a:p>
            </p:txBody>
          </p:sp>
          <p:sp>
            <p:nvSpPr>
              <p:cNvPr id="33986" name="Rectangle 45"/>
              <p:cNvSpPr>
                <a:spLocks noChangeArrowheads="1"/>
              </p:cNvSpPr>
              <p:nvPr/>
            </p:nvSpPr>
            <p:spPr bwMode="auto">
              <a:xfrm>
                <a:off x="2607" y="344"/>
                <a:ext cx="276"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මැවීම</a:t>
                </a:r>
              </a:p>
            </p:txBody>
          </p:sp>
          <p:sp>
            <p:nvSpPr>
              <p:cNvPr id="33987" name="Rectangle 46"/>
              <p:cNvSpPr>
                <a:spLocks noChangeArrowheads="1"/>
              </p:cNvSpPr>
              <p:nvPr/>
            </p:nvSpPr>
            <p:spPr bwMode="auto">
              <a:xfrm>
                <a:off x="2602" y="458"/>
                <a:ext cx="415"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පළමු මිනිසා</a:t>
                </a:r>
              </a:p>
            </p:txBody>
          </p:sp>
          <p:sp>
            <p:nvSpPr>
              <p:cNvPr id="33988" name="Line 47"/>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989" name="Line 48"/>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990" name="Rectangle 49"/>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3991" name="Rectangle 50"/>
              <p:cNvSpPr>
                <a:spLocks noChangeArrowheads="1"/>
              </p:cNvSpPr>
              <p:nvPr/>
            </p:nvSpPr>
            <p:spPr bwMode="auto">
              <a:xfrm>
                <a:off x="2749" y="1531"/>
                <a:ext cx="416"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L - S - B</a:t>
                </a:r>
              </a:p>
            </p:txBody>
          </p:sp>
          <p:sp>
            <p:nvSpPr>
              <p:cNvPr id="33992" name="Rectangle 51"/>
              <p:cNvSpPr>
                <a:spLocks noChangeArrowheads="1"/>
              </p:cNvSpPr>
              <p:nvPr/>
            </p:nvSpPr>
            <p:spPr bwMode="auto">
              <a:xfrm>
                <a:off x="2812" y="1771"/>
                <a:ext cx="283"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J - E</a:t>
                </a:r>
              </a:p>
            </p:txBody>
          </p:sp>
          <p:sp>
            <p:nvSpPr>
              <p:cNvPr id="33993" name="Rectangle 52"/>
              <p:cNvSpPr>
                <a:spLocks noChangeArrowheads="1"/>
              </p:cNvSpPr>
              <p:nvPr/>
            </p:nvSpPr>
            <p:spPr bwMode="auto">
              <a:xfrm>
                <a:off x="2846" y="1891"/>
                <a:ext cx="203"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12</a:t>
                </a:r>
              </a:p>
            </p:txBody>
          </p:sp>
          <p:sp>
            <p:nvSpPr>
              <p:cNvPr id="33994" name="Rectangle 53"/>
              <p:cNvSpPr>
                <a:spLocks noChangeArrowheads="1"/>
              </p:cNvSpPr>
              <p:nvPr/>
            </p:nvSpPr>
            <p:spPr bwMode="auto">
              <a:xfrm>
                <a:off x="2742" y="1414"/>
                <a:ext cx="326"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කැඳවීම</a:t>
                </a:r>
              </a:p>
            </p:txBody>
          </p:sp>
          <p:sp>
            <p:nvSpPr>
              <p:cNvPr id="33995" name="Rectangle 54"/>
              <p:cNvSpPr>
                <a:spLocks noChangeArrowheads="1"/>
              </p:cNvSpPr>
              <p:nvPr/>
            </p:nvSpPr>
            <p:spPr bwMode="auto">
              <a:xfrm>
                <a:off x="2634" y="1274"/>
                <a:ext cx="343"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Iskoola Pota" charset="0"/>
                    <a:cs typeface="Iskoola Pota" charset="0"/>
                  </a:rPr>
                  <a:t>ආබ්‍රාහම්</a:t>
                </a:r>
                <a:endParaRPr lang="en-US" sz="900">
                  <a:solidFill>
                    <a:srgbClr val="000000"/>
                  </a:solidFill>
                  <a:latin typeface="Iskoola Pota" charset="0"/>
                </a:endParaRPr>
              </a:p>
              <a:p>
                <a:endParaRPr lang="en-US" sz="900" b="1">
                  <a:solidFill>
                    <a:srgbClr val="000000"/>
                  </a:solidFill>
                  <a:latin typeface="Chicago" charset="0"/>
                </a:endParaRPr>
              </a:p>
            </p:txBody>
          </p:sp>
          <p:sp>
            <p:nvSpPr>
              <p:cNvPr id="33996" name="Rectangle 55"/>
              <p:cNvSpPr>
                <a:spLocks noChangeArrowheads="1"/>
              </p:cNvSpPr>
              <p:nvPr/>
            </p:nvSpPr>
            <p:spPr bwMode="auto">
              <a:xfrm>
                <a:off x="2834" y="1653"/>
                <a:ext cx="230"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I - I</a:t>
                </a:r>
              </a:p>
            </p:txBody>
          </p:sp>
          <p:sp>
            <p:nvSpPr>
              <p:cNvPr id="33997" name="Line 56"/>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998" name="Line 57"/>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999" name="Rectangle 58"/>
              <p:cNvSpPr>
                <a:spLocks noChangeArrowheads="1"/>
              </p:cNvSpPr>
              <p:nvPr/>
            </p:nvSpPr>
            <p:spPr bwMode="auto">
              <a:xfrm>
                <a:off x="2694" y="2152"/>
                <a:ext cx="371"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යෝසෙප්</a:t>
                </a:r>
              </a:p>
            </p:txBody>
          </p:sp>
          <p:sp>
            <p:nvSpPr>
              <p:cNvPr id="34000" name="Rectangle 59"/>
              <p:cNvSpPr>
                <a:spLocks noChangeArrowheads="1"/>
              </p:cNvSpPr>
              <p:nvPr/>
            </p:nvSpPr>
            <p:spPr bwMode="auto">
              <a:xfrm>
                <a:off x="2724" y="2301"/>
                <a:ext cx="370"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වහල්කම</a:t>
                </a:r>
              </a:p>
            </p:txBody>
          </p:sp>
          <p:sp>
            <p:nvSpPr>
              <p:cNvPr id="34001" name="Rectangle 60"/>
              <p:cNvSpPr>
                <a:spLocks noChangeArrowheads="1"/>
              </p:cNvSpPr>
              <p:nvPr/>
            </p:nvSpPr>
            <p:spPr bwMode="auto">
              <a:xfrm>
                <a:off x="2856" y="2420"/>
                <a:ext cx="234"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430</a:t>
                </a:r>
              </a:p>
            </p:txBody>
          </p:sp>
          <p:sp>
            <p:nvSpPr>
              <p:cNvPr id="34002" name="Line 61"/>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4003" name="Line 62"/>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4004" name="Line 63"/>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4005" name="Line 64"/>
              <p:cNvSpPr>
                <a:spLocks noChangeShapeType="1"/>
              </p:cNvSpPr>
              <p:nvPr/>
            </p:nvSpPr>
            <p:spPr bwMode="auto">
              <a:xfrm>
                <a:off x="2699" y="2932"/>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4006" name="Line 65"/>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4007" name="Line 66"/>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4008" name="Line 67"/>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4009" name="Line 68"/>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4010" name="Rectangle 69"/>
              <p:cNvSpPr>
                <a:spLocks noChangeArrowheads="1"/>
              </p:cNvSpPr>
              <p:nvPr/>
            </p:nvSpPr>
            <p:spPr bwMode="auto">
              <a:xfrm>
                <a:off x="2708" y="2674"/>
                <a:ext cx="375"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මෝසෙස්</a:t>
                </a:r>
              </a:p>
            </p:txBody>
          </p:sp>
          <p:sp>
            <p:nvSpPr>
              <p:cNvPr id="34011" name="Rectangle 70"/>
              <p:cNvSpPr>
                <a:spLocks noChangeArrowheads="1"/>
              </p:cNvSpPr>
              <p:nvPr/>
            </p:nvSpPr>
            <p:spPr bwMode="auto">
              <a:xfrm>
                <a:off x="2802" y="2934"/>
                <a:ext cx="292"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සීනායි</a:t>
                </a:r>
              </a:p>
            </p:txBody>
          </p:sp>
          <p:sp>
            <p:nvSpPr>
              <p:cNvPr id="34012" name="Rectangle 71"/>
              <p:cNvSpPr>
                <a:spLocks noChangeArrowheads="1"/>
              </p:cNvSpPr>
              <p:nvPr/>
            </p:nvSpPr>
            <p:spPr bwMode="auto">
              <a:xfrm>
                <a:off x="2751" y="3050"/>
                <a:ext cx="406"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M - C - C</a:t>
                </a:r>
              </a:p>
            </p:txBody>
          </p:sp>
          <p:sp>
            <p:nvSpPr>
              <p:cNvPr id="34013" name="Rectangle 72"/>
              <p:cNvSpPr>
                <a:spLocks noChangeArrowheads="1"/>
              </p:cNvSpPr>
              <p:nvPr/>
            </p:nvSpPr>
            <p:spPr bwMode="auto">
              <a:xfrm>
                <a:off x="2648" y="3158"/>
                <a:ext cx="58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කාදේශ් බාර්නියා</a:t>
                </a:r>
              </a:p>
            </p:txBody>
          </p:sp>
          <p:sp>
            <p:nvSpPr>
              <p:cNvPr id="34014" name="Rectangle 73"/>
              <p:cNvSpPr>
                <a:spLocks noChangeArrowheads="1"/>
              </p:cNvSpPr>
              <p:nvPr/>
            </p:nvSpPr>
            <p:spPr bwMode="auto">
              <a:xfrm>
                <a:off x="2872" y="3274"/>
                <a:ext cx="194"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40</a:t>
                </a:r>
              </a:p>
            </p:txBody>
          </p:sp>
          <p:sp>
            <p:nvSpPr>
              <p:cNvPr id="34015" name="Rectangle 74"/>
              <p:cNvSpPr>
                <a:spLocks noChangeArrowheads="1"/>
              </p:cNvSpPr>
              <p:nvPr/>
            </p:nvSpPr>
            <p:spPr bwMode="auto">
              <a:xfrm>
                <a:off x="2724" y="3382"/>
                <a:ext cx="384"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දේශනා 5</a:t>
                </a:r>
              </a:p>
            </p:txBody>
          </p:sp>
          <p:sp>
            <p:nvSpPr>
              <p:cNvPr id="34016" name="Line 75"/>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4017" name="Rectangle 76"/>
              <p:cNvSpPr>
                <a:spLocks noChangeArrowheads="1"/>
              </p:cNvSpPr>
              <p:nvPr/>
            </p:nvSpPr>
            <p:spPr bwMode="auto">
              <a:xfrm>
                <a:off x="2779" y="2826"/>
                <a:ext cx="399"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නික්මයාම</a:t>
                </a:r>
              </a:p>
            </p:txBody>
          </p:sp>
          <p:sp>
            <p:nvSpPr>
              <p:cNvPr id="34018" name="Line 77"/>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4019" name="Line 78"/>
              <p:cNvSpPr>
                <a:spLocks noChangeShapeType="1"/>
              </p:cNvSpPr>
              <p:nvPr/>
            </p:nvSpPr>
            <p:spPr bwMode="auto">
              <a:xfrm>
                <a:off x="2695" y="3800"/>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4020" name="Line 79"/>
              <p:cNvSpPr>
                <a:spLocks noChangeShapeType="1"/>
              </p:cNvSpPr>
              <p:nvPr/>
            </p:nvSpPr>
            <p:spPr bwMode="auto">
              <a:xfrm>
                <a:off x="2695" y="3920"/>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4021" name="Rectangle 80"/>
              <p:cNvSpPr>
                <a:spLocks noChangeArrowheads="1"/>
              </p:cNvSpPr>
              <p:nvPr/>
            </p:nvSpPr>
            <p:spPr bwMode="auto">
              <a:xfrm>
                <a:off x="2697" y="3550"/>
                <a:ext cx="338"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යොෂුවා</a:t>
                </a:r>
              </a:p>
            </p:txBody>
          </p:sp>
          <p:sp>
            <p:nvSpPr>
              <p:cNvPr id="34022" name="Rectangle 81"/>
              <p:cNvSpPr>
                <a:spLocks noChangeArrowheads="1"/>
              </p:cNvSpPr>
              <p:nvPr/>
            </p:nvSpPr>
            <p:spPr bwMode="auto">
              <a:xfrm>
                <a:off x="2738" y="3686"/>
                <a:ext cx="560"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යෙරිකෝව/හායි</a:t>
                </a:r>
              </a:p>
            </p:txBody>
          </p:sp>
          <p:sp>
            <p:nvSpPr>
              <p:cNvPr id="34023" name="Rectangle 82"/>
              <p:cNvSpPr>
                <a:spLocks noChangeArrowheads="1"/>
              </p:cNvSpPr>
              <p:nvPr/>
            </p:nvSpPr>
            <p:spPr bwMode="auto">
              <a:xfrm>
                <a:off x="2686" y="3806"/>
                <a:ext cx="489"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දේශය බෙදීම</a:t>
                </a:r>
              </a:p>
            </p:txBody>
          </p:sp>
        </p:grpSp>
        <p:grpSp>
          <p:nvGrpSpPr>
            <p:cNvPr id="33932" name="Group 83"/>
            <p:cNvGrpSpPr>
              <a:grpSpLocks/>
            </p:cNvGrpSpPr>
            <p:nvPr/>
          </p:nvGrpSpPr>
          <p:grpSpPr bwMode="auto">
            <a:xfrm>
              <a:off x="4141" y="352"/>
              <a:ext cx="701" cy="399"/>
              <a:chOff x="4141" y="352"/>
              <a:chExt cx="701" cy="399"/>
            </a:xfrm>
          </p:grpSpPr>
          <p:sp>
            <p:nvSpPr>
              <p:cNvPr id="33933" name="Freeform 84"/>
              <p:cNvSpPr>
                <a:spLocks/>
              </p:cNvSpPr>
              <p:nvPr/>
            </p:nvSpPr>
            <p:spPr bwMode="auto">
              <a:xfrm>
                <a:off x="4623" y="452"/>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3934" name="Freeform 85"/>
              <p:cNvSpPr>
                <a:spLocks/>
              </p:cNvSpPr>
              <p:nvPr/>
            </p:nvSpPr>
            <p:spPr bwMode="auto">
              <a:xfrm>
                <a:off x="4615" y="452"/>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3935" name="Rectangle 86"/>
              <p:cNvSpPr>
                <a:spLocks noChangeArrowheads="1"/>
              </p:cNvSpPr>
              <p:nvPr/>
            </p:nvSpPr>
            <p:spPr bwMode="auto">
              <a:xfrm>
                <a:off x="4328" y="618"/>
                <a:ext cx="22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33936" name="Freeform 87"/>
              <p:cNvSpPr>
                <a:spLocks/>
              </p:cNvSpPr>
              <p:nvPr/>
            </p:nvSpPr>
            <p:spPr bwMode="auto">
              <a:xfrm>
                <a:off x="4623" y="4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3937" name="AutoShape 88"/>
              <p:cNvSpPr>
                <a:spLocks noChangeArrowheads="1"/>
              </p:cNvSpPr>
              <p:nvPr/>
            </p:nvSpPr>
            <p:spPr bwMode="auto">
              <a:xfrm>
                <a:off x="4156" y="364"/>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3938" name="Rectangle 89"/>
              <p:cNvSpPr>
                <a:spLocks noChangeArrowheads="1"/>
              </p:cNvSpPr>
              <p:nvPr/>
            </p:nvSpPr>
            <p:spPr bwMode="auto">
              <a:xfrm>
                <a:off x="4155" y="463"/>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3939" name="AutoShape 90"/>
              <p:cNvSpPr>
                <a:spLocks noChangeArrowheads="1"/>
              </p:cNvSpPr>
              <p:nvPr/>
            </p:nvSpPr>
            <p:spPr bwMode="auto">
              <a:xfrm>
                <a:off x="4168" y="380"/>
                <a:ext cx="436" cy="154"/>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3940" name="Line 91"/>
              <p:cNvSpPr>
                <a:spLocks noChangeShapeType="1"/>
              </p:cNvSpPr>
              <p:nvPr/>
            </p:nvSpPr>
            <p:spPr bwMode="auto">
              <a:xfrm>
                <a:off x="4179" y="592"/>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941" name="Line 92"/>
              <p:cNvSpPr>
                <a:spLocks noChangeShapeType="1"/>
              </p:cNvSpPr>
              <p:nvPr/>
            </p:nvSpPr>
            <p:spPr bwMode="auto">
              <a:xfrm>
                <a:off x="4175" y="70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942" name="Rectangle 93"/>
              <p:cNvSpPr>
                <a:spLocks noChangeArrowheads="1"/>
              </p:cNvSpPr>
              <p:nvPr/>
            </p:nvSpPr>
            <p:spPr bwMode="auto">
              <a:xfrm>
                <a:off x="4312" y="586"/>
                <a:ext cx="247"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350</a:t>
                </a:r>
              </a:p>
            </p:txBody>
          </p:sp>
          <p:sp>
            <p:nvSpPr>
              <p:cNvPr id="33943" name="Rectangle 94"/>
              <p:cNvSpPr>
                <a:spLocks noChangeArrowheads="1"/>
              </p:cNvSpPr>
              <p:nvPr/>
            </p:nvSpPr>
            <p:spPr bwMode="auto">
              <a:xfrm>
                <a:off x="4248" y="480"/>
                <a:ext cx="594"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chemeClr val="bg2"/>
                    </a:solidFill>
                    <a:latin typeface="Times" charset="0"/>
                  </a:rPr>
                  <a:t>විනිශ්චයකාරයා</a:t>
                </a:r>
              </a:p>
            </p:txBody>
          </p:sp>
          <p:sp>
            <p:nvSpPr>
              <p:cNvPr id="33944" name="Rectangle 95"/>
              <p:cNvSpPr>
                <a:spLocks noChangeArrowheads="1"/>
              </p:cNvSpPr>
              <p:nvPr/>
            </p:nvSpPr>
            <p:spPr bwMode="auto">
              <a:xfrm>
                <a:off x="4141" y="352"/>
                <a:ext cx="322"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අරාජික</a:t>
                </a:r>
              </a:p>
            </p:txBody>
          </p:sp>
        </p:grpSp>
      </p:grpSp>
      <p:sp>
        <p:nvSpPr>
          <p:cNvPr id="33798" name="AutoShape 96"/>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33799" name="Freeform 97"/>
          <p:cNvSpPr>
            <a:spLocks/>
          </p:cNvSpPr>
          <p:nvPr/>
        </p:nvSpPr>
        <p:spPr bwMode="auto">
          <a:xfrm>
            <a:off x="6424613" y="41910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3800" name="Freeform 98"/>
          <p:cNvSpPr>
            <a:spLocks/>
          </p:cNvSpPr>
          <p:nvPr/>
        </p:nvSpPr>
        <p:spPr bwMode="auto">
          <a:xfrm>
            <a:off x="6424613" y="41529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3801" name="Freeform 99"/>
          <p:cNvSpPr>
            <a:spLocks/>
          </p:cNvSpPr>
          <p:nvPr/>
        </p:nvSpPr>
        <p:spPr bwMode="auto">
          <a:xfrm>
            <a:off x="6424613" y="40259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3802" name="Freeform 100"/>
          <p:cNvSpPr>
            <a:spLocks/>
          </p:cNvSpPr>
          <p:nvPr/>
        </p:nvSpPr>
        <p:spPr bwMode="auto">
          <a:xfrm>
            <a:off x="6424613" y="39878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3803" name="Freeform 101"/>
          <p:cNvSpPr>
            <a:spLocks/>
          </p:cNvSpPr>
          <p:nvPr/>
        </p:nvSpPr>
        <p:spPr bwMode="auto">
          <a:xfrm>
            <a:off x="6424613" y="3860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3804" name="Freeform 102"/>
          <p:cNvSpPr>
            <a:spLocks/>
          </p:cNvSpPr>
          <p:nvPr/>
        </p:nvSpPr>
        <p:spPr bwMode="auto">
          <a:xfrm>
            <a:off x="6424613" y="3822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3805" name="Freeform 103"/>
          <p:cNvSpPr>
            <a:spLocks/>
          </p:cNvSpPr>
          <p:nvPr/>
        </p:nvSpPr>
        <p:spPr bwMode="auto">
          <a:xfrm>
            <a:off x="6424613" y="3695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3806" name="Freeform 104"/>
          <p:cNvSpPr>
            <a:spLocks/>
          </p:cNvSpPr>
          <p:nvPr/>
        </p:nvSpPr>
        <p:spPr bwMode="auto">
          <a:xfrm>
            <a:off x="6424613" y="3657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3807" name="Freeform 105"/>
          <p:cNvSpPr>
            <a:spLocks/>
          </p:cNvSpPr>
          <p:nvPr/>
        </p:nvSpPr>
        <p:spPr bwMode="auto">
          <a:xfrm>
            <a:off x="6424613" y="3530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3808" name="Freeform 106"/>
          <p:cNvSpPr>
            <a:spLocks/>
          </p:cNvSpPr>
          <p:nvPr/>
        </p:nvSpPr>
        <p:spPr bwMode="auto">
          <a:xfrm>
            <a:off x="6424613" y="34798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3809" name="Freeform 107"/>
          <p:cNvSpPr>
            <a:spLocks/>
          </p:cNvSpPr>
          <p:nvPr/>
        </p:nvSpPr>
        <p:spPr bwMode="auto">
          <a:xfrm>
            <a:off x="6424613" y="3352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3810" name="Freeform 108"/>
          <p:cNvSpPr>
            <a:spLocks/>
          </p:cNvSpPr>
          <p:nvPr/>
        </p:nvSpPr>
        <p:spPr bwMode="auto">
          <a:xfrm>
            <a:off x="6424613" y="3314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3811" name="Freeform 109"/>
          <p:cNvSpPr>
            <a:spLocks/>
          </p:cNvSpPr>
          <p:nvPr/>
        </p:nvSpPr>
        <p:spPr bwMode="auto">
          <a:xfrm>
            <a:off x="6424613" y="3187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3812" name="Freeform 110"/>
          <p:cNvSpPr>
            <a:spLocks/>
          </p:cNvSpPr>
          <p:nvPr/>
        </p:nvSpPr>
        <p:spPr bwMode="auto">
          <a:xfrm>
            <a:off x="6424613" y="3149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3813" name="Freeform 111"/>
          <p:cNvSpPr>
            <a:spLocks/>
          </p:cNvSpPr>
          <p:nvPr/>
        </p:nvSpPr>
        <p:spPr bwMode="auto">
          <a:xfrm>
            <a:off x="6424613" y="3022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3814" name="Freeform 112"/>
          <p:cNvSpPr>
            <a:spLocks/>
          </p:cNvSpPr>
          <p:nvPr/>
        </p:nvSpPr>
        <p:spPr bwMode="auto">
          <a:xfrm>
            <a:off x="6424613" y="2984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3815" name="Freeform 113"/>
          <p:cNvSpPr>
            <a:spLocks/>
          </p:cNvSpPr>
          <p:nvPr/>
        </p:nvSpPr>
        <p:spPr bwMode="auto">
          <a:xfrm>
            <a:off x="6424613" y="2857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3816" name="Freeform 114"/>
          <p:cNvSpPr>
            <a:spLocks/>
          </p:cNvSpPr>
          <p:nvPr/>
        </p:nvSpPr>
        <p:spPr bwMode="auto">
          <a:xfrm>
            <a:off x="6424613" y="2819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3817" name="Freeform 115"/>
          <p:cNvSpPr>
            <a:spLocks/>
          </p:cNvSpPr>
          <p:nvPr/>
        </p:nvSpPr>
        <p:spPr bwMode="auto">
          <a:xfrm>
            <a:off x="6424613" y="2692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3818" name="Freeform 116"/>
          <p:cNvSpPr>
            <a:spLocks/>
          </p:cNvSpPr>
          <p:nvPr/>
        </p:nvSpPr>
        <p:spPr bwMode="auto">
          <a:xfrm>
            <a:off x="6424613" y="26416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3819" name="Freeform 117"/>
          <p:cNvSpPr>
            <a:spLocks/>
          </p:cNvSpPr>
          <p:nvPr/>
        </p:nvSpPr>
        <p:spPr bwMode="auto">
          <a:xfrm>
            <a:off x="6424613" y="2514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3820" name="Freeform 118"/>
          <p:cNvSpPr>
            <a:spLocks/>
          </p:cNvSpPr>
          <p:nvPr/>
        </p:nvSpPr>
        <p:spPr bwMode="auto">
          <a:xfrm>
            <a:off x="6424613" y="2476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3821" name="Freeform 119"/>
          <p:cNvSpPr>
            <a:spLocks/>
          </p:cNvSpPr>
          <p:nvPr/>
        </p:nvSpPr>
        <p:spPr bwMode="auto">
          <a:xfrm>
            <a:off x="6424613" y="2349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3822" name="Freeform 120"/>
          <p:cNvSpPr>
            <a:spLocks/>
          </p:cNvSpPr>
          <p:nvPr/>
        </p:nvSpPr>
        <p:spPr bwMode="auto">
          <a:xfrm>
            <a:off x="6424613" y="2311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3823" name="Freeform 121"/>
          <p:cNvSpPr>
            <a:spLocks/>
          </p:cNvSpPr>
          <p:nvPr/>
        </p:nvSpPr>
        <p:spPr bwMode="auto">
          <a:xfrm>
            <a:off x="6424613" y="2184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3824" name="Freeform 122"/>
          <p:cNvSpPr>
            <a:spLocks/>
          </p:cNvSpPr>
          <p:nvPr/>
        </p:nvSpPr>
        <p:spPr bwMode="auto">
          <a:xfrm>
            <a:off x="6424613" y="21463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3825" name="Freeform 123"/>
          <p:cNvSpPr>
            <a:spLocks/>
          </p:cNvSpPr>
          <p:nvPr/>
        </p:nvSpPr>
        <p:spPr bwMode="auto">
          <a:xfrm>
            <a:off x="6424613" y="2019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3826" name="Freeform 124"/>
          <p:cNvSpPr>
            <a:spLocks/>
          </p:cNvSpPr>
          <p:nvPr/>
        </p:nvSpPr>
        <p:spPr bwMode="auto">
          <a:xfrm>
            <a:off x="6424613" y="19812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3827" name="Freeform 125"/>
          <p:cNvSpPr>
            <a:spLocks/>
          </p:cNvSpPr>
          <p:nvPr/>
        </p:nvSpPr>
        <p:spPr bwMode="auto">
          <a:xfrm>
            <a:off x="6424613" y="18542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3828" name="Freeform 126"/>
          <p:cNvSpPr>
            <a:spLocks/>
          </p:cNvSpPr>
          <p:nvPr/>
        </p:nvSpPr>
        <p:spPr bwMode="auto">
          <a:xfrm>
            <a:off x="6424613" y="18161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3829" name="Freeform 127"/>
          <p:cNvSpPr>
            <a:spLocks/>
          </p:cNvSpPr>
          <p:nvPr/>
        </p:nvSpPr>
        <p:spPr bwMode="auto">
          <a:xfrm>
            <a:off x="6424613" y="16891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3830" name="Freeform 128"/>
          <p:cNvSpPr>
            <a:spLocks/>
          </p:cNvSpPr>
          <p:nvPr/>
        </p:nvSpPr>
        <p:spPr bwMode="auto">
          <a:xfrm>
            <a:off x="6424613" y="16383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3831" name="Freeform 129"/>
          <p:cNvSpPr>
            <a:spLocks/>
          </p:cNvSpPr>
          <p:nvPr/>
        </p:nvSpPr>
        <p:spPr bwMode="auto">
          <a:xfrm>
            <a:off x="6424613" y="1511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3832" name="Freeform 130"/>
          <p:cNvSpPr>
            <a:spLocks/>
          </p:cNvSpPr>
          <p:nvPr/>
        </p:nvSpPr>
        <p:spPr bwMode="auto">
          <a:xfrm>
            <a:off x="6424613" y="14732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3833" name="Freeform 131"/>
          <p:cNvSpPr>
            <a:spLocks/>
          </p:cNvSpPr>
          <p:nvPr/>
        </p:nvSpPr>
        <p:spPr bwMode="auto">
          <a:xfrm>
            <a:off x="6424613" y="13462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3834" name="Freeform 135"/>
          <p:cNvSpPr>
            <a:spLocks/>
          </p:cNvSpPr>
          <p:nvPr/>
        </p:nvSpPr>
        <p:spPr bwMode="auto">
          <a:xfrm>
            <a:off x="7326313" y="3429000"/>
            <a:ext cx="204787" cy="65088"/>
          </a:xfrm>
          <a:custGeom>
            <a:avLst/>
            <a:gdLst>
              <a:gd name="T0" fmla="*/ 2147483647 w 129"/>
              <a:gd name="T1" fmla="*/ 2147483647 h 41"/>
              <a:gd name="T2" fmla="*/ 0 w 129"/>
              <a:gd name="T3" fmla="*/ 2147483647 h 41"/>
              <a:gd name="T4" fmla="*/ 0 w 129"/>
              <a:gd name="T5" fmla="*/ 0 h 41"/>
              <a:gd name="T6" fmla="*/ 2147483647 w 129"/>
              <a:gd name="T7" fmla="*/ 2147483647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pic>
        <p:nvPicPr>
          <p:cNvPr id="33835" name="Picture 13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3836" name="Line 138"/>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25400">
                <a:solidFill>
                  <a:srgbClr val="000000"/>
                </a:solidFill>
                <a:round/>
                <a:headEnd/>
                <a:tailEnd/>
              </a14:hiddenLine>
            </a:ext>
          </a:extLst>
        </p:spPr>
        <p:txBody>
          <a:bodyPr wrap="none" anchor="ctr"/>
          <a:lstStyle/>
          <a:p>
            <a:endParaRPr lang="en-US"/>
          </a:p>
        </p:txBody>
      </p:sp>
      <p:sp>
        <p:nvSpPr>
          <p:cNvPr id="33837" name="Freeform 139"/>
          <p:cNvSpPr>
            <a:spLocks/>
          </p:cNvSpPr>
          <p:nvPr/>
        </p:nvSpPr>
        <p:spPr bwMode="auto">
          <a:xfrm>
            <a:off x="7351713" y="13970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3838" name="Rectangle 140"/>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Times" charset="0"/>
              </a:rPr>
              <a:t> </a:t>
            </a:r>
          </a:p>
        </p:txBody>
      </p:sp>
      <p:sp>
        <p:nvSpPr>
          <p:cNvPr id="33839" name="Rectangle 141"/>
          <p:cNvSpPr>
            <a:spLocks noChangeArrowheads="1"/>
          </p:cNvSpPr>
          <p:nvPr/>
        </p:nvSpPr>
        <p:spPr bwMode="auto">
          <a:xfrm>
            <a:off x="3189288" y="433388"/>
            <a:ext cx="2603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3840" name="Rectangle 142"/>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3841" name="Rectangle 143"/>
          <p:cNvSpPr>
            <a:spLocks noChangeArrowheads="1"/>
          </p:cNvSpPr>
          <p:nvPr/>
        </p:nvSpPr>
        <p:spPr bwMode="auto">
          <a:xfrm>
            <a:off x="4484688" y="295275"/>
            <a:ext cx="28416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3842" name="Rectangle 144"/>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3843" name="Rectangle 145"/>
          <p:cNvSpPr>
            <a:spLocks noChangeArrowheads="1"/>
          </p:cNvSpPr>
          <p:nvPr/>
        </p:nvSpPr>
        <p:spPr bwMode="auto">
          <a:xfrm>
            <a:off x="5894388" y="519113"/>
            <a:ext cx="13906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3844" name="Rectangle 146"/>
          <p:cNvSpPr>
            <a:spLocks noChangeArrowheads="1"/>
          </p:cNvSpPr>
          <p:nvPr/>
        </p:nvSpPr>
        <p:spPr bwMode="auto">
          <a:xfrm>
            <a:off x="6238875" y="4462463"/>
            <a:ext cx="350838"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400" b="1">
                <a:solidFill>
                  <a:srgbClr val="000000"/>
                </a:solidFill>
                <a:latin typeface="Times" charset="0"/>
              </a:rPr>
              <a:t>S</a:t>
            </a:r>
          </a:p>
        </p:txBody>
      </p:sp>
      <p:sp>
        <p:nvSpPr>
          <p:cNvPr id="565395" name="Rectangle 147"/>
          <p:cNvSpPr>
            <a:spLocks noChangeArrowheads="1"/>
          </p:cNvSpPr>
          <p:nvPr/>
        </p:nvSpPr>
        <p:spPr bwMode="auto">
          <a:xfrm>
            <a:off x="933450" y="2374900"/>
            <a:ext cx="3503613" cy="9207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dirty="0">
                <a:solidFill>
                  <a:srgbClr val="FAFD00"/>
                </a:solidFill>
                <a:latin typeface="Times" pitchFamily="-112" charset="0"/>
                <a:ea typeface="+mn-ea"/>
                <a:cs typeface="+mn-cs"/>
              </a:rPr>
              <a:t>C 7 S  J </a:t>
            </a:r>
          </a:p>
        </p:txBody>
      </p:sp>
      <p:sp>
        <p:nvSpPr>
          <p:cNvPr id="565397" name="Rectangle 149"/>
          <p:cNvSpPr>
            <a:spLocks noChangeArrowheads="1"/>
          </p:cNvSpPr>
          <p:nvPr/>
        </p:nvSpPr>
        <p:spPr bwMode="auto">
          <a:xfrm>
            <a:off x="725488" y="3506788"/>
            <a:ext cx="34639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a:solidFill>
                  <a:srgbClr val="00FF00"/>
                </a:solidFill>
                <a:latin typeface="Times" pitchFamily="-112" charset="0"/>
                <a:ea typeface="+mn-ea"/>
                <a:cs typeface="+mn-cs"/>
              </a:rPr>
              <a:t>7 = 4 + 3 </a:t>
            </a:r>
          </a:p>
        </p:txBody>
      </p:sp>
      <p:sp>
        <p:nvSpPr>
          <p:cNvPr id="565400" name="Line 152"/>
          <p:cNvSpPr>
            <a:spLocks noChangeShapeType="1"/>
          </p:cNvSpPr>
          <p:nvPr/>
        </p:nvSpPr>
        <p:spPr bwMode="auto">
          <a:xfrm>
            <a:off x="1765300" y="2819400"/>
            <a:ext cx="279400" cy="0"/>
          </a:xfrm>
          <a:prstGeom prst="line">
            <a:avLst/>
          </a:prstGeom>
          <a:noFill/>
          <a:ln w="254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33848" name="Rectangle 153"/>
          <p:cNvSpPr>
            <a:spLocks noChangeArrowheads="1"/>
          </p:cNvSpPr>
          <p:nvPr/>
        </p:nvSpPr>
        <p:spPr bwMode="auto">
          <a:xfrm>
            <a:off x="5930900" y="522288"/>
            <a:ext cx="511175" cy="3776662"/>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5402" name="Text Box 154"/>
          <p:cNvSpPr txBox="1">
            <a:spLocks noChangeArrowheads="1"/>
          </p:cNvSpPr>
          <p:nvPr/>
        </p:nvSpPr>
        <p:spPr bwMode="auto">
          <a:xfrm rot="-5400000">
            <a:off x="4575969" y="2161381"/>
            <a:ext cx="3248025" cy="5191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b="1">
                <a:solidFill>
                  <a:srgbClr val="EEFF4B"/>
                </a:solidFill>
                <a:latin typeface="Times" charset="0"/>
              </a:rPr>
              <a:t>සමාජ විධි 3</a:t>
            </a:r>
          </a:p>
        </p:txBody>
      </p:sp>
      <p:sp>
        <p:nvSpPr>
          <p:cNvPr id="33850" name="Rectangle 155"/>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33851" name="Rectangle 156"/>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5405" name="Text Box 157"/>
          <p:cNvSpPr txBox="1">
            <a:spLocks noChangeArrowheads="1"/>
          </p:cNvSpPr>
          <p:nvPr/>
        </p:nvSpPr>
        <p:spPr bwMode="auto">
          <a:xfrm rot="-5385664">
            <a:off x="6037263" y="4411663"/>
            <a:ext cx="354012" cy="51911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b="1">
                <a:solidFill>
                  <a:srgbClr val="EEFF4B"/>
                </a:solidFill>
                <a:latin typeface="Times" charset="0"/>
              </a:rPr>
              <a:t>S</a:t>
            </a:r>
          </a:p>
        </p:txBody>
      </p:sp>
      <p:sp>
        <p:nvSpPr>
          <p:cNvPr id="565406" name="Text Box 158"/>
          <p:cNvSpPr txBox="1">
            <a:spLocks noChangeArrowheads="1"/>
          </p:cNvSpPr>
          <p:nvPr/>
        </p:nvSpPr>
        <p:spPr bwMode="auto">
          <a:xfrm rot="-5400000">
            <a:off x="6016626" y="5424487"/>
            <a:ext cx="341312" cy="519113"/>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b="1">
                <a:solidFill>
                  <a:srgbClr val="EEFF4B"/>
                </a:solidFill>
                <a:latin typeface="Times" charset="0"/>
              </a:rPr>
              <a:t>J</a:t>
            </a:r>
          </a:p>
        </p:txBody>
      </p:sp>
      <p:sp>
        <p:nvSpPr>
          <p:cNvPr id="33854" name="Rectangle 159"/>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5408" name="Text Box 160"/>
          <p:cNvSpPr txBox="1">
            <a:spLocks noChangeArrowheads="1"/>
          </p:cNvSpPr>
          <p:nvPr/>
        </p:nvSpPr>
        <p:spPr bwMode="auto">
          <a:xfrm rot="-5388536">
            <a:off x="2765426" y="3946525"/>
            <a:ext cx="1966912" cy="369887"/>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800" b="1">
                <a:solidFill>
                  <a:srgbClr val="EEFF4B"/>
                </a:solidFill>
                <a:latin typeface="Times" charset="0"/>
              </a:rPr>
              <a:t>පුද්ගලයින් 4 දෙනා</a:t>
            </a:r>
          </a:p>
        </p:txBody>
      </p:sp>
      <p:sp>
        <p:nvSpPr>
          <p:cNvPr id="33856" name="Rectangle 161"/>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5410" name="Text Box 162"/>
          <p:cNvSpPr txBox="1">
            <a:spLocks noChangeArrowheads="1"/>
          </p:cNvSpPr>
          <p:nvPr/>
        </p:nvSpPr>
        <p:spPr bwMode="auto">
          <a:xfrm rot="-5400000">
            <a:off x="3540126" y="1027112"/>
            <a:ext cx="341312" cy="5191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b="1">
                <a:solidFill>
                  <a:srgbClr val="EEFF4B"/>
                </a:solidFill>
                <a:latin typeface="Times" charset="0"/>
              </a:rPr>
              <a:t>C</a:t>
            </a:r>
          </a:p>
        </p:txBody>
      </p:sp>
      <p:sp>
        <p:nvSpPr>
          <p:cNvPr id="33858" name="Freeform 163"/>
          <p:cNvSpPr>
            <a:spLocks/>
          </p:cNvSpPr>
          <p:nvPr/>
        </p:nvSpPr>
        <p:spPr bwMode="auto">
          <a:xfrm>
            <a:off x="7326313" y="34163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3859" name="Freeform 164"/>
          <p:cNvSpPr>
            <a:spLocks/>
          </p:cNvSpPr>
          <p:nvPr/>
        </p:nvSpPr>
        <p:spPr bwMode="auto">
          <a:xfrm>
            <a:off x="7656513" y="17018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3860" name="AutoShape 166"/>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33861" name="Freeform 167"/>
          <p:cNvSpPr>
            <a:spLocks/>
          </p:cNvSpPr>
          <p:nvPr/>
        </p:nvSpPr>
        <p:spPr bwMode="auto">
          <a:xfrm>
            <a:off x="7339013" y="520065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3862" name="AutoShape 168"/>
          <p:cNvSpPr>
            <a:spLocks noChangeArrowheads="1"/>
          </p:cNvSpPr>
          <p:nvPr/>
        </p:nvSpPr>
        <p:spPr bwMode="auto">
          <a:xfrm>
            <a:off x="6577013" y="1287463"/>
            <a:ext cx="757237" cy="282575"/>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33863" name="Rectangle 169"/>
          <p:cNvSpPr>
            <a:spLocks noChangeArrowheads="1"/>
          </p:cNvSpPr>
          <p:nvPr/>
        </p:nvSpPr>
        <p:spPr bwMode="auto">
          <a:xfrm>
            <a:off x="6578600" y="1443038"/>
            <a:ext cx="971550" cy="1671637"/>
          </a:xfrm>
          <a:prstGeom prst="rect">
            <a:avLst/>
          </a:prstGeom>
          <a:solidFill>
            <a:schemeClr val="tx1"/>
          </a:solidFill>
          <a:ln w="38100">
            <a:solidFill>
              <a:schemeClr val="bg2"/>
            </a:solidFill>
            <a:miter lim="800000"/>
            <a:headEnd/>
            <a:tailEnd/>
          </a:ln>
        </p:spPr>
        <p:txBody>
          <a:bodyPr wrap="none" anchor="ctr"/>
          <a:lstStyle/>
          <a:p>
            <a:endParaRPr lang="en-US"/>
          </a:p>
        </p:txBody>
      </p:sp>
      <p:sp>
        <p:nvSpPr>
          <p:cNvPr id="33864" name="AutoShape 170"/>
          <p:cNvSpPr>
            <a:spLocks noChangeArrowheads="1"/>
          </p:cNvSpPr>
          <p:nvPr/>
        </p:nvSpPr>
        <p:spPr bwMode="auto">
          <a:xfrm>
            <a:off x="6596063" y="1323975"/>
            <a:ext cx="719137" cy="1063625"/>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3865" name="Rectangle 171"/>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33866" name="AutoShape 172"/>
          <p:cNvSpPr>
            <a:spLocks noChangeArrowheads="1"/>
          </p:cNvSpPr>
          <p:nvPr/>
        </p:nvSpPr>
        <p:spPr bwMode="auto">
          <a:xfrm>
            <a:off x="6610350" y="3254375"/>
            <a:ext cx="704850" cy="706438"/>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nvGrpSpPr>
          <p:cNvPr id="33867" name="Group 173"/>
          <p:cNvGrpSpPr>
            <a:grpSpLocks/>
          </p:cNvGrpSpPr>
          <p:nvPr/>
        </p:nvGrpSpPr>
        <p:grpSpPr bwMode="auto">
          <a:xfrm>
            <a:off x="6591300" y="4418013"/>
            <a:ext cx="952500" cy="527050"/>
            <a:chOff x="4152" y="2783"/>
            <a:chExt cx="600" cy="332"/>
          </a:xfrm>
        </p:grpSpPr>
        <p:sp>
          <p:nvSpPr>
            <p:cNvPr id="33928" name="AutoShape 174"/>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33929" name="Rectangle 175"/>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33930" name="AutoShape 176"/>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sp>
        <p:nvSpPr>
          <p:cNvPr id="565425" name="Rectangle 177"/>
          <p:cNvSpPr>
            <a:spLocks noChangeArrowheads="1"/>
          </p:cNvSpPr>
          <p:nvPr/>
        </p:nvSpPr>
        <p:spPr bwMode="auto">
          <a:xfrm>
            <a:off x="7269163" y="4330700"/>
            <a:ext cx="7270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(500 B.C.)</a:t>
            </a:r>
          </a:p>
        </p:txBody>
      </p:sp>
      <p:sp>
        <p:nvSpPr>
          <p:cNvPr id="565426" name="Rectangle 178"/>
          <p:cNvSpPr>
            <a:spLocks noChangeArrowheads="1"/>
          </p:cNvSpPr>
          <p:nvPr/>
        </p:nvSpPr>
        <p:spPr bwMode="auto">
          <a:xfrm>
            <a:off x="7262813" y="1219200"/>
            <a:ext cx="7905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(1000 B.C.)</a:t>
            </a:r>
          </a:p>
        </p:txBody>
      </p:sp>
      <p:sp>
        <p:nvSpPr>
          <p:cNvPr id="33870" name="Line 179"/>
          <p:cNvSpPr>
            <a:spLocks noChangeShapeType="1"/>
          </p:cNvSpPr>
          <p:nvPr/>
        </p:nvSpPr>
        <p:spPr bwMode="auto">
          <a:xfrm>
            <a:off x="6627813" y="17843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871" name="Line 180"/>
          <p:cNvSpPr>
            <a:spLocks noChangeShapeType="1"/>
          </p:cNvSpPr>
          <p:nvPr/>
        </p:nvSpPr>
        <p:spPr bwMode="auto">
          <a:xfrm>
            <a:off x="6615113" y="24828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872" name="Line 181"/>
          <p:cNvSpPr>
            <a:spLocks noChangeShapeType="1"/>
          </p:cNvSpPr>
          <p:nvPr/>
        </p:nvSpPr>
        <p:spPr bwMode="auto">
          <a:xfrm>
            <a:off x="6615113" y="26606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873" name="Line 182"/>
          <p:cNvSpPr>
            <a:spLocks noChangeShapeType="1"/>
          </p:cNvSpPr>
          <p:nvPr/>
        </p:nvSpPr>
        <p:spPr bwMode="auto">
          <a:xfrm>
            <a:off x="6627813" y="28384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874" name="Line 183"/>
          <p:cNvSpPr>
            <a:spLocks noChangeShapeType="1"/>
          </p:cNvSpPr>
          <p:nvPr/>
        </p:nvSpPr>
        <p:spPr bwMode="auto">
          <a:xfrm>
            <a:off x="6621463" y="30162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875" name="Line 184"/>
          <p:cNvSpPr>
            <a:spLocks noChangeShapeType="1"/>
          </p:cNvSpPr>
          <p:nvPr/>
        </p:nvSpPr>
        <p:spPr bwMode="auto">
          <a:xfrm>
            <a:off x="7083425" y="1866900"/>
            <a:ext cx="0" cy="1181100"/>
          </a:xfrm>
          <a:prstGeom prst="line">
            <a:avLst/>
          </a:prstGeom>
          <a:noFill/>
          <a:ln w="508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876" name="Line 185"/>
          <p:cNvSpPr>
            <a:spLocks noChangeShapeType="1"/>
          </p:cNvSpPr>
          <p:nvPr/>
        </p:nvSpPr>
        <p:spPr bwMode="auto">
          <a:xfrm>
            <a:off x="6621463" y="21399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877" name="Line 186"/>
          <p:cNvSpPr>
            <a:spLocks noChangeShapeType="1"/>
          </p:cNvSpPr>
          <p:nvPr/>
        </p:nvSpPr>
        <p:spPr bwMode="auto">
          <a:xfrm flipV="1">
            <a:off x="6627813" y="23050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878" name="Line 187"/>
          <p:cNvSpPr>
            <a:spLocks noChangeShapeType="1"/>
          </p:cNvSpPr>
          <p:nvPr/>
        </p:nvSpPr>
        <p:spPr bwMode="auto">
          <a:xfrm flipV="1">
            <a:off x="6627813" y="1962150"/>
            <a:ext cx="873125"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879" name="Line 188"/>
          <p:cNvSpPr>
            <a:spLocks noChangeShapeType="1"/>
          </p:cNvSpPr>
          <p:nvPr/>
        </p:nvSpPr>
        <p:spPr bwMode="auto">
          <a:xfrm>
            <a:off x="7088188" y="1684338"/>
            <a:ext cx="3175" cy="561975"/>
          </a:xfrm>
          <a:prstGeom prst="line">
            <a:avLst/>
          </a:prstGeom>
          <a:noFill/>
          <a:ln w="508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880" name="Line 189"/>
          <p:cNvSpPr>
            <a:spLocks noChangeShapeType="1"/>
          </p:cNvSpPr>
          <p:nvPr/>
        </p:nvSpPr>
        <p:spPr bwMode="auto">
          <a:xfrm>
            <a:off x="6646863" y="36639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881" name="Line 190"/>
          <p:cNvSpPr>
            <a:spLocks noChangeShapeType="1"/>
          </p:cNvSpPr>
          <p:nvPr/>
        </p:nvSpPr>
        <p:spPr bwMode="auto">
          <a:xfrm>
            <a:off x="6646863" y="3857625"/>
            <a:ext cx="863600" cy="635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882" name="Rectangle 191"/>
          <p:cNvSpPr>
            <a:spLocks noChangeArrowheads="1"/>
          </p:cNvSpPr>
          <p:nvPr/>
        </p:nvSpPr>
        <p:spPr bwMode="auto">
          <a:xfrm>
            <a:off x="6523038" y="3213100"/>
            <a:ext cx="417512"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වහල්</a:t>
            </a:r>
          </a:p>
        </p:txBody>
      </p:sp>
      <p:sp>
        <p:nvSpPr>
          <p:cNvPr id="33883" name="Line 192"/>
          <p:cNvSpPr>
            <a:spLocks noChangeShapeType="1"/>
          </p:cNvSpPr>
          <p:nvPr/>
        </p:nvSpPr>
        <p:spPr bwMode="auto">
          <a:xfrm>
            <a:off x="6646863" y="42354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884" name="Line 193"/>
          <p:cNvSpPr>
            <a:spLocks noChangeShapeType="1"/>
          </p:cNvSpPr>
          <p:nvPr/>
        </p:nvSpPr>
        <p:spPr bwMode="auto">
          <a:xfrm>
            <a:off x="6634163" y="47053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885" name="Line 194"/>
          <p:cNvSpPr>
            <a:spLocks noChangeShapeType="1"/>
          </p:cNvSpPr>
          <p:nvPr/>
        </p:nvSpPr>
        <p:spPr bwMode="auto">
          <a:xfrm>
            <a:off x="6634163" y="48577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886" name="Rectangle 195"/>
          <p:cNvSpPr>
            <a:spLocks noChangeArrowheads="1"/>
          </p:cNvSpPr>
          <p:nvPr/>
        </p:nvSpPr>
        <p:spPr bwMode="auto">
          <a:xfrm>
            <a:off x="6599238" y="4394200"/>
            <a:ext cx="428625"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නිහඬ</a:t>
            </a:r>
          </a:p>
        </p:txBody>
      </p:sp>
      <p:sp>
        <p:nvSpPr>
          <p:cNvPr id="33887" name="Line 196"/>
          <p:cNvSpPr>
            <a:spLocks noChangeShapeType="1"/>
          </p:cNvSpPr>
          <p:nvPr/>
        </p:nvSpPr>
        <p:spPr bwMode="auto">
          <a:xfrm flipV="1">
            <a:off x="6646863" y="4044950"/>
            <a:ext cx="857250" cy="3175"/>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888" name="Line 197"/>
          <p:cNvSpPr>
            <a:spLocks noChangeShapeType="1"/>
          </p:cNvSpPr>
          <p:nvPr/>
        </p:nvSpPr>
        <p:spPr bwMode="auto">
          <a:xfrm flipV="1">
            <a:off x="6630988" y="15938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889" name="Rectangle 198"/>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33890" name="AutoShape 199"/>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3891" name="Rectangle 200"/>
          <p:cNvSpPr>
            <a:spLocks noChangeArrowheads="1"/>
          </p:cNvSpPr>
          <p:nvPr/>
        </p:nvSpPr>
        <p:spPr bwMode="auto">
          <a:xfrm>
            <a:off x="6610350" y="5102225"/>
            <a:ext cx="5826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Chicago" charset="0"/>
              </a:rPr>
              <a:t>යේසුස්</a:t>
            </a:r>
          </a:p>
        </p:txBody>
      </p:sp>
      <p:sp>
        <p:nvSpPr>
          <p:cNvPr id="33892" name="Line 201"/>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893" name="Line 202"/>
          <p:cNvSpPr>
            <a:spLocks noChangeShapeType="1"/>
          </p:cNvSpPr>
          <p:nvPr/>
        </p:nvSpPr>
        <p:spPr bwMode="auto">
          <a:xfrm flipV="1">
            <a:off x="6653213" y="55816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894" name="Line 203"/>
          <p:cNvSpPr>
            <a:spLocks noChangeShapeType="1"/>
          </p:cNvSpPr>
          <p:nvPr/>
        </p:nvSpPr>
        <p:spPr bwMode="auto">
          <a:xfrm flipV="1">
            <a:off x="6654800" y="57213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895" name="Line 204"/>
          <p:cNvSpPr>
            <a:spLocks noChangeShapeType="1"/>
          </p:cNvSpPr>
          <p:nvPr/>
        </p:nvSpPr>
        <p:spPr bwMode="auto">
          <a:xfrm>
            <a:off x="6656388" y="586740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896" name="Line 205"/>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897" name="Line 206"/>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898" name="Rectangle 207"/>
          <p:cNvSpPr>
            <a:spLocks noChangeArrowheads="1"/>
          </p:cNvSpPr>
          <p:nvPr/>
        </p:nvSpPr>
        <p:spPr bwMode="auto">
          <a:xfrm>
            <a:off x="6580188" y="1266825"/>
            <a:ext cx="52070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රාජකීය</a:t>
            </a:r>
          </a:p>
        </p:txBody>
      </p:sp>
      <p:sp>
        <p:nvSpPr>
          <p:cNvPr id="33899" name="Line 208"/>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900" name="Rectangle 209"/>
          <p:cNvSpPr>
            <a:spLocks noChangeArrowheads="1"/>
          </p:cNvSpPr>
          <p:nvPr/>
        </p:nvSpPr>
        <p:spPr bwMode="auto">
          <a:xfrm>
            <a:off x="4548188" y="519113"/>
            <a:ext cx="9429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65458" name="Rectangle 210"/>
          <p:cNvSpPr>
            <a:spLocks noChangeArrowheads="1"/>
          </p:cNvSpPr>
          <p:nvPr/>
        </p:nvSpPr>
        <p:spPr bwMode="auto">
          <a:xfrm>
            <a:off x="4097338" y="2001838"/>
            <a:ext cx="1625600" cy="4441825"/>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cs typeface="MS PGothic" charset="0"/>
            </a:endParaRPr>
          </a:p>
        </p:txBody>
      </p:sp>
      <p:sp>
        <p:nvSpPr>
          <p:cNvPr id="565459" name="Rectangle 211"/>
          <p:cNvSpPr>
            <a:spLocks noChangeArrowheads="1"/>
          </p:cNvSpPr>
          <p:nvPr/>
        </p:nvSpPr>
        <p:spPr bwMode="auto">
          <a:xfrm>
            <a:off x="4097338" y="463550"/>
            <a:ext cx="1625600" cy="1414463"/>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cs typeface="MS PGothic" charset="0"/>
            </a:endParaRPr>
          </a:p>
        </p:txBody>
      </p:sp>
      <p:sp>
        <p:nvSpPr>
          <p:cNvPr id="565460" name="Rectangle 212"/>
          <p:cNvSpPr>
            <a:spLocks noChangeArrowheads="1"/>
          </p:cNvSpPr>
          <p:nvPr/>
        </p:nvSpPr>
        <p:spPr bwMode="auto">
          <a:xfrm>
            <a:off x="6486525" y="449263"/>
            <a:ext cx="1625600" cy="757237"/>
          </a:xfrm>
          <a:prstGeom prst="rect">
            <a:avLst/>
          </a:prstGeom>
          <a:noFill/>
          <a:ln w="76200">
            <a:solidFill>
              <a:srgbClr val="00FF00"/>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cs typeface="MS PGothic" charset="0"/>
            </a:endParaRPr>
          </a:p>
        </p:txBody>
      </p:sp>
      <p:sp>
        <p:nvSpPr>
          <p:cNvPr id="33904" name="Rectangle 213"/>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65462" name="Text Box 214"/>
          <p:cNvSpPr txBox="1">
            <a:spLocks noChangeArrowheads="1"/>
          </p:cNvSpPr>
          <p:nvPr/>
        </p:nvSpPr>
        <p:spPr bwMode="auto">
          <a:xfrm>
            <a:off x="1765300" y="-12700"/>
            <a:ext cx="364966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600" b="1">
                <a:solidFill>
                  <a:schemeClr val="tx1"/>
                </a:solidFill>
                <a:latin typeface="Comic Sans MS" charset="0"/>
              </a:rPr>
              <a:t>උත්පත්ති සිට 1 සාමුවෙල් 8:22 දක්වා</a:t>
            </a:r>
          </a:p>
        </p:txBody>
      </p:sp>
      <p:grpSp>
        <p:nvGrpSpPr>
          <p:cNvPr id="33906" name="Group 216"/>
          <p:cNvGrpSpPr>
            <a:grpSpLocks/>
          </p:cNvGrpSpPr>
          <p:nvPr/>
        </p:nvGrpSpPr>
        <p:grpSpPr bwMode="auto">
          <a:xfrm>
            <a:off x="7983538" y="3429000"/>
            <a:ext cx="1112837" cy="633413"/>
            <a:chOff x="5029" y="2160"/>
            <a:chExt cx="701" cy="399"/>
          </a:xfrm>
        </p:grpSpPr>
        <p:sp>
          <p:nvSpPr>
            <p:cNvPr id="33916" name="Freeform 217"/>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3917" name="Freeform 218"/>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3918" name="Rectangle 219"/>
            <p:cNvSpPr>
              <a:spLocks noChangeArrowheads="1"/>
            </p:cNvSpPr>
            <p:nvPr/>
          </p:nvSpPr>
          <p:spPr bwMode="auto">
            <a:xfrm>
              <a:off x="5216" y="2426"/>
              <a:ext cx="22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33919" name="Freeform 220"/>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33920" name="AutoShape 221"/>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3921" name="Rectangle 222"/>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3922" name="AutoShape 223"/>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3923" name="Line 224"/>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924" name="Line 225"/>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925" name="Rectangle 226"/>
            <p:cNvSpPr>
              <a:spLocks noChangeArrowheads="1"/>
            </p:cNvSpPr>
            <p:nvPr/>
          </p:nvSpPr>
          <p:spPr bwMode="auto">
            <a:xfrm>
              <a:off x="5200" y="2390"/>
              <a:ext cx="247"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350</a:t>
              </a:r>
            </a:p>
          </p:txBody>
        </p:sp>
        <p:sp>
          <p:nvSpPr>
            <p:cNvPr id="33926" name="Rectangle 227"/>
            <p:cNvSpPr>
              <a:spLocks noChangeArrowheads="1"/>
            </p:cNvSpPr>
            <p:nvPr/>
          </p:nvSpPr>
          <p:spPr bwMode="auto">
            <a:xfrm>
              <a:off x="5136" y="2278"/>
              <a:ext cx="594"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chemeClr val="bg2"/>
                  </a:solidFill>
                  <a:latin typeface="Times" charset="0"/>
                </a:rPr>
                <a:t>විනිශ්චයකාරයා</a:t>
              </a:r>
            </a:p>
          </p:txBody>
        </p:sp>
        <p:sp>
          <p:nvSpPr>
            <p:cNvPr id="33927" name="Rectangle 228"/>
            <p:cNvSpPr>
              <a:spLocks noChangeArrowheads="1"/>
            </p:cNvSpPr>
            <p:nvPr/>
          </p:nvSpPr>
          <p:spPr bwMode="auto">
            <a:xfrm>
              <a:off x="5029" y="2160"/>
              <a:ext cx="322"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අරාජික</a:t>
              </a:r>
            </a:p>
          </p:txBody>
        </p:sp>
      </p:grpSp>
      <p:sp>
        <p:nvSpPr>
          <p:cNvPr id="33907" name="Text Box 230"/>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33908" name="Text Box 231"/>
          <p:cNvSpPr txBox="1">
            <a:spLocks noChangeArrowheads="1"/>
          </p:cNvSpPr>
          <p:nvPr/>
        </p:nvSpPr>
        <p:spPr bwMode="auto">
          <a:xfrm>
            <a:off x="8661400" y="64071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endParaRPr lang="en-US" sz="2000">
              <a:solidFill>
                <a:srgbClr val="FFA27C"/>
              </a:solidFill>
              <a:latin typeface="B VAG Rounded Bold" charset="0"/>
            </a:endParaRPr>
          </a:p>
        </p:txBody>
      </p:sp>
      <p:sp>
        <p:nvSpPr>
          <p:cNvPr id="33909" name="Rectangle 232"/>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65481" name="Rectangle 233"/>
          <p:cNvSpPr>
            <a:spLocks noChangeArrowheads="1"/>
          </p:cNvSpPr>
          <p:nvPr/>
        </p:nvSpPr>
        <p:spPr bwMode="auto">
          <a:xfrm>
            <a:off x="8126413" y="654685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15</a:t>
            </a:r>
          </a:p>
        </p:txBody>
      </p:sp>
      <p:sp>
        <p:nvSpPr>
          <p:cNvPr id="565535" name="Oval 287"/>
          <p:cNvSpPr>
            <a:spLocks noChangeArrowheads="1"/>
          </p:cNvSpPr>
          <p:nvPr/>
        </p:nvSpPr>
        <p:spPr bwMode="auto">
          <a:xfrm>
            <a:off x="6407150" y="1211263"/>
            <a:ext cx="1130300" cy="327025"/>
          </a:xfrm>
          <a:prstGeom prst="ellipse">
            <a:avLst/>
          </a:prstGeom>
          <a:noFill/>
          <a:ln w="5715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33912" name="Text Box 288"/>
          <p:cNvSpPr txBox="1">
            <a:spLocks noChangeArrowheads="1"/>
          </p:cNvSpPr>
          <p:nvPr/>
        </p:nvSpPr>
        <p:spPr bwMode="auto">
          <a:xfrm>
            <a:off x="8575675" y="6483350"/>
            <a:ext cx="344488"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600" b="1">
                <a:solidFill>
                  <a:schemeClr val="tx1"/>
                </a:solidFill>
                <a:latin typeface="Comic Sans MS" charset="0"/>
              </a:rPr>
              <a:t>4</a:t>
            </a:r>
          </a:p>
        </p:txBody>
      </p:sp>
      <p:grpSp>
        <p:nvGrpSpPr>
          <p:cNvPr id="33913" name="Group 283"/>
          <p:cNvGrpSpPr>
            <a:grpSpLocks/>
          </p:cNvGrpSpPr>
          <p:nvPr/>
        </p:nvGrpSpPr>
        <p:grpSpPr bwMode="auto">
          <a:xfrm>
            <a:off x="519113" y="117475"/>
            <a:ext cx="854075" cy="1720850"/>
            <a:chOff x="519113" y="312738"/>
            <a:chExt cx="854075" cy="1910769"/>
          </a:xfrm>
        </p:grpSpPr>
        <p:sp>
          <p:nvSpPr>
            <p:cNvPr id="285" name="Rectangle 284"/>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cs typeface="MS PGothic" charset="0"/>
                </a:rPr>
                <a:t>7</a:t>
              </a:r>
              <a:endParaRPr lang="en-US">
                <a:cs typeface="MS PGothic" charset="0"/>
              </a:endParaRPr>
            </a:p>
          </p:txBody>
        </p:sp>
        <p:sp>
          <p:nvSpPr>
            <p:cNvPr id="286"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565459"/>
                                        </p:tgtEl>
                                        <p:attrNameLst>
                                          <p:attrName>style.visibility</p:attrName>
                                        </p:attrNameLst>
                                      </p:cBhvr>
                                      <p:to>
                                        <p:strVal val="visible"/>
                                      </p:to>
                                    </p:set>
                                    <p:anim calcmode="lin" valueType="num">
                                      <p:cBhvr>
                                        <p:cTn id="7" dur="500" fill="hold"/>
                                        <p:tgtEl>
                                          <p:spTgt spid="565459"/>
                                        </p:tgtEl>
                                        <p:attrNameLst>
                                          <p:attrName>ppt_w</p:attrName>
                                        </p:attrNameLst>
                                      </p:cBhvr>
                                      <p:tavLst>
                                        <p:tav tm="0">
                                          <p:val>
                                            <p:fltVal val="0"/>
                                          </p:val>
                                        </p:tav>
                                        <p:tav tm="100000">
                                          <p:val>
                                            <p:strVal val="#ppt_w"/>
                                          </p:val>
                                        </p:tav>
                                      </p:tavLst>
                                    </p:anim>
                                    <p:anim calcmode="lin" valueType="num">
                                      <p:cBhvr>
                                        <p:cTn id="8" dur="500" fill="hold"/>
                                        <p:tgtEl>
                                          <p:spTgt spid="565459"/>
                                        </p:tgtEl>
                                        <p:attrNameLst>
                                          <p:attrName>ppt_h</p:attrName>
                                        </p:attrNameLst>
                                      </p:cBhvr>
                                      <p:tavLst>
                                        <p:tav tm="0">
                                          <p:val>
                                            <p:fltVal val="0"/>
                                          </p:val>
                                        </p:tav>
                                        <p:tav tm="100000">
                                          <p:val>
                                            <p:strVal val="#ppt_h"/>
                                          </p:val>
                                        </p:tav>
                                      </p:tavLst>
                                    </p:anim>
                                    <p:anim calcmode="lin" valueType="num">
                                      <p:cBhvr>
                                        <p:cTn id="9" dur="500" fill="hold"/>
                                        <p:tgtEl>
                                          <p:spTgt spid="565459"/>
                                        </p:tgtEl>
                                        <p:attrNameLst>
                                          <p:attrName>ppt_x</p:attrName>
                                        </p:attrNameLst>
                                      </p:cBhvr>
                                      <p:tavLst>
                                        <p:tav tm="0">
                                          <p:val>
                                            <p:fltVal val="0.5"/>
                                          </p:val>
                                        </p:tav>
                                        <p:tav tm="100000">
                                          <p:val>
                                            <p:strVal val="#ppt_x"/>
                                          </p:val>
                                        </p:tav>
                                      </p:tavLst>
                                    </p:anim>
                                    <p:anim calcmode="lin" valueType="num">
                                      <p:cBhvr>
                                        <p:cTn id="10" dur="500" fill="hold"/>
                                        <p:tgtEl>
                                          <p:spTgt spid="565459"/>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565458"/>
                                        </p:tgtEl>
                                        <p:attrNameLst>
                                          <p:attrName>style.visibility</p:attrName>
                                        </p:attrNameLst>
                                      </p:cBhvr>
                                      <p:to>
                                        <p:strVal val="visible"/>
                                      </p:to>
                                    </p:set>
                                    <p:anim calcmode="lin" valueType="num">
                                      <p:cBhvr>
                                        <p:cTn id="15" dur="500" fill="hold"/>
                                        <p:tgtEl>
                                          <p:spTgt spid="565458"/>
                                        </p:tgtEl>
                                        <p:attrNameLst>
                                          <p:attrName>ppt_w</p:attrName>
                                        </p:attrNameLst>
                                      </p:cBhvr>
                                      <p:tavLst>
                                        <p:tav tm="0">
                                          <p:val>
                                            <p:fltVal val="0"/>
                                          </p:val>
                                        </p:tav>
                                        <p:tav tm="100000">
                                          <p:val>
                                            <p:strVal val="#ppt_w"/>
                                          </p:val>
                                        </p:tav>
                                      </p:tavLst>
                                    </p:anim>
                                    <p:anim calcmode="lin" valueType="num">
                                      <p:cBhvr>
                                        <p:cTn id="16" dur="500" fill="hold"/>
                                        <p:tgtEl>
                                          <p:spTgt spid="565458"/>
                                        </p:tgtEl>
                                        <p:attrNameLst>
                                          <p:attrName>ppt_h</p:attrName>
                                        </p:attrNameLst>
                                      </p:cBhvr>
                                      <p:tavLst>
                                        <p:tav tm="0">
                                          <p:val>
                                            <p:fltVal val="0"/>
                                          </p:val>
                                        </p:tav>
                                        <p:tav tm="100000">
                                          <p:val>
                                            <p:strVal val="#ppt_h"/>
                                          </p:val>
                                        </p:tav>
                                      </p:tavLst>
                                    </p:anim>
                                    <p:anim calcmode="lin" valueType="num">
                                      <p:cBhvr>
                                        <p:cTn id="17" dur="500" fill="hold"/>
                                        <p:tgtEl>
                                          <p:spTgt spid="565458"/>
                                        </p:tgtEl>
                                        <p:attrNameLst>
                                          <p:attrName>ppt_x</p:attrName>
                                        </p:attrNameLst>
                                      </p:cBhvr>
                                      <p:tavLst>
                                        <p:tav tm="0">
                                          <p:val>
                                            <p:fltVal val="0.5"/>
                                          </p:val>
                                        </p:tav>
                                        <p:tav tm="100000">
                                          <p:val>
                                            <p:strVal val="#ppt_x"/>
                                          </p:val>
                                        </p:tav>
                                      </p:tavLst>
                                    </p:anim>
                                    <p:anim calcmode="lin" valueType="num">
                                      <p:cBhvr>
                                        <p:cTn id="18" dur="500" fill="hold"/>
                                        <p:tgtEl>
                                          <p:spTgt spid="565458"/>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565460"/>
                                        </p:tgtEl>
                                        <p:attrNameLst>
                                          <p:attrName>style.visibility</p:attrName>
                                        </p:attrNameLst>
                                      </p:cBhvr>
                                      <p:to>
                                        <p:strVal val="visible"/>
                                      </p:to>
                                    </p:set>
                                    <p:anim calcmode="lin" valueType="num">
                                      <p:cBhvr>
                                        <p:cTn id="23" dur="500" fill="hold"/>
                                        <p:tgtEl>
                                          <p:spTgt spid="565460"/>
                                        </p:tgtEl>
                                        <p:attrNameLst>
                                          <p:attrName>ppt_w</p:attrName>
                                        </p:attrNameLst>
                                      </p:cBhvr>
                                      <p:tavLst>
                                        <p:tav tm="0">
                                          <p:val>
                                            <p:fltVal val="0"/>
                                          </p:val>
                                        </p:tav>
                                        <p:tav tm="100000">
                                          <p:val>
                                            <p:strVal val="#ppt_w"/>
                                          </p:val>
                                        </p:tav>
                                      </p:tavLst>
                                    </p:anim>
                                    <p:anim calcmode="lin" valueType="num">
                                      <p:cBhvr>
                                        <p:cTn id="24" dur="500" fill="hold"/>
                                        <p:tgtEl>
                                          <p:spTgt spid="565460"/>
                                        </p:tgtEl>
                                        <p:attrNameLst>
                                          <p:attrName>ppt_h</p:attrName>
                                        </p:attrNameLst>
                                      </p:cBhvr>
                                      <p:tavLst>
                                        <p:tav tm="0">
                                          <p:val>
                                            <p:fltVal val="0"/>
                                          </p:val>
                                        </p:tav>
                                        <p:tav tm="100000">
                                          <p:val>
                                            <p:strVal val="#ppt_h"/>
                                          </p:val>
                                        </p:tav>
                                      </p:tavLst>
                                    </p:anim>
                                    <p:anim calcmode="lin" valueType="num">
                                      <p:cBhvr>
                                        <p:cTn id="25" dur="500" fill="hold"/>
                                        <p:tgtEl>
                                          <p:spTgt spid="565460"/>
                                        </p:tgtEl>
                                        <p:attrNameLst>
                                          <p:attrName>ppt_x</p:attrName>
                                        </p:attrNameLst>
                                      </p:cBhvr>
                                      <p:tavLst>
                                        <p:tav tm="0">
                                          <p:val>
                                            <p:fltVal val="0.5"/>
                                          </p:val>
                                        </p:tav>
                                        <p:tav tm="100000">
                                          <p:val>
                                            <p:strVal val="#ppt_x"/>
                                          </p:val>
                                        </p:tav>
                                      </p:tavLst>
                                    </p:anim>
                                    <p:anim calcmode="lin" valueType="num">
                                      <p:cBhvr>
                                        <p:cTn id="26" dur="500" fill="hold"/>
                                        <p:tgtEl>
                                          <p:spTgt spid="565460"/>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grpId="0" nodeType="clickEffect">
                                  <p:stCondLst>
                                    <p:cond delay="0"/>
                                  </p:stCondLst>
                                  <p:childTnLst>
                                    <p:set>
                                      <p:cBhvr>
                                        <p:cTn id="30" dur="1" fill="hold">
                                          <p:stCondLst>
                                            <p:cond delay="0"/>
                                          </p:stCondLst>
                                        </p:cTn>
                                        <p:tgtEl>
                                          <p:spTgt spid="565535"/>
                                        </p:tgtEl>
                                        <p:attrNameLst>
                                          <p:attrName>style.visibility</p:attrName>
                                        </p:attrNameLst>
                                      </p:cBhvr>
                                      <p:to>
                                        <p:strVal val="visible"/>
                                      </p:to>
                                    </p:set>
                                    <p:anim calcmode="lin" valueType="num">
                                      <p:cBhvr>
                                        <p:cTn id="31" dur="500" fill="hold"/>
                                        <p:tgtEl>
                                          <p:spTgt spid="565535"/>
                                        </p:tgtEl>
                                        <p:attrNameLst>
                                          <p:attrName>ppt_w</p:attrName>
                                        </p:attrNameLst>
                                      </p:cBhvr>
                                      <p:tavLst>
                                        <p:tav tm="0">
                                          <p:val>
                                            <p:fltVal val="0"/>
                                          </p:val>
                                        </p:tav>
                                        <p:tav tm="100000">
                                          <p:val>
                                            <p:strVal val="#ppt_w"/>
                                          </p:val>
                                        </p:tav>
                                      </p:tavLst>
                                    </p:anim>
                                    <p:anim calcmode="lin" valueType="num">
                                      <p:cBhvr>
                                        <p:cTn id="32" dur="500" fill="hold"/>
                                        <p:tgtEl>
                                          <p:spTgt spid="565535"/>
                                        </p:tgtEl>
                                        <p:attrNameLst>
                                          <p:attrName>ppt_h</p:attrName>
                                        </p:attrNameLst>
                                      </p:cBhvr>
                                      <p:tavLst>
                                        <p:tav tm="0">
                                          <p:val>
                                            <p:fltVal val="0"/>
                                          </p:val>
                                        </p:tav>
                                        <p:tav tm="100000">
                                          <p:val>
                                            <p:strVal val="#ppt_h"/>
                                          </p:val>
                                        </p:tav>
                                      </p:tavLst>
                                    </p:anim>
                                    <p:anim calcmode="lin" valueType="num">
                                      <p:cBhvr>
                                        <p:cTn id="33" dur="500" fill="hold"/>
                                        <p:tgtEl>
                                          <p:spTgt spid="565535"/>
                                        </p:tgtEl>
                                        <p:attrNameLst>
                                          <p:attrName>ppt_x</p:attrName>
                                        </p:attrNameLst>
                                      </p:cBhvr>
                                      <p:tavLst>
                                        <p:tav tm="0">
                                          <p:val>
                                            <p:fltVal val="0.5"/>
                                          </p:val>
                                        </p:tav>
                                        <p:tav tm="100000">
                                          <p:val>
                                            <p:strVal val="#ppt_x"/>
                                          </p:val>
                                        </p:tav>
                                      </p:tavLst>
                                    </p:anim>
                                    <p:anim calcmode="lin" valueType="num">
                                      <p:cBhvr>
                                        <p:cTn id="34" dur="500" fill="hold"/>
                                        <p:tgtEl>
                                          <p:spTgt spid="56553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5458" grpId="0" animBg="1"/>
      <p:bldP spid="565459" grpId="0" animBg="1"/>
      <p:bldP spid="565460" grpId="0" animBg="1"/>
      <p:bldP spid="56553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Line 2"/>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35842" name="Rectangle 3"/>
          <p:cNvSpPr>
            <a:spLocks noChangeArrowheads="1"/>
          </p:cNvSpPr>
          <p:nvPr/>
        </p:nvSpPr>
        <p:spPr bwMode="auto">
          <a:xfrm>
            <a:off x="698500" y="850900"/>
            <a:ext cx="7823200" cy="5097463"/>
          </a:xfrm>
          <a:prstGeom prst="rect">
            <a:avLst/>
          </a:prstGeom>
          <a:solidFill>
            <a:schemeClr val="accent2"/>
          </a:solidFill>
          <a:ln w="76200">
            <a:solidFill>
              <a:schemeClr val="accent1"/>
            </a:solidFill>
            <a:miter lim="800000"/>
            <a:headEnd/>
            <a:tailEnd/>
          </a:ln>
        </p:spPr>
        <p:txBody>
          <a:bodyPr wrap="none" anchor="ctr"/>
          <a:lstStyle/>
          <a:p>
            <a:endParaRPr lang="en-US"/>
          </a:p>
        </p:txBody>
      </p:sp>
      <p:sp>
        <p:nvSpPr>
          <p:cNvPr id="444420" name="Rectangle 4"/>
          <p:cNvSpPr>
            <a:spLocks noChangeArrowheads="1"/>
          </p:cNvSpPr>
          <p:nvPr/>
        </p:nvSpPr>
        <p:spPr bwMode="auto">
          <a:xfrm>
            <a:off x="738188" y="900113"/>
            <a:ext cx="7921625" cy="50752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3600" b="1">
                <a:solidFill>
                  <a:srgbClr val="FAFD00"/>
                </a:solidFill>
                <a:latin typeface="Times" charset="0"/>
                <a:cs typeface="MS PGothic" charset="0"/>
              </a:rPr>
              <a:t>ආසන්න දින වකවානු</a:t>
            </a:r>
            <a:endParaRPr lang="en-AU" sz="3600" b="1">
              <a:solidFill>
                <a:srgbClr val="FAFD00"/>
              </a:solidFill>
              <a:latin typeface="Times" charset="0"/>
              <a:cs typeface="MS PGothic" charset="0"/>
            </a:endParaRPr>
          </a:p>
          <a:p>
            <a:pPr algn="ctr">
              <a:defRPr/>
            </a:pPr>
            <a:endParaRPr lang="en-US" sz="3600" b="1">
              <a:solidFill>
                <a:srgbClr val="FAFD00"/>
              </a:solidFill>
              <a:latin typeface="Times" charset="0"/>
              <a:cs typeface="MS PGothic" charset="0"/>
            </a:endParaRPr>
          </a:p>
          <a:p>
            <a:pPr>
              <a:defRPr/>
            </a:pPr>
            <a:r>
              <a:rPr lang="en-US" sz="3600" b="1">
                <a:solidFill>
                  <a:srgbClr val="FAFD00"/>
                </a:solidFill>
                <a:latin typeface="Times" charset="0"/>
                <a:cs typeface="MS PGothic" charset="0"/>
              </a:rPr>
              <a:t>ආබ්‍රහම් - යෝසෙප් </a:t>
            </a:r>
            <a:r>
              <a:rPr lang="en-AU" sz="3600" b="1">
                <a:solidFill>
                  <a:srgbClr val="FAFD00"/>
                </a:solidFill>
                <a:latin typeface="Times" charset="0"/>
                <a:cs typeface="MS PGothic" charset="0"/>
              </a:rPr>
              <a:t>			</a:t>
            </a:r>
            <a:r>
              <a:rPr lang="en-US" sz="3600" b="1">
                <a:solidFill>
                  <a:srgbClr val="FAFD00"/>
                </a:solidFill>
                <a:latin typeface="Times" charset="0"/>
                <a:cs typeface="MS PGothic" charset="0"/>
              </a:rPr>
              <a:t>ක්‍රි.පූ 2000</a:t>
            </a:r>
            <a:endParaRPr lang="en-AU" sz="3600" b="1">
              <a:solidFill>
                <a:srgbClr val="FAFD00"/>
              </a:solidFill>
              <a:latin typeface="Times" charset="0"/>
              <a:cs typeface="MS PGothic" charset="0"/>
            </a:endParaRPr>
          </a:p>
          <a:p>
            <a:pPr>
              <a:defRPr/>
            </a:pPr>
            <a:endParaRPr lang="en-US" sz="3600" b="1">
              <a:solidFill>
                <a:srgbClr val="FAFD00"/>
              </a:solidFill>
              <a:latin typeface="Times" charset="0"/>
              <a:cs typeface="MS PGothic" charset="0"/>
            </a:endParaRPr>
          </a:p>
          <a:p>
            <a:pPr>
              <a:defRPr/>
            </a:pPr>
            <a:r>
              <a:rPr lang="en-US" sz="3600" b="1">
                <a:solidFill>
                  <a:srgbClr val="FAFD00"/>
                </a:solidFill>
                <a:latin typeface="Times" charset="0"/>
                <a:cs typeface="MS PGothic" charset="0"/>
              </a:rPr>
              <a:t>මෝසෙස් - යොෂුවා </a:t>
            </a:r>
            <a:r>
              <a:rPr lang="en-AU" sz="3600" b="1">
                <a:solidFill>
                  <a:srgbClr val="FAFD00"/>
                </a:solidFill>
                <a:latin typeface="Times" charset="0"/>
                <a:cs typeface="MS PGothic" charset="0"/>
              </a:rPr>
              <a:t>			</a:t>
            </a:r>
            <a:r>
              <a:rPr lang="en-US" sz="3600" b="1">
                <a:solidFill>
                  <a:srgbClr val="FAFD00"/>
                </a:solidFill>
                <a:latin typeface="Times" charset="0"/>
                <a:cs typeface="MS PGothic" charset="0"/>
              </a:rPr>
              <a:t>ක්‍රි.පූ 1500</a:t>
            </a:r>
            <a:endParaRPr lang="en-AU" sz="3600" b="1">
              <a:solidFill>
                <a:srgbClr val="FAFD00"/>
              </a:solidFill>
              <a:latin typeface="Times" charset="0"/>
              <a:cs typeface="MS PGothic" charset="0"/>
            </a:endParaRPr>
          </a:p>
          <a:p>
            <a:pPr>
              <a:defRPr/>
            </a:pPr>
            <a:endParaRPr lang="en-US" sz="3600" b="1">
              <a:solidFill>
                <a:srgbClr val="FAFD00"/>
              </a:solidFill>
              <a:latin typeface="Times" charset="0"/>
              <a:cs typeface="MS PGothic" charset="0"/>
            </a:endParaRPr>
          </a:p>
          <a:p>
            <a:pPr>
              <a:defRPr/>
            </a:pPr>
            <a:r>
              <a:rPr lang="en-US" sz="3600" b="1">
                <a:solidFill>
                  <a:schemeClr val="hlink"/>
                </a:solidFill>
                <a:latin typeface="Times" charset="0"/>
                <a:cs typeface="MS PGothic" charset="0"/>
              </a:rPr>
              <a:t>අරාජික - රාජකීය </a:t>
            </a:r>
            <a:r>
              <a:rPr lang="en-AU" sz="3600" b="1">
                <a:solidFill>
                  <a:schemeClr val="hlink"/>
                </a:solidFill>
                <a:latin typeface="Times" charset="0"/>
                <a:cs typeface="MS PGothic" charset="0"/>
              </a:rPr>
              <a:t>			</a:t>
            </a:r>
            <a:r>
              <a:rPr lang="en-US" sz="3600" b="1">
                <a:solidFill>
                  <a:schemeClr val="hlink"/>
                </a:solidFill>
                <a:latin typeface="Times" charset="0"/>
                <a:cs typeface="MS PGothic" charset="0"/>
              </a:rPr>
              <a:t>ක්‍රි.පූ 1000</a:t>
            </a:r>
            <a:endParaRPr lang="en-US" sz="3600" b="1">
              <a:solidFill>
                <a:srgbClr val="FAFD00"/>
              </a:solidFill>
              <a:latin typeface="Times" charset="0"/>
              <a:cs typeface="MS PGothic" charset="0"/>
            </a:endParaRPr>
          </a:p>
          <a:p>
            <a:pPr>
              <a:defRPr/>
            </a:pPr>
            <a:endParaRPr lang="en-US" sz="3600" b="1">
              <a:solidFill>
                <a:srgbClr val="FAFD00"/>
              </a:solidFill>
              <a:latin typeface="Times" charset="0"/>
              <a:cs typeface="MS PGothic" charset="0"/>
            </a:endParaRPr>
          </a:p>
          <a:p>
            <a:pPr algn="ctr">
              <a:defRPr/>
            </a:pPr>
            <a:endParaRPr lang="en-US" sz="3600" b="1">
              <a:solidFill>
                <a:srgbClr val="FAFD00"/>
              </a:solidFill>
              <a:latin typeface="Times" charset="0"/>
              <a:cs typeface="MS PGothic" charset="0"/>
            </a:endParaRPr>
          </a:p>
        </p:txBody>
      </p:sp>
      <p:sp>
        <p:nvSpPr>
          <p:cNvPr id="35844" name="Rectangle 5"/>
          <p:cNvSpPr>
            <a:spLocks noChangeArrowheads="1"/>
          </p:cNvSpPr>
          <p:nvPr/>
        </p:nvSpPr>
        <p:spPr bwMode="auto">
          <a:xfrm>
            <a:off x="1490663" y="1074738"/>
            <a:ext cx="711200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44422" name="Oval 6"/>
          <p:cNvSpPr>
            <a:spLocks noChangeArrowheads="1"/>
          </p:cNvSpPr>
          <p:nvPr/>
        </p:nvSpPr>
        <p:spPr bwMode="auto">
          <a:xfrm>
            <a:off x="355600" y="4025900"/>
            <a:ext cx="8394700" cy="982663"/>
          </a:xfrm>
          <a:prstGeom prst="ellipse">
            <a:avLst/>
          </a:prstGeom>
          <a:noFill/>
          <a:ln w="57150">
            <a:solidFill>
              <a:srgbClr val="EEFF4B"/>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cs typeface="MS PGothic" charset="0"/>
            </a:endParaRPr>
          </a:p>
        </p:txBody>
      </p:sp>
      <p:sp>
        <p:nvSpPr>
          <p:cNvPr id="35846" name="Text Box 9"/>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44427" name="Rectangle 11"/>
          <p:cNvSpPr>
            <a:spLocks noChangeArrowheads="1"/>
          </p:cNvSpPr>
          <p:nvPr/>
        </p:nvSpPr>
        <p:spPr bwMode="auto">
          <a:xfrm>
            <a:off x="8120063" y="654685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16</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44420"/>
                                        </p:tgtEl>
                                        <p:attrNameLst>
                                          <p:attrName>style.visibility</p:attrName>
                                        </p:attrNameLst>
                                      </p:cBhvr>
                                      <p:to>
                                        <p:strVal val="visible"/>
                                      </p:to>
                                    </p:set>
                                    <p:animEffect transition="in" filter="fade">
                                      <p:cBhvr>
                                        <p:cTn id="7" dur="1000"/>
                                        <p:tgtEl>
                                          <p:spTgt spid="444420"/>
                                        </p:tgtEl>
                                      </p:cBhvr>
                                    </p:animEffect>
                                  </p:childTnLst>
                                </p:cTn>
                              </p:par>
                            </p:childTnLst>
                          </p:cTn>
                        </p:par>
                        <p:par>
                          <p:cTn id="8" fill="hold" nodeType="afterGroup">
                            <p:stCondLst>
                              <p:cond delay="1000"/>
                            </p:stCondLst>
                            <p:childTnLst>
                              <p:par>
                                <p:cTn id="9" presetID="23" presetClass="entr" presetSubtype="528" fill="hold" grpId="0" nodeType="afterEffect">
                                  <p:stCondLst>
                                    <p:cond delay="100"/>
                                  </p:stCondLst>
                                  <p:childTnLst>
                                    <p:set>
                                      <p:cBhvr>
                                        <p:cTn id="10" dur="1" fill="hold">
                                          <p:stCondLst>
                                            <p:cond delay="0"/>
                                          </p:stCondLst>
                                        </p:cTn>
                                        <p:tgtEl>
                                          <p:spTgt spid="444422"/>
                                        </p:tgtEl>
                                        <p:attrNameLst>
                                          <p:attrName>style.visibility</p:attrName>
                                        </p:attrNameLst>
                                      </p:cBhvr>
                                      <p:to>
                                        <p:strVal val="visible"/>
                                      </p:to>
                                    </p:set>
                                    <p:anim calcmode="lin" valueType="num">
                                      <p:cBhvr>
                                        <p:cTn id="11" dur="500" fill="hold"/>
                                        <p:tgtEl>
                                          <p:spTgt spid="444422"/>
                                        </p:tgtEl>
                                        <p:attrNameLst>
                                          <p:attrName>ppt_w</p:attrName>
                                        </p:attrNameLst>
                                      </p:cBhvr>
                                      <p:tavLst>
                                        <p:tav tm="0">
                                          <p:val>
                                            <p:fltVal val="0"/>
                                          </p:val>
                                        </p:tav>
                                        <p:tav tm="100000">
                                          <p:val>
                                            <p:strVal val="#ppt_w"/>
                                          </p:val>
                                        </p:tav>
                                      </p:tavLst>
                                    </p:anim>
                                    <p:anim calcmode="lin" valueType="num">
                                      <p:cBhvr>
                                        <p:cTn id="12" dur="500" fill="hold"/>
                                        <p:tgtEl>
                                          <p:spTgt spid="444422"/>
                                        </p:tgtEl>
                                        <p:attrNameLst>
                                          <p:attrName>ppt_h</p:attrName>
                                        </p:attrNameLst>
                                      </p:cBhvr>
                                      <p:tavLst>
                                        <p:tav tm="0">
                                          <p:val>
                                            <p:fltVal val="0"/>
                                          </p:val>
                                        </p:tav>
                                        <p:tav tm="100000">
                                          <p:val>
                                            <p:strVal val="#ppt_h"/>
                                          </p:val>
                                        </p:tav>
                                      </p:tavLst>
                                    </p:anim>
                                    <p:anim calcmode="lin" valueType="num">
                                      <p:cBhvr>
                                        <p:cTn id="13" dur="500" fill="hold"/>
                                        <p:tgtEl>
                                          <p:spTgt spid="444422"/>
                                        </p:tgtEl>
                                        <p:attrNameLst>
                                          <p:attrName>ppt_x</p:attrName>
                                        </p:attrNameLst>
                                      </p:cBhvr>
                                      <p:tavLst>
                                        <p:tav tm="0">
                                          <p:val>
                                            <p:fltVal val="0.5"/>
                                          </p:val>
                                        </p:tav>
                                        <p:tav tm="100000">
                                          <p:val>
                                            <p:strVal val="#ppt_x"/>
                                          </p:val>
                                        </p:tav>
                                      </p:tavLst>
                                    </p:anim>
                                    <p:anim calcmode="lin" valueType="num">
                                      <p:cBhvr>
                                        <p:cTn id="14" dur="500" fill="hold"/>
                                        <p:tgtEl>
                                          <p:spTgt spid="44442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420" grpId="0" autoUpdateAnimBg="0"/>
      <p:bldP spid="4444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Freeform 18"/>
          <p:cNvSpPr>
            <a:spLocks/>
          </p:cNvSpPr>
          <p:nvPr/>
        </p:nvSpPr>
        <p:spPr bwMode="auto">
          <a:xfrm>
            <a:off x="7397750" y="779463"/>
            <a:ext cx="1125538" cy="1358900"/>
          </a:xfrm>
          <a:custGeom>
            <a:avLst/>
            <a:gdLst>
              <a:gd name="T0" fmla="*/ 2147483647 w 709"/>
              <a:gd name="T1" fmla="*/ 2147483647 h 856"/>
              <a:gd name="T2" fmla="*/ 2147483647 w 709"/>
              <a:gd name="T3" fmla="*/ 2147483647 h 856"/>
              <a:gd name="T4" fmla="*/ 2147483647 w 709"/>
              <a:gd name="T5" fmla="*/ 2147483647 h 856"/>
              <a:gd name="T6" fmla="*/ 2147483647 w 709"/>
              <a:gd name="T7" fmla="*/ 2147483647 h 856"/>
              <a:gd name="T8" fmla="*/ 2147483647 w 709"/>
              <a:gd name="T9" fmla="*/ 2147483647 h 856"/>
              <a:gd name="T10" fmla="*/ 2147483647 w 709"/>
              <a:gd name="T11" fmla="*/ 2147483647 h 856"/>
              <a:gd name="T12" fmla="*/ 2147483647 w 709"/>
              <a:gd name="T13" fmla="*/ 2147483647 h 856"/>
              <a:gd name="T14" fmla="*/ 2147483647 w 709"/>
              <a:gd name="T15" fmla="*/ 2147483647 h 856"/>
              <a:gd name="T16" fmla="*/ 2147483647 w 709"/>
              <a:gd name="T17" fmla="*/ 2147483647 h 856"/>
              <a:gd name="T18" fmla="*/ 2147483647 w 709"/>
              <a:gd name="T19" fmla="*/ 2147483647 h 856"/>
              <a:gd name="T20" fmla="*/ 2147483647 w 709"/>
              <a:gd name="T21" fmla="*/ 2147483647 h 856"/>
              <a:gd name="T22" fmla="*/ 2147483647 w 709"/>
              <a:gd name="T23" fmla="*/ 2147483647 h 856"/>
              <a:gd name="T24" fmla="*/ 2147483647 w 709"/>
              <a:gd name="T25" fmla="*/ 2147483647 h 856"/>
              <a:gd name="T26" fmla="*/ 2147483647 w 709"/>
              <a:gd name="T27" fmla="*/ 2147483647 h 856"/>
              <a:gd name="T28" fmla="*/ 2147483647 w 709"/>
              <a:gd name="T29" fmla="*/ 2147483647 h 856"/>
              <a:gd name="T30" fmla="*/ 2147483647 w 709"/>
              <a:gd name="T31" fmla="*/ 2147483647 h 856"/>
              <a:gd name="T32" fmla="*/ 2147483647 w 709"/>
              <a:gd name="T33" fmla="*/ 2147483647 h 856"/>
              <a:gd name="T34" fmla="*/ 2147483647 w 709"/>
              <a:gd name="T35" fmla="*/ 2147483647 h 856"/>
              <a:gd name="T36" fmla="*/ 2147483647 w 709"/>
              <a:gd name="T37" fmla="*/ 2147483647 h 856"/>
              <a:gd name="T38" fmla="*/ 2147483647 w 709"/>
              <a:gd name="T39" fmla="*/ 2147483647 h 856"/>
              <a:gd name="T40" fmla="*/ 2147483647 w 709"/>
              <a:gd name="T41" fmla="*/ 2147483647 h 856"/>
              <a:gd name="T42" fmla="*/ 2147483647 w 709"/>
              <a:gd name="T43" fmla="*/ 2147483647 h 856"/>
              <a:gd name="T44" fmla="*/ 2147483647 w 709"/>
              <a:gd name="T45" fmla="*/ 2147483647 h 856"/>
              <a:gd name="T46" fmla="*/ 2147483647 w 709"/>
              <a:gd name="T47" fmla="*/ 0 h 856"/>
              <a:gd name="T48" fmla="*/ 2147483647 w 709"/>
              <a:gd name="T49" fmla="*/ 2147483647 h 856"/>
              <a:gd name="T50" fmla="*/ 2147483647 w 709"/>
              <a:gd name="T51" fmla="*/ 2147483647 h 8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9"/>
              <a:gd name="T79" fmla="*/ 0 h 856"/>
              <a:gd name="T80" fmla="*/ 709 w 709"/>
              <a:gd name="T81" fmla="*/ 856 h 8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9" h="856">
                <a:moveTo>
                  <a:pt x="217" y="35"/>
                </a:moveTo>
                <a:cubicBezTo>
                  <a:pt x="125" y="65"/>
                  <a:pt x="157" y="46"/>
                  <a:pt x="112" y="77"/>
                </a:cubicBezTo>
                <a:cubicBezTo>
                  <a:pt x="95" y="100"/>
                  <a:pt x="79" y="124"/>
                  <a:pt x="63" y="148"/>
                </a:cubicBezTo>
                <a:cubicBezTo>
                  <a:pt x="51" y="164"/>
                  <a:pt x="28" y="197"/>
                  <a:pt x="28" y="197"/>
                </a:cubicBezTo>
                <a:cubicBezTo>
                  <a:pt x="25" y="206"/>
                  <a:pt x="24" y="216"/>
                  <a:pt x="21" y="225"/>
                </a:cubicBezTo>
                <a:cubicBezTo>
                  <a:pt x="17" y="232"/>
                  <a:pt x="7" y="237"/>
                  <a:pt x="7" y="246"/>
                </a:cubicBezTo>
                <a:cubicBezTo>
                  <a:pt x="0" y="332"/>
                  <a:pt x="28" y="337"/>
                  <a:pt x="77" y="386"/>
                </a:cubicBezTo>
                <a:cubicBezTo>
                  <a:pt x="113" y="422"/>
                  <a:pt x="84" y="403"/>
                  <a:pt x="112" y="435"/>
                </a:cubicBezTo>
                <a:cubicBezTo>
                  <a:pt x="138" y="465"/>
                  <a:pt x="145" y="461"/>
                  <a:pt x="161" y="491"/>
                </a:cubicBezTo>
                <a:cubicBezTo>
                  <a:pt x="171" y="509"/>
                  <a:pt x="189" y="548"/>
                  <a:pt x="189" y="548"/>
                </a:cubicBezTo>
                <a:cubicBezTo>
                  <a:pt x="201" y="651"/>
                  <a:pt x="193" y="693"/>
                  <a:pt x="274" y="751"/>
                </a:cubicBezTo>
                <a:cubicBezTo>
                  <a:pt x="311" y="777"/>
                  <a:pt x="407" y="786"/>
                  <a:pt x="407" y="786"/>
                </a:cubicBezTo>
                <a:cubicBezTo>
                  <a:pt x="445" y="805"/>
                  <a:pt x="485" y="826"/>
                  <a:pt x="526" y="842"/>
                </a:cubicBezTo>
                <a:cubicBezTo>
                  <a:pt x="539" y="847"/>
                  <a:pt x="568" y="856"/>
                  <a:pt x="568" y="856"/>
                </a:cubicBezTo>
                <a:cubicBezTo>
                  <a:pt x="576" y="855"/>
                  <a:pt x="634" y="856"/>
                  <a:pt x="646" y="835"/>
                </a:cubicBezTo>
                <a:cubicBezTo>
                  <a:pt x="656" y="815"/>
                  <a:pt x="667" y="772"/>
                  <a:pt x="667" y="772"/>
                </a:cubicBezTo>
                <a:cubicBezTo>
                  <a:pt x="657" y="703"/>
                  <a:pt x="646" y="697"/>
                  <a:pt x="610" y="646"/>
                </a:cubicBezTo>
                <a:cubicBezTo>
                  <a:pt x="596" y="605"/>
                  <a:pt x="623" y="574"/>
                  <a:pt x="646" y="541"/>
                </a:cubicBezTo>
                <a:cubicBezTo>
                  <a:pt x="658" y="521"/>
                  <a:pt x="674" y="477"/>
                  <a:pt x="674" y="477"/>
                </a:cubicBezTo>
                <a:cubicBezTo>
                  <a:pt x="651" y="410"/>
                  <a:pt x="689" y="373"/>
                  <a:pt x="709" y="316"/>
                </a:cubicBezTo>
                <a:cubicBezTo>
                  <a:pt x="685" y="300"/>
                  <a:pt x="673" y="280"/>
                  <a:pt x="653" y="260"/>
                </a:cubicBezTo>
                <a:cubicBezTo>
                  <a:pt x="637" y="213"/>
                  <a:pt x="628" y="199"/>
                  <a:pt x="582" y="176"/>
                </a:cubicBezTo>
                <a:cubicBezTo>
                  <a:pt x="520" y="188"/>
                  <a:pt x="514" y="157"/>
                  <a:pt x="477" y="112"/>
                </a:cubicBezTo>
                <a:cubicBezTo>
                  <a:pt x="466" y="58"/>
                  <a:pt x="446" y="31"/>
                  <a:pt x="400" y="0"/>
                </a:cubicBezTo>
                <a:cubicBezTo>
                  <a:pt x="348" y="8"/>
                  <a:pt x="316" y="27"/>
                  <a:pt x="274" y="56"/>
                </a:cubicBezTo>
                <a:cubicBezTo>
                  <a:pt x="254" y="51"/>
                  <a:pt x="232" y="48"/>
                  <a:pt x="217" y="35"/>
                </a:cubicBezTo>
                <a:close/>
              </a:path>
            </a:pathLst>
          </a:custGeom>
          <a:solidFill>
            <a:srgbClr val="5353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37890" name="Text Box 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Comic Sans MS" charset="0"/>
            </a:endParaRPr>
          </a:p>
        </p:txBody>
      </p:sp>
      <p:sp>
        <p:nvSpPr>
          <p:cNvPr id="443398" name="Text Box 6"/>
          <p:cNvSpPr txBox="1">
            <a:spLocks noChangeArrowheads="1"/>
          </p:cNvSpPr>
          <p:nvPr/>
        </p:nvSpPr>
        <p:spPr bwMode="auto">
          <a:xfrm>
            <a:off x="1790700" y="-9525"/>
            <a:ext cx="4187825"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600" b="1">
                <a:solidFill>
                  <a:schemeClr val="tx1"/>
                </a:solidFill>
                <a:latin typeface="Comic Sans MS" charset="0"/>
              </a:rPr>
              <a:t>1 සාමුවෙල් 9:1 සිට </a:t>
            </a:r>
            <a:r>
              <a:rPr lang="en-AU" sz="1600" b="1">
                <a:solidFill>
                  <a:schemeClr val="tx1"/>
                </a:solidFill>
                <a:latin typeface="Comic Sans MS" charset="0"/>
              </a:rPr>
              <a:t> </a:t>
            </a:r>
            <a:r>
              <a:rPr lang="en-US" sz="1600" b="1">
                <a:solidFill>
                  <a:schemeClr val="tx1"/>
                </a:solidFill>
                <a:latin typeface="Comic Sans MS" charset="0"/>
              </a:rPr>
              <a:t>2 රාජාවලිය</a:t>
            </a:r>
            <a:r>
              <a:rPr lang="en-AU" sz="1600" b="1">
                <a:solidFill>
                  <a:schemeClr val="tx1"/>
                </a:solidFill>
                <a:latin typeface="Comic Sans MS" charset="0"/>
              </a:rPr>
              <a:t> </a:t>
            </a:r>
            <a:r>
              <a:rPr lang="en-US" sz="1600" b="1">
                <a:solidFill>
                  <a:schemeClr val="tx1"/>
                </a:solidFill>
                <a:latin typeface="Comic Sans MS" charset="0"/>
              </a:rPr>
              <a:t>25:21</a:t>
            </a:r>
          </a:p>
        </p:txBody>
      </p:sp>
      <p:sp>
        <p:nvSpPr>
          <p:cNvPr id="37892" name="Text Box 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43402" name="Rectangle 10"/>
          <p:cNvSpPr>
            <a:spLocks noChangeArrowheads="1"/>
          </p:cNvSpPr>
          <p:nvPr/>
        </p:nvSpPr>
        <p:spPr bwMode="auto">
          <a:xfrm>
            <a:off x="8123238"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17</a:t>
            </a:r>
          </a:p>
        </p:txBody>
      </p:sp>
      <p:sp>
        <p:nvSpPr>
          <p:cNvPr id="37894" name="Text Box 11"/>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443407" name="Oval 15"/>
          <p:cNvSpPr>
            <a:spLocks noChangeArrowheads="1"/>
          </p:cNvSpPr>
          <p:nvPr/>
        </p:nvSpPr>
        <p:spPr bwMode="auto">
          <a:xfrm>
            <a:off x="6434138" y="854075"/>
            <a:ext cx="1625600" cy="1606550"/>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37896" name="Freeform 16"/>
          <p:cNvSpPr>
            <a:spLocks/>
          </p:cNvSpPr>
          <p:nvPr/>
        </p:nvSpPr>
        <p:spPr bwMode="auto">
          <a:xfrm>
            <a:off x="7265988" y="771525"/>
            <a:ext cx="1011237"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43409" name="Rectangle 17"/>
          <p:cNvSpPr>
            <a:spLocks noChangeArrowheads="1"/>
          </p:cNvSpPr>
          <p:nvPr/>
        </p:nvSpPr>
        <p:spPr bwMode="auto">
          <a:xfrm>
            <a:off x="6772275" y="901700"/>
            <a:ext cx="184467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rgbClr val="FFEA18"/>
                </a:solidFill>
                <a:latin typeface="Times" pitchFamily="-112" charset="0"/>
                <a:ea typeface="+mn-ea"/>
                <a:cs typeface="+mn-cs"/>
              </a:rPr>
              <a:t>A</a:t>
            </a:r>
            <a:r>
              <a:rPr lang="en-US" sz="3600">
                <a:solidFill>
                  <a:srgbClr val="51DC00"/>
                </a:solidFill>
                <a:latin typeface="Times" pitchFamily="-112" charset="0"/>
                <a:ea typeface="+mn-ea"/>
                <a:cs typeface="+mn-cs"/>
              </a:rPr>
              <a:t> </a:t>
            </a:r>
            <a:r>
              <a:rPr lang="en-US" sz="5400">
                <a:solidFill>
                  <a:srgbClr val="1CFF23"/>
                </a:solidFill>
                <a:latin typeface="Times" pitchFamily="-112" charset="0"/>
                <a:ea typeface="+mn-ea"/>
                <a:cs typeface="+mn-cs"/>
              </a:rPr>
              <a:t>R</a:t>
            </a:r>
            <a:r>
              <a:rPr lang="en-US" sz="3600">
                <a:solidFill>
                  <a:schemeClr val="tx2"/>
                </a:solidFill>
                <a:latin typeface="Times" pitchFamily="-112" charset="0"/>
                <a:ea typeface="+mn-ea"/>
                <a:cs typeface="+mn-cs"/>
              </a:rPr>
              <a:t> C</a:t>
            </a:r>
          </a:p>
        </p:txBody>
      </p:sp>
      <p:grpSp>
        <p:nvGrpSpPr>
          <p:cNvPr id="37898" name="Group 19"/>
          <p:cNvGrpSpPr>
            <a:grpSpLocks/>
          </p:cNvGrpSpPr>
          <p:nvPr/>
        </p:nvGrpSpPr>
        <p:grpSpPr bwMode="auto">
          <a:xfrm>
            <a:off x="2330450" y="1112838"/>
            <a:ext cx="4978400" cy="4221162"/>
            <a:chOff x="1468" y="701"/>
            <a:chExt cx="3136" cy="2659"/>
          </a:xfrm>
        </p:grpSpPr>
        <p:sp>
          <p:nvSpPr>
            <p:cNvPr id="37900" name="Rectangle 20"/>
            <p:cNvSpPr>
              <a:spLocks noChangeArrowheads="1"/>
            </p:cNvSpPr>
            <p:nvPr/>
          </p:nvSpPr>
          <p:spPr bwMode="auto">
            <a:xfrm>
              <a:off x="1471" y="954"/>
              <a:ext cx="1114" cy="489"/>
            </a:xfrm>
            <a:prstGeom prst="rect">
              <a:avLst/>
            </a:prstGeom>
            <a:solidFill>
              <a:srgbClr val="FFD34A"/>
            </a:solidFill>
            <a:ln w="31750">
              <a:solidFill>
                <a:srgbClr val="FFD34A"/>
              </a:solidFill>
              <a:miter lim="800000"/>
              <a:headEnd/>
              <a:tailEnd/>
            </a:ln>
          </p:spPr>
          <p:txBody>
            <a:bodyPr/>
            <a:lstStyle/>
            <a:p>
              <a:endParaRPr lang="en-US"/>
            </a:p>
          </p:txBody>
        </p:sp>
        <p:sp>
          <p:nvSpPr>
            <p:cNvPr id="37901" name="Rectangle 21"/>
            <p:cNvSpPr>
              <a:spLocks noChangeArrowheads="1"/>
            </p:cNvSpPr>
            <p:nvPr/>
          </p:nvSpPr>
          <p:spPr bwMode="auto">
            <a:xfrm>
              <a:off x="1614" y="741"/>
              <a:ext cx="736"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Times" charset="0"/>
                </a:rPr>
                <a:t>ABRAHAM</a:t>
              </a:r>
              <a:endParaRPr lang="en-US"/>
            </a:p>
          </p:txBody>
        </p:sp>
        <p:sp>
          <p:nvSpPr>
            <p:cNvPr id="37902" name="Rectangle 22"/>
            <p:cNvSpPr>
              <a:spLocks noChangeArrowheads="1"/>
            </p:cNvSpPr>
            <p:nvPr/>
          </p:nvSpPr>
          <p:spPr bwMode="auto">
            <a:xfrm>
              <a:off x="1471" y="954"/>
              <a:ext cx="1556" cy="536"/>
            </a:xfrm>
            <a:prstGeom prst="rect">
              <a:avLst/>
            </a:prstGeom>
            <a:solidFill>
              <a:srgbClr val="FFD34A"/>
            </a:solidFill>
            <a:ln w="31750">
              <a:solidFill>
                <a:srgbClr val="1A0004"/>
              </a:solidFill>
              <a:miter lim="800000"/>
              <a:headEnd/>
              <a:tailEnd/>
            </a:ln>
          </p:spPr>
          <p:txBody>
            <a:bodyPr/>
            <a:lstStyle/>
            <a:p>
              <a:endParaRPr lang="en-US"/>
            </a:p>
          </p:txBody>
        </p:sp>
        <p:sp>
          <p:nvSpPr>
            <p:cNvPr id="37903" name="AutoShape 23"/>
            <p:cNvSpPr>
              <a:spLocks noChangeArrowheads="1"/>
            </p:cNvSpPr>
            <p:nvPr/>
          </p:nvSpPr>
          <p:spPr bwMode="auto">
            <a:xfrm>
              <a:off x="1471" y="701"/>
              <a:ext cx="916" cy="694"/>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37904" name="Rectangle 24"/>
            <p:cNvSpPr>
              <a:spLocks noChangeArrowheads="1"/>
            </p:cNvSpPr>
            <p:nvPr/>
          </p:nvSpPr>
          <p:spPr bwMode="auto">
            <a:xfrm>
              <a:off x="1471" y="958"/>
              <a:ext cx="1114" cy="441"/>
            </a:xfrm>
            <a:prstGeom prst="rect">
              <a:avLst/>
            </a:prstGeom>
            <a:solidFill>
              <a:srgbClr val="FFD34A"/>
            </a:solidFill>
            <a:ln w="31750">
              <a:solidFill>
                <a:srgbClr val="FFD34A"/>
              </a:solidFill>
              <a:miter lim="800000"/>
              <a:headEnd/>
              <a:tailEnd/>
            </a:ln>
          </p:spPr>
          <p:txBody>
            <a:bodyPr/>
            <a:lstStyle/>
            <a:p>
              <a:endParaRPr lang="en-US"/>
            </a:p>
          </p:txBody>
        </p:sp>
        <p:sp>
          <p:nvSpPr>
            <p:cNvPr id="37905" name="Rectangle 25"/>
            <p:cNvSpPr>
              <a:spLocks noChangeArrowheads="1"/>
            </p:cNvSpPr>
            <p:nvPr/>
          </p:nvSpPr>
          <p:spPr bwMode="auto">
            <a:xfrm>
              <a:off x="1468" y="727"/>
              <a:ext cx="40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මැවීම</a:t>
              </a:r>
              <a:endParaRPr lang="en-US"/>
            </a:p>
          </p:txBody>
        </p:sp>
        <p:sp>
          <p:nvSpPr>
            <p:cNvPr id="37906" name="Line 26"/>
            <p:cNvSpPr>
              <a:spLocks noChangeShapeType="1"/>
            </p:cNvSpPr>
            <p:nvPr/>
          </p:nvSpPr>
          <p:spPr bwMode="auto">
            <a:xfrm>
              <a:off x="1471" y="891"/>
              <a:ext cx="2" cy="552"/>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7907" name="Line 27"/>
            <p:cNvSpPr>
              <a:spLocks noChangeShapeType="1"/>
            </p:cNvSpPr>
            <p:nvPr/>
          </p:nvSpPr>
          <p:spPr bwMode="auto">
            <a:xfrm>
              <a:off x="2371" y="954"/>
              <a:ext cx="488" cy="2"/>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7908" name="Rectangle 28"/>
            <p:cNvSpPr>
              <a:spLocks noChangeArrowheads="1"/>
            </p:cNvSpPr>
            <p:nvPr/>
          </p:nvSpPr>
          <p:spPr bwMode="auto">
            <a:xfrm>
              <a:off x="1639" y="1143"/>
              <a:ext cx="1114" cy="506"/>
            </a:xfrm>
            <a:prstGeom prst="rect">
              <a:avLst/>
            </a:prstGeom>
            <a:solidFill>
              <a:srgbClr val="FFD34A"/>
            </a:solidFill>
            <a:ln w="31750">
              <a:solidFill>
                <a:srgbClr val="FFD34A"/>
              </a:solidFill>
              <a:miter lim="800000"/>
              <a:headEnd/>
              <a:tailEnd/>
            </a:ln>
          </p:spPr>
          <p:txBody>
            <a:bodyPr/>
            <a:lstStyle/>
            <a:p>
              <a:endParaRPr lang="en-US"/>
            </a:p>
          </p:txBody>
        </p:sp>
        <p:sp>
          <p:nvSpPr>
            <p:cNvPr id="37909" name="Rectangle 29"/>
            <p:cNvSpPr>
              <a:spLocks noChangeArrowheads="1"/>
            </p:cNvSpPr>
            <p:nvPr/>
          </p:nvSpPr>
          <p:spPr bwMode="auto">
            <a:xfrm>
              <a:off x="1777" y="946"/>
              <a:ext cx="736"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Times" charset="0"/>
                </a:rPr>
                <a:t>ABRAHAM</a:t>
              </a:r>
              <a:endParaRPr lang="en-US"/>
            </a:p>
          </p:txBody>
        </p:sp>
        <p:sp>
          <p:nvSpPr>
            <p:cNvPr id="37910" name="Rectangle 30"/>
            <p:cNvSpPr>
              <a:spLocks noChangeArrowheads="1"/>
            </p:cNvSpPr>
            <p:nvPr/>
          </p:nvSpPr>
          <p:spPr bwMode="auto">
            <a:xfrm>
              <a:off x="1639" y="1143"/>
              <a:ext cx="1556" cy="553"/>
            </a:xfrm>
            <a:prstGeom prst="rect">
              <a:avLst/>
            </a:prstGeom>
            <a:solidFill>
              <a:srgbClr val="FFD34A"/>
            </a:solidFill>
            <a:ln w="31750">
              <a:solidFill>
                <a:srgbClr val="1A0004"/>
              </a:solidFill>
              <a:miter lim="800000"/>
              <a:headEnd/>
              <a:tailEnd/>
            </a:ln>
          </p:spPr>
          <p:txBody>
            <a:bodyPr/>
            <a:lstStyle/>
            <a:p>
              <a:endParaRPr lang="en-US"/>
            </a:p>
          </p:txBody>
        </p:sp>
        <p:sp>
          <p:nvSpPr>
            <p:cNvPr id="37911" name="AutoShape 31"/>
            <p:cNvSpPr>
              <a:spLocks noChangeArrowheads="1"/>
            </p:cNvSpPr>
            <p:nvPr/>
          </p:nvSpPr>
          <p:spPr bwMode="auto">
            <a:xfrm>
              <a:off x="1639" y="891"/>
              <a:ext cx="899" cy="710"/>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37912" name="Rectangle 32"/>
            <p:cNvSpPr>
              <a:spLocks noChangeArrowheads="1"/>
            </p:cNvSpPr>
            <p:nvPr/>
          </p:nvSpPr>
          <p:spPr bwMode="auto">
            <a:xfrm>
              <a:off x="1639" y="1147"/>
              <a:ext cx="1114" cy="458"/>
            </a:xfrm>
            <a:prstGeom prst="rect">
              <a:avLst/>
            </a:prstGeom>
            <a:solidFill>
              <a:srgbClr val="FFD34A"/>
            </a:solidFill>
            <a:ln w="31750">
              <a:solidFill>
                <a:srgbClr val="FFD34A"/>
              </a:solidFill>
              <a:miter lim="800000"/>
              <a:headEnd/>
              <a:tailEnd/>
            </a:ln>
          </p:spPr>
          <p:txBody>
            <a:bodyPr/>
            <a:lstStyle/>
            <a:p>
              <a:endParaRPr lang="en-US"/>
            </a:p>
          </p:txBody>
        </p:sp>
        <p:sp>
          <p:nvSpPr>
            <p:cNvPr id="37913" name="Rectangle 33"/>
            <p:cNvSpPr>
              <a:spLocks noChangeArrowheads="1"/>
            </p:cNvSpPr>
            <p:nvPr/>
          </p:nvSpPr>
          <p:spPr bwMode="auto">
            <a:xfrm>
              <a:off x="1628" y="923"/>
              <a:ext cx="49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ආබ්‍රහම්</a:t>
              </a:r>
              <a:endParaRPr lang="en-US"/>
            </a:p>
          </p:txBody>
        </p:sp>
        <p:sp>
          <p:nvSpPr>
            <p:cNvPr id="37914" name="Line 34"/>
            <p:cNvSpPr>
              <a:spLocks noChangeShapeType="1"/>
            </p:cNvSpPr>
            <p:nvPr/>
          </p:nvSpPr>
          <p:spPr bwMode="auto">
            <a:xfrm>
              <a:off x="1639" y="1096"/>
              <a:ext cx="1" cy="536"/>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7915" name="Line 35"/>
            <p:cNvSpPr>
              <a:spLocks noChangeShapeType="1"/>
            </p:cNvSpPr>
            <p:nvPr/>
          </p:nvSpPr>
          <p:spPr bwMode="auto">
            <a:xfrm>
              <a:off x="2538" y="1143"/>
              <a:ext cx="489"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7916" name="Rectangle 36"/>
            <p:cNvSpPr>
              <a:spLocks noChangeArrowheads="1"/>
            </p:cNvSpPr>
            <p:nvPr/>
          </p:nvSpPr>
          <p:spPr bwMode="auto">
            <a:xfrm>
              <a:off x="1807" y="1348"/>
              <a:ext cx="1098" cy="490"/>
            </a:xfrm>
            <a:prstGeom prst="rect">
              <a:avLst/>
            </a:prstGeom>
            <a:solidFill>
              <a:srgbClr val="FFD34A"/>
            </a:solidFill>
            <a:ln w="31750">
              <a:solidFill>
                <a:srgbClr val="FFD34A"/>
              </a:solidFill>
              <a:miter lim="800000"/>
              <a:headEnd/>
              <a:tailEnd/>
            </a:ln>
          </p:spPr>
          <p:txBody>
            <a:bodyPr/>
            <a:lstStyle/>
            <a:p>
              <a:endParaRPr lang="en-US"/>
            </a:p>
          </p:txBody>
        </p:sp>
        <p:sp>
          <p:nvSpPr>
            <p:cNvPr id="37917" name="Rectangle 37"/>
            <p:cNvSpPr>
              <a:spLocks noChangeArrowheads="1"/>
            </p:cNvSpPr>
            <p:nvPr/>
          </p:nvSpPr>
          <p:spPr bwMode="auto">
            <a:xfrm>
              <a:off x="1940" y="1135"/>
              <a:ext cx="736"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Times" charset="0"/>
                </a:rPr>
                <a:t>ABRAHAM</a:t>
              </a:r>
              <a:endParaRPr lang="en-US"/>
            </a:p>
          </p:txBody>
        </p:sp>
        <p:sp>
          <p:nvSpPr>
            <p:cNvPr id="37918" name="Rectangle 38"/>
            <p:cNvSpPr>
              <a:spLocks noChangeArrowheads="1"/>
            </p:cNvSpPr>
            <p:nvPr/>
          </p:nvSpPr>
          <p:spPr bwMode="auto">
            <a:xfrm>
              <a:off x="1807" y="1348"/>
              <a:ext cx="1556" cy="536"/>
            </a:xfrm>
            <a:prstGeom prst="rect">
              <a:avLst/>
            </a:prstGeom>
            <a:solidFill>
              <a:srgbClr val="FFD34A"/>
            </a:solidFill>
            <a:ln w="31750">
              <a:solidFill>
                <a:srgbClr val="1A0004"/>
              </a:solidFill>
              <a:miter lim="800000"/>
              <a:headEnd/>
              <a:tailEnd/>
            </a:ln>
          </p:spPr>
          <p:txBody>
            <a:bodyPr/>
            <a:lstStyle/>
            <a:p>
              <a:endParaRPr lang="en-US"/>
            </a:p>
          </p:txBody>
        </p:sp>
        <p:sp>
          <p:nvSpPr>
            <p:cNvPr id="37919" name="AutoShape 39"/>
            <p:cNvSpPr>
              <a:spLocks noChangeArrowheads="1"/>
            </p:cNvSpPr>
            <p:nvPr/>
          </p:nvSpPr>
          <p:spPr bwMode="auto">
            <a:xfrm>
              <a:off x="1807" y="1096"/>
              <a:ext cx="900" cy="695"/>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37920" name="Rectangle 40"/>
            <p:cNvSpPr>
              <a:spLocks noChangeArrowheads="1"/>
            </p:cNvSpPr>
            <p:nvPr/>
          </p:nvSpPr>
          <p:spPr bwMode="auto">
            <a:xfrm>
              <a:off x="1807" y="1352"/>
              <a:ext cx="1098" cy="443"/>
            </a:xfrm>
            <a:prstGeom prst="rect">
              <a:avLst/>
            </a:prstGeom>
            <a:solidFill>
              <a:srgbClr val="FFD34A"/>
            </a:solidFill>
            <a:ln w="31750">
              <a:solidFill>
                <a:srgbClr val="FFD34A"/>
              </a:solidFill>
              <a:miter lim="800000"/>
              <a:headEnd/>
              <a:tailEnd/>
            </a:ln>
          </p:spPr>
          <p:txBody>
            <a:bodyPr/>
            <a:lstStyle/>
            <a:p>
              <a:endParaRPr lang="en-US"/>
            </a:p>
          </p:txBody>
        </p:sp>
        <p:sp>
          <p:nvSpPr>
            <p:cNvPr id="37921" name="Rectangle 41"/>
            <p:cNvSpPr>
              <a:spLocks noChangeArrowheads="1"/>
            </p:cNvSpPr>
            <p:nvPr/>
          </p:nvSpPr>
          <p:spPr bwMode="auto">
            <a:xfrm>
              <a:off x="1844" y="1121"/>
              <a:ext cx="63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යෝසෙප්</a:t>
              </a:r>
              <a:endParaRPr lang="en-US"/>
            </a:p>
          </p:txBody>
        </p:sp>
        <p:sp>
          <p:nvSpPr>
            <p:cNvPr id="37922" name="Line 42"/>
            <p:cNvSpPr>
              <a:spLocks noChangeShapeType="1"/>
            </p:cNvSpPr>
            <p:nvPr/>
          </p:nvSpPr>
          <p:spPr bwMode="auto">
            <a:xfrm>
              <a:off x="1807" y="1285"/>
              <a:ext cx="1" cy="553"/>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7923" name="Line 43"/>
            <p:cNvSpPr>
              <a:spLocks noChangeShapeType="1"/>
            </p:cNvSpPr>
            <p:nvPr/>
          </p:nvSpPr>
          <p:spPr bwMode="auto">
            <a:xfrm>
              <a:off x="2691" y="1348"/>
              <a:ext cx="504" cy="2"/>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7924" name="Rectangle 44"/>
            <p:cNvSpPr>
              <a:spLocks noChangeArrowheads="1"/>
            </p:cNvSpPr>
            <p:nvPr/>
          </p:nvSpPr>
          <p:spPr bwMode="auto">
            <a:xfrm>
              <a:off x="2005" y="1537"/>
              <a:ext cx="1556" cy="553"/>
            </a:xfrm>
            <a:prstGeom prst="rect">
              <a:avLst/>
            </a:prstGeom>
            <a:solidFill>
              <a:srgbClr val="FFD34A"/>
            </a:solidFill>
            <a:ln w="31750">
              <a:solidFill>
                <a:srgbClr val="1A0004"/>
              </a:solidFill>
              <a:miter lim="800000"/>
              <a:headEnd/>
              <a:tailEnd/>
            </a:ln>
          </p:spPr>
          <p:txBody>
            <a:bodyPr/>
            <a:lstStyle/>
            <a:p>
              <a:endParaRPr lang="en-US"/>
            </a:p>
          </p:txBody>
        </p:sp>
        <p:sp>
          <p:nvSpPr>
            <p:cNvPr id="37925" name="AutoShape 45"/>
            <p:cNvSpPr>
              <a:spLocks noChangeArrowheads="1"/>
            </p:cNvSpPr>
            <p:nvPr/>
          </p:nvSpPr>
          <p:spPr bwMode="auto">
            <a:xfrm>
              <a:off x="2005" y="1285"/>
              <a:ext cx="900" cy="694"/>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37926" name="Rectangle 46"/>
            <p:cNvSpPr>
              <a:spLocks noChangeArrowheads="1"/>
            </p:cNvSpPr>
            <p:nvPr/>
          </p:nvSpPr>
          <p:spPr bwMode="auto">
            <a:xfrm>
              <a:off x="2023" y="1541"/>
              <a:ext cx="1096" cy="442"/>
            </a:xfrm>
            <a:prstGeom prst="rect">
              <a:avLst/>
            </a:prstGeom>
            <a:solidFill>
              <a:srgbClr val="FFD34A"/>
            </a:solidFill>
            <a:ln w="31750">
              <a:solidFill>
                <a:srgbClr val="FFD34A"/>
              </a:solidFill>
              <a:miter lim="800000"/>
              <a:headEnd/>
              <a:tailEnd/>
            </a:ln>
          </p:spPr>
          <p:txBody>
            <a:bodyPr/>
            <a:lstStyle/>
            <a:p>
              <a:endParaRPr lang="en-US"/>
            </a:p>
          </p:txBody>
        </p:sp>
        <p:sp>
          <p:nvSpPr>
            <p:cNvPr id="37927" name="Rectangle 47"/>
            <p:cNvSpPr>
              <a:spLocks noChangeArrowheads="1"/>
            </p:cNvSpPr>
            <p:nvPr/>
          </p:nvSpPr>
          <p:spPr bwMode="auto">
            <a:xfrm>
              <a:off x="2084" y="1310"/>
              <a:ext cx="64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මෝසෙස්</a:t>
              </a:r>
              <a:endParaRPr lang="en-US"/>
            </a:p>
          </p:txBody>
        </p:sp>
        <p:sp>
          <p:nvSpPr>
            <p:cNvPr id="37928" name="Line 48"/>
            <p:cNvSpPr>
              <a:spLocks noChangeShapeType="1"/>
            </p:cNvSpPr>
            <p:nvPr/>
          </p:nvSpPr>
          <p:spPr bwMode="auto">
            <a:xfrm>
              <a:off x="2905" y="1537"/>
              <a:ext cx="48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7929" name="Rectangle 49"/>
            <p:cNvSpPr>
              <a:spLocks noChangeArrowheads="1"/>
            </p:cNvSpPr>
            <p:nvPr/>
          </p:nvSpPr>
          <p:spPr bwMode="auto">
            <a:xfrm>
              <a:off x="2172" y="1727"/>
              <a:ext cx="1557" cy="553"/>
            </a:xfrm>
            <a:prstGeom prst="rect">
              <a:avLst/>
            </a:prstGeom>
            <a:solidFill>
              <a:srgbClr val="FFD34A"/>
            </a:solidFill>
            <a:ln w="31750">
              <a:solidFill>
                <a:srgbClr val="1A0004"/>
              </a:solidFill>
              <a:miter lim="800000"/>
              <a:headEnd/>
              <a:tailEnd/>
            </a:ln>
          </p:spPr>
          <p:txBody>
            <a:bodyPr/>
            <a:lstStyle/>
            <a:p>
              <a:endParaRPr lang="en-US"/>
            </a:p>
          </p:txBody>
        </p:sp>
        <p:sp>
          <p:nvSpPr>
            <p:cNvPr id="37930" name="AutoShape 50"/>
            <p:cNvSpPr>
              <a:spLocks noChangeArrowheads="1"/>
            </p:cNvSpPr>
            <p:nvPr/>
          </p:nvSpPr>
          <p:spPr bwMode="auto">
            <a:xfrm>
              <a:off x="2172" y="1490"/>
              <a:ext cx="901" cy="695"/>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37931" name="Rectangle 51"/>
            <p:cNvSpPr>
              <a:spLocks noChangeArrowheads="1"/>
            </p:cNvSpPr>
            <p:nvPr/>
          </p:nvSpPr>
          <p:spPr bwMode="auto">
            <a:xfrm>
              <a:off x="2172" y="1731"/>
              <a:ext cx="995" cy="458"/>
            </a:xfrm>
            <a:prstGeom prst="rect">
              <a:avLst/>
            </a:prstGeom>
            <a:solidFill>
              <a:srgbClr val="FFD34A"/>
            </a:solidFill>
            <a:ln w="31750">
              <a:solidFill>
                <a:srgbClr val="FFD34A"/>
              </a:solidFill>
              <a:miter lim="800000"/>
              <a:headEnd/>
              <a:tailEnd/>
            </a:ln>
          </p:spPr>
          <p:txBody>
            <a:bodyPr/>
            <a:lstStyle/>
            <a:p>
              <a:endParaRPr lang="en-US"/>
            </a:p>
          </p:txBody>
        </p:sp>
        <p:sp>
          <p:nvSpPr>
            <p:cNvPr id="37932" name="Rectangle 52"/>
            <p:cNvSpPr>
              <a:spLocks noChangeArrowheads="1"/>
            </p:cNvSpPr>
            <p:nvPr/>
          </p:nvSpPr>
          <p:spPr bwMode="auto">
            <a:xfrm>
              <a:off x="2192" y="1516"/>
              <a:ext cx="567"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යොෂුවා</a:t>
              </a:r>
              <a:endParaRPr lang="en-US"/>
            </a:p>
          </p:txBody>
        </p:sp>
        <p:sp>
          <p:nvSpPr>
            <p:cNvPr id="37933" name="Line 53"/>
            <p:cNvSpPr>
              <a:spLocks noChangeShapeType="1"/>
            </p:cNvSpPr>
            <p:nvPr/>
          </p:nvSpPr>
          <p:spPr bwMode="auto">
            <a:xfrm>
              <a:off x="2172" y="1680"/>
              <a:ext cx="2" cy="552"/>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7934" name="Rectangle 54"/>
            <p:cNvSpPr>
              <a:spLocks noChangeArrowheads="1"/>
            </p:cNvSpPr>
            <p:nvPr/>
          </p:nvSpPr>
          <p:spPr bwMode="auto">
            <a:xfrm>
              <a:off x="2325" y="1942"/>
              <a:ext cx="1556" cy="552"/>
            </a:xfrm>
            <a:prstGeom prst="rect">
              <a:avLst/>
            </a:prstGeom>
            <a:solidFill>
              <a:srgbClr val="FFD34A"/>
            </a:solidFill>
            <a:ln w="31750">
              <a:solidFill>
                <a:srgbClr val="1A0004"/>
              </a:solidFill>
              <a:miter lim="800000"/>
              <a:headEnd/>
              <a:tailEnd/>
            </a:ln>
          </p:spPr>
          <p:txBody>
            <a:bodyPr/>
            <a:lstStyle/>
            <a:p>
              <a:endParaRPr lang="en-US"/>
            </a:p>
          </p:txBody>
        </p:sp>
        <p:sp>
          <p:nvSpPr>
            <p:cNvPr id="37935" name="AutoShape 55"/>
            <p:cNvSpPr>
              <a:spLocks noChangeArrowheads="1"/>
            </p:cNvSpPr>
            <p:nvPr/>
          </p:nvSpPr>
          <p:spPr bwMode="auto">
            <a:xfrm>
              <a:off x="2325" y="1680"/>
              <a:ext cx="934" cy="694"/>
            </a:xfrm>
            <a:prstGeom prst="roundRect">
              <a:avLst>
                <a:gd name="adj" fmla="val 10745"/>
              </a:avLst>
            </a:prstGeom>
            <a:solidFill>
              <a:srgbClr val="FFD34A"/>
            </a:solidFill>
            <a:ln w="31750">
              <a:solidFill>
                <a:srgbClr val="1A0004"/>
              </a:solidFill>
              <a:round/>
              <a:headEnd/>
              <a:tailEnd/>
            </a:ln>
          </p:spPr>
          <p:txBody>
            <a:bodyPr/>
            <a:lstStyle/>
            <a:p>
              <a:endParaRPr lang="en-US"/>
            </a:p>
          </p:txBody>
        </p:sp>
        <p:sp>
          <p:nvSpPr>
            <p:cNvPr id="37936" name="Rectangle 56"/>
            <p:cNvSpPr>
              <a:spLocks noChangeArrowheads="1"/>
            </p:cNvSpPr>
            <p:nvPr/>
          </p:nvSpPr>
          <p:spPr bwMode="auto">
            <a:xfrm>
              <a:off x="2325" y="1942"/>
              <a:ext cx="1100" cy="457"/>
            </a:xfrm>
            <a:prstGeom prst="rect">
              <a:avLst/>
            </a:prstGeom>
            <a:solidFill>
              <a:srgbClr val="FFD34A"/>
            </a:solidFill>
            <a:ln w="31750">
              <a:solidFill>
                <a:srgbClr val="FFD34A"/>
              </a:solidFill>
              <a:miter lim="800000"/>
              <a:headEnd/>
              <a:tailEnd/>
            </a:ln>
          </p:spPr>
          <p:txBody>
            <a:bodyPr/>
            <a:lstStyle/>
            <a:p>
              <a:endParaRPr lang="en-US"/>
            </a:p>
          </p:txBody>
        </p:sp>
        <p:sp>
          <p:nvSpPr>
            <p:cNvPr id="37937" name="Rectangle 57"/>
            <p:cNvSpPr>
              <a:spLocks noChangeArrowheads="1"/>
            </p:cNvSpPr>
            <p:nvPr/>
          </p:nvSpPr>
          <p:spPr bwMode="auto">
            <a:xfrm>
              <a:off x="2289" y="1706"/>
              <a:ext cx="533"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අරාජික</a:t>
              </a:r>
              <a:endParaRPr lang="en-US"/>
            </a:p>
          </p:txBody>
        </p:sp>
        <p:sp>
          <p:nvSpPr>
            <p:cNvPr id="37938" name="Line 58"/>
            <p:cNvSpPr>
              <a:spLocks noChangeShapeType="1"/>
            </p:cNvSpPr>
            <p:nvPr/>
          </p:nvSpPr>
          <p:spPr bwMode="auto">
            <a:xfrm>
              <a:off x="2325" y="1895"/>
              <a:ext cx="1" cy="536"/>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7939" name="Rectangle 59"/>
            <p:cNvSpPr>
              <a:spLocks noChangeArrowheads="1"/>
            </p:cNvSpPr>
            <p:nvPr/>
          </p:nvSpPr>
          <p:spPr bwMode="auto">
            <a:xfrm>
              <a:off x="2484" y="2161"/>
              <a:ext cx="1556" cy="547"/>
            </a:xfrm>
            <a:prstGeom prst="rect">
              <a:avLst/>
            </a:prstGeom>
            <a:solidFill>
              <a:srgbClr val="FFD34A"/>
            </a:solidFill>
            <a:ln w="31750">
              <a:solidFill>
                <a:srgbClr val="1A0004"/>
              </a:solidFill>
              <a:miter lim="800000"/>
              <a:headEnd/>
              <a:tailEnd/>
            </a:ln>
          </p:spPr>
          <p:txBody>
            <a:bodyPr/>
            <a:lstStyle/>
            <a:p>
              <a:endParaRPr lang="en-US"/>
            </a:p>
          </p:txBody>
        </p:sp>
        <p:sp>
          <p:nvSpPr>
            <p:cNvPr id="37940" name="AutoShape 60"/>
            <p:cNvSpPr>
              <a:spLocks noChangeArrowheads="1"/>
            </p:cNvSpPr>
            <p:nvPr/>
          </p:nvSpPr>
          <p:spPr bwMode="auto">
            <a:xfrm>
              <a:off x="2484" y="1895"/>
              <a:ext cx="950" cy="694"/>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37941" name="Rectangle 61"/>
            <p:cNvSpPr>
              <a:spLocks noChangeArrowheads="1"/>
            </p:cNvSpPr>
            <p:nvPr/>
          </p:nvSpPr>
          <p:spPr bwMode="auto">
            <a:xfrm>
              <a:off x="2484" y="2166"/>
              <a:ext cx="1068" cy="442"/>
            </a:xfrm>
            <a:prstGeom prst="rect">
              <a:avLst/>
            </a:prstGeom>
            <a:solidFill>
              <a:srgbClr val="FFD34A"/>
            </a:solidFill>
            <a:ln w="31750">
              <a:solidFill>
                <a:srgbClr val="FFD34A"/>
              </a:solidFill>
              <a:miter lim="800000"/>
              <a:headEnd/>
              <a:tailEnd/>
            </a:ln>
          </p:spPr>
          <p:txBody>
            <a:bodyPr/>
            <a:lstStyle/>
            <a:p>
              <a:endParaRPr lang="en-US"/>
            </a:p>
          </p:txBody>
        </p:sp>
        <p:sp>
          <p:nvSpPr>
            <p:cNvPr id="37942" name="Rectangle 62"/>
            <p:cNvSpPr>
              <a:spLocks noChangeArrowheads="1"/>
            </p:cNvSpPr>
            <p:nvPr/>
          </p:nvSpPr>
          <p:spPr bwMode="auto">
            <a:xfrm>
              <a:off x="2485" y="1920"/>
              <a:ext cx="545"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රාජකීය</a:t>
              </a:r>
              <a:endParaRPr lang="en-US"/>
            </a:p>
          </p:txBody>
        </p:sp>
        <p:sp>
          <p:nvSpPr>
            <p:cNvPr id="37943" name="Line 63"/>
            <p:cNvSpPr>
              <a:spLocks noChangeShapeType="1"/>
            </p:cNvSpPr>
            <p:nvPr/>
          </p:nvSpPr>
          <p:spPr bwMode="auto">
            <a:xfrm>
              <a:off x="2484" y="2104"/>
              <a:ext cx="1" cy="55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7944" name="Rectangle 64"/>
            <p:cNvSpPr>
              <a:spLocks noChangeArrowheads="1"/>
            </p:cNvSpPr>
            <p:nvPr/>
          </p:nvSpPr>
          <p:spPr bwMode="auto">
            <a:xfrm>
              <a:off x="2655" y="2365"/>
              <a:ext cx="1556" cy="553"/>
            </a:xfrm>
            <a:prstGeom prst="rect">
              <a:avLst/>
            </a:prstGeom>
            <a:solidFill>
              <a:srgbClr val="FFD34A"/>
            </a:solidFill>
            <a:ln w="31750">
              <a:solidFill>
                <a:srgbClr val="1A0004"/>
              </a:solidFill>
              <a:miter lim="800000"/>
              <a:headEnd/>
              <a:tailEnd/>
            </a:ln>
          </p:spPr>
          <p:txBody>
            <a:bodyPr/>
            <a:lstStyle/>
            <a:p>
              <a:endParaRPr lang="en-US"/>
            </a:p>
          </p:txBody>
        </p:sp>
        <p:sp>
          <p:nvSpPr>
            <p:cNvPr id="37945" name="AutoShape 65"/>
            <p:cNvSpPr>
              <a:spLocks noChangeArrowheads="1"/>
            </p:cNvSpPr>
            <p:nvPr/>
          </p:nvSpPr>
          <p:spPr bwMode="auto">
            <a:xfrm>
              <a:off x="2655" y="2104"/>
              <a:ext cx="915" cy="709"/>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37946" name="Rectangle 66"/>
            <p:cNvSpPr>
              <a:spLocks noChangeArrowheads="1"/>
            </p:cNvSpPr>
            <p:nvPr/>
          </p:nvSpPr>
          <p:spPr bwMode="auto">
            <a:xfrm>
              <a:off x="2655" y="2365"/>
              <a:ext cx="1113" cy="458"/>
            </a:xfrm>
            <a:prstGeom prst="rect">
              <a:avLst/>
            </a:prstGeom>
            <a:solidFill>
              <a:srgbClr val="FFD34A"/>
            </a:solidFill>
            <a:ln w="31750">
              <a:solidFill>
                <a:srgbClr val="FFD34A"/>
              </a:solidFill>
              <a:miter lim="800000"/>
              <a:headEnd/>
              <a:tailEnd/>
            </a:ln>
          </p:spPr>
          <p:txBody>
            <a:bodyPr/>
            <a:lstStyle/>
            <a:p>
              <a:endParaRPr lang="en-US"/>
            </a:p>
          </p:txBody>
        </p:sp>
        <p:sp>
          <p:nvSpPr>
            <p:cNvPr id="37947" name="Rectangle 67"/>
            <p:cNvSpPr>
              <a:spLocks noChangeArrowheads="1"/>
            </p:cNvSpPr>
            <p:nvPr/>
          </p:nvSpPr>
          <p:spPr bwMode="auto">
            <a:xfrm>
              <a:off x="2595" y="2125"/>
              <a:ext cx="523"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විප්‍රවාස</a:t>
              </a:r>
              <a:endParaRPr lang="en-US"/>
            </a:p>
          </p:txBody>
        </p:sp>
        <p:sp>
          <p:nvSpPr>
            <p:cNvPr id="37948" name="Line 68"/>
            <p:cNvSpPr>
              <a:spLocks noChangeShapeType="1"/>
            </p:cNvSpPr>
            <p:nvPr/>
          </p:nvSpPr>
          <p:spPr bwMode="auto">
            <a:xfrm>
              <a:off x="2655" y="2318"/>
              <a:ext cx="1" cy="536"/>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7949" name="Line 69"/>
            <p:cNvSpPr>
              <a:spLocks noChangeShapeType="1"/>
            </p:cNvSpPr>
            <p:nvPr/>
          </p:nvSpPr>
          <p:spPr bwMode="auto">
            <a:xfrm>
              <a:off x="3555" y="2365"/>
              <a:ext cx="488" cy="2"/>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7950" name="Rectangle 70"/>
            <p:cNvSpPr>
              <a:spLocks noChangeArrowheads="1"/>
            </p:cNvSpPr>
            <p:nvPr/>
          </p:nvSpPr>
          <p:spPr bwMode="auto">
            <a:xfrm>
              <a:off x="2851" y="2571"/>
              <a:ext cx="1555" cy="537"/>
            </a:xfrm>
            <a:prstGeom prst="rect">
              <a:avLst/>
            </a:prstGeom>
            <a:solidFill>
              <a:srgbClr val="FFD34A"/>
            </a:solidFill>
            <a:ln w="31750">
              <a:solidFill>
                <a:srgbClr val="1A0004"/>
              </a:solidFill>
              <a:miter lim="800000"/>
              <a:headEnd/>
              <a:tailEnd/>
            </a:ln>
          </p:spPr>
          <p:txBody>
            <a:bodyPr/>
            <a:lstStyle/>
            <a:p>
              <a:endParaRPr lang="en-US"/>
            </a:p>
          </p:txBody>
        </p:sp>
        <p:sp>
          <p:nvSpPr>
            <p:cNvPr id="37951" name="AutoShape 71"/>
            <p:cNvSpPr>
              <a:spLocks noChangeArrowheads="1"/>
            </p:cNvSpPr>
            <p:nvPr/>
          </p:nvSpPr>
          <p:spPr bwMode="auto">
            <a:xfrm>
              <a:off x="2851" y="2318"/>
              <a:ext cx="899" cy="695"/>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37952" name="Rectangle 72"/>
            <p:cNvSpPr>
              <a:spLocks noChangeArrowheads="1"/>
            </p:cNvSpPr>
            <p:nvPr/>
          </p:nvSpPr>
          <p:spPr bwMode="auto">
            <a:xfrm>
              <a:off x="2851" y="2575"/>
              <a:ext cx="1098" cy="442"/>
            </a:xfrm>
            <a:prstGeom prst="rect">
              <a:avLst/>
            </a:prstGeom>
            <a:solidFill>
              <a:srgbClr val="FFD34A"/>
            </a:solidFill>
            <a:ln w="31750">
              <a:solidFill>
                <a:srgbClr val="FFD34A"/>
              </a:solidFill>
              <a:miter lim="800000"/>
              <a:headEnd/>
              <a:tailEnd/>
            </a:ln>
          </p:spPr>
          <p:txBody>
            <a:bodyPr/>
            <a:lstStyle/>
            <a:p>
              <a:endParaRPr lang="en-US"/>
            </a:p>
          </p:txBody>
        </p:sp>
        <p:sp>
          <p:nvSpPr>
            <p:cNvPr id="37953" name="Rectangle 73"/>
            <p:cNvSpPr>
              <a:spLocks noChangeArrowheads="1"/>
            </p:cNvSpPr>
            <p:nvPr/>
          </p:nvSpPr>
          <p:spPr bwMode="auto">
            <a:xfrm>
              <a:off x="2856" y="2344"/>
              <a:ext cx="429"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නිහඬ</a:t>
              </a:r>
              <a:endParaRPr lang="en-US"/>
            </a:p>
          </p:txBody>
        </p:sp>
        <p:sp>
          <p:nvSpPr>
            <p:cNvPr id="37954" name="Line 74"/>
            <p:cNvSpPr>
              <a:spLocks noChangeShapeType="1"/>
            </p:cNvSpPr>
            <p:nvPr/>
          </p:nvSpPr>
          <p:spPr bwMode="auto">
            <a:xfrm>
              <a:off x="2851" y="2524"/>
              <a:ext cx="1" cy="536"/>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7955" name="Line 75"/>
            <p:cNvSpPr>
              <a:spLocks noChangeShapeType="1"/>
            </p:cNvSpPr>
            <p:nvPr/>
          </p:nvSpPr>
          <p:spPr bwMode="auto">
            <a:xfrm>
              <a:off x="3750" y="2571"/>
              <a:ext cx="48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7956" name="Rectangle 76"/>
            <p:cNvSpPr>
              <a:spLocks noChangeArrowheads="1"/>
            </p:cNvSpPr>
            <p:nvPr/>
          </p:nvSpPr>
          <p:spPr bwMode="auto">
            <a:xfrm>
              <a:off x="3048" y="2817"/>
              <a:ext cx="1556" cy="543"/>
            </a:xfrm>
            <a:prstGeom prst="rect">
              <a:avLst/>
            </a:prstGeom>
            <a:solidFill>
              <a:srgbClr val="FFD34A"/>
            </a:solidFill>
            <a:ln w="31750">
              <a:solidFill>
                <a:srgbClr val="1A0004"/>
              </a:solidFill>
              <a:miter lim="800000"/>
              <a:headEnd/>
              <a:tailEnd/>
            </a:ln>
          </p:spPr>
          <p:txBody>
            <a:bodyPr/>
            <a:lstStyle/>
            <a:p>
              <a:endParaRPr lang="en-US"/>
            </a:p>
          </p:txBody>
        </p:sp>
        <p:sp>
          <p:nvSpPr>
            <p:cNvPr id="37957" name="AutoShape 77"/>
            <p:cNvSpPr>
              <a:spLocks noChangeArrowheads="1"/>
            </p:cNvSpPr>
            <p:nvPr/>
          </p:nvSpPr>
          <p:spPr bwMode="auto">
            <a:xfrm>
              <a:off x="3048" y="2524"/>
              <a:ext cx="901" cy="694"/>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37958" name="Rectangle 78"/>
            <p:cNvSpPr>
              <a:spLocks noChangeArrowheads="1"/>
            </p:cNvSpPr>
            <p:nvPr/>
          </p:nvSpPr>
          <p:spPr bwMode="auto">
            <a:xfrm>
              <a:off x="3048" y="2840"/>
              <a:ext cx="986" cy="444"/>
            </a:xfrm>
            <a:prstGeom prst="rect">
              <a:avLst/>
            </a:prstGeom>
            <a:solidFill>
              <a:srgbClr val="FFD34A"/>
            </a:solidFill>
            <a:ln w="31750">
              <a:solidFill>
                <a:srgbClr val="FFD34A"/>
              </a:solidFill>
              <a:miter lim="800000"/>
              <a:headEnd/>
              <a:tailEnd/>
            </a:ln>
          </p:spPr>
          <p:txBody>
            <a:bodyPr/>
            <a:lstStyle/>
            <a:p>
              <a:endParaRPr lang="en-US"/>
            </a:p>
          </p:txBody>
        </p:sp>
        <p:grpSp>
          <p:nvGrpSpPr>
            <p:cNvPr id="37959" name="Group 79"/>
            <p:cNvGrpSpPr>
              <a:grpSpLocks/>
            </p:cNvGrpSpPr>
            <p:nvPr/>
          </p:nvGrpSpPr>
          <p:grpSpPr bwMode="auto">
            <a:xfrm>
              <a:off x="3119" y="2564"/>
              <a:ext cx="605" cy="282"/>
              <a:chOff x="3044" y="3101"/>
              <a:chExt cx="530" cy="240"/>
            </a:xfrm>
          </p:grpSpPr>
          <p:sp>
            <p:nvSpPr>
              <p:cNvPr id="37962" name="Rectangle 80"/>
              <p:cNvSpPr>
                <a:spLocks noChangeArrowheads="1"/>
              </p:cNvSpPr>
              <p:nvPr/>
            </p:nvSpPr>
            <p:spPr bwMode="auto">
              <a:xfrm>
                <a:off x="3073" y="3112"/>
                <a:ext cx="164" cy="2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b="1">
                    <a:solidFill>
                      <a:schemeClr val="accent1"/>
                    </a:solidFill>
                    <a:latin typeface="Helvetica" charset="0"/>
                  </a:rPr>
                  <a:t>   </a:t>
                </a:r>
                <a:endParaRPr lang="en-US"/>
              </a:p>
            </p:txBody>
          </p:sp>
          <p:sp>
            <p:nvSpPr>
              <p:cNvPr id="37963" name="Rectangle 81"/>
              <p:cNvSpPr>
                <a:spLocks noChangeArrowheads="1"/>
              </p:cNvSpPr>
              <p:nvPr/>
            </p:nvSpPr>
            <p:spPr bwMode="auto">
              <a:xfrm>
                <a:off x="3044" y="3101"/>
                <a:ext cx="530" cy="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2900" b="1">
                    <a:solidFill>
                      <a:schemeClr val="accent1"/>
                    </a:solidFill>
                    <a:latin typeface="Helvetica" charset="0"/>
                  </a:rPr>
                  <a:t>යේසුස්</a:t>
                </a:r>
                <a:endParaRPr lang="en-US"/>
              </a:p>
            </p:txBody>
          </p:sp>
        </p:grpSp>
        <p:sp>
          <p:nvSpPr>
            <p:cNvPr id="37960" name="Line 82"/>
            <p:cNvSpPr>
              <a:spLocks noChangeShapeType="1"/>
            </p:cNvSpPr>
            <p:nvPr/>
          </p:nvSpPr>
          <p:spPr bwMode="auto">
            <a:xfrm>
              <a:off x="3048" y="2761"/>
              <a:ext cx="1" cy="536"/>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7961" name="Line 83"/>
            <p:cNvSpPr>
              <a:spLocks noChangeShapeType="1"/>
            </p:cNvSpPr>
            <p:nvPr/>
          </p:nvSpPr>
          <p:spPr bwMode="auto">
            <a:xfrm>
              <a:off x="2005" y="1490"/>
              <a:ext cx="1" cy="536"/>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443395" name="AutoShape 3"/>
          <p:cNvSpPr>
            <a:spLocks noChangeArrowheads="1"/>
          </p:cNvSpPr>
          <p:nvPr/>
        </p:nvSpPr>
        <p:spPr bwMode="auto">
          <a:xfrm rot="-1440000">
            <a:off x="2608263" y="3205163"/>
            <a:ext cx="1517650" cy="660400"/>
          </a:xfrm>
          <a:prstGeom prst="rightArrow">
            <a:avLst>
              <a:gd name="adj1" fmla="val 75000"/>
              <a:gd name="adj2" fmla="val 114914"/>
            </a:avLst>
          </a:prstGeom>
          <a:gradFill rotWithShape="0">
            <a:gsLst>
              <a:gs pos="0">
                <a:srgbClr val="004C00"/>
              </a:gs>
              <a:gs pos="50000">
                <a:srgbClr val="00FF00"/>
              </a:gs>
              <a:gs pos="100000">
                <a:srgbClr val="004C00"/>
              </a:gs>
            </a:gsLst>
            <a:lin ang="5400000" scaled="1"/>
          </a:gradFill>
          <a:ln w="50800">
            <a:solidFill>
              <a:schemeClr val="bg2"/>
            </a:solidFill>
            <a:miter lim="800000"/>
            <a:headEnd/>
            <a:tailEnd/>
          </a:ln>
        </p:spPr>
        <p:txBody>
          <a:bodyPr wrap="none" anchor="ctr"/>
          <a:lstStyle/>
          <a:p>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443395"/>
                                        </p:tgtEl>
                                        <p:attrNameLst>
                                          <p:attrName>style.visibility</p:attrName>
                                        </p:attrNameLst>
                                      </p:cBhvr>
                                      <p:to>
                                        <p:strVal val="visible"/>
                                      </p:to>
                                    </p:set>
                                    <p:anim calcmode="lin" valueType="num">
                                      <p:cBhvr additive="base">
                                        <p:cTn id="7" dur="500" fill="hold"/>
                                        <p:tgtEl>
                                          <p:spTgt spid="443395"/>
                                        </p:tgtEl>
                                        <p:attrNameLst>
                                          <p:attrName>ppt_x</p:attrName>
                                        </p:attrNameLst>
                                      </p:cBhvr>
                                      <p:tavLst>
                                        <p:tav tm="0">
                                          <p:val>
                                            <p:strVal val="0-#ppt_w/2"/>
                                          </p:val>
                                        </p:tav>
                                        <p:tav tm="100000">
                                          <p:val>
                                            <p:strVal val="#ppt_x"/>
                                          </p:val>
                                        </p:tav>
                                      </p:tavLst>
                                    </p:anim>
                                    <p:anim calcmode="lin" valueType="num">
                                      <p:cBhvr additive="base">
                                        <p:cTn id="8" dur="500" fill="hold"/>
                                        <p:tgtEl>
                                          <p:spTgt spid="44339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339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p>
        </p:txBody>
      </p:sp>
      <p:sp>
        <p:nvSpPr>
          <p:cNvPr id="39938"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4544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39940"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9941"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9942"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45448"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rgbClr val="0842DE"/>
                </a:solidFill>
                <a:latin typeface="Times" pitchFamily="-112" charset="0"/>
                <a:ea typeface="+mn-ea"/>
                <a:cs typeface="+mn-cs"/>
              </a:rPr>
              <a:t>ER</a:t>
            </a:r>
          </a:p>
        </p:txBody>
      </p:sp>
      <p:sp>
        <p:nvSpPr>
          <p:cNvPr id="39944"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45450"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PG</a:t>
            </a:r>
          </a:p>
        </p:txBody>
      </p:sp>
      <p:sp>
        <p:nvSpPr>
          <p:cNvPr id="39946"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9947"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9948"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45454"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SG</a:t>
            </a:r>
          </a:p>
        </p:txBody>
      </p:sp>
      <p:sp>
        <p:nvSpPr>
          <p:cNvPr id="445455"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RS</a:t>
            </a:r>
          </a:p>
        </p:txBody>
      </p:sp>
      <p:sp>
        <p:nvSpPr>
          <p:cNvPr id="445456"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MS</a:t>
            </a:r>
          </a:p>
        </p:txBody>
      </p:sp>
      <p:sp>
        <p:nvSpPr>
          <p:cNvPr id="39952"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9953"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9954"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5460" name="Rectangle 20"/>
          <p:cNvSpPr>
            <a:spLocks noChangeArrowheads="1"/>
          </p:cNvSpPr>
          <p:nvPr/>
        </p:nvSpPr>
        <p:spPr bwMode="auto">
          <a:xfrm>
            <a:off x="76200" y="304800"/>
            <a:ext cx="2825750" cy="828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400" b="1">
                <a:solidFill>
                  <a:schemeClr val="tx2"/>
                </a:solidFill>
                <a:latin typeface="Times" charset="0"/>
                <a:cs typeface="MS PGothic" charset="0"/>
              </a:rPr>
              <a:t>වේදිකාව</a:t>
            </a:r>
            <a:endParaRPr lang="en-AU" sz="2400" b="1">
              <a:solidFill>
                <a:schemeClr val="tx2"/>
              </a:solidFill>
              <a:latin typeface="Times" charset="0"/>
              <a:cs typeface="MS PGothic" charset="0"/>
            </a:endParaRPr>
          </a:p>
          <a:p>
            <a:pPr>
              <a:defRPr/>
            </a:pPr>
            <a:r>
              <a:rPr lang="en-US" sz="2400" b="1">
                <a:solidFill>
                  <a:schemeClr val="tx2"/>
                </a:solidFill>
                <a:latin typeface="Times" charset="0"/>
                <a:cs typeface="MS PGothic" charset="0"/>
              </a:rPr>
              <a:t> සැකසීම</a:t>
            </a:r>
          </a:p>
        </p:txBody>
      </p:sp>
      <p:sp>
        <p:nvSpPr>
          <p:cNvPr id="445461"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DS</a:t>
            </a:r>
          </a:p>
        </p:txBody>
      </p:sp>
      <p:sp>
        <p:nvSpPr>
          <p:cNvPr id="445462"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445464"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445465"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cs typeface="MS PGothic" charset="0"/>
              </a:rPr>
              <a:t>U</a:t>
            </a:r>
          </a:p>
        </p:txBody>
      </p:sp>
      <p:sp>
        <p:nvSpPr>
          <p:cNvPr id="445466"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cs typeface="MS PGothic" charset="0"/>
              </a:rPr>
              <a:t>B</a:t>
            </a:r>
          </a:p>
        </p:txBody>
      </p:sp>
      <p:sp>
        <p:nvSpPr>
          <p:cNvPr id="445468"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cs typeface="MS PGothic" charset="0"/>
              </a:rPr>
              <a:t>H</a:t>
            </a:r>
          </a:p>
        </p:txBody>
      </p:sp>
      <p:sp>
        <p:nvSpPr>
          <p:cNvPr id="39962" name="Oval 29"/>
          <p:cNvSpPr>
            <a:spLocks noChangeArrowheads="1"/>
          </p:cNvSpPr>
          <p:nvPr/>
        </p:nvSpPr>
        <p:spPr bwMode="auto">
          <a:xfrm>
            <a:off x="5313363" y="1982788"/>
            <a:ext cx="193675" cy="187325"/>
          </a:xfrm>
          <a:prstGeom prst="ellipse">
            <a:avLst/>
          </a:prstGeom>
          <a:solidFill>
            <a:srgbClr val="0831AD"/>
          </a:solidFill>
          <a:ln w="25400">
            <a:solidFill>
              <a:srgbClr val="00AE00"/>
            </a:solidFill>
            <a:round/>
            <a:headEnd/>
            <a:tailEnd/>
          </a:ln>
        </p:spPr>
        <p:txBody>
          <a:bodyPr wrap="none" anchor="ctr"/>
          <a:lstStyle/>
          <a:p>
            <a:endParaRPr lang="en-US"/>
          </a:p>
        </p:txBody>
      </p:sp>
      <p:sp>
        <p:nvSpPr>
          <p:cNvPr id="445470" name="Rectangle 30"/>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N(A)</a:t>
            </a:r>
          </a:p>
        </p:txBody>
      </p:sp>
      <p:sp>
        <p:nvSpPr>
          <p:cNvPr id="445473"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cs typeface="MS PGothic" charset="0"/>
              </a:rPr>
              <a:t>C</a:t>
            </a:r>
          </a:p>
        </p:txBody>
      </p:sp>
      <p:sp>
        <p:nvSpPr>
          <p:cNvPr id="445475"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cs typeface="MS PGothic" charset="0"/>
              </a:rPr>
              <a:t>J</a:t>
            </a:r>
          </a:p>
        </p:txBody>
      </p:sp>
      <p:sp>
        <p:nvSpPr>
          <p:cNvPr id="445478"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KB</a:t>
            </a:r>
          </a:p>
        </p:txBody>
      </p:sp>
      <p:sp>
        <p:nvSpPr>
          <p:cNvPr id="445480"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MS</a:t>
            </a:r>
          </a:p>
        </p:txBody>
      </p:sp>
      <p:sp>
        <p:nvSpPr>
          <p:cNvPr id="445482"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cs typeface="MS PGothic" charset="0"/>
              </a:rPr>
              <a:t>E</a:t>
            </a:r>
          </a:p>
        </p:txBody>
      </p:sp>
      <p:sp>
        <p:nvSpPr>
          <p:cNvPr id="445483"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MN</a:t>
            </a:r>
          </a:p>
        </p:txBody>
      </p:sp>
      <p:sp>
        <p:nvSpPr>
          <p:cNvPr id="445484" name="Freeform 44"/>
          <p:cNvSpPr>
            <a:spLocks/>
          </p:cNvSpPr>
          <p:nvPr/>
        </p:nvSpPr>
        <p:spPr bwMode="auto">
          <a:xfrm>
            <a:off x="5816600" y="3136900"/>
            <a:ext cx="939800" cy="1422400"/>
          </a:xfrm>
          <a:custGeom>
            <a:avLst/>
            <a:gdLst>
              <a:gd name="T0" fmla="*/ 939800 w 592"/>
              <a:gd name="T1" fmla="*/ 1422400 h 896"/>
              <a:gd name="T2" fmla="*/ 520700 w 592"/>
              <a:gd name="T3" fmla="*/ 1206500 h 896"/>
              <a:gd name="T4" fmla="*/ 304800 w 592"/>
              <a:gd name="T5" fmla="*/ 914400 h 896"/>
              <a:gd name="T6" fmla="*/ 63500 w 592"/>
              <a:gd name="T7" fmla="*/ 254000 h 896"/>
              <a:gd name="T8" fmla="*/ 38100 w 592"/>
              <a:gd name="T9" fmla="*/ 127000 h 896"/>
              <a:gd name="T10" fmla="*/ 0 w 592"/>
              <a:gd name="T11" fmla="*/ 0 h 896"/>
              <a:gd name="T12" fmla="*/ 0 60000 65536"/>
              <a:gd name="T13" fmla="*/ 0 60000 65536"/>
              <a:gd name="T14" fmla="*/ 0 60000 65536"/>
              <a:gd name="T15" fmla="*/ 0 60000 65536"/>
              <a:gd name="T16" fmla="*/ 0 60000 65536"/>
              <a:gd name="T17" fmla="*/ 0 60000 65536"/>
              <a:gd name="T18" fmla="*/ 0 w 592"/>
              <a:gd name="T19" fmla="*/ 0 h 896"/>
              <a:gd name="T20" fmla="*/ 592 w 592"/>
              <a:gd name="T21" fmla="*/ 896 h 896"/>
            </a:gdLst>
            <a:ahLst/>
            <a:cxnLst>
              <a:cxn ang="T12">
                <a:pos x="T0" y="T1"/>
              </a:cxn>
              <a:cxn ang="T13">
                <a:pos x="T2" y="T3"/>
              </a:cxn>
              <a:cxn ang="T14">
                <a:pos x="T4" y="T5"/>
              </a:cxn>
              <a:cxn ang="T15">
                <a:pos x="T6" y="T7"/>
              </a:cxn>
              <a:cxn ang="T16">
                <a:pos x="T8" y="T9"/>
              </a:cxn>
              <a:cxn ang="T17">
                <a:pos x="T10" y="T11"/>
              </a:cxn>
            </a:cxnLst>
            <a:rect l="T18" t="T19" r="T20" b="T21"/>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a:solidFill>
              <a:srgbClr val="296F35"/>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AU">
              <a:cs typeface="MS PGothic" charset="0"/>
            </a:endParaRPr>
          </a:p>
        </p:txBody>
      </p:sp>
      <p:sp>
        <p:nvSpPr>
          <p:cNvPr id="445485" name="Freeform 45"/>
          <p:cNvSpPr>
            <a:spLocks/>
          </p:cNvSpPr>
          <p:nvPr/>
        </p:nvSpPr>
        <p:spPr bwMode="auto">
          <a:xfrm>
            <a:off x="2921000" y="1852613"/>
            <a:ext cx="2882900" cy="1258887"/>
          </a:xfrm>
          <a:custGeom>
            <a:avLst/>
            <a:gdLst>
              <a:gd name="T0" fmla="*/ 2882900 w 1816"/>
              <a:gd name="T1" fmla="*/ 1258887 h 793"/>
              <a:gd name="T2" fmla="*/ 2832100 w 1816"/>
              <a:gd name="T3" fmla="*/ 1131887 h 793"/>
              <a:gd name="T4" fmla="*/ 2603500 w 1816"/>
              <a:gd name="T5" fmla="*/ 433387 h 793"/>
              <a:gd name="T6" fmla="*/ 2476500 w 1816"/>
              <a:gd name="T7" fmla="*/ 204787 h 793"/>
              <a:gd name="T8" fmla="*/ 1841500 w 1816"/>
              <a:gd name="T9" fmla="*/ 26987 h 793"/>
              <a:gd name="T10" fmla="*/ 889000 w 1816"/>
              <a:gd name="T11" fmla="*/ 103187 h 793"/>
              <a:gd name="T12" fmla="*/ 749300 w 1816"/>
              <a:gd name="T13" fmla="*/ 179387 h 793"/>
              <a:gd name="T14" fmla="*/ 673100 w 1816"/>
              <a:gd name="T15" fmla="*/ 204787 h 793"/>
              <a:gd name="T16" fmla="*/ 355600 w 1816"/>
              <a:gd name="T17" fmla="*/ 382587 h 793"/>
              <a:gd name="T18" fmla="*/ 190500 w 1816"/>
              <a:gd name="T19" fmla="*/ 547687 h 793"/>
              <a:gd name="T20" fmla="*/ 165100 w 1816"/>
              <a:gd name="T21" fmla="*/ 598487 h 793"/>
              <a:gd name="T22" fmla="*/ 114300 w 1816"/>
              <a:gd name="T23" fmla="*/ 649287 h 793"/>
              <a:gd name="T24" fmla="*/ 0 w 1816"/>
              <a:gd name="T25" fmla="*/ 966787 h 7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16"/>
              <a:gd name="T40" fmla="*/ 0 h 793"/>
              <a:gd name="T41" fmla="*/ 1816 w 1816"/>
              <a:gd name="T42" fmla="*/ 793 h 79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a:solidFill>
              <a:srgbClr val="296F35"/>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AU">
              <a:cs typeface="MS PGothic" charset="0"/>
            </a:endParaRPr>
          </a:p>
        </p:txBody>
      </p:sp>
      <p:sp>
        <p:nvSpPr>
          <p:cNvPr id="39972" name="Freeform 46"/>
          <p:cNvSpPr>
            <a:spLocks/>
          </p:cNvSpPr>
          <p:nvPr/>
        </p:nvSpPr>
        <p:spPr bwMode="auto">
          <a:xfrm>
            <a:off x="1739900" y="2832100"/>
            <a:ext cx="1181100" cy="1409700"/>
          </a:xfrm>
          <a:custGeom>
            <a:avLst/>
            <a:gdLst>
              <a:gd name="T0" fmla="*/ 2147483647 w 744"/>
              <a:gd name="T1" fmla="*/ 0 h 888"/>
              <a:gd name="T2" fmla="*/ 2147483647 w 744"/>
              <a:gd name="T3" fmla="*/ 2147483647 h 888"/>
              <a:gd name="T4" fmla="*/ 2147483647 w 744"/>
              <a:gd name="T5" fmla="*/ 2147483647 h 888"/>
              <a:gd name="T6" fmla="*/ 2147483647 w 744"/>
              <a:gd name="T7" fmla="*/ 2147483647 h 888"/>
              <a:gd name="T8" fmla="*/ 2147483647 w 744"/>
              <a:gd name="T9" fmla="*/ 2147483647 h 888"/>
              <a:gd name="T10" fmla="*/ 0 w 744"/>
              <a:gd name="T11" fmla="*/ 2147483647 h 888"/>
              <a:gd name="T12" fmla="*/ 0 60000 65536"/>
              <a:gd name="T13" fmla="*/ 0 60000 65536"/>
              <a:gd name="T14" fmla="*/ 0 60000 65536"/>
              <a:gd name="T15" fmla="*/ 0 60000 65536"/>
              <a:gd name="T16" fmla="*/ 0 60000 65536"/>
              <a:gd name="T17" fmla="*/ 0 60000 65536"/>
              <a:gd name="T18" fmla="*/ 0 w 744"/>
              <a:gd name="T19" fmla="*/ 0 h 888"/>
              <a:gd name="T20" fmla="*/ 744 w 744"/>
              <a:gd name="T21" fmla="*/ 888 h 888"/>
            </a:gdLst>
            <a:ahLst/>
            <a:cxnLst>
              <a:cxn ang="T12">
                <a:pos x="T0" y="T1"/>
              </a:cxn>
              <a:cxn ang="T13">
                <a:pos x="T2" y="T3"/>
              </a:cxn>
              <a:cxn ang="T14">
                <a:pos x="T4" y="T5"/>
              </a:cxn>
              <a:cxn ang="T15">
                <a:pos x="T6" y="T7"/>
              </a:cxn>
              <a:cxn ang="T16">
                <a:pos x="T8" y="T9"/>
              </a:cxn>
              <a:cxn ang="T17">
                <a:pos x="T10" y="T11"/>
              </a:cxn>
            </a:cxnLst>
            <a:rect l="T18" t="T19" r="T20" b="T21"/>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a:solidFill>
              <a:srgbClr val="296F35"/>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445487" name="Freeform 47"/>
          <p:cNvSpPr>
            <a:spLocks/>
          </p:cNvSpPr>
          <p:nvPr/>
        </p:nvSpPr>
        <p:spPr bwMode="auto">
          <a:xfrm>
            <a:off x="1649413" y="4229100"/>
            <a:ext cx="1423987" cy="1189038"/>
          </a:xfrm>
          <a:custGeom>
            <a:avLst/>
            <a:gdLst>
              <a:gd name="T0" fmla="*/ 128587 w 897"/>
              <a:gd name="T1" fmla="*/ 0 h 749"/>
              <a:gd name="T2" fmla="*/ 763587 w 897"/>
              <a:gd name="T3" fmla="*/ 279400 h 749"/>
              <a:gd name="T4" fmla="*/ 1119187 w 897"/>
              <a:gd name="T5" fmla="*/ 609600 h 749"/>
              <a:gd name="T6" fmla="*/ 1195387 w 897"/>
              <a:gd name="T7" fmla="*/ 1041400 h 749"/>
              <a:gd name="T8" fmla="*/ 1258887 w 897"/>
              <a:gd name="T9" fmla="*/ 1155700 h 749"/>
              <a:gd name="T10" fmla="*/ 1423987 w 897"/>
              <a:gd name="T11" fmla="*/ 1181100 h 749"/>
              <a:gd name="T12" fmla="*/ 0 60000 65536"/>
              <a:gd name="T13" fmla="*/ 0 60000 65536"/>
              <a:gd name="T14" fmla="*/ 0 60000 65536"/>
              <a:gd name="T15" fmla="*/ 0 60000 65536"/>
              <a:gd name="T16" fmla="*/ 0 60000 65536"/>
              <a:gd name="T17" fmla="*/ 0 60000 65536"/>
              <a:gd name="T18" fmla="*/ 0 w 897"/>
              <a:gd name="T19" fmla="*/ 0 h 749"/>
              <a:gd name="T20" fmla="*/ 897 w 897"/>
              <a:gd name="T21" fmla="*/ 749 h 749"/>
            </a:gdLst>
            <a:ahLst/>
            <a:cxnLst>
              <a:cxn ang="T12">
                <a:pos x="T0" y="T1"/>
              </a:cxn>
              <a:cxn ang="T13">
                <a:pos x="T2" y="T3"/>
              </a:cxn>
              <a:cxn ang="T14">
                <a:pos x="T4" y="T5"/>
              </a:cxn>
              <a:cxn ang="T15">
                <a:pos x="T6" y="T7"/>
              </a:cxn>
              <a:cxn ang="T16">
                <a:pos x="T8" y="T9"/>
              </a:cxn>
              <a:cxn ang="T17">
                <a:pos x="T10" y="T11"/>
              </a:cxn>
            </a:cxnLst>
            <a:rect l="T18" t="T19" r="T20" b="T21"/>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150">
            <a:solidFill>
              <a:srgbClr val="296F35"/>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AU">
              <a:cs typeface="MS PGothic" charset="0"/>
            </a:endParaRPr>
          </a:p>
        </p:txBody>
      </p:sp>
      <p:sp>
        <p:nvSpPr>
          <p:cNvPr id="445488" name="Freeform 48"/>
          <p:cNvSpPr>
            <a:spLocks/>
          </p:cNvSpPr>
          <p:nvPr/>
        </p:nvSpPr>
        <p:spPr bwMode="auto">
          <a:xfrm>
            <a:off x="3016250" y="4656138"/>
            <a:ext cx="273050" cy="755650"/>
          </a:xfrm>
          <a:custGeom>
            <a:avLst/>
            <a:gdLst>
              <a:gd name="T0" fmla="*/ 69850 w 172"/>
              <a:gd name="T1" fmla="*/ 754063 h 476"/>
              <a:gd name="T2" fmla="*/ 184150 w 172"/>
              <a:gd name="T3" fmla="*/ 703263 h 476"/>
              <a:gd name="T4" fmla="*/ 234950 w 172"/>
              <a:gd name="T5" fmla="*/ 627063 h 476"/>
              <a:gd name="T6" fmla="*/ 120650 w 172"/>
              <a:gd name="T7" fmla="*/ 144463 h 476"/>
              <a:gd name="T8" fmla="*/ 69850 w 172"/>
              <a:gd name="T9" fmla="*/ 80963 h 476"/>
              <a:gd name="T10" fmla="*/ 6350 w 172"/>
              <a:gd name="T11" fmla="*/ 4763 h 476"/>
              <a:gd name="T12" fmla="*/ 0 60000 65536"/>
              <a:gd name="T13" fmla="*/ 0 60000 65536"/>
              <a:gd name="T14" fmla="*/ 0 60000 65536"/>
              <a:gd name="T15" fmla="*/ 0 60000 65536"/>
              <a:gd name="T16" fmla="*/ 0 60000 65536"/>
              <a:gd name="T17" fmla="*/ 0 60000 65536"/>
              <a:gd name="T18" fmla="*/ 0 w 172"/>
              <a:gd name="T19" fmla="*/ 0 h 476"/>
              <a:gd name="T20" fmla="*/ 172 w 172"/>
              <a:gd name="T21" fmla="*/ 476 h 476"/>
            </a:gdLst>
            <a:ahLst/>
            <a:cxnLst>
              <a:cxn ang="T12">
                <a:pos x="T0" y="T1"/>
              </a:cxn>
              <a:cxn ang="T13">
                <a:pos x="T2" y="T3"/>
              </a:cxn>
              <a:cxn ang="T14">
                <a:pos x="T4" y="T5"/>
              </a:cxn>
              <a:cxn ang="T15">
                <a:pos x="T6" y="T7"/>
              </a:cxn>
              <a:cxn ang="T16">
                <a:pos x="T8" y="T9"/>
              </a:cxn>
              <a:cxn ang="T17">
                <a:pos x="T10" y="T11"/>
              </a:cxn>
            </a:cxnLst>
            <a:rect l="T18" t="T19" r="T20" b="T21"/>
            <a:pathLst>
              <a:path w="172" h="476">
                <a:moveTo>
                  <a:pt x="44" y="475"/>
                </a:moveTo>
                <a:cubicBezTo>
                  <a:pt x="90" y="467"/>
                  <a:pt x="89" y="476"/>
                  <a:pt x="116" y="443"/>
                </a:cubicBezTo>
                <a:cubicBezTo>
                  <a:pt x="127" y="427"/>
                  <a:pt x="148" y="395"/>
                  <a:pt x="148" y="395"/>
                </a:cubicBezTo>
                <a:cubicBezTo>
                  <a:pt x="172" y="298"/>
                  <a:pt x="135" y="170"/>
                  <a:pt x="76" y="91"/>
                </a:cubicBezTo>
                <a:cubicBezTo>
                  <a:pt x="57" y="36"/>
                  <a:pt x="82" y="95"/>
                  <a:pt x="44" y="51"/>
                </a:cubicBezTo>
                <a:cubicBezTo>
                  <a:pt x="0" y="0"/>
                  <a:pt x="32" y="3"/>
                  <a:pt x="4" y="3"/>
                </a:cubicBezTo>
              </a:path>
            </a:pathLst>
          </a:custGeom>
          <a:noFill/>
          <a:ln w="57150">
            <a:solidFill>
              <a:srgbClr val="006600"/>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AU">
              <a:cs typeface="MS PGothic" charset="0"/>
            </a:endParaRPr>
          </a:p>
        </p:txBody>
      </p:sp>
      <p:sp>
        <p:nvSpPr>
          <p:cNvPr id="445489" name="Freeform 49"/>
          <p:cNvSpPr>
            <a:spLocks/>
          </p:cNvSpPr>
          <p:nvPr/>
        </p:nvSpPr>
        <p:spPr bwMode="auto">
          <a:xfrm>
            <a:off x="2959100" y="3340100"/>
            <a:ext cx="896938" cy="1524000"/>
          </a:xfrm>
          <a:custGeom>
            <a:avLst/>
            <a:gdLst>
              <a:gd name="T0" fmla="*/ 63500 w 565"/>
              <a:gd name="T1" fmla="*/ 1384300 h 960"/>
              <a:gd name="T2" fmla="*/ 0 w 565"/>
              <a:gd name="T3" fmla="*/ 1270000 h 960"/>
              <a:gd name="T4" fmla="*/ 88900 w 565"/>
              <a:gd name="T5" fmla="*/ 1066800 h 960"/>
              <a:gd name="T6" fmla="*/ 114300 w 565"/>
              <a:gd name="T7" fmla="*/ 1028700 h 960"/>
              <a:gd name="T8" fmla="*/ 215900 w 565"/>
              <a:gd name="T9" fmla="*/ 1003300 h 960"/>
              <a:gd name="T10" fmla="*/ 520700 w 565"/>
              <a:gd name="T11" fmla="*/ 1079500 h 960"/>
              <a:gd name="T12" fmla="*/ 571500 w 565"/>
              <a:gd name="T13" fmla="*/ 1244600 h 960"/>
              <a:gd name="T14" fmla="*/ 469900 w 565"/>
              <a:gd name="T15" fmla="*/ 1435100 h 960"/>
              <a:gd name="T16" fmla="*/ 279400 w 565"/>
              <a:gd name="T17" fmla="*/ 1422400 h 960"/>
              <a:gd name="T18" fmla="*/ 203200 w 565"/>
              <a:gd name="T19" fmla="*/ 1270000 h 960"/>
              <a:gd name="T20" fmla="*/ 254000 w 565"/>
              <a:gd name="T21" fmla="*/ 1016000 h 960"/>
              <a:gd name="T22" fmla="*/ 330200 w 565"/>
              <a:gd name="T23" fmla="*/ 927100 h 960"/>
              <a:gd name="T24" fmla="*/ 406400 w 565"/>
              <a:gd name="T25" fmla="*/ 901700 h 960"/>
              <a:gd name="T26" fmla="*/ 736600 w 565"/>
              <a:gd name="T27" fmla="*/ 939800 h 960"/>
              <a:gd name="T28" fmla="*/ 812800 w 565"/>
              <a:gd name="T29" fmla="*/ 1028700 h 960"/>
              <a:gd name="T30" fmla="*/ 863600 w 565"/>
              <a:gd name="T31" fmla="*/ 1130300 h 960"/>
              <a:gd name="T32" fmla="*/ 723900 w 565"/>
              <a:gd name="T33" fmla="*/ 1524000 h 960"/>
              <a:gd name="T34" fmla="*/ 482600 w 565"/>
              <a:gd name="T35" fmla="*/ 1397000 h 960"/>
              <a:gd name="T36" fmla="*/ 508000 w 565"/>
              <a:gd name="T37" fmla="*/ 1041400 h 960"/>
              <a:gd name="T38" fmla="*/ 685800 w 565"/>
              <a:gd name="T39" fmla="*/ 863600 h 960"/>
              <a:gd name="T40" fmla="*/ 774700 w 565"/>
              <a:gd name="T41" fmla="*/ 774700 h 960"/>
              <a:gd name="T42" fmla="*/ 863600 w 565"/>
              <a:gd name="T43" fmla="*/ 546100 h 960"/>
              <a:gd name="T44" fmla="*/ 850900 w 565"/>
              <a:gd name="T45" fmla="*/ 330200 h 960"/>
              <a:gd name="T46" fmla="*/ 673100 w 565"/>
              <a:gd name="T47" fmla="*/ 0 h 96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65"/>
              <a:gd name="T73" fmla="*/ 0 h 960"/>
              <a:gd name="T74" fmla="*/ 565 w 565"/>
              <a:gd name="T75" fmla="*/ 960 h 96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65" h="960">
                <a:moveTo>
                  <a:pt x="40" y="872"/>
                </a:moveTo>
                <a:cubicBezTo>
                  <a:pt x="3" y="816"/>
                  <a:pt x="14" y="842"/>
                  <a:pt x="0" y="800"/>
                </a:cubicBezTo>
                <a:cubicBezTo>
                  <a:pt x="9" y="741"/>
                  <a:pt x="22" y="719"/>
                  <a:pt x="56" y="672"/>
                </a:cubicBezTo>
                <a:cubicBezTo>
                  <a:pt x="61" y="664"/>
                  <a:pt x="64" y="654"/>
                  <a:pt x="72" y="648"/>
                </a:cubicBezTo>
                <a:cubicBezTo>
                  <a:pt x="80" y="641"/>
                  <a:pt x="134" y="632"/>
                  <a:pt x="136" y="632"/>
                </a:cubicBezTo>
                <a:cubicBezTo>
                  <a:pt x="241" y="637"/>
                  <a:pt x="276" y="611"/>
                  <a:pt x="328" y="680"/>
                </a:cubicBezTo>
                <a:cubicBezTo>
                  <a:pt x="343" y="726"/>
                  <a:pt x="351" y="726"/>
                  <a:pt x="360" y="784"/>
                </a:cubicBezTo>
                <a:cubicBezTo>
                  <a:pt x="350" y="843"/>
                  <a:pt x="344" y="867"/>
                  <a:pt x="296" y="904"/>
                </a:cubicBezTo>
                <a:cubicBezTo>
                  <a:pt x="256" y="901"/>
                  <a:pt x="214" y="908"/>
                  <a:pt x="176" y="896"/>
                </a:cubicBezTo>
                <a:cubicBezTo>
                  <a:pt x="157" y="889"/>
                  <a:pt x="134" y="819"/>
                  <a:pt x="128" y="800"/>
                </a:cubicBezTo>
                <a:cubicBezTo>
                  <a:pt x="132" y="746"/>
                  <a:pt x="130" y="687"/>
                  <a:pt x="160" y="640"/>
                </a:cubicBezTo>
                <a:cubicBezTo>
                  <a:pt x="166" y="630"/>
                  <a:pt x="195" y="590"/>
                  <a:pt x="208" y="584"/>
                </a:cubicBezTo>
                <a:cubicBezTo>
                  <a:pt x="222" y="575"/>
                  <a:pt x="256" y="568"/>
                  <a:pt x="256" y="568"/>
                </a:cubicBezTo>
                <a:cubicBezTo>
                  <a:pt x="298" y="570"/>
                  <a:pt x="407" y="556"/>
                  <a:pt x="464" y="592"/>
                </a:cubicBezTo>
                <a:cubicBezTo>
                  <a:pt x="476" y="599"/>
                  <a:pt x="505" y="636"/>
                  <a:pt x="512" y="648"/>
                </a:cubicBezTo>
                <a:cubicBezTo>
                  <a:pt x="524" y="668"/>
                  <a:pt x="544" y="712"/>
                  <a:pt x="544" y="712"/>
                </a:cubicBezTo>
                <a:cubicBezTo>
                  <a:pt x="560" y="813"/>
                  <a:pt x="565" y="923"/>
                  <a:pt x="456" y="960"/>
                </a:cubicBezTo>
                <a:cubicBezTo>
                  <a:pt x="350" y="950"/>
                  <a:pt x="362" y="958"/>
                  <a:pt x="304" y="880"/>
                </a:cubicBezTo>
                <a:cubicBezTo>
                  <a:pt x="281" y="812"/>
                  <a:pt x="271" y="715"/>
                  <a:pt x="320" y="656"/>
                </a:cubicBezTo>
                <a:cubicBezTo>
                  <a:pt x="352" y="616"/>
                  <a:pt x="395" y="580"/>
                  <a:pt x="432" y="544"/>
                </a:cubicBezTo>
                <a:cubicBezTo>
                  <a:pt x="450" y="525"/>
                  <a:pt x="476" y="511"/>
                  <a:pt x="488" y="488"/>
                </a:cubicBezTo>
                <a:cubicBezTo>
                  <a:pt x="512" y="439"/>
                  <a:pt x="533" y="398"/>
                  <a:pt x="544" y="344"/>
                </a:cubicBezTo>
                <a:cubicBezTo>
                  <a:pt x="541" y="298"/>
                  <a:pt x="540" y="253"/>
                  <a:pt x="536" y="208"/>
                </a:cubicBezTo>
                <a:cubicBezTo>
                  <a:pt x="530" y="157"/>
                  <a:pt x="460" y="36"/>
                  <a:pt x="424" y="0"/>
                </a:cubicBezTo>
              </a:path>
            </a:pathLst>
          </a:custGeom>
          <a:noFill/>
          <a:ln w="57150">
            <a:solidFill>
              <a:srgbClr val="296F35"/>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AU">
              <a:cs typeface="MS PGothic" charset="0"/>
            </a:endParaRPr>
          </a:p>
        </p:txBody>
      </p:sp>
      <p:sp>
        <p:nvSpPr>
          <p:cNvPr id="445490" name="Freeform 50"/>
          <p:cNvSpPr>
            <a:spLocks/>
          </p:cNvSpPr>
          <p:nvPr/>
        </p:nvSpPr>
        <p:spPr bwMode="auto">
          <a:xfrm>
            <a:off x="3035300" y="3162300"/>
            <a:ext cx="520700" cy="139700"/>
          </a:xfrm>
          <a:custGeom>
            <a:avLst/>
            <a:gdLst>
              <a:gd name="T0" fmla="*/ 520700 w 328"/>
              <a:gd name="T1" fmla="*/ 88900 h 88"/>
              <a:gd name="T2" fmla="*/ 330200 w 328"/>
              <a:gd name="T3" fmla="*/ 0 h 88"/>
              <a:gd name="T4" fmla="*/ 127000 w 328"/>
              <a:gd name="T5" fmla="*/ 12700 h 88"/>
              <a:gd name="T6" fmla="*/ 50800 w 328"/>
              <a:gd name="T7" fmla="*/ 38100 h 88"/>
              <a:gd name="T8" fmla="*/ 0 w 328"/>
              <a:gd name="T9" fmla="*/ 139700 h 88"/>
              <a:gd name="T10" fmla="*/ 0 60000 65536"/>
              <a:gd name="T11" fmla="*/ 0 60000 65536"/>
              <a:gd name="T12" fmla="*/ 0 60000 65536"/>
              <a:gd name="T13" fmla="*/ 0 60000 65536"/>
              <a:gd name="T14" fmla="*/ 0 60000 65536"/>
              <a:gd name="T15" fmla="*/ 0 w 328"/>
              <a:gd name="T16" fmla="*/ 0 h 88"/>
              <a:gd name="T17" fmla="*/ 328 w 328"/>
              <a:gd name="T18" fmla="*/ 88 h 88"/>
            </a:gdLst>
            <a:ahLst/>
            <a:cxnLst>
              <a:cxn ang="T10">
                <a:pos x="T0" y="T1"/>
              </a:cxn>
              <a:cxn ang="T11">
                <a:pos x="T2" y="T3"/>
              </a:cxn>
              <a:cxn ang="T12">
                <a:pos x="T4" y="T5"/>
              </a:cxn>
              <a:cxn ang="T13">
                <a:pos x="T6" y="T7"/>
              </a:cxn>
              <a:cxn ang="T14">
                <a:pos x="T8" y="T9"/>
              </a:cxn>
            </a:cxnLst>
            <a:rect l="T15" t="T16" r="T17" b="T18"/>
            <a:pathLst>
              <a:path w="328" h="88">
                <a:moveTo>
                  <a:pt x="328" y="56"/>
                </a:moveTo>
                <a:cubicBezTo>
                  <a:pt x="268" y="16"/>
                  <a:pt x="284" y="12"/>
                  <a:pt x="208" y="0"/>
                </a:cubicBezTo>
                <a:cubicBezTo>
                  <a:pt x="165" y="2"/>
                  <a:pt x="122" y="2"/>
                  <a:pt x="80" y="8"/>
                </a:cubicBezTo>
                <a:cubicBezTo>
                  <a:pt x="63" y="10"/>
                  <a:pt x="32" y="24"/>
                  <a:pt x="32" y="24"/>
                </a:cubicBezTo>
                <a:cubicBezTo>
                  <a:pt x="17" y="45"/>
                  <a:pt x="11" y="65"/>
                  <a:pt x="0" y="88"/>
                </a:cubicBezTo>
              </a:path>
            </a:pathLst>
          </a:custGeom>
          <a:noFill/>
          <a:ln w="57150">
            <a:solidFill>
              <a:srgbClr val="296F35"/>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AU">
              <a:cs typeface="MS PGothic" charset="0"/>
            </a:endParaRPr>
          </a:p>
        </p:txBody>
      </p:sp>
      <p:sp>
        <p:nvSpPr>
          <p:cNvPr id="39977" name="Text Box 5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Comic Sans MS" charset="0"/>
            </a:endParaRPr>
          </a:p>
        </p:txBody>
      </p:sp>
      <p:sp>
        <p:nvSpPr>
          <p:cNvPr id="39978"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39979"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39980"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39981"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39982"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39983"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grpSp>
        <p:nvGrpSpPr>
          <p:cNvPr id="2" name="Group 51"/>
          <p:cNvGrpSpPr>
            <a:grpSpLocks/>
          </p:cNvGrpSpPr>
          <p:nvPr/>
        </p:nvGrpSpPr>
        <p:grpSpPr bwMode="auto">
          <a:xfrm>
            <a:off x="2413000" y="1236663"/>
            <a:ext cx="1663700" cy="4022725"/>
            <a:chOff x="1520" y="779"/>
            <a:chExt cx="1048" cy="2534"/>
          </a:xfrm>
        </p:grpSpPr>
        <p:sp>
          <p:nvSpPr>
            <p:cNvPr id="445492" name="Oval 52" descr="Small confetti"/>
            <p:cNvSpPr>
              <a:spLocks noChangeArrowheads="1"/>
            </p:cNvSpPr>
            <p:nvPr/>
          </p:nvSpPr>
          <p:spPr bwMode="auto">
            <a:xfrm rot="1620000">
              <a:off x="1520" y="779"/>
              <a:ext cx="1048" cy="2534"/>
            </a:xfrm>
            <a:prstGeom prst="ellipse">
              <a:avLst/>
            </a:prstGeom>
            <a:noFill/>
            <a:ln w="50800">
              <a:solidFill>
                <a:schemeClr val="accent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cs typeface="MS PGothic" charset="0"/>
              </a:endParaRPr>
            </a:p>
          </p:txBody>
        </p:sp>
        <p:sp>
          <p:nvSpPr>
            <p:cNvPr id="445493" name="Oval 53" descr="Small confetti"/>
            <p:cNvSpPr>
              <a:spLocks noChangeArrowheads="1"/>
            </p:cNvSpPr>
            <p:nvPr/>
          </p:nvSpPr>
          <p:spPr bwMode="auto">
            <a:xfrm rot="1620000">
              <a:off x="1583" y="885"/>
              <a:ext cx="912" cy="2346"/>
            </a:xfrm>
            <a:prstGeom prst="ellipse">
              <a:avLst/>
            </a:prstGeom>
            <a:noFill/>
            <a:ln w="5080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cs typeface="MS PGothic" charset="0"/>
              </a:endParaRPr>
            </a:p>
          </p:txBody>
        </p:sp>
      </p:grpSp>
      <p:sp>
        <p:nvSpPr>
          <p:cNvPr id="39985"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39986" name="Oval 27"/>
          <p:cNvSpPr>
            <a:spLocks noChangeArrowheads="1"/>
          </p:cNvSpPr>
          <p:nvPr/>
        </p:nvSpPr>
        <p:spPr bwMode="auto">
          <a:xfrm>
            <a:off x="5702300" y="3033713"/>
            <a:ext cx="193675" cy="187325"/>
          </a:xfrm>
          <a:prstGeom prst="ellipse">
            <a:avLst/>
          </a:prstGeom>
          <a:solidFill>
            <a:srgbClr val="0831AD"/>
          </a:solidFill>
          <a:ln w="25400">
            <a:solidFill>
              <a:srgbClr val="00AE00"/>
            </a:solidFill>
            <a:round/>
            <a:headEnd/>
            <a:tailEnd/>
          </a:ln>
        </p:spPr>
        <p:txBody>
          <a:bodyPr wrap="none" anchor="ctr"/>
          <a:lstStyle/>
          <a:p>
            <a:endParaRPr lang="en-US"/>
          </a:p>
        </p:txBody>
      </p:sp>
      <p:sp>
        <p:nvSpPr>
          <p:cNvPr id="39987"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45497" name="Line 57"/>
          <p:cNvSpPr>
            <a:spLocks noChangeShapeType="1"/>
          </p:cNvSpPr>
          <p:nvPr/>
        </p:nvSpPr>
        <p:spPr bwMode="auto">
          <a:xfrm flipV="1">
            <a:off x="2408238" y="1592263"/>
            <a:ext cx="1665287" cy="3268662"/>
          </a:xfrm>
          <a:prstGeom prst="line">
            <a:avLst/>
          </a:prstGeom>
          <a:noFill/>
          <a:ln w="76200">
            <a:solidFill>
              <a:srgbClr val="FEF849"/>
            </a:solidFill>
            <a:round/>
            <a:headEnd type="arrow" w="med" len="med"/>
            <a:tailEnd type="arrow" w="med" len="me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445498" name="Line 58"/>
          <p:cNvSpPr>
            <a:spLocks noChangeShapeType="1"/>
          </p:cNvSpPr>
          <p:nvPr/>
        </p:nvSpPr>
        <p:spPr bwMode="auto">
          <a:xfrm flipH="1" flipV="1">
            <a:off x="2722563" y="2781300"/>
            <a:ext cx="1211262" cy="661988"/>
          </a:xfrm>
          <a:prstGeom prst="line">
            <a:avLst/>
          </a:prstGeom>
          <a:noFill/>
          <a:ln w="76200">
            <a:solidFill>
              <a:srgbClr val="FEF849"/>
            </a:solidFill>
            <a:round/>
            <a:headEnd type="arrow" w="med" len="med"/>
            <a:tailEnd type="arrow" w="med" len="me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39990" name="Text Box 59"/>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45501" name="Text Box 61"/>
          <p:cNvSpPr txBox="1">
            <a:spLocks noChangeArrowheads="1"/>
          </p:cNvSpPr>
          <p:nvPr/>
        </p:nvSpPr>
        <p:spPr bwMode="auto">
          <a:xfrm>
            <a:off x="4435475" y="2239963"/>
            <a:ext cx="3206750" cy="332422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b="1" i="1" u="sng">
                <a:solidFill>
                  <a:srgbClr val="FFF814"/>
                </a:solidFill>
                <a:latin typeface="Comic Sans MS" charset="0"/>
              </a:rPr>
              <a:t>එක්සත්වීම</a:t>
            </a:r>
            <a:endParaRPr lang="en-US" b="1">
              <a:solidFill>
                <a:srgbClr val="FFF814"/>
              </a:solidFill>
              <a:latin typeface="Comic Sans MS" charset="0"/>
            </a:endParaRPr>
          </a:p>
          <a:p>
            <a:pPr>
              <a:spcBef>
                <a:spcPct val="50000"/>
              </a:spcBef>
              <a:defRPr/>
            </a:pPr>
            <a:r>
              <a:rPr lang="en-US" b="1">
                <a:solidFill>
                  <a:srgbClr val="FFF814"/>
                </a:solidFill>
                <a:latin typeface="Comic Sans MS" charset="0"/>
              </a:rPr>
              <a:t>ඉතා වැදගත් සම්පත් ඇති සහ බලපෑම් කළ හැකි ජාත්‍යන්තර බලය ඇති ජාතියක් බවට ඉශ්‍රායෙල් පත්විය</a:t>
            </a:r>
          </a:p>
        </p:txBody>
      </p:sp>
      <p:sp>
        <p:nvSpPr>
          <p:cNvPr id="445502" name="Rectangle 62"/>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18</a:t>
            </a:r>
          </a:p>
        </p:txBody>
      </p:sp>
      <p:sp>
        <p:nvSpPr>
          <p:cNvPr id="39993" name="Text Box 63"/>
          <p:cNvSpPr txBox="1">
            <a:spLocks noChangeArrowheads="1"/>
          </p:cNvSpPr>
          <p:nvPr/>
        </p:nvSpPr>
        <p:spPr bwMode="auto">
          <a:xfrm>
            <a:off x="6996113"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39994" name="Text Box 64"/>
          <p:cNvSpPr txBox="1">
            <a:spLocks noChangeArrowheads="1"/>
          </p:cNvSpPr>
          <p:nvPr/>
        </p:nvSpPr>
        <p:spPr bwMode="auto">
          <a:xfrm>
            <a:off x="8597900" y="6483350"/>
            <a:ext cx="344488"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600" b="1">
                <a:solidFill>
                  <a:schemeClr val="tx1"/>
                </a:solidFill>
                <a:latin typeface="Comic Sans MS" charset="0"/>
              </a:rPr>
              <a:t>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par>
                          <p:cTn id="8" fill="hold" nodeType="afterGroup">
                            <p:stCondLst>
                              <p:cond delay="500"/>
                            </p:stCondLst>
                            <p:childTnLst>
                              <p:par>
                                <p:cTn id="9" presetID="4" presetClass="entr" presetSubtype="32" fill="hold" nodeType="afterEffect">
                                  <p:stCondLst>
                                    <p:cond delay="0"/>
                                  </p:stCondLst>
                                  <p:childTnLst>
                                    <p:set>
                                      <p:cBhvr>
                                        <p:cTn id="10" dur="1" fill="hold">
                                          <p:stCondLst>
                                            <p:cond delay="0"/>
                                          </p:stCondLst>
                                        </p:cTn>
                                        <p:tgtEl>
                                          <p:spTgt spid="445497"/>
                                        </p:tgtEl>
                                        <p:attrNameLst>
                                          <p:attrName>style.visibility</p:attrName>
                                        </p:attrNameLst>
                                      </p:cBhvr>
                                      <p:to>
                                        <p:strVal val="visible"/>
                                      </p:to>
                                    </p:set>
                                    <p:animEffect transition="in" filter="box(out)">
                                      <p:cBhvr>
                                        <p:cTn id="11" dur="500"/>
                                        <p:tgtEl>
                                          <p:spTgt spid="445497"/>
                                        </p:tgtEl>
                                      </p:cBhvr>
                                    </p:animEffect>
                                  </p:childTnLst>
                                </p:cTn>
                              </p:par>
                            </p:childTnLst>
                          </p:cTn>
                        </p:par>
                        <p:par>
                          <p:cTn id="12" fill="hold" nodeType="afterGroup">
                            <p:stCondLst>
                              <p:cond delay="1000"/>
                            </p:stCondLst>
                            <p:childTnLst>
                              <p:par>
                                <p:cTn id="13" presetID="4" presetClass="entr" presetSubtype="32" fill="hold" nodeType="afterEffect">
                                  <p:stCondLst>
                                    <p:cond delay="0"/>
                                  </p:stCondLst>
                                  <p:childTnLst>
                                    <p:set>
                                      <p:cBhvr>
                                        <p:cTn id="14" dur="1" fill="hold">
                                          <p:stCondLst>
                                            <p:cond delay="0"/>
                                          </p:stCondLst>
                                        </p:cTn>
                                        <p:tgtEl>
                                          <p:spTgt spid="445498"/>
                                        </p:tgtEl>
                                        <p:attrNameLst>
                                          <p:attrName>style.visibility</p:attrName>
                                        </p:attrNameLst>
                                      </p:cBhvr>
                                      <p:to>
                                        <p:strVal val="visible"/>
                                      </p:to>
                                    </p:set>
                                    <p:animEffect transition="in" filter="box(out)">
                                      <p:cBhvr>
                                        <p:cTn id="15" dur="500"/>
                                        <p:tgtEl>
                                          <p:spTgt spid="44549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45501"/>
                                        </p:tgtEl>
                                        <p:attrNameLst>
                                          <p:attrName>style.visibility</p:attrName>
                                        </p:attrNameLst>
                                      </p:cBhvr>
                                      <p:to>
                                        <p:strVal val="visible"/>
                                      </p:to>
                                    </p:set>
                                    <p:animEffect transition="in" filter="fade">
                                      <p:cBhvr>
                                        <p:cTn id="20" dur="1000"/>
                                        <p:tgtEl>
                                          <p:spTgt spid="4455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5501"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1" name="Group 2"/>
          <p:cNvGrpSpPr>
            <a:grpSpLocks/>
          </p:cNvGrpSpPr>
          <p:nvPr/>
        </p:nvGrpSpPr>
        <p:grpSpPr bwMode="auto">
          <a:xfrm>
            <a:off x="4138613" y="552450"/>
            <a:ext cx="1119187" cy="5756275"/>
            <a:chOff x="2607" y="348"/>
            <a:chExt cx="705" cy="3626"/>
          </a:xfrm>
        </p:grpSpPr>
        <p:sp>
          <p:nvSpPr>
            <p:cNvPr id="5383" name="Freeform 3"/>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5384" name="AutoShape 4"/>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385" name="Rectangle 5"/>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386" name="Freeform 6"/>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5387" name="Rectangle 7"/>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388" name="Freeform 8"/>
            <p:cNvSpPr>
              <a:spLocks/>
            </p:cNvSpPr>
            <p:nvPr/>
          </p:nvSpPr>
          <p:spPr bwMode="auto">
            <a:xfrm>
              <a:off x="3036" y="2223"/>
              <a:ext cx="148" cy="76"/>
            </a:xfrm>
            <a:custGeom>
              <a:avLst/>
              <a:gdLst>
                <a:gd name="T0" fmla="*/ 47407 w 129"/>
                <a:gd name="T1" fmla="*/ 2147483647 h 49"/>
                <a:gd name="T2" fmla="*/ 0 w 129"/>
                <a:gd name="T3" fmla="*/ 2147483647 h 49"/>
                <a:gd name="T4" fmla="*/ 0 w 129"/>
                <a:gd name="T5" fmla="*/ 0 h 49"/>
                <a:gd name="T6" fmla="*/ 4740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5389" name="AutoShape 9"/>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390" name="Rectangle 10"/>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391" name="Rectangle 11"/>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p>
          </p:txBody>
        </p:sp>
        <p:sp>
          <p:nvSpPr>
            <p:cNvPr id="5392" name="AutoShape 12"/>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393" name="Rectangle 13"/>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394" name="AutoShape 14"/>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5395" name="AutoShape 15"/>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5396" name="AutoShape 16"/>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5397" name="Rectangle 17"/>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398" name="Rectangle 18"/>
            <p:cNvSpPr>
              <a:spLocks noChangeArrowheads="1"/>
            </p:cNvSpPr>
            <p:nvPr/>
          </p:nvSpPr>
          <p:spPr bwMode="auto">
            <a:xfrm>
              <a:off x="2780" y="3258"/>
              <a:ext cx="185"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40</a:t>
              </a:r>
            </a:p>
          </p:txBody>
        </p:sp>
        <p:sp>
          <p:nvSpPr>
            <p:cNvPr id="5399" name="AutoShape 19"/>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400" name="Rectangle 20"/>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401" name="AutoShape 21"/>
            <p:cNvSpPr>
              <a:spLocks noChangeArrowheads="1"/>
            </p:cNvSpPr>
            <p:nvPr/>
          </p:nvSpPr>
          <p:spPr bwMode="auto">
            <a:xfrm>
              <a:off x="2684" y="2710"/>
              <a:ext cx="440" cy="212"/>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5402" name="Freeform 22"/>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5403" name="Rectangle 23"/>
            <p:cNvSpPr>
              <a:spLocks noChangeArrowheads="1"/>
            </p:cNvSpPr>
            <p:nvPr/>
          </p:nvSpPr>
          <p:spPr bwMode="auto">
            <a:xfrm>
              <a:off x="2777" y="3854"/>
              <a:ext cx="192"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404" name="Freeform 24"/>
            <p:cNvSpPr>
              <a:spLocks/>
            </p:cNvSpPr>
            <p:nvPr/>
          </p:nvSpPr>
          <p:spPr bwMode="auto">
            <a:xfrm>
              <a:off x="3038" y="3621"/>
              <a:ext cx="148" cy="76"/>
            </a:xfrm>
            <a:custGeom>
              <a:avLst/>
              <a:gdLst>
                <a:gd name="T0" fmla="*/ 47407 w 129"/>
                <a:gd name="T1" fmla="*/ 2147483647 h 49"/>
                <a:gd name="T2" fmla="*/ 0 w 129"/>
                <a:gd name="T3" fmla="*/ 2147483647 h 49"/>
                <a:gd name="T4" fmla="*/ 0 w 129"/>
                <a:gd name="T5" fmla="*/ 0 h 49"/>
                <a:gd name="T6" fmla="*/ 4740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5405" name="AutoShape 25"/>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406" name="Rectangle 26"/>
            <p:cNvSpPr>
              <a:spLocks noChangeArrowheads="1"/>
            </p:cNvSpPr>
            <p:nvPr/>
          </p:nvSpPr>
          <p:spPr bwMode="auto">
            <a:xfrm>
              <a:off x="2675" y="3660"/>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407" name="Rectangle 27"/>
            <p:cNvSpPr>
              <a:spLocks noChangeArrowheads="1"/>
            </p:cNvSpPr>
            <p:nvPr/>
          </p:nvSpPr>
          <p:spPr bwMode="auto">
            <a:xfrm>
              <a:off x="2745" y="3823"/>
              <a:ext cx="324" cy="12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p>
          </p:txBody>
        </p:sp>
        <p:sp>
          <p:nvSpPr>
            <p:cNvPr id="5408" name="AutoShape 28"/>
            <p:cNvSpPr>
              <a:spLocks noChangeArrowheads="1"/>
            </p:cNvSpPr>
            <p:nvPr/>
          </p:nvSpPr>
          <p:spPr bwMode="auto">
            <a:xfrm>
              <a:off x="2688" y="3583"/>
              <a:ext cx="448" cy="183"/>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5409" name="Line 29"/>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410" name="Line 30"/>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411" name="Line 31"/>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412" name="Line 32"/>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413" name="Line 33"/>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414" name="Line 34"/>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415" name="Rectangle 35"/>
            <p:cNvSpPr>
              <a:spLocks noChangeArrowheads="1"/>
            </p:cNvSpPr>
            <p:nvPr/>
          </p:nvSpPr>
          <p:spPr bwMode="auto">
            <a:xfrm>
              <a:off x="2660" y="538"/>
              <a:ext cx="564"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ctr"/>
              <a:r>
                <a:rPr lang="en-US" sz="900">
                  <a:solidFill>
                    <a:srgbClr val="000000"/>
                  </a:solidFill>
                  <a:latin typeface="Helvetica" charset="0"/>
                </a:rPr>
                <a:t>පළමු පාපය</a:t>
              </a:r>
            </a:p>
          </p:txBody>
        </p:sp>
        <p:sp>
          <p:nvSpPr>
            <p:cNvPr id="5416" name="Rectangle 36"/>
            <p:cNvSpPr>
              <a:spLocks noChangeArrowheads="1"/>
            </p:cNvSpPr>
            <p:nvPr/>
          </p:nvSpPr>
          <p:spPr bwMode="auto">
            <a:xfrm>
              <a:off x="2609" y="634"/>
              <a:ext cx="681"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පළමු ශුභාරංචිය</a:t>
              </a:r>
            </a:p>
          </p:txBody>
        </p:sp>
        <p:sp>
          <p:nvSpPr>
            <p:cNvPr id="5417" name="Rectangle 37"/>
            <p:cNvSpPr>
              <a:spLocks noChangeArrowheads="1"/>
            </p:cNvSpPr>
            <p:nvPr/>
          </p:nvSpPr>
          <p:spPr bwMode="auto">
            <a:xfrm>
              <a:off x="2656" y="726"/>
              <a:ext cx="552"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900">
                  <a:solidFill>
                    <a:srgbClr val="000000"/>
                  </a:solidFill>
                  <a:latin typeface="Helvetica" charset="0"/>
                </a:rPr>
                <a:t>පළමු පවුල</a:t>
              </a:r>
            </a:p>
          </p:txBody>
        </p:sp>
        <p:sp>
          <p:nvSpPr>
            <p:cNvPr id="5418" name="Rectangle 38"/>
            <p:cNvSpPr>
              <a:spLocks noChangeArrowheads="1"/>
            </p:cNvSpPr>
            <p:nvPr/>
          </p:nvSpPr>
          <p:spPr bwMode="auto">
            <a:xfrm>
              <a:off x="2609" y="842"/>
              <a:ext cx="677"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පළමු මිනී මැරුම</a:t>
              </a:r>
            </a:p>
          </p:txBody>
        </p:sp>
        <p:sp>
          <p:nvSpPr>
            <p:cNvPr id="5419" name="Rectangle 39"/>
            <p:cNvSpPr>
              <a:spLocks noChangeArrowheads="1"/>
            </p:cNvSpPr>
            <p:nvPr/>
          </p:nvSpPr>
          <p:spPr bwMode="auto">
            <a:xfrm>
              <a:off x="2664" y="933"/>
              <a:ext cx="556"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ctr"/>
              <a:r>
                <a:rPr lang="en-US" sz="900">
                  <a:solidFill>
                    <a:srgbClr val="000000"/>
                  </a:solidFill>
                  <a:latin typeface="Helvetica" charset="0"/>
                </a:rPr>
                <a:t>ජල ගැල්ම</a:t>
              </a:r>
            </a:p>
          </p:txBody>
        </p:sp>
        <p:sp>
          <p:nvSpPr>
            <p:cNvPr id="5420" name="Rectangle 40"/>
            <p:cNvSpPr>
              <a:spLocks noChangeArrowheads="1"/>
            </p:cNvSpPr>
            <p:nvPr/>
          </p:nvSpPr>
          <p:spPr bwMode="auto">
            <a:xfrm>
              <a:off x="2781" y="1042"/>
              <a:ext cx="29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කුළුණ</a:t>
              </a:r>
            </a:p>
          </p:txBody>
        </p:sp>
        <p:sp>
          <p:nvSpPr>
            <p:cNvPr id="5421" name="Rectangle 41"/>
            <p:cNvSpPr>
              <a:spLocks noChangeArrowheads="1"/>
            </p:cNvSpPr>
            <p:nvPr/>
          </p:nvSpPr>
          <p:spPr bwMode="auto">
            <a:xfrm>
              <a:off x="2607" y="348"/>
              <a:ext cx="461"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ctr"/>
              <a:r>
                <a:rPr lang="en-US" sz="900">
                  <a:solidFill>
                    <a:srgbClr val="000000"/>
                  </a:solidFill>
                  <a:latin typeface="Chicago" charset="0"/>
                </a:rPr>
                <a:t>මැවීම</a:t>
              </a:r>
            </a:p>
          </p:txBody>
        </p:sp>
        <p:sp>
          <p:nvSpPr>
            <p:cNvPr id="5422" name="Rectangle 42"/>
            <p:cNvSpPr>
              <a:spLocks noChangeArrowheads="1"/>
            </p:cNvSpPr>
            <p:nvPr/>
          </p:nvSpPr>
          <p:spPr bwMode="auto">
            <a:xfrm>
              <a:off x="2610" y="450"/>
              <a:ext cx="622"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ctr"/>
              <a:r>
                <a:rPr lang="en-US" sz="800">
                  <a:solidFill>
                    <a:srgbClr val="000000"/>
                  </a:solidFill>
                  <a:latin typeface="Helvetica" charset="0"/>
                </a:rPr>
                <a:t>පළමු මිනිසා</a:t>
              </a:r>
            </a:p>
          </p:txBody>
        </p:sp>
        <p:sp>
          <p:nvSpPr>
            <p:cNvPr id="5423" name="Line 43"/>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424" name="Line 44"/>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425" name="Rectangle 45"/>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426" name="Rectangle 46"/>
            <p:cNvSpPr>
              <a:spLocks noChangeArrowheads="1"/>
            </p:cNvSpPr>
            <p:nvPr/>
          </p:nvSpPr>
          <p:spPr bwMode="auto">
            <a:xfrm>
              <a:off x="2749" y="1531"/>
              <a:ext cx="416"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L - S - B</a:t>
              </a:r>
            </a:p>
          </p:txBody>
        </p:sp>
        <p:sp>
          <p:nvSpPr>
            <p:cNvPr id="5427" name="Rectangle 47"/>
            <p:cNvSpPr>
              <a:spLocks noChangeArrowheads="1"/>
            </p:cNvSpPr>
            <p:nvPr/>
          </p:nvSpPr>
          <p:spPr bwMode="auto">
            <a:xfrm>
              <a:off x="2812" y="1771"/>
              <a:ext cx="283"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J - E</a:t>
              </a:r>
            </a:p>
          </p:txBody>
        </p:sp>
        <p:sp>
          <p:nvSpPr>
            <p:cNvPr id="5428" name="Rectangle 48"/>
            <p:cNvSpPr>
              <a:spLocks noChangeArrowheads="1"/>
            </p:cNvSpPr>
            <p:nvPr/>
          </p:nvSpPr>
          <p:spPr bwMode="auto">
            <a:xfrm>
              <a:off x="2846" y="1891"/>
              <a:ext cx="203"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12</a:t>
              </a:r>
            </a:p>
          </p:txBody>
        </p:sp>
        <p:sp>
          <p:nvSpPr>
            <p:cNvPr id="5429" name="Rectangle 49"/>
            <p:cNvSpPr>
              <a:spLocks noChangeArrowheads="1"/>
            </p:cNvSpPr>
            <p:nvPr/>
          </p:nvSpPr>
          <p:spPr bwMode="auto">
            <a:xfrm>
              <a:off x="2742" y="1414"/>
              <a:ext cx="326"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කැඳවීම</a:t>
              </a:r>
            </a:p>
          </p:txBody>
        </p:sp>
        <p:sp>
          <p:nvSpPr>
            <p:cNvPr id="5430" name="Rectangle 50"/>
            <p:cNvSpPr>
              <a:spLocks noChangeArrowheads="1"/>
            </p:cNvSpPr>
            <p:nvPr/>
          </p:nvSpPr>
          <p:spPr bwMode="auto">
            <a:xfrm>
              <a:off x="2634" y="1274"/>
              <a:ext cx="343"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ආබ්‍රාහම්</a:t>
              </a:r>
            </a:p>
          </p:txBody>
        </p:sp>
        <p:sp>
          <p:nvSpPr>
            <p:cNvPr id="5431" name="Rectangle 51"/>
            <p:cNvSpPr>
              <a:spLocks noChangeArrowheads="1"/>
            </p:cNvSpPr>
            <p:nvPr/>
          </p:nvSpPr>
          <p:spPr bwMode="auto">
            <a:xfrm>
              <a:off x="2834" y="1653"/>
              <a:ext cx="230"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I - I</a:t>
              </a:r>
            </a:p>
          </p:txBody>
        </p:sp>
        <p:sp>
          <p:nvSpPr>
            <p:cNvPr id="5432" name="Line 52"/>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433" name="Line 53"/>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434" name="Rectangle 54"/>
            <p:cNvSpPr>
              <a:spLocks noChangeArrowheads="1"/>
            </p:cNvSpPr>
            <p:nvPr/>
          </p:nvSpPr>
          <p:spPr bwMode="auto">
            <a:xfrm>
              <a:off x="2694" y="2152"/>
              <a:ext cx="371"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යෝසෙප්</a:t>
              </a:r>
            </a:p>
          </p:txBody>
        </p:sp>
        <p:sp>
          <p:nvSpPr>
            <p:cNvPr id="5435" name="Rectangle 55"/>
            <p:cNvSpPr>
              <a:spLocks noChangeArrowheads="1"/>
            </p:cNvSpPr>
            <p:nvPr/>
          </p:nvSpPr>
          <p:spPr bwMode="auto">
            <a:xfrm>
              <a:off x="2724" y="2301"/>
              <a:ext cx="370"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වහල්කම</a:t>
              </a:r>
            </a:p>
          </p:txBody>
        </p:sp>
        <p:sp>
          <p:nvSpPr>
            <p:cNvPr id="5436" name="Rectangle 56"/>
            <p:cNvSpPr>
              <a:spLocks noChangeArrowheads="1"/>
            </p:cNvSpPr>
            <p:nvPr/>
          </p:nvSpPr>
          <p:spPr bwMode="auto">
            <a:xfrm>
              <a:off x="2856" y="2420"/>
              <a:ext cx="234"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430</a:t>
              </a:r>
            </a:p>
          </p:txBody>
        </p:sp>
        <p:sp>
          <p:nvSpPr>
            <p:cNvPr id="5437" name="Line 57"/>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438" name="Line 58"/>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439" name="Line 59"/>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440" name="Line 60"/>
            <p:cNvSpPr>
              <a:spLocks noChangeShapeType="1"/>
            </p:cNvSpPr>
            <p:nvPr/>
          </p:nvSpPr>
          <p:spPr bwMode="auto">
            <a:xfrm>
              <a:off x="2699" y="2932"/>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441" name="Line 61"/>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442" name="Line 62"/>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443" name="Line 63"/>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444" name="Line 64"/>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445" name="Rectangle 65"/>
            <p:cNvSpPr>
              <a:spLocks noChangeArrowheads="1"/>
            </p:cNvSpPr>
            <p:nvPr/>
          </p:nvSpPr>
          <p:spPr bwMode="auto">
            <a:xfrm>
              <a:off x="2708" y="2674"/>
              <a:ext cx="375"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මෝසෙස්</a:t>
              </a:r>
            </a:p>
          </p:txBody>
        </p:sp>
        <p:sp>
          <p:nvSpPr>
            <p:cNvPr id="5446" name="Rectangle 66"/>
            <p:cNvSpPr>
              <a:spLocks noChangeArrowheads="1"/>
            </p:cNvSpPr>
            <p:nvPr/>
          </p:nvSpPr>
          <p:spPr bwMode="auto">
            <a:xfrm>
              <a:off x="2802" y="2934"/>
              <a:ext cx="292"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සීනායි</a:t>
              </a:r>
            </a:p>
          </p:txBody>
        </p:sp>
        <p:sp>
          <p:nvSpPr>
            <p:cNvPr id="5447" name="Rectangle 67"/>
            <p:cNvSpPr>
              <a:spLocks noChangeArrowheads="1"/>
            </p:cNvSpPr>
            <p:nvPr/>
          </p:nvSpPr>
          <p:spPr bwMode="auto">
            <a:xfrm>
              <a:off x="2751" y="3050"/>
              <a:ext cx="406"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M - C - C</a:t>
              </a:r>
            </a:p>
          </p:txBody>
        </p:sp>
        <p:sp>
          <p:nvSpPr>
            <p:cNvPr id="5448" name="Rectangle 68"/>
            <p:cNvSpPr>
              <a:spLocks noChangeArrowheads="1"/>
            </p:cNvSpPr>
            <p:nvPr/>
          </p:nvSpPr>
          <p:spPr bwMode="auto">
            <a:xfrm>
              <a:off x="2648" y="3158"/>
              <a:ext cx="664"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කාදේශ් බාර්නියා</a:t>
              </a:r>
            </a:p>
          </p:txBody>
        </p:sp>
        <p:sp>
          <p:nvSpPr>
            <p:cNvPr id="5449" name="Rectangle 69"/>
            <p:cNvSpPr>
              <a:spLocks noChangeArrowheads="1"/>
            </p:cNvSpPr>
            <p:nvPr/>
          </p:nvSpPr>
          <p:spPr bwMode="auto">
            <a:xfrm>
              <a:off x="2872" y="3274"/>
              <a:ext cx="194"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40</a:t>
              </a:r>
            </a:p>
          </p:txBody>
        </p:sp>
        <p:sp>
          <p:nvSpPr>
            <p:cNvPr id="5450" name="Rectangle 70"/>
            <p:cNvSpPr>
              <a:spLocks noChangeArrowheads="1"/>
            </p:cNvSpPr>
            <p:nvPr/>
          </p:nvSpPr>
          <p:spPr bwMode="auto">
            <a:xfrm>
              <a:off x="2724" y="3382"/>
              <a:ext cx="38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දේශනා 5</a:t>
              </a:r>
            </a:p>
          </p:txBody>
        </p:sp>
        <p:sp>
          <p:nvSpPr>
            <p:cNvPr id="5451" name="Line 71"/>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452" name="Rectangle 72"/>
            <p:cNvSpPr>
              <a:spLocks noChangeArrowheads="1"/>
            </p:cNvSpPr>
            <p:nvPr/>
          </p:nvSpPr>
          <p:spPr bwMode="auto">
            <a:xfrm>
              <a:off x="2779" y="2826"/>
              <a:ext cx="399"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නික්මයාම</a:t>
              </a:r>
            </a:p>
          </p:txBody>
        </p:sp>
        <p:sp>
          <p:nvSpPr>
            <p:cNvPr id="5453" name="Line 73"/>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454" name="Line 74"/>
            <p:cNvSpPr>
              <a:spLocks noChangeShapeType="1"/>
            </p:cNvSpPr>
            <p:nvPr/>
          </p:nvSpPr>
          <p:spPr bwMode="auto">
            <a:xfrm>
              <a:off x="2695" y="3800"/>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455" name="Line 75"/>
            <p:cNvSpPr>
              <a:spLocks noChangeShapeType="1"/>
            </p:cNvSpPr>
            <p:nvPr/>
          </p:nvSpPr>
          <p:spPr bwMode="auto">
            <a:xfrm>
              <a:off x="2695" y="3920"/>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456" name="Rectangle 76"/>
            <p:cNvSpPr>
              <a:spLocks noChangeArrowheads="1"/>
            </p:cNvSpPr>
            <p:nvPr/>
          </p:nvSpPr>
          <p:spPr bwMode="auto">
            <a:xfrm>
              <a:off x="2697" y="3550"/>
              <a:ext cx="338"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යොෂුවා</a:t>
              </a:r>
            </a:p>
          </p:txBody>
        </p:sp>
        <p:sp>
          <p:nvSpPr>
            <p:cNvPr id="5457" name="Rectangle 77"/>
            <p:cNvSpPr>
              <a:spLocks noChangeArrowheads="1"/>
            </p:cNvSpPr>
            <p:nvPr/>
          </p:nvSpPr>
          <p:spPr bwMode="auto">
            <a:xfrm>
              <a:off x="2690" y="3670"/>
              <a:ext cx="580"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ctr"/>
              <a:r>
                <a:rPr lang="en-US" sz="900" b="1">
                  <a:solidFill>
                    <a:srgbClr val="000000"/>
                  </a:solidFill>
                  <a:latin typeface="Helvetica" charset="0"/>
                </a:rPr>
                <a:t>රිකෝව/හායි</a:t>
              </a:r>
            </a:p>
          </p:txBody>
        </p:sp>
        <p:sp>
          <p:nvSpPr>
            <p:cNvPr id="5458" name="Rectangle 78"/>
            <p:cNvSpPr>
              <a:spLocks noChangeArrowheads="1"/>
            </p:cNvSpPr>
            <p:nvPr/>
          </p:nvSpPr>
          <p:spPr bwMode="auto">
            <a:xfrm>
              <a:off x="2686" y="3806"/>
              <a:ext cx="489"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දේශය බෙදීම</a:t>
              </a:r>
            </a:p>
          </p:txBody>
        </p:sp>
      </p:grpSp>
      <p:sp>
        <p:nvSpPr>
          <p:cNvPr id="5122" name="AutoShape 79"/>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5123" name="Freeform 80"/>
          <p:cNvSpPr>
            <a:spLocks/>
          </p:cNvSpPr>
          <p:nvPr/>
        </p:nvSpPr>
        <p:spPr bwMode="auto">
          <a:xfrm>
            <a:off x="6424613" y="41910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5124" name="Freeform 81"/>
          <p:cNvSpPr>
            <a:spLocks/>
          </p:cNvSpPr>
          <p:nvPr/>
        </p:nvSpPr>
        <p:spPr bwMode="auto">
          <a:xfrm>
            <a:off x="6424613" y="41529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5125" name="Freeform 82"/>
          <p:cNvSpPr>
            <a:spLocks/>
          </p:cNvSpPr>
          <p:nvPr/>
        </p:nvSpPr>
        <p:spPr bwMode="auto">
          <a:xfrm>
            <a:off x="6424613" y="40259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5126" name="Freeform 83"/>
          <p:cNvSpPr>
            <a:spLocks/>
          </p:cNvSpPr>
          <p:nvPr/>
        </p:nvSpPr>
        <p:spPr bwMode="auto">
          <a:xfrm>
            <a:off x="6424613" y="39878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5127" name="Freeform 84"/>
          <p:cNvSpPr>
            <a:spLocks/>
          </p:cNvSpPr>
          <p:nvPr/>
        </p:nvSpPr>
        <p:spPr bwMode="auto">
          <a:xfrm>
            <a:off x="6424613" y="3860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5128" name="Freeform 85"/>
          <p:cNvSpPr>
            <a:spLocks/>
          </p:cNvSpPr>
          <p:nvPr/>
        </p:nvSpPr>
        <p:spPr bwMode="auto">
          <a:xfrm>
            <a:off x="6424613" y="3822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5129" name="Freeform 86"/>
          <p:cNvSpPr>
            <a:spLocks/>
          </p:cNvSpPr>
          <p:nvPr/>
        </p:nvSpPr>
        <p:spPr bwMode="auto">
          <a:xfrm>
            <a:off x="6424613" y="3695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5130" name="Freeform 87"/>
          <p:cNvSpPr>
            <a:spLocks/>
          </p:cNvSpPr>
          <p:nvPr/>
        </p:nvSpPr>
        <p:spPr bwMode="auto">
          <a:xfrm>
            <a:off x="6424613" y="3657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5131" name="Freeform 88"/>
          <p:cNvSpPr>
            <a:spLocks/>
          </p:cNvSpPr>
          <p:nvPr/>
        </p:nvSpPr>
        <p:spPr bwMode="auto">
          <a:xfrm>
            <a:off x="6424613" y="3530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5132" name="Freeform 89"/>
          <p:cNvSpPr>
            <a:spLocks/>
          </p:cNvSpPr>
          <p:nvPr/>
        </p:nvSpPr>
        <p:spPr bwMode="auto">
          <a:xfrm>
            <a:off x="6424613" y="34798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5133" name="Freeform 90"/>
          <p:cNvSpPr>
            <a:spLocks/>
          </p:cNvSpPr>
          <p:nvPr/>
        </p:nvSpPr>
        <p:spPr bwMode="auto">
          <a:xfrm>
            <a:off x="6424613" y="3352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5134" name="Freeform 91"/>
          <p:cNvSpPr>
            <a:spLocks/>
          </p:cNvSpPr>
          <p:nvPr/>
        </p:nvSpPr>
        <p:spPr bwMode="auto">
          <a:xfrm>
            <a:off x="6424613" y="3314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5135" name="Freeform 92"/>
          <p:cNvSpPr>
            <a:spLocks/>
          </p:cNvSpPr>
          <p:nvPr/>
        </p:nvSpPr>
        <p:spPr bwMode="auto">
          <a:xfrm>
            <a:off x="6424613" y="3187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5136" name="Freeform 93"/>
          <p:cNvSpPr>
            <a:spLocks/>
          </p:cNvSpPr>
          <p:nvPr/>
        </p:nvSpPr>
        <p:spPr bwMode="auto">
          <a:xfrm>
            <a:off x="6424613" y="3149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5137" name="Freeform 94"/>
          <p:cNvSpPr>
            <a:spLocks/>
          </p:cNvSpPr>
          <p:nvPr/>
        </p:nvSpPr>
        <p:spPr bwMode="auto">
          <a:xfrm>
            <a:off x="6424613" y="3022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5138" name="Freeform 95"/>
          <p:cNvSpPr>
            <a:spLocks/>
          </p:cNvSpPr>
          <p:nvPr/>
        </p:nvSpPr>
        <p:spPr bwMode="auto">
          <a:xfrm>
            <a:off x="6424613" y="2984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5139" name="Freeform 96"/>
          <p:cNvSpPr>
            <a:spLocks/>
          </p:cNvSpPr>
          <p:nvPr/>
        </p:nvSpPr>
        <p:spPr bwMode="auto">
          <a:xfrm>
            <a:off x="6424613" y="2857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5140" name="Freeform 97"/>
          <p:cNvSpPr>
            <a:spLocks/>
          </p:cNvSpPr>
          <p:nvPr/>
        </p:nvSpPr>
        <p:spPr bwMode="auto">
          <a:xfrm>
            <a:off x="6424613" y="2819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5141" name="Freeform 98"/>
          <p:cNvSpPr>
            <a:spLocks/>
          </p:cNvSpPr>
          <p:nvPr/>
        </p:nvSpPr>
        <p:spPr bwMode="auto">
          <a:xfrm>
            <a:off x="6424613" y="2692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5142" name="Freeform 99"/>
          <p:cNvSpPr>
            <a:spLocks/>
          </p:cNvSpPr>
          <p:nvPr/>
        </p:nvSpPr>
        <p:spPr bwMode="auto">
          <a:xfrm>
            <a:off x="6424613" y="26416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5143" name="Freeform 100"/>
          <p:cNvSpPr>
            <a:spLocks/>
          </p:cNvSpPr>
          <p:nvPr/>
        </p:nvSpPr>
        <p:spPr bwMode="auto">
          <a:xfrm>
            <a:off x="6424613" y="2514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5144" name="Freeform 101"/>
          <p:cNvSpPr>
            <a:spLocks/>
          </p:cNvSpPr>
          <p:nvPr/>
        </p:nvSpPr>
        <p:spPr bwMode="auto">
          <a:xfrm>
            <a:off x="6424613" y="2476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5145" name="Freeform 102"/>
          <p:cNvSpPr>
            <a:spLocks/>
          </p:cNvSpPr>
          <p:nvPr/>
        </p:nvSpPr>
        <p:spPr bwMode="auto">
          <a:xfrm>
            <a:off x="6424613" y="2349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5146" name="Freeform 103"/>
          <p:cNvSpPr>
            <a:spLocks/>
          </p:cNvSpPr>
          <p:nvPr/>
        </p:nvSpPr>
        <p:spPr bwMode="auto">
          <a:xfrm>
            <a:off x="6424613" y="2311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5147" name="Freeform 104"/>
          <p:cNvSpPr>
            <a:spLocks/>
          </p:cNvSpPr>
          <p:nvPr/>
        </p:nvSpPr>
        <p:spPr bwMode="auto">
          <a:xfrm>
            <a:off x="6424613" y="2184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5148" name="Freeform 105"/>
          <p:cNvSpPr>
            <a:spLocks/>
          </p:cNvSpPr>
          <p:nvPr/>
        </p:nvSpPr>
        <p:spPr bwMode="auto">
          <a:xfrm>
            <a:off x="6424613" y="21463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5149" name="Freeform 106"/>
          <p:cNvSpPr>
            <a:spLocks/>
          </p:cNvSpPr>
          <p:nvPr/>
        </p:nvSpPr>
        <p:spPr bwMode="auto">
          <a:xfrm>
            <a:off x="6424613" y="2019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5150" name="Freeform 107"/>
          <p:cNvSpPr>
            <a:spLocks/>
          </p:cNvSpPr>
          <p:nvPr/>
        </p:nvSpPr>
        <p:spPr bwMode="auto">
          <a:xfrm>
            <a:off x="6424613" y="19812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5151" name="Freeform 108"/>
          <p:cNvSpPr>
            <a:spLocks/>
          </p:cNvSpPr>
          <p:nvPr/>
        </p:nvSpPr>
        <p:spPr bwMode="auto">
          <a:xfrm>
            <a:off x="6424613" y="18542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5152" name="Freeform 109"/>
          <p:cNvSpPr>
            <a:spLocks/>
          </p:cNvSpPr>
          <p:nvPr/>
        </p:nvSpPr>
        <p:spPr bwMode="auto">
          <a:xfrm>
            <a:off x="6424613" y="18161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5153" name="Freeform 110"/>
          <p:cNvSpPr>
            <a:spLocks/>
          </p:cNvSpPr>
          <p:nvPr/>
        </p:nvSpPr>
        <p:spPr bwMode="auto">
          <a:xfrm>
            <a:off x="6424613" y="16891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5154" name="Freeform 111"/>
          <p:cNvSpPr>
            <a:spLocks/>
          </p:cNvSpPr>
          <p:nvPr/>
        </p:nvSpPr>
        <p:spPr bwMode="auto">
          <a:xfrm>
            <a:off x="6424613" y="16383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5155" name="Freeform 112"/>
          <p:cNvSpPr>
            <a:spLocks/>
          </p:cNvSpPr>
          <p:nvPr/>
        </p:nvSpPr>
        <p:spPr bwMode="auto">
          <a:xfrm>
            <a:off x="6424613" y="1511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5156" name="Freeform 113"/>
          <p:cNvSpPr>
            <a:spLocks/>
          </p:cNvSpPr>
          <p:nvPr/>
        </p:nvSpPr>
        <p:spPr bwMode="auto">
          <a:xfrm>
            <a:off x="6424613" y="14732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5157" name="Freeform 114"/>
          <p:cNvSpPr>
            <a:spLocks/>
          </p:cNvSpPr>
          <p:nvPr/>
        </p:nvSpPr>
        <p:spPr bwMode="auto">
          <a:xfrm>
            <a:off x="6424613" y="13462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5158" name="Freeform 115"/>
          <p:cNvSpPr>
            <a:spLocks/>
          </p:cNvSpPr>
          <p:nvPr/>
        </p:nvSpPr>
        <p:spPr bwMode="auto">
          <a:xfrm>
            <a:off x="6424613" y="13081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5159" name="Freeform 116"/>
          <p:cNvSpPr>
            <a:spLocks/>
          </p:cNvSpPr>
          <p:nvPr/>
        </p:nvSpPr>
        <p:spPr bwMode="auto">
          <a:xfrm>
            <a:off x="6424613" y="11811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5160" name="Freeform 117"/>
          <p:cNvSpPr>
            <a:spLocks/>
          </p:cNvSpPr>
          <p:nvPr/>
        </p:nvSpPr>
        <p:spPr bwMode="auto">
          <a:xfrm>
            <a:off x="6424613" y="120015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5161" name="Freeform 118"/>
          <p:cNvSpPr>
            <a:spLocks/>
          </p:cNvSpPr>
          <p:nvPr/>
        </p:nvSpPr>
        <p:spPr bwMode="auto">
          <a:xfrm>
            <a:off x="6424613" y="107315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5162" name="Freeform 119"/>
          <p:cNvSpPr>
            <a:spLocks/>
          </p:cNvSpPr>
          <p:nvPr/>
        </p:nvSpPr>
        <p:spPr bwMode="auto">
          <a:xfrm>
            <a:off x="6424613" y="103505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5163" name="Freeform 120"/>
          <p:cNvSpPr>
            <a:spLocks/>
          </p:cNvSpPr>
          <p:nvPr/>
        </p:nvSpPr>
        <p:spPr bwMode="auto">
          <a:xfrm>
            <a:off x="6424613" y="90805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5164" name="Freeform 121"/>
          <p:cNvSpPr>
            <a:spLocks/>
          </p:cNvSpPr>
          <p:nvPr/>
        </p:nvSpPr>
        <p:spPr bwMode="auto">
          <a:xfrm>
            <a:off x="6424613" y="85725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5165" name="Freeform 122"/>
          <p:cNvSpPr>
            <a:spLocks/>
          </p:cNvSpPr>
          <p:nvPr/>
        </p:nvSpPr>
        <p:spPr bwMode="auto">
          <a:xfrm>
            <a:off x="6424613" y="73025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5166" name="Freeform 126"/>
          <p:cNvSpPr>
            <a:spLocks/>
          </p:cNvSpPr>
          <p:nvPr/>
        </p:nvSpPr>
        <p:spPr bwMode="auto">
          <a:xfrm>
            <a:off x="7326313" y="3429000"/>
            <a:ext cx="204787" cy="65088"/>
          </a:xfrm>
          <a:custGeom>
            <a:avLst/>
            <a:gdLst>
              <a:gd name="T0" fmla="*/ 2147483647 w 129"/>
              <a:gd name="T1" fmla="*/ 2147483647 h 41"/>
              <a:gd name="T2" fmla="*/ 0 w 129"/>
              <a:gd name="T3" fmla="*/ 2147483647 h 41"/>
              <a:gd name="T4" fmla="*/ 0 w 129"/>
              <a:gd name="T5" fmla="*/ 0 h 41"/>
              <a:gd name="T6" fmla="*/ 2147483647 w 129"/>
              <a:gd name="T7" fmla="*/ 2147483647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pic>
        <p:nvPicPr>
          <p:cNvPr id="5167" name="Picture 129"/>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5168" name="Line 130"/>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25400">
                <a:solidFill>
                  <a:srgbClr val="000000"/>
                </a:solidFill>
                <a:round/>
                <a:headEnd/>
                <a:tailEnd/>
              </a14:hiddenLine>
            </a:ext>
          </a:extLst>
        </p:spPr>
        <p:txBody>
          <a:bodyPr wrap="none" anchor="ctr"/>
          <a:lstStyle/>
          <a:p>
            <a:endParaRPr lang="en-US"/>
          </a:p>
        </p:txBody>
      </p:sp>
      <p:sp>
        <p:nvSpPr>
          <p:cNvPr id="5169" name="Freeform 131"/>
          <p:cNvSpPr>
            <a:spLocks/>
          </p:cNvSpPr>
          <p:nvPr/>
        </p:nvSpPr>
        <p:spPr bwMode="auto">
          <a:xfrm>
            <a:off x="7351713" y="13970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5170" name="Rectangle 132"/>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Times" charset="0"/>
              </a:rPr>
              <a:t> </a:t>
            </a:r>
          </a:p>
        </p:txBody>
      </p:sp>
      <p:sp>
        <p:nvSpPr>
          <p:cNvPr id="5171" name="Rectangle 133"/>
          <p:cNvSpPr>
            <a:spLocks noChangeArrowheads="1"/>
          </p:cNvSpPr>
          <p:nvPr/>
        </p:nvSpPr>
        <p:spPr bwMode="auto">
          <a:xfrm>
            <a:off x="3189288" y="433388"/>
            <a:ext cx="2603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172" name="Rectangle 134"/>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173" name="Rectangle 135"/>
          <p:cNvSpPr>
            <a:spLocks noChangeArrowheads="1"/>
          </p:cNvSpPr>
          <p:nvPr/>
        </p:nvSpPr>
        <p:spPr bwMode="auto">
          <a:xfrm>
            <a:off x="4484688" y="295275"/>
            <a:ext cx="28416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174" name="Rectangle 136"/>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175" name="Rectangle 137"/>
          <p:cNvSpPr>
            <a:spLocks noChangeArrowheads="1"/>
          </p:cNvSpPr>
          <p:nvPr/>
        </p:nvSpPr>
        <p:spPr bwMode="auto">
          <a:xfrm>
            <a:off x="5894388" y="519113"/>
            <a:ext cx="13906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176" name="Rectangle 138"/>
          <p:cNvSpPr>
            <a:spLocks noChangeArrowheads="1"/>
          </p:cNvSpPr>
          <p:nvPr/>
        </p:nvSpPr>
        <p:spPr bwMode="auto">
          <a:xfrm>
            <a:off x="6238875" y="4462463"/>
            <a:ext cx="350838"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400" b="1">
                <a:solidFill>
                  <a:srgbClr val="000000"/>
                </a:solidFill>
                <a:latin typeface="Times" charset="0"/>
              </a:rPr>
              <a:t>S</a:t>
            </a:r>
          </a:p>
        </p:txBody>
      </p:sp>
      <p:sp>
        <p:nvSpPr>
          <p:cNvPr id="564363" name="Rectangle 139"/>
          <p:cNvSpPr>
            <a:spLocks noChangeArrowheads="1"/>
          </p:cNvSpPr>
          <p:nvPr/>
        </p:nvSpPr>
        <p:spPr bwMode="auto">
          <a:xfrm>
            <a:off x="4900613" y="1968500"/>
            <a:ext cx="7905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(2000 B.C.)</a:t>
            </a:r>
          </a:p>
        </p:txBody>
      </p:sp>
      <p:sp>
        <p:nvSpPr>
          <p:cNvPr id="564364" name="Rectangle 140"/>
          <p:cNvSpPr>
            <a:spLocks noChangeArrowheads="1"/>
          </p:cNvSpPr>
          <p:nvPr/>
        </p:nvSpPr>
        <p:spPr bwMode="auto">
          <a:xfrm>
            <a:off x="992188" y="2355850"/>
            <a:ext cx="25114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a:solidFill>
                  <a:srgbClr val="FAFD00"/>
                </a:solidFill>
                <a:latin typeface="Times" pitchFamily="-112" charset="0"/>
                <a:ea typeface="+mn-ea"/>
                <a:cs typeface="+mn-cs"/>
              </a:rPr>
              <a:t>C 7 S J </a:t>
            </a:r>
          </a:p>
        </p:txBody>
      </p:sp>
      <p:sp>
        <p:nvSpPr>
          <p:cNvPr id="564366" name="Rectangle 142"/>
          <p:cNvSpPr>
            <a:spLocks noChangeArrowheads="1"/>
          </p:cNvSpPr>
          <p:nvPr/>
        </p:nvSpPr>
        <p:spPr bwMode="auto">
          <a:xfrm>
            <a:off x="725488" y="3506788"/>
            <a:ext cx="34639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a:solidFill>
                  <a:srgbClr val="00FF00"/>
                </a:solidFill>
                <a:latin typeface="Times" pitchFamily="-112" charset="0"/>
                <a:ea typeface="+mn-ea"/>
                <a:cs typeface="+mn-cs"/>
              </a:rPr>
              <a:t>7 = 4 + 3 </a:t>
            </a:r>
          </a:p>
        </p:txBody>
      </p:sp>
      <p:sp>
        <p:nvSpPr>
          <p:cNvPr id="564369" name="Line 145"/>
          <p:cNvSpPr>
            <a:spLocks noChangeShapeType="1"/>
          </p:cNvSpPr>
          <p:nvPr/>
        </p:nvSpPr>
        <p:spPr bwMode="auto">
          <a:xfrm>
            <a:off x="1765300" y="2819400"/>
            <a:ext cx="279400" cy="0"/>
          </a:xfrm>
          <a:prstGeom prst="line">
            <a:avLst/>
          </a:prstGeom>
          <a:noFill/>
          <a:ln w="254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5181" name="Rectangle 146"/>
          <p:cNvSpPr>
            <a:spLocks noChangeArrowheads="1"/>
          </p:cNvSpPr>
          <p:nvPr/>
        </p:nvSpPr>
        <p:spPr bwMode="auto">
          <a:xfrm>
            <a:off x="5930900" y="598488"/>
            <a:ext cx="511175" cy="3700462"/>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4371" name="Text Box 147"/>
          <p:cNvSpPr txBox="1">
            <a:spLocks noChangeArrowheads="1"/>
          </p:cNvSpPr>
          <p:nvPr/>
        </p:nvSpPr>
        <p:spPr bwMode="auto">
          <a:xfrm rot="-5400000">
            <a:off x="4668044" y="2362994"/>
            <a:ext cx="3054350" cy="51911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b="1" dirty="0" err="1">
                <a:solidFill>
                  <a:srgbClr val="EEFF4B"/>
                </a:solidFill>
                <a:latin typeface="Times" charset="0"/>
              </a:rPr>
              <a:t>සමාජ</a:t>
            </a:r>
            <a:r>
              <a:rPr lang="en-US" b="1" dirty="0">
                <a:solidFill>
                  <a:srgbClr val="EEFF4B"/>
                </a:solidFill>
                <a:latin typeface="Times" charset="0"/>
              </a:rPr>
              <a:t> </a:t>
            </a:r>
            <a:r>
              <a:rPr lang="en-US" b="1" dirty="0" err="1">
                <a:solidFill>
                  <a:srgbClr val="EEFF4B"/>
                </a:solidFill>
                <a:latin typeface="Times" charset="0"/>
              </a:rPr>
              <a:t>විධි</a:t>
            </a:r>
            <a:r>
              <a:rPr lang="en-US" b="1" dirty="0">
                <a:solidFill>
                  <a:srgbClr val="EEFF4B"/>
                </a:solidFill>
                <a:latin typeface="Times" charset="0"/>
              </a:rPr>
              <a:t> 3</a:t>
            </a:r>
          </a:p>
        </p:txBody>
      </p:sp>
      <p:sp>
        <p:nvSpPr>
          <p:cNvPr id="5183" name="Rectangle 148"/>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184" name="Rectangle 149"/>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4374" name="Text Box 150"/>
          <p:cNvSpPr txBox="1">
            <a:spLocks noChangeArrowheads="1"/>
          </p:cNvSpPr>
          <p:nvPr/>
        </p:nvSpPr>
        <p:spPr bwMode="auto">
          <a:xfrm rot="-5385664">
            <a:off x="6037263" y="4411663"/>
            <a:ext cx="354012" cy="51911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b="1">
                <a:solidFill>
                  <a:srgbClr val="EEFF4B"/>
                </a:solidFill>
                <a:latin typeface="Times" charset="0"/>
              </a:rPr>
              <a:t>S</a:t>
            </a:r>
          </a:p>
        </p:txBody>
      </p:sp>
      <p:sp>
        <p:nvSpPr>
          <p:cNvPr id="564375" name="Text Box 151"/>
          <p:cNvSpPr txBox="1">
            <a:spLocks noChangeArrowheads="1"/>
          </p:cNvSpPr>
          <p:nvPr/>
        </p:nvSpPr>
        <p:spPr bwMode="auto">
          <a:xfrm rot="-5400000">
            <a:off x="6016626" y="5424487"/>
            <a:ext cx="341312" cy="519113"/>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b="1">
                <a:solidFill>
                  <a:srgbClr val="EEFF4B"/>
                </a:solidFill>
                <a:latin typeface="Times" charset="0"/>
              </a:rPr>
              <a:t>J</a:t>
            </a:r>
          </a:p>
        </p:txBody>
      </p:sp>
      <p:sp>
        <p:nvSpPr>
          <p:cNvPr id="5187" name="Rectangle 152"/>
          <p:cNvSpPr>
            <a:spLocks noChangeArrowheads="1"/>
          </p:cNvSpPr>
          <p:nvPr/>
        </p:nvSpPr>
        <p:spPr bwMode="auto">
          <a:xfrm>
            <a:off x="3448050" y="2025650"/>
            <a:ext cx="511175" cy="4343400"/>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4377" name="Text Box 153"/>
          <p:cNvSpPr txBox="1">
            <a:spLocks noChangeArrowheads="1"/>
          </p:cNvSpPr>
          <p:nvPr/>
        </p:nvSpPr>
        <p:spPr bwMode="auto">
          <a:xfrm rot="16211464">
            <a:off x="1740694" y="3910806"/>
            <a:ext cx="3924300" cy="52228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b="1" dirty="0" err="1">
                <a:solidFill>
                  <a:srgbClr val="EEFF4B"/>
                </a:solidFill>
                <a:latin typeface="Times" charset="0"/>
              </a:rPr>
              <a:t>පුද්ගලයින්</a:t>
            </a:r>
            <a:r>
              <a:rPr lang="en-US" b="1" dirty="0">
                <a:solidFill>
                  <a:srgbClr val="EEFF4B"/>
                </a:solidFill>
                <a:latin typeface="Times" charset="0"/>
              </a:rPr>
              <a:t> 4 </a:t>
            </a:r>
            <a:r>
              <a:rPr lang="en-US" b="1" dirty="0" err="1">
                <a:solidFill>
                  <a:srgbClr val="EEFF4B"/>
                </a:solidFill>
                <a:latin typeface="Times" charset="0"/>
              </a:rPr>
              <a:t>දෙනා</a:t>
            </a:r>
            <a:endParaRPr lang="en-US" b="1" dirty="0">
              <a:solidFill>
                <a:srgbClr val="EEFF4B"/>
              </a:solidFill>
              <a:latin typeface="Times" charset="0"/>
            </a:endParaRPr>
          </a:p>
        </p:txBody>
      </p:sp>
      <p:sp>
        <p:nvSpPr>
          <p:cNvPr id="5189" name="Rectangle 154"/>
          <p:cNvSpPr>
            <a:spLocks noChangeArrowheads="1"/>
          </p:cNvSpPr>
          <p:nvPr/>
        </p:nvSpPr>
        <p:spPr bwMode="auto">
          <a:xfrm>
            <a:off x="3151188" y="5438775"/>
            <a:ext cx="274637" cy="765175"/>
          </a:xfrm>
          <a:prstGeom prst="rect">
            <a:avLst/>
          </a:prstGeom>
          <a:solidFill>
            <a:srgbClr val="4C545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190" name="Rectangle 155"/>
          <p:cNvSpPr>
            <a:spLocks noChangeArrowheads="1"/>
          </p:cNvSpPr>
          <p:nvPr/>
        </p:nvSpPr>
        <p:spPr bwMode="auto">
          <a:xfrm rot="-5400000">
            <a:off x="3448050" y="941388"/>
            <a:ext cx="511175" cy="5746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4380" name="Text Box 156"/>
          <p:cNvSpPr txBox="1">
            <a:spLocks noChangeArrowheads="1"/>
          </p:cNvSpPr>
          <p:nvPr/>
        </p:nvSpPr>
        <p:spPr bwMode="auto">
          <a:xfrm rot="16200000">
            <a:off x="3532188" y="1027113"/>
            <a:ext cx="341312" cy="51911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b="1" dirty="0">
                <a:solidFill>
                  <a:srgbClr val="EEFF4B"/>
                </a:solidFill>
                <a:latin typeface="Times" charset="0"/>
              </a:rPr>
              <a:t>C</a:t>
            </a:r>
          </a:p>
        </p:txBody>
      </p:sp>
      <p:sp>
        <p:nvSpPr>
          <p:cNvPr id="5192" name="Freeform 157"/>
          <p:cNvSpPr>
            <a:spLocks/>
          </p:cNvSpPr>
          <p:nvPr/>
        </p:nvSpPr>
        <p:spPr bwMode="auto">
          <a:xfrm>
            <a:off x="7326313" y="34163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5193" name="AutoShape 160"/>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5194" name="Freeform 161"/>
          <p:cNvSpPr>
            <a:spLocks/>
          </p:cNvSpPr>
          <p:nvPr/>
        </p:nvSpPr>
        <p:spPr bwMode="auto">
          <a:xfrm>
            <a:off x="7339013" y="520065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5195" name="Rectangle 162"/>
          <p:cNvSpPr>
            <a:spLocks noChangeArrowheads="1"/>
          </p:cNvSpPr>
          <p:nvPr/>
        </p:nvSpPr>
        <p:spPr bwMode="auto">
          <a:xfrm>
            <a:off x="4548188" y="519113"/>
            <a:ext cx="9429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196" name="AutoShape 163"/>
          <p:cNvSpPr>
            <a:spLocks noChangeArrowheads="1"/>
          </p:cNvSpPr>
          <p:nvPr/>
        </p:nvSpPr>
        <p:spPr bwMode="auto">
          <a:xfrm>
            <a:off x="6577013" y="1287463"/>
            <a:ext cx="757237" cy="282575"/>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5197" name="Rectangle 164"/>
          <p:cNvSpPr>
            <a:spLocks noChangeArrowheads="1"/>
          </p:cNvSpPr>
          <p:nvPr/>
        </p:nvSpPr>
        <p:spPr bwMode="auto">
          <a:xfrm>
            <a:off x="6578600" y="1443038"/>
            <a:ext cx="971550" cy="1671637"/>
          </a:xfrm>
          <a:prstGeom prst="rect">
            <a:avLst/>
          </a:prstGeom>
          <a:solidFill>
            <a:schemeClr val="tx1"/>
          </a:solidFill>
          <a:ln w="38100">
            <a:solidFill>
              <a:schemeClr val="bg2"/>
            </a:solidFill>
            <a:miter lim="800000"/>
            <a:headEnd/>
            <a:tailEnd/>
          </a:ln>
        </p:spPr>
        <p:txBody>
          <a:bodyPr wrap="none" anchor="ctr"/>
          <a:lstStyle/>
          <a:p>
            <a:endParaRPr lang="en-US"/>
          </a:p>
        </p:txBody>
      </p:sp>
      <p:sp>
        <p:nvSpPr>
          <p:cNvPr id="5198" name="AutoShape 165"/>
          <p:cNvSpPr>
            <a:spLocks noChangeArrowheads="1"/>
          </p:cNvSpPr>
          <p:nvPr/>
        </p:nvSpPr>
        <p:spPr bwMode="auto">
          <a:xfrm>
            <a:off x="6596063" y="1323975"/>
            <a:ext cx="719137" cy="1063625"/>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5199" name="Rectangle 166"/>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5200" name="AutoShape 167"/>
          <p:cNvSpPr>
            <a:spLocks noChangeArrowheads="1"/>
          </p:cNvSpPr>
          <p:nvPr/>
        </p:nvSpPr>
        <p:spPr bwMode="auto">
          <a:xfrm>
            <a:off x="6610350" y="3254375"/>
            <a:ext cx="704850" cy="706438"/>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nvGrpSpPr>
          <p:cNvPr id="5201" name="Group 168"/>
          <p:cNvGrpSpPr>
            <a:grpSpLocks/>
          </p:cNvGrpSpPr>
          <p:nvPr/>
        </p:nvGrpSpPr>
        <p:grpSpPr bwMode="auto">
          <a:xfrm>
            <a:off x="6591300" y="4418013"/>
            <a:ext cx="952500" cy="527050"/>
            <a:chOff x="4152" y="2783"/>
            <a:chExt cx="600" cy="332"/>
          </a:xfrm>
        </p:grpSpPr>
        <p:sp>
          <p:nvSpPr>
            <p:cNvPr id="5380" name="AutoShape 169"/>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5381" name="Rectangle 170"/>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5382" name="AutoShape 171"/>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sp>
        <p:nvSpPr>
          <p:cNvPr id="564396" name="Rectangle 172"/>
          <p:cNvSpPr>
            <a:spLocks noChangeArrowheads="1"/>
          </p:cNvSpPr>
          <p:nvPr/>
        </p:nvSpPr>
        <p:spPr bwMode="auto">
          <a:xfrm>
            <a:off x="4913313" y="4203700"/>
            <a:ext cx="7905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defRPr/>
            </a:pPr>
            <a:r>
              <a:rPr lang="en-US" sz="1000" b="1" dirty="0">
                <a:solidFill>
                  <a:srgbClr val="FFFF00"/>
                </a:solidFill>
                <a:latin typeface="Times" pitchFamily="-112" charset="0"/>
                <a:ea typeface="+mn-ea"/>
                <a:cs typeface="+mn-cs"/>
              </a:rPr>
              <a:t>(1500 B.C.)</a:t>
            </a:r>
          </a:p>
        </p:txBody>
      </p:sp>
      <p:sp>
        <p:nvSpPr>
          <p:cNvPr id="564397" name="Rectangle 173"/>
          <p:cNvSpPr>
            <a:spLocks noChangeArrowheads="1"/>
          </p:cNvSpPr>
          <p:nvPr/>
        </p:nvSpPr>
        <p:spPr bwMode="auto">
          <a:xfrm>
            <a:off x="7269163" y="4330700"/>
            <a:ext cx="7270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(500 B.C.)</a:t>
            </a:r>
          </a:p>
        </p:txBody>
      </p:sp>
      <p:sp>
        <p:nvSpPr>
          <p:cNvPr id="564398" name="Rectangle 174"/>
          <p:cNvSpPr>
            <a:spLocks noChangeArrowheads="1"/>
          </p:cNvSpPr>
          <p:nvPr/>
        </p:nvSpPr>
        <p:spPr bwMode="auto">
          <a:xfrm>
            <a:off x="7262813" y="1219200"/>
            <a:ext cx="7905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(1000 B.C.)</a:t>
            </a:r>
          </a:p>
        </p:txBody>
      </p:sp>
      <p:sp>
        <p:nvSpPr>
          <p:cNvPr id="5205" name="Line 175"/>
          <p:cNvSpPr>
            <a:spLocks noChangeShapeType="1"/>
          </p:cNvSpPr>
          <p:nvPr/>
        </p:nvSpPr>
        <p:spPr bwMode="auto">
          <a:xfrm>
            <a:off x="6627813" y="17843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06" name="Line 176"/>
          <p:cNvSpPr>
            <a:spLocks noChangeShapeType="1"/>
          </p:cNvSpPr>
          <p:nvPr/>
        </p:nvSpPr>
        <p:spPr bwMode="auto">
          <a:xfrm>
            <a:off x="6615113" y="24828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07" name="Line 177"/>
          <p:cNvSpPr>
            <a:spLocks noChangeShapeType="1"/>
          </p:cNvSpPr>
          <p:nvPr/>
        </p:nvSpPr>
        <p:spPr bwMode="auto">
          <a:xfrm>
            <a:off x="6615113" y="26606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08" name="Line 178"/>
          <p:cNvSpPr>
            <a:spLocks noChangeShapeType="1"/>
          </p:cNvSpPr>
          <p:nvPr/>
        </p:nvSpPr>
        <p:spPr bwMode="auto">
          <a:xfrm>
            <a:off x="6627813" y="28384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09" name="Line 179"/>
          <p:cNvSpPr>
            <a:spLocks noChangeShapeType="1"/>
          </p:cNvSpPr>
          <p:nvPr/>
        </p:nvSpPr>
        <p:spPr bwMode="auto">
          <a:xfrm>
            <a:off x="6621463" y="30162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10" name="Line 180"/>
          <p:cNvSpPr>
            <a:spLocks noChangeShapeType="1"/>
          </p:cNvSpPr>
          <p:nvPr/>
        </p:nvSpPr>
        <p:spPr bwMode="auto">
          <a:xfrm>
            <a:off x="7083425" y="1866900"/>
            <a:ext cx="0" cy="1181100"/>
          </a:xfrm>
          <a:prstGeom prst="line">
            <a:avLst/>
          </a:prstGeom>
          <a:noFill/>
          <a:ln w="508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11" name="Line 181"/>
          <p:cNvSpPr>
            <a:spLocks noChangeShapeType="1"/>
          </p:cNvSpPr>
          <p:nvPr/>
        </p:nvSpPr>
        <p:spPr bwMode="auto">
          <a:xfrm>
            <a:off x="6621463" y="21399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12" name="Line 182"/>
          <p:cNvSpPr>
            <a:spLocks noChangeShapeType="1"/>
          </p:cNvSpPr>
          <p:nvPr/>
        </p:nvSpPr>
        <p:spPr bwMode="auto">
          <a:xfrm flipV="1">
            <a:off x="6627813" y="23050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13" name="Line 183"/>
          <p:cNvSpPr>
            <a:spLocks noChangeShapeType="1"/>
          </p:cNvSpPr>
          <p:nvPr/>
        </p:nvSpPr>
        <p:spPr bwMode="auto">
          <a:xfrm flipV="1">
            <a:off x="6627813" y="1962150"/>
            <a:ext cx="873125"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14" name="Line 184"/>
          <p:cNvSpPr>
            <a:spLocks noChangeShapeType="1"/>
          </p:cNvSpPr>
          <p:nvPr/>
        </p:nvSpPr>
        <p:spPr bwMode="auto">
          <a:xfrm>
            <a:off x="7088188" y="1684338"/>
            <a:ext cx="3175" cy="561975"/>
          </a:xfrm>
          <a:prstGeom prst="line">
            <a:avLst/>
          </a:prstGeom>
          <a:noFill/>
          <a:ln w="508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15" name="Line 185"/>
          <p:cNvSpPr>
            <a:spLocks noChangeShapeType="1"/>
          </p:cNvSpPr>
          <p:nvPr/>
        </p:nvSpPr>
        <p:spPr bwMode="auto">
          <a:xfrm>
            <a:off x="6646863" y="36639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16" name="Line 186"/>
          <p:cNvSpPr>
            <a:spLocks noChangeShapeType="1"/>
          </p:cNvSpPr>
          <p:nvPr/>
        </p:nvSpPr>
        <p:spPr bwMode="auto">
          <a:xfrm>
            <a:off x="6646863" y="3857625"/>
            <a:ext cx="863600" cy="635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17" name="Rectangle 187"/>
          <p:cNvSpPr>
            <a:spLocks noChangeArrowheads="1"/>
          </p:cNvSpPr>
          <p:nvPr/>
        </p:nvSpPr>
        <p:spPr bwMode="auto">
          <a:xfrm>
            <a:off x="6523038" y="3213100"/>
            <a:ext cx="500062"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විප්‍රවාස</a:t>
            </a:r>
          </a:p>
        </p:txBody>
      </p:sp>
      <p:sp>
        <p:nvSpPr>
          <p:cNvPr id="5218" name="Line 188"/>
          <p:cNvSpPr>
            <a:spLocks noChangeShapeType="1"/>
          </p:cNvSpPr>
          <p:nvPr/>
        </p:nvSpPr>
        <p:spPr bwMode="auto">
          <a:xfrm>
            <a:off x="6646863" y="42354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19" name="Line 189"/>
          <p:cNvSpPr>
            <a:spLocks noChangeShapeType="1"/>
          </p:cNvSpPr>
          <p:nvPr/>
        </p:nvSpPr>
        <p:spPr bwMode="auto">
          <a:xfrm>
            <a:off x="6634163" y="47053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20" name="Line 190"/>
          <p:cNvSpPr>
            <a:spLocks noChangeShapeType="1"/>
          </p:cNvSpPr>
          <p:nvPr/>
        </p:nvSpPr>
        <p:spPr bwMode="auto">
          <a:xfrm>
            <a:off x="6634163" y="48577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21" name="Rectangle 191"/>
          <p:cNvSpPr>
            <a:spLocks noChangeArrowheads="1"/>
          </p:cNvSpPr>
          <p:nvPr/>
        </p:nvSpPr>
        <p:spPr bwMode="auto">
          <a:xfrm>
            <a:off x="6599238" y="4394200"/>
            <a:ext cx="746125"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නිහඬ කාලය</a:t>
            </a:r>
          </a:p>
        </p:txBody>
      </p:sp>
      <p:sp>
        <p:nvSpPr>
          <p:cNvPr id="5222" name="Line 192"/>
          <p:cNvSpPr>
            <a:spLocks noChangeShapeType="1"/>
          </p:cNvSpPr>
          <p:nvPr/>
        </p:nvSpPr>
        <p:spPr bwMode="auto">
          <a:xfrm flipV="1">
            <a:off x="6646863" y="4044950"/>
            <a:ext cx="857250" cy="3175"/>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23" name="Line 193"/>
          <p:cNvSpPr>
            <a:spLocks noChangeShapeType="1"/>
          </p:cNvSpPr>
          <p:nvPr/>
        </p:nvSpPr>
        <p:spPr bwMode="auto">
          <a:xfrm flipV="1">
            <a:off x="6630988" y="1593850"/>
            <a:ext cx="8763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24" name="Rectangle 194"/>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5225" name="AutoShape 195"/>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5226" name="Rectangle 196"/>
          <p:cNvSpPr>
            <a:spLocks noChangeArrowheads="1"/>
          </p:cNvSpPr>
          <p:nvPr/>
        </p:nvSpPr>
        <p:spPr bwMode="auto">
          <a:xfrm>
            <a:off x="6610350" y="5102225"/>
            <a:ext cx="5826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Chicago" charset="0"/>
              </a:rPr>
              <a:t>යේසුස්</a:t>
            </a:r>
          </a:p>
        </p:txBody>
      </p:sp>
      <p:sp>
        <p:nvSpPr>
          <p:cNvPr id="5227" name="Line 197"/>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28" name="Line 198"/>
          <p:cNvSpPr>
            <a:spLocks noChangeShapeType="1"/>
          </p:cNvSpPr>
          <p:nvPr/>
        </p:nvSpPr>
        <p:spPr bwMode="auto">
          <a:xfrm flipV="1">
            <a:off x="6653213" y="55816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29" name="Line 199"/>
          <p:cNvSpPr>
            <a:spLocks noChangeShapeType="1"/>
          </p:cNvSpPr>
          <p:nvPr/>
        </p:nvSpPr>
        <p:spPr bwMode="auto">
          <a:xfrm flipV="1">
            <a:off x="6654800" y="57213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30" name="Line 200"/>
          <p:cNvSpPr>
            <a:spLocks noChangeShapeType="1"/>
          </p:cNvSpPr>
          <p:nvPr/>
        </p:nvSpPr>
        <p:spPr bwMode="auto">
          <a:xfrm>
            <a:off x="6656388" y="586740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31" name="Line 201"/>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32" name="Line 202"/>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33" name="AutoShape 203"/>
          <p:cNvSpPr>
            <a:spLocks noChangeArrowheads="1"/>
          </p:cNvSpPr>
          <p:nvPr/>
        </p:nvSpPr>
        <p:spPr bwMode="auto">
          <a:xfrm>
            <a:off x="6594475" y="581025"/>
            <a:ext cx="730250" cy="249238"/>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5234" name="Rectangle 204"/>
          <p:cNvSpPr>
            <a:spLocks noChangeArrowheads="1"/>
          </p:cNvSpPr>
          <p:nvPr/>
        </p:nvSpPr>
        <p:spPr bwMode="auto">
          <a:xfrm>
            <a:off x="6592888" y="741363"/>
            <a:ext cx="952500" cy="442912"/>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5235" name="AutoShape 205"/>
          <p:cNvSpPr>
            <a:spLocks noChangeArrowheads="1"/>
          </p:cNvSpPr>
          <p:nvPr/>
        </p:nvSpPr>
        <p:spPr bwMode="auto">
          <a:xfrm>
            <a:off x="6613525" y="647700"/>
            <a:ext cx="692150" cy="250825"/>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5236" name="Rectangle 206"/>
          <p:cNvSpPr>
            <a:spLocks noChangeArrowheads="1"/>
          </p:cNvSpPr>
          <p:nvPr/>
        </p:nvSpPr>
        <p:spPr bwMode="auto">
          <a:xfrm>
            <a:off x="6570663" y="561975"/>
            <a:ext cx="511175"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අරාජික</a:t>
            </a:r>
          </a:p>
        </p:txBody>
      </p:sp>
      <p:sp>
        <p:nvSpPr>
          <p:cNvPr id="5237" name="Line 207"/>
          <p:cNvSpPr>
            <a:spLocks noChangeShapeType="1"/>
          </p:cNvSpPr>
          <p:nvPr/>
        </p:nvSpPr>
        <p:spPr bwMode="auto">
          <a:xfrm>
            <a:off x="6630988" y="111760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38" name="Line 208"/>
          <p:cNvSpPr>
            <a:spLocks noChangeShapeType="1"/>
          </p:cNvSpPr>
          <p:nvPr/>
        </p:nvSpPr>
        <p:spPr bwMode="auto">
          <a:xfrm flipV="1">
            <a:off x="6630988" y="928688"/>
            <a:ext cx="863600" cy="1587"/>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39" name="Rectangle 209"/>
          <p:cNvSpPr>
            <a:spLocks noChangeArrowheads="1"/>
          </p:cNvSpPr>
          <p:nvPr/>
        </p:nvSpPr>
        <p:spPr bwMode="auto">
          <a:xfrm>
            <a:off x="6580188" y="1266825"/>
            <a:ext cx="52070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රාජකීය</a:t>
            </a:r>
          </a:p>
        </p:txBody>
      </p:sp>
      <p:sp>
        <p:nvSpPr>
          <p:cNvPr id="5240" name="Line 210"/>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41" name="Rectangle 211"/>
          <p:cNvSpPr>
            <a:spLocks noChangeArrowheads="1"/>
          </p:cNvSpPr>
          <p:nvPr/>
        </p:nvSpPr>
        <p:spPr bwMode="auto">
          <a:xfrm>
            <a:off x="4548188" y="519113"/>
            <a:ext cx="9429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64436" name="Rectangle 212"/>
          <p:cNvSpPr>
            <a:spLocks noChangeArrowheads="1"/>
          </p:cNvSpPr>
          <p:nvPr/>
        </p:nvSpPr>
        <p:spPr bwMode="auto">
          <a:xfrm>
            <a:off x="4097338" y="463550"/>
            <a:ext cx="1625600" cy="1414463"/>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cs typeface="MS PGothic" charset="0"/>
            </a:endParaRPr>
          </a:p>
        </p:txBody>
      </p:sp>
      <p:sp>
        <p:nvSpPr>
          <p:cNvPr id="564438" name="Oval 214"/>
          <p:cNvSpPr>
            <a:spLocks noChangeArrowheads="1"/>
          </p:cNvSpPr>
          <p:nvPr/>
        </p:nvSpPr>
        <p:spPr bwMode="auto">
          <a:xfrm>
            <a:off x="5759450" y="1236663"/>
            <a:ext cx="746125" cy="3251200"/>
          </a:xfrm>
          <a:prstGeom prst="ellips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cs typeface="MS PGothic" charset="0"/>
            </a:endParaRPr>
          </a:p>
        </p:txBody>
      </p:sp>
      <p:sp>
        <p:nvSpPr>
          <p:cNvPr id="564439" name="Oval 215"/>
          <p:cNvSpPr>
            <a:spLocks noChangeArrowheads="1"/>
          </p:cNvSpPr>
          <p:nvPr/>
        </p:nvSpPr>
        <p:spPr bwMode="auto">
          <a:xfrm>
            <a:off x="6096000" y="519113"/>
            <a:ext cx="1524000" cy="457200"/>
          </a:xfrm>
          <a:prstGeom prst="ellips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cs typeface="MS PGothic" charset="0"/>
            </a:endParaRPr>
          </a:p>
        </p:txBody>
      </p:sp>
      <p:sp>
        <p:nvSpPr>
          <p:cNvPr id="5245" name="Text Box 219"/>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Comic Sans MS" charset="0"/>
            </a:endParaRPr>
          </a:p>
        </p:txBody>
      </p:sp>
      <p:sp>
        <p:nvSpPr>
          <p:cNvPr id="564444" name="Text Box 220"/>
          <p:cNvSpPr txBox="1">
            <a:spLocks noChangeArrowheads="1"/>
          </p:cNvSpPr>
          <p:nvPr/>
        </p:nvSpPr>
        <p:spPr bwMode="auto">
          <a:xfrm>
            <a:off x="1771650" y="-12700"/>
            <a:ext cx="374015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600" b="1">
                <a:solidFill>
                  <a:schemeClr val="tx1"/>
                </a:solidFill>
                <a:latin typeface="Comic Sans MS" charset="0"/>
              </a:rPr>
              <a:t>විනිශ්චයකාරයා සිට එස්තර් දක්වා</a:t>
            </a:r>
          </a:p>
        </p:txBody>
      </p:sp>
      <p:sp>
        <p:nvSpPr>
          <p:cNvPr id="5247" name="Text Box 221"/>
          <p:cNvSpPr txBox="1">
            <a:spLocks noChangeArrowheads="1"/>
          </p:cNvSpPr>
          <p:nvPr/>
        </p:nvSpPr>
        <p:spPr bwMode="auto">
          <a:xfrm>
            <a:off x="8723313"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248" name="Text Box 222"/>
          <p:cNvSpPr txBox="1">
            <a:spLocks noChangeArrowheads="1"/>
          </p:cNvSpPr>
          <p:nvPr/>
        </p:nvSpPr>
        <p:spPr bwMode="auto">
          <a:xfrm>
            <a:off x="8667750" y="64071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endParaRPr lang="en-US" sz="2000">
              <a:solidFill>
                <a:srgbClr val="FFA27C"/>
              </a:solidFill>
              <a:latin typeface="B VAG Rounded Bold" charset="0"/>
            </a:endParaRPr>
          </a:p>
        </p:txBody>
      </p:sp>
      <p:sp>
        <p:nvSpPr>
          <p:cNvPr id="564448" name="Rectangle 224"/>
          <p:cNvSpPr>
            <a:spLocks noChangeArrowheads="1"/>
          </p:cNvSpPr>
          <p:nvPr/>
        </p:nvSpPr>
        <p:spPr bwMode="auto">
          <a:xfrm>
            <a:off x="8110538" y="654685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01</a:t>
            </a:r>
          </a:p>
        </p:txBody>
      </p:sp>
      <p:sp>
        <p:nvSpPr>
          <p:cNvPr id="5250" name="Rectangle 279"/>
          <p:cNvSpPr>
            <a:spLocks noChangeArrowheads="1"/>
          </p:cNvSpPr>
          <p:nvPr/>
        </p:nvSpPr>
        <p:spPr bwMode="auto">
          <a:xfrm>
            <a:off x="7561263" y="1492250"/>
            <a:ext cx="1841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endParaRPr lang="en-US">
              <a:latin typeface="Comic Sans MS" charset="0"/>
            </a:endParaRPr>
          </a:p>
        </p:txBody>
      </p:sp>
      <p:sp>
        <p:nvSpPr>
          <p:cNvPr id="5251" name="Text Box 280"/>
          <p:cNvSpPr txBox="1">
            <a:spLocks noChangeArrowheads="1"/>
          </p:cNvSpPr>
          <p:nvPr/>
        </p:nvSpPr>
        <p:spPr bwMode="auto">
          <a:xfrm>
            <a:off x="8593138" y="646906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3</a:t>
            </a:r>
            <a:endParaRPr lang="en-US" sz="1600">
              <a:solidFill>
                <a:srgbClr val="FFA27C"/>
              </a:solidFill>
              <a:latin typeface="Comic Sans MS" charset="0"/>
            </a:endParaRPr>
          </a:p>
        </p:txBody>
      </p:sp>
      <p:grpSp>
        <p:nvGrpSpPr>
          <p:cNvPr id="5252" name="Group 288"/>
          <p:cNvGrpSpPr>
            <a:grpSpLocks/>
          </p:cNvGrpSpPr>
          <p:nvPr/>
        </p:nvGrpSpPr>
        <p:grpSpPr bwMode="auto">
          <a:xfrm>
            <a:off x="584200" y="266700"/>
            <a:ext cx="854075" cy="1704975"/>
            <a:chOff x="327" y="161"/>
            <a:chExt cx="538" cy="1074"/>
          </a:xfrm>
        </p:grpSpPr>
        <p:sp>
          <p:nvSpPr>
            <p:cNvPr id="564510" name="Rectangle 286"/>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a:solidFill>
                    <a:srgbClr val="FFFF00"/>
                  </a:solidFill>
                  <a:latin typeface="Times" charset="0"/>
                  <a:cs typeface="MS PGothic" charset="0"/>
                </a:rPr>
                <a:t>7</a:t>
              </a:r>
              <a:endParaRPr lang="en-US">
                <a:cs typeface="MS PGothic" charset="0"/>
              </a:endParaRPr>
            </a:p>
          </p:txBody>
        </p:sp>
        <p:sp>
          <p:nvSpPr>
            <p:cNvPr id="564511" name="Line 287"/>
            <p:cNvSpPr>
              <a:spLocks noChangeShapeType="1"/>
            </p:cNvSpPr>
            <p:nvPr/>
          </p:nvSpPr>
          <p:spPr bwMode="auto">
            <a:xfrm flipV="1">
              <a:off x="521" y="690"/>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grpSp>
        <p:nvGrpSpPr>
          <p:cNvPr id="5253" name="Group 266"/>
          <p:cNvGrpSpPr>
            <a:grpSpLocks/>
          </p:cNvGrpSpPr>
          <p:nvPr/>
        </p:nvGrpSpPr>
        <p:grpSpPr bwMode="auto">
          <a:xfrm>
            <a:off x="5060950" y="1231900"/>
            <a:ext cx="3190875" cy="4741863"/>
            <a:chOff x="5060597" y="1232165"/>
            <a:chExt cx="3191496" cy="4741237"/>
          </a:xfrm>
        </p:grpSpPr>
        <p:grpSp>
          <p:nvGrpSpPr>
            <p:cNvPr id="5338" name="Group 113"/>
            <p:cNvGrpSpPr>
              <a:grpSpLocks/>
            </p:cNvGrpSpPr>
            <p:nvPr/>
          </p:nvGrpSpPr>
          <p:grpSpPr bwMode="auto">
            <a:xfrm>
              <a:off x="7511697" y="2424377"/>
              <a:ext cx="726109" cy="869325"/>
              <a:chOff x="1557" y="1007"/>
              <a:chExt cx="2105" cy="1949"/>
            </a:xfrm>
          </p:grpSpPr>
          <p:grpSp>
            <p:nvGrpSpPr>
              <p:cNvPr id="5370" name="Group 115"/>
              <p:cNvGrpSpPr>
                <a:grpSpLocks/>
              </p:cNvGrpSpPr>
              <p:nvPr/>
            </p:nvGrpSpPr>
            <p:grpSpPr bwMode="auto">
              <a:xfrm>
                <a:off x="1557" y="1209"/>
                <a:ext cx="2105" cy="1421"/>
                <a:chOff x="578" y="2316"/>
                <a:chExt cx="2105" cy="1421"/>
              </a:xfrm>
            </p:grpSpPr>
            <p:sp>
              <p:nvSpPr>
                <p:cNvPr id="5376"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5377"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sp>
            <p:nvSpPr>
              <p:cNvPr id="5371" name="Freeform 119"/>
              <p:cNvSpPr>
                <a:spLocks/>
              </p:cNvSpPr>
              <p:nvPr/>
            </p:nvSpPr>
            <p:spPr bwMode="auto">
              <a:xfrm>
                <a:off x="1616" y="2649"/>
                <a:ext cx="88" cy="277"/>
              </a:xfrm>
              <a:custGeom>
                <a:avLst/>
                <a:gdLst>
                  <a:gd name="T0" fmla="*/ 331 w 85"/>
                  <a:gd name="T1" fmla="*/ 3 h 318"/>
                  <a:gd name="T2" fmla="*/ 288 w 85"/>
                  <a:gd name="T3" fmla="*/ 3 h 318"/>
                  <a:gd name="T4" fmla="*/ 217 w 85"/>
                  <a:gd name="T5" fmla="*/ 3 h 318"/>
                  <a:gd name="T6" fmla="*/ 250 w 85"/>
                  <a:gd name="T7" fmla="*/ 3 h 318"/>
                  <a:gd name="T8" fmla="*/ 288 w 85"/>
                  <a:gd name="T9" fmla="*/ 3 h 318"/>
                  <a:gd name="T10" fmla="*/ 171 w 85"/>
                  <a:gd name="T11" fmla="*/ 3 h 318"/>
                  <a:gd name="T12" fmla="*/ 171 w 85"/>
                  <a:gd name="T13" fmla="*/ 3 h 318"/>
                  <a:gd name="T14" fmla="*/ 217 w 85"/>
                  <a:gd name="T15" fmla="*/ 3 h 318"/>
                  <a:gd name="T16" fmla="*/ 129 w 85"/>
                  <a:gd name="T17" fmla="*/ 3 h 318"/>
                  <a:gd name="T18" fmla="*/ 171 w 85"/>
                  <a:gd name="T19" fmla="*/ 3 h 318"/>
                  <a:gd name="T20" fmla="*/ 217 w 85"/>
                  <a:gd name="T21" fmla="*/ 3 h 318"/>
                  <a:gd name="T22" fmla="*/ 171 w 85"/>
                  <a:gd name="T23" fmla="*/ 3 h 318"/>
                  <a:gd name="T24" fmla="*/ 217 w 85"/>
                  <a:gd name="T25" fmla="*/ 3 h 318"/>
                  <a:gd name="T26" fmla="*/ 171 w 85"/>
                  <a:gd name="T27" fmla="*/ 3 h 318"/>
                  <a:gd name="T28" fmla="*/ 217 w 85"/>
                  <a:gd name="T29" fmla="*/ 3 h 318"/>
                  <a:gd name="T30" fmla="*/ 250 w 85"/>
                  <a:gd name="T31" fmla="*/ 3 h 318"/>
                  <a:gd name="T32" fmla="*/ 331 w 85"/>
                  <a:gd name="T33" fmla="*/ 3 h 318"/>
                  <a:gd name="T34" fmla="*/ 365 w 85"/>
                  <a:gd name="T35" fmla="*/ 3 h 318"/>
                  <a:gd name="T36" fmla="*/ 331 w 85"/>
                  <a:gd name="T37" fmla="*/ 3 h 318"/>
                  <a:gd name="T38" fmla="*/ 288 w 85"/>
                  <a:gd name="T39" fmla="*/ 3 h 318"/>
                  <a:gd name="T40" fmla="*/ 250 w 85"/>
                  <a:gd name="T41" fmla="*/ 3 h 318"/>
                  <a:gd name="T42" fmla="*/ 171 w 85"/>
                  <a:gd name="T43" fmla="*/ 3 h 318"/>
                  <a:gd name="T44" fmla="*/ 129 w 85"/>
                  <a:gd name="T45" fmla="*/ 3 h 318"/>
                  <a:gd name="T46" fmla="*/ 98 w 85"/>
                  <a:gd name="T47" fmla="*/ 3 h 318"/>
                  <a:gd name="T48" fmla="*/ 5 w 85"/>
                  <a:gd name="T49" fmla="*/ 3 h 318"/>
                  <a:gd name="T50" fmla="*/ 171 w 85"/>
                  <a:gd name="T51" fmla="*/ 3 h 318"/>
                  <a:gd name="T52" fmla="*/ 288 w 85"/>
                  <a:gd name="T53" fmla="*/ 3 h 318"/>
                  <a:gd name="T54" fmla="*/ 331 w 85"/>
                  <a:gd name="T55" fmla="*/ 3 h 318"/>
                  <a:gd name="T56" fmla="*/ 288 w 85"/>
                  <a:gd name="T57" fmla="*/ 3 h 318"/>
                  <a:gd name="T58" fmla="*/ 288 w 85"/>
                  <a:gd name="T59" fmla="*/ 3 h 318"/>
                  <a:gd name="T60" fmla="*/ 217 w 85"/>
                  <a:gd name="T61" fmla="*/ 3 h 318"/>
                  <a:gd name="T62" fmla="*/ 98 w 85"/>
                  <a:gd name="T63" fmla="*/ 3 h 318"/>
                  <a:gd name="T64" fmla="*/ 171 w 85"/>
                  <a:gd name="T65" fmla="*/ 3 h 318"/>
                  <a:gd name="T66" fmla="*/ 250 w 85"/>
                  <a:gd name="T67" fmla="*/ 3 h 318"/>
                  <a:gd name="T68" fmla="*/ 331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5372" name="Freeform 120"/>
              <p:cNvSpPr>
                <a:spLocks/>
              </p:cNvSpPr>
              <p:nvPr/>
            </p:nvSpPr>
            <p:spPr bwMode="auto">
              <a:xfrm>
                <a:off x="1635" y="2647"/>
                <a:ext cx="109" cy="309"/>
              </a:xfrm>
              <a:custGeom>
                <a:avLst/>
                <a:gdLst>
                  <a:gd name="T0" fmla="*/ 1 w 105"/>
                  <a:gd name="T1" fmla="*/ 0 h 354"/>
                  <a:gd name="T2" fmla="*/ 481 w 105"/>
                  <a:gd name="T3" fmla="*/ 3 h 354"/>
                  <a:gd name="T4" fmla="*/ 375 w 105"/>
                  <a:gd name="T5" fmla="*/ 3 h 354"/>
                  <a:gd name="T6" fmla="*/ 433 w 105"/>
                  <a:gd name="T7" fmla="*/ 3 h 354"/>
                  <a:gd name="T8" fmla="*/ 433 w 105"/>
                  <a:gd name="T9" fmla="*/ 3 h 354"/>
                  <a:gd name="T10" fmla="*/ 502 w 105"/>
                  <a:gd name="T11" fmla="*/ 3 h 354"/>
                  <a:gd name="T12" fmla="*/ 502 w 105"/>
                  <a:gd name="T13" fmla="*/ 3 h 354"/>
                  <a:gd name="T14" fmla="*/ 433 w 105"/>
                  <a:gd name="T15" fmla="*/ 3 h 354"/>
                  <a:gd name="T16" fmla="*/ 356 w 105"/>
                  <a:gd name="T17" fmla="*/ 3 h 354"/>
                  <a:gd name="T18" fmla="*/ 81 w 105"/>
                  <a:gd name="T19" fmla="*/ 3 h 354"/>
                  <a:gd name="T20" fmla="*/ 12 w 105"/>
                  <a:gd name="T21" fmla="*/ 3 h 354"/>
                  <a:gd name="T22" fmla="*/ 81 w 105"/>
                  <a:gd name="T23" fmla="*/ 3 h 354"/>
                  <a:gd name="T24" fmla="*/ 9 w 105"/>
                  <a:gd name="T25" fmla="*/ 3 h 354"/>
                  <a:gd name="T26" fmla="*/ 101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5373" name="Freeform 121"/>
              <p:cNvSpPr>
                <a:spLocks/>
              </p:cNvSpPr>
              <p:nvPr/>
            </p:nvSpPr>
            <p:spPr bwMode="auto">
              <a:xfrm>
                <a:off x="3008" y="2583"/>
                <a:ext cx="155" cy="328"/>
              </a:xfrm>
              <a:custGeom>
                <a:avLst/>
                <a:gdLst>
                  <a:gd name="T0" fmla="*/ 796 w 149"/>
                  <a:gd name="T1" fmla="*/ 3 h 376"/>
                  <a:gd name="T2" fmla="*/ 757 w 149"/>
                  <a:gd name="T3" fmla="*/ 3 h 376"/>
                  <a:gd name="T4" fmla="*/ 703 w 149"/>
                  <a:gd name="T5" fmla="*/ 3 h 376"/>
                  <a:gd name="T6" fmla="*/ 694 w 149"/>
                  <a:gd name="T7" fmla="*/ 3 h 376"/>
                  <a:gd name="T8" fmla="*/ 592 w 149"/>
                  <a:gd name="T9" fmla="*/ 3 h 376"/>
                  <a:gd name="T10" fmla="*/ 467 w 149"/>
                  <a:gd name="T11" fmla="*/ 3 h 376"/>
                  <a:gd name="T12" fmla="*/ 374 w 149"/>
                  <a:gd name="T13" fmla="*/ 3 h 376"/>
                  <a:gd name="T14" fmla="*/ 315 w 149"/>
                  <a:gd name="T15" fmla="*/ 3 h 376"/>
                  <a:gd name="T16" fmla="*/ 100 w 149"/>
                  <a:gd name="T17" fmla="*/ 3 h 376"/>
                  <a:gd name="T18" fmla="*/ 2 w 149"/>
                  <a:gd name="T19" fmla="*/ 3 h 376"/>
                  <a:gd name="T20" fmla="*/ 5 w 149"/>
                  <a:gd name="T21" fmla="*/ 3 h 376"/>
                  <a:gd name="T22" fmla="*/ 8 w 149"/>
                  <a:gd name="T23" fmla="*/ 3 h 376"/>
                  <a:gd name="T24" fmla="*/ 112 w 149"/>
                  <a:gd name="T25" fmla="*/ 3 h 376"/>
                  <a:gd name="T26" fmla="*/ 188 w 149"/>
                  <a:gd name="T27" fmla="*/ 3 h 376"/>
                  <a:gd name="T28" fmla="*/ 239 w 149"/>
                  <a:gd name="T29" fmla="*/ 3 h 376"/>
                  <a:gd name="T30" fmla="*/ 454 w 149"/>
                  <a:gd name="T31" fmla="*/ 3 h 376"/>
                  <a:gd name="T32" fmla="*/ 694 w 149"/>
                  <a:gd name="T33" fmla="*/ 3 h 376"/>
                  <a:gd name="T34" fmla="*/ 796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5374" name="Freeform 122"/>
              <p:cNvSpPr>
                <a:spLocks/>
              </p:cNvSpPr>
              <p:nvPr/>
            </p:nvSpPr>
            <p:spPr bwMode="auto">
              <a:xfrm>
                <a:off x="1714" y="1020"/>
                <a:ext cx="99" cy="440"/>
              </a:xfrm>
              <a:custGeom>
                <a:avLst/>
                <a:gdLst>
                  <a:gd name="T0" fmla="*/ 98 w 96"/>
                  <a:gd name="T1" fmla="*/ 3 h 504"/>
                  <a:gd name="T2" fmla="*/ 233 w 96"/>
                  <a:gd name="T3" fmla="*/ 3 h 504"/>
                  <a:gd name="T4" fmla="*/ 277 w 96"/>
                  <a:gd name="T5" fmla="*/ 3 h 504"/>
                  <a:gd name="T6" fmla="*/ 277 w 96"/>
                  <a:gd name="T7" fmla="*/ 3 h 504"/>
                  <a:gd name="T8" fmla="*/ 342 w 96"/>
                  <a:gd name="T9" fmla="*/ 3 h 504"/>
                  <a:gd name="T10" fmla="*/ 369 w 96"/>
                  <a:gd name="T11" fmla="*/ 3 h 504"/>
                  <a:gd name="T12" fmla="*/ 342 w 96"/>
                  <a:gd name="T13" fmla="*/ 3 h 504"/>
                  <a:gd name="T14" fmla="*/ 297 w 96"/>
                  <a:gd name="T15" fmla="*/ 3 h 504"/>
                  <a:gd name="T16" fmla="*/ 107 w 96"/>
                  <a:gd name="T17" fmla="*/ 3 h 504"/>
                  <a:gd name="T18" fmla="*/ 98 w 96"/>
                  <a:gd name="T19" fmla="*/ 3 h 504"/>
                  <a:gd name="T20" fmla="*/ 117 w 96"/>
                  <a:gd name="T21" fmla="*/ 3 h 504"/>
                  <a:gd name="T22" fmla="*/ 150 w 96"/>
                  <a:gd name="T23" fmla="*/ 3 h 504"/>
                  <a:gd name="T24" fmla="*/ 92 w 96"/>
                  <a:gd name="T25" fmla="*/ 3 h 504"/>
                  <a:gd name="T26" fmla="*/ 98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5375" name="Freeform 123"/>
              <p:cNvSpPr>
                <a:spLocks/>
              </p:cNvSpPr>
              <p:nvPr/>
            </p:nvSpPr>
            <p:spPr bwMode="auto">
              <a:xfrm>
                <a:off x="3431" y="1007"/>
                <a:ext cx="156" cy="358"/>
              </a:xfrm>
              <a:custGeom>
                <a:avLst/>
                <a:gdLst>
                  <a:gd name="T0" fmla="*/ 5 w 150"/>
                  <a:gd name="T1" fmla="*/ 3 h 410"/>
                  <a:gd name="T2" fmla="*/ 226 w 150"/>
                  <a:gd name="T3" fmla="*/ 3 h 410"/>
                  <a:gd name="T4" fmla="*/ 450 w 150"/>
                  <a:gd name="T5" fmla="*/ 3 h 410"/>
                  <a:gd name="T6" fmla="*/ 526 w 150"/>
                  <a:gd name="T7" fmla="*/ 3 h 410"/>
                  <a:gd name="T8" fmla="*/ 644 w 150"/>
                  <a:gd name="T9" fmla="*/ 3 h 410"/>
                  <a:gd name="T10" fmla="*/ 722 w 150"/>
                  <a:gd name="T11" fmla="*/ 3 h 410"/>
                  <a:gd name="T12" fmla="*/ 760 w 150"/>
                  <a:gd name="T13" fmla="*/ 3 h 410"/>
                  <a:gd name="T14" fmla="*/ 781 w 150"/>
                  <a:gd name="T15" fmla="*/ 3 h 410"/>
                  <a:gd name="T16" fmla="*/ 812 w 150"/>
                  <a:gd name="T17" fmla="*/ 3 h 410"/>
                  <a:gd name="T18" fmla="*/ 821 w 150"/>
                  <a:gd name="T19" fmla="*/ 3 h 410"/>
                  <a:gd name="T20" fmla="*/ 730 w 150"/>
                  <a:gd name="T21" fmla="*/ 0 h 410"/>
                  <a:gd name="T22" fmla="*/ 526 w 150"/>
                  <a:gd name="T23" fmla="*/ 3 h 410"/>
                  <a:gd name="T24" fmla="*/ 433 w 150"/>
                  <a:gd name="T25" fmla="*/ 3 h 410"/>
                  <a:gd name="T26" fmla="*/ 372 w 150"/>
                  <a:gd name="T27" fmla="*/ 3 h 410"/>
                  <a:gd name="T28" fmla="*/ 321 w 150"/>
                  <a:gd name="T29" fmla="*/ 3 h 410"/>
                  <a:gd name="T30" fmla="*/ 235 w 150"/>
                  <a:gd name="T31" fmla="*/ 3 h 410"/>
                  <a:gd name="T32" fmla="*/ 226 w 150"/>
                  <a:gd name="T33" fmla="*/ 3 h 410"/>
                  <a:gd name="T34" fmla="*/ 186 w 150"/>
                  <a:gd name="T35" fmla="*/ 3 h 410"/>
                  <a:gd name="T36" fmla="*/ 172 w 150"/>
                  <a:gd name="T37" fmla="*/ 3 h 410"/>
                  <a:gd name="T38" fmla="*/ 153 w 150"/>
                  <a:gd name="T39" fmla="*/ 3 h 410"/>
                  <a:gd name="T40" fmla="*/ 92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grpSp>
          <p:nvGrpSpPr>
            <p:cNvPr id="5339" name="Group 113"/>
            <p:cNvGrpSpPr>
              <a:grpSpLocks/>
            </p:cNvGrpSpPr>
            <p:nvPr/>
          </p:nvGrpSpPr>
          <p:grpSpPr bwMode="auto">
            <a:xfrm>
              <a:off x="5060597" y="2065602"/>
              <a:ext cx="726109" cy="869325"/>
              <a:chOff x="1557" y="1007"/>
              <a:chExt cx="2105" cy="1949"/>
            </a:xfrm>
          </p:grpSpPr>
          <p:grpSp>
            <p:nvGrpSpPr>
              <p:cNvPr id="5362" name="Group 115"/>
              <p:cNvGrpSpPr>
                <a:grpSpLocks/>
              </p:cNvGrpSpPr>
              <p:nvPr/>
            </p:nvGrpSpPr>
            <p:grpSpPr bwMode="auto">
              <a:xfrm>
                <a:off x="1557" y="1209"/>
                <a:ext cx="2105" cy="1421"/>
                <a:chOff x="578" y="2316"/>
                <a:chExt cx="2105" cy="1421"/>
              </a:xfrm>
            </p:grpSpPr>
            <p:sp>
              <p:nvSpPr>
                <p:cNvPr id="5368"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5369"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sp>
            <p:nvSpPr>
              <p:cNvPr id="5363" name="Freeform 119"/>
              <p:cNvSpPr>
                <a:spLocks/>
              </p:cNvSpPr>
              <p:nvPr/>
            </p:nvSpPr>
            <p:spPr bwMode="auto">
              <a:xfrm>
                <a:off x="1616" y="2649"/>
                <a:ext cx="88" cy="277"/>
              </a:xfrm>
              <a:custGeom>
                <a:avLst/>
                <a:gdLst>
                  <a:gd name="T0" fmla="*/ 331 w 85"/>
                  <a:gd name="T1" fmla="*/ 3 h 318"/>
                  <a:gd name="T2" fmla="*/ 288 w 85"/>
                  <a:gd name="T3" fmla="*/ 3 h 318"/>
                  <a:gd name="T4" fmla="*/ 217 w 85"/>
                  <a:gd name="T5" fmla="*/ 3 h 318"/>
                  <a:gd name="T6" fmla="*/ 250 w 85"/>
                  <a:gd name="T7" fmla="*/ 3 h 318"/>
                  <a:gd name="T8" fmla="*/ 288 w 85"/>
                  <a:gd name="T9" fmla="*/ 3 h 318"/>
                  <a:gd name="T10" fmla="*/ 171 w 85"/>
                  <a:gd name="T11" fmla="*/ 3 h 318"/>
                  <a:gd name="T12" fmla="*/ 171 w 85"/>
                  <a:gd name="T13" fmla="*/ 3 h 318"/>
                  <a:gd name="T14" fmla="*/ 217 w 85"/>
                  <a:gd name="T15" fmla="*/ 3 h 318"/>
                  <a:gd name="T16" fmla="*/ 129 w 85"/>
                  <a:gd name="T17" fmla="*/ 3 h 318"/>
                  <a:gd name="T18" fmla="*/ 171 w 85"/>
                  <a:gd name="T19" fmla="*/ 3 h 318"/>
                  <a:gd name="T20" fmla="*/ 217 w 85"/>
                  <a:gd name="T21" fmla="*/ 3 h 318"/>
                  <a:gd name="T22" fmla="*/ 171 w 85"/>
                  <a:gd name="T23" fmla="*/ 3 h 318"/>
                  <a:gd name="T24" fmla="*/ 217 w 85"/>
                  <a:gd name="T25" fmla="*/ 3 h 318"/>
                  <a:gd name="T26" fmla="*/ 171 w 85"/>
                  <a:gd name="T27" fmla="*/ 3 h 318"/>
                  <a:gd name="T28" fmla="*/ 217 w 85"/>
                  <a:gd name="T29" fmla="*/ 3 h 318"/>
                  <a:gd name="T30" fmla="*/ 250 w 85"/>
                  <a:gd name="T31" fmla="*/ 3 h 318"/>
                  <a:gd name="T32" fmla="*/ 331 w 85"/>
                  <a:gd name="T33" fmla="*/ 3 h 318"/>
                  <a:gd name="T34" fmla="*/ 365 w 85"/>
                  <a:gd name="T35" fmla="*/ 3 h 318"/>
                  <a:gd name="T36" fmla="*/ 331 w 85"/>
                  <a:gd name="T37" fmla="*/ 3 h 318"/>
                  <a:gd name="T38" fmla="*/ 288 w 85"/>
                  <a:gd name="T39" fmla="*/ 3 h 318"/>
                  <a:gd name="T40" fmla="*/ 250 w 85"/>
                  <a:gd name="T41" fmla="*/ 3 h 318"/>
                  <a:gd name="T42" fmla="*/ 171 w 85"/>
                  <a:gd name="T43" fmla="*/ 3 h 318"/>
                  <a:gd name="T44" fmla="*/ 129 w 85"/>
                  <a:gd name="T45" fmla="*/ 3 h 318"/>
                  <a:gd name="T46" fmla="*/ 98 w 85"/>
                  <a:gd name="T47" fmla="*/ 3 h 318"/>
                  <a:gd name="T48" fmla="*/ 5 w 85"/>
                  <a:gd name="T49" fmla="*/ 3 h 318"/>
                  <a:gd name="T50" fmla="*/ 171 w 85"/>
                  <a:gd name="T51" fmla="*/ 3 h 318"/>
                  <a:gd name="T52" fmla="*/ 288 w 85"/>
                  <a:gd name="T53" fmla="*/ 3 h 318"/>
                  <a:gd name="T54" fmla="*/ 331 w 85"/>
                  <a:gd name="T55" fmla="*/ 3 h 318"/>
                  <a:gd name="T56" fmla="*/ 288 w 85"/>
                  <a:gd name="T57" fmla="*/ 3 h 318"/>
                  <a:gd name="T58" fmla="*/ 288 w 85"/>
                  <a:gd name="T59" fmla="*/ 3 h 318"/>
                  <a:gd name="T60" fmla="*/ 217 w 85"/>
                  <a:gd name="T61" fmla="*/ 3 h 318"/>
                  <a:gd name="T62" fmla="*/ 98 w 85"/>
                  <a:gd name="T63" fmla="*/ 3 h 318"/>
                  <a:gd name="T64" fmla="*/ 171 w 85"/>
                  <a:gd name="T65" fmla="*/ 3 h 318"/>
                  <a:gd name="T66" fmla="*/ 250 w 85"/>
                  <a:gd name="T67" fmla="*/ 3 h 318"/>
                  <a:gd name="T68" fmla="*/ 331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5364" name="Freeform 120"/>
              <p:cNvSpPr>
                <a:spLocks/>
              </p:cNvSpPr>
              <p:nvPr/>
            </p:nvSpPr>
            <p:spPr bwMode="auto">
              <a:xfrm>
                <a:off x="1635" y="2647"/>
                <a:ext cx="109" cy="309"/>
              </a:xfrm>
              <a:custGeom>
                <a:avLst/>
                <a:gdLst>
                  <a:gd name="T0" fmla="*/ 1 w 105"/>
                  <a:gd name="T1" fmla="*/ 0 h 354"/>
                  <a:gd name="T2" fmla="*/ 481 w 105"/>
                  <a:gd name="T3" fmla="*/ 3 h 354"/>
                  <a:gd name="T4" fmla="*/ 375 w 105"/>
                  <a:gd name="T5" fmla="*/ 3 h 354"/>
                  <a:gd name="T6" fmla="*/ 433 w 105"/>
                  <a:gd name="T7" fmla="*/ 3 h 354"/>
                  <a:gd name="T8" fmla="*/ 433 w 105"/>
                  <a:gd name="T9" fmla="*/ 3 h 354"/>
                  <a:gd name="T10" fmla="*/ 502 w 105"/>
                  <a:gd name="T11" fmla="*/ 3 h 354"/>
                  <a:gd name="T12" fmla="*/ 502 w 105"/>
                  <a:gd name="T13" fmla="*/ 3 h 354"/>
                  <a:gd name="T14" fmla="*/ 433 w 105"/>
                  <a:gd name="T15" fmla="*/ 3 h 354"/>
                  <a:gd name="T16" fmla="*/ 356 w 105"/>
                  <a:gd name="T17" fmla="*/ 3 h 354"/>
                  <a:gd name="T18" fmla="*/ 81 w 105"/>
                  <a:gd name="T19" fmla="*/ 3 h 354"/>
                  <a:gd name="T20" fmla="*/ 12 w 105"/>
                  <a:gd name="T21" fmla="*/ 3 h 354"/>
                  <a:gd name="T22" fmla="*/ 81 w 105"/>
                  <a:gd name="T23" fmla="*/ 3 h 354"/>
                  <a:gd name="T24" fmla="*/ 9 w 105"/>
                  <a:gd name="T25" fmla="*/ 3 h 354"/>
                  <a:gd name="T26" fmla="*/ 101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5365" name="Freeform 121"/>
              <p:cNvSpPr>
                <a:spLocks/>
              </p:cNvSpPr>
              <p:nvPr/>
            </p:nvSpPr>
            <p:spPr bwMode="auto">
              <a:xfrm>
                <a:off x="3008" y="2583"/>
                <a:ext cx="155" cy="328"/>
              </a:xfrm>
              <a:custGeom>
                <a:avLst/>
                <a:gdLst>
                  <a:gd name="T0" fmla="*/ 796 w 149"/>
                  <a:gd name="T1" fmla="*/ 3 h 376"/>
                  <a:gd name="T2" fmla="*/ 757 w 149"/>
                  <a:gd name="T3" fmla="*/ 3 h 376"/>
                  <a:gd name="T4" fmla="*/ 703 w 149"/>
                  <a:gd name="T5" fmla="*/ 3 h 376"/>
                  <a:gd name="T6" fmla="*/ 694 w 149"/>
                  <a:gd name="T7" fmla="*/ 3 h 376"/>
                  <a:gd name="T8" fmla="*/ 592 w 149"/>
                  <a:gd name="T9" fmla="*/ 3 h 376"/>
                  <a:gd name="T10" fmla="*/ 467 w 149"/>
                  <a:gd name="T11" fmla="*/ 3 h 376"/>
                  <a:gd name="T12" fmla="*/ 374 w 149"/>
                  <a:gd name="T13" fmla="*/ 3 h 376"/>
                  <a:gd name="T14" fmla="*/ 315 w 149"/>
                  <a:gd name="T15" fmla="*/ 3 h 376"/>
                  <a:gd name="T16" fmla="*/ 100 w 149"/>
                  <a:gd name="T17" fmla="*/ 3 h 376"/>
                  <a:gd name="T18" fmla="*/ 2 w 149"/>
                  <a:gd name="T19" fmla="*/ 3 h 376"/>
                  <a:gd name="T20" fmla="*/ 5 w 149"/>
                  <a:gd name="T21" fmla="*/ 3 h 376"/>
                  <a:gd name="T22" fmla="*/ 8 w 149"/>
                  <a:gd name="T23" fmla="*/ 3 h 376"/>
                  <a:gd name="T24" fmla="*/ 112 w 149"/>
                  <a:gd name="T25" fmla="*/ 3 h 376"/>
                  <a:gd name="T26" fmla="*/ 188 w 149"/>
                  <a:gd name="T27" fmla="*/ 3 h 376"/>
                  <a:gd name="T28" fmla="*/ 239 w 149"/>
                  <a:gd name="T29" fmla="*/ 3 h 376"/>
                  <a:gd name="T30" fmla="*/ 454 w 149"/>
                  <a:gd name="T31" fmla="*/ 3 h 376"/>
                  <a:gd name="T32" fmla="*/ 694 w 149"/>
                  <a:gd name="T33" fmla="*/ 3 h 376"/>
                  <a:gd name="T34" fmla="*/ 796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5366" name="Freeform 122"/>
              <p:cNvSpPr>
                <a:spLocks/>
              </p:cNvSpPr>
              <p:nvPr/>
            </p:nvSpPr>
            <p:spPr bwMode="auto">
              <a:xfrm>
                <a:off x="1714" y="1020"/>
                <a:ext cx="99" cy="440"/>
              </a:xfrm>
              <a:custGeom>
                <a:avLst/>
                <a:gdLst>
                  <a:gd name="T0" fmla="*/ 98 w 96"/>
                  <a:gd name="T1" fmla="*/ 3 h 504"/>
                  <a:gd name="T2" fmla="*/ 233 w 96"/>
                  <a:gd name="T3" fmla="*/ 3 h 504"/>
                  <a:gd name="T4" fmla="*/ 277 w 96"/>
                  <a:gd name="T5" fmla="*/ 3 h 504"/>
                  <a:gd name="T6" fmla="*/ 277 w 96"/>
                  <a:gd name="T7" fmla="*/ 3 h 504"/>
                  <a:gd name="T8" fmla="*/ 342 w 96"/>
                  <a:gd name="T9" fmla="*/ 3 h 504"/>
                  <a:gd name="T10" fmla="*/ 369 w 96"/>
                  <a:gd name="T11" fmla="*/ 3 h 504"/>
                  <a:gd name="T12" fmla="*/ 342 w 96"/>
                  <a:gd name="T13" fmla="*/ 3 h 504"/>
                  <a:gd name="T14" fmla="*/ 297 w 96"/>
                  <a:gd name="T15" fmla="*/ 3 h 504"/>
                  <a:gd name="T16" fmla="*/ 107 w 96"/>
                  <a:gd name="T17" fmla="*/ 3 h 504"/>
                  <a:gd name="T18" fmla="*/ 98 w 96"/>
                  <a:gd name="T19" fmla="*/ 3 h 504"/>
                  <a:gd name="T20" fmla="*/ 117 w 96"/>
                  <a:gd name="T21" fmla="*/ 3 h 504"/>
                  <a:gd name="T22" fmla="*/ 150 w 96"/>
                  <a:gd name="T23" fmla="*/ 3 h 504"/>
                  <a:gd name="T24" fmla="*/ 92 w 96"/>
                  <a:gd name="T25" fmla="*/ 3 h 504"/>
                  <a:gd name="T26" fmla="*/ 98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5367" name="Freeform 123"/>
              <p:cNvSpPr>
                <a:spLocks/>
              </p:cNvSpPr>
              <p:nvPr/>
            </p:nvSpPr>
            <p:spPr bwMode="auto">
              <a:xfrm>
                <a:off x="3431" y="1007"/>
                <a:ext cx="156" cy="358"/>
              </a:xfrm>
              <a:custGeom>
                <a:avLst/>
                <a:gdLst>
                  <a:gd name="T0" fmla="*/ 5 w 150"/>
                  <a:gd name="T1" fmla="*/ 3 h 410"/>
                  <a:gd name="T2" fmla="*/ 226 w 150"/>
                  <a:gd name="T3" fmla="*/ 3 h 410"/>
                  <a:gd name="T4" fmla="*/ 450 w 150"/>
                  <a:gd name="T5" fmla="*/ 3 h 410"/>
                  <a:gd name="T6" fmla="*/ 526 w 150"/>
                  <a:gd name="T7" fmla="*/ 3 h 410"/>
                  <a:gd name="T8" fmla="*/ 644 w 150"/>
                  <a:gd name="T9" fmla="*/ 3 h 410"/>
                  <a:gd name="T10" fmla="*/ 722 w 150"/>
                  <a:gd name="T11" fmla="*/ 3 h 410"/>
                  <a:gd name="T12" fmla="*/ 760 w 150"/>
                  <a:gd name="T13" fmla="*/ 3 h 410"/>
                  <a:gd name="T14" fmla="*/ 781 w 150"/>
                  <a:gd name="T15" fmla="*/ 3 h 410"/>
                  <a:gd name="T16" fmla="*/ 812 w 150"/>
                  <a:gd name="T17" fmla="*/ 3 h 410"/>
                  <a:gd name="T18" fmla="*/ 821 w 150"/>
                  <a:gd name="T19" fmla="*/ 3 h 410"/>
                  <a:gd name="T20" fmla="*/ 730 w 150"/>
                  <a:gd name="T21" fmla="*/ 0 h 410"/>
                  <a:gd name="T22" fmla="*/ 526 w 150"/>
                  <a:gd name="T23" fmla="*/ 3 h 410"/>
                  <a:gd name="T24" fmla="*/ 433 w 150"/>
                  <a:gd name="T25" fmla="*/ 3 h 410"/>
                  <a:gd name="T26" fmla="*/ 372 w 150"/>
                  <a:gd name="T27" fmla="*/ 3 h 410"/>
                  <a:gd name="T28" fmla="*/ 321 w 150"/>
                  <a:gd name="T29" fmla="*/ 3 h 410"/>
                  <a:gd name="T30" fmla="*/ 235 w 150"/>
                  <a:gd name="T31" fmla="*/ 3 h 410"/>
                  <a:gd name="T32" fmla="*/ 226 w 150"/>
                  <a:gd name="T33" fmla="*/ 3 h 410"/>
                  <a:gd name="T34" fmla="*/ 186 w 150"/>
                  <a:gd name="T35" fmla="*/ 3 h 410"/>
                  <a:gd name="T36" fmla="*/ 172 w 150"/>
                  <a:gd name="T37" fmla="*/ 3 h 410"/>
                  <a:gd name="T38" fmla="*/ 153 w 150"/>
                  <a:gd name="T39" fmla="*/ 3 h 410"/>
                  <a:gd name="T40" fmla="*/ 92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grpSp>
          <p:nvGrpSpPr>
            <p:cNvPr id="5340" name="Group 113"/>
            <p:cNvGrpSpPr>
              <a:grpSpLocks/>
            </p:cNvGrpSpPr>
            <p:nvPr/>
          </p:nvGrpSpPr>
          <p:grpSpPr bwMode="auto">
            <a:xfrm>
              <a:off x="5127272" y="5104077"/>
              <a:ext cx="726109" cy="869325"/>
              <a:chOff x="1557" y="1007"/>
              <a:chExt cx="2105" cy="1949"/>
            </a:xfrm>
          </p:grpSpPr>
          <p:grpSp>
            <p:nvGrpSpPr>
              <p:cNvPr id="5354" name="Group 115"/>
              <p:cNvGrpSpPr>
                <a:grpSpLocks/>
              </p:cNvGrpSpPr>
              <p:nvPr/>
            </p:nvGrpSpPr>
            <p:grpSpPr bwMode="auto">
              <a:xfrm>
                <a:off x="1557" y="1209"/>
                <a:ext cx="2105" cy="1421"/>
                <a:chOff x="578" y="2316"/>
                <a:chExt cx="2105" cy="1421"/>
              </a:xfrm>
            </p:grpSpPr>
            <p:sp>
              <p:nvSpPr>
                <p:cNvPr id="5360"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5361"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sp>
            <p:nvSpPr>
              <p:cNvPr id="5355" name="Freeform 119"/>
              <p:cNvSpPr>
                <a:spLocks/>
              </p:cNvSpPr>
              <p:nvPr/>
            </p:nvSpPr>
            <p:spPr bwMode="auto">
              <a:xfrm>
                <a:off x="1616" y="2649"/>
                <a:ext cx="88" cy="277"/>
              </a:xfrm>
              <a:custGeom>
                <a:avLst/>
                <a:gdLst>
                  <a:gd name="T0" fmla="*/ 331 w 85"/>
                  <a:gd name="T1" fmla="*/ 3 h 318"/>
                  <a:gd name="T2" fmla="*/ 288 w 85"/>
                  <a:gd name="T3" fmla="*/ 3 h 318"/>
                  <a:gd name="T4" fmla="*/ 217 w 85"/>
                  <a:gd name="T5" fmla="*/ 3 h 318"/>
                  <a:gd name="T6" fmla="*/ 250 w 85"/>
                  <a:gd name="T7" fmla="*/ 3 h 318"/>
                  <a:gd name="T8" fmla="*/ 288 w 85"/>
                  <a:gd name="T9" fmla="*/ 3 h 318"/>
                  <a:gd name="T10" fmla="*/ 171 w 85"/>
                  <a:gd name="T11" fmla="*/ 3 h 318"/>
                  <a:gd name="T12" fmla="*/ 171 w 85"/>
                  <a:gd name="T13" fmla="*/ 3 h 318"/>
                  <a:gd name="T14" fmla="*/ 217 w 85"/>
                  <a:gd name="T15" fmla="*/ 3 h 318"/>
                  <a:gd name="T16" fmla="*/ 129 w 85"/>
                  <a:gd name="T17" fmla="*/ 3 h 318"/>
                  <a:gd name="T18" fmla="*/ 171 w 85"/>
                  <a:gd name="T19" fmla="*/ 3 h 318"/>
                  <a:gd name="T20" fmla="*/ 217 w 85"/>
                  <a:gd name="T21" fmla="*/ 3 h 318"/>
                  <a:gd name="T22" fmla="*/ 171 w 85"/>
                  <a:gd name="T23" fmla="*/ 3 h 318"/>
                  <a:gd name="T24" fmla="*/ 217 w 85"/>
                  <a:gd name="T25" fmla="*/ 3 h 318"/>
                  <a:gd name="T26" fmla="*/ 171 w 85"/>
                  <a:gd name="T27" fmla="*/ 3 h 318"/>
                  <a:gd name="T28" fmla="*/ 217 w 85"/>
                  <a:gd name="T29" fmla="*/ 3 h 318"/>
                  <a:gd name="T30" fmla="*/ 250 w 85"/>
                  <a:gd name="T31" fmla="*/ 3 h 318"/>
                  <a:gd name="T32" fmla="*/ 331 w 85"/>
                  <a:gd name="T33" fmla="*/ 3 h 318"/>
                  <a:gd name="T34" fmla="*/ 365 w 85"/>
                  <a:gd name="T35" fmla="*/ 3 h 318"/>
                  <a:gd name="T36" fmla="*/ 331 w 85"/>
                  <a:gd name="T37" fmla="*/ 3 h 318"/>
                  <a:gd name="T38" fmla="*/ 288 w 85"/>
                  <a:gd name="T39" fmla="*/ 3 h 318"/>
                  <a:gd name="T40" fmla="*/ 250 w 85"/>
                  <a:gd name="T41" fmla="*/ 3 h 318"/>
                  <a:gd name="T42" fmla="*/ 171 w 85"/>
                  <a:gd name="T43" fmla="*/ 3 h 318"/>
                  <a:gd name="T44" fmla="*/ 129 w 85"/>
                  <a:gd name="T45" fmla="*/ 3 h 318"/>
                  <a:gd name="T46" fmla="*/ 98 w 85"/>
                  <a:gd name="T47" fmla="*/ 3 h 318"/>
                  <a:gd name="T48" fmla="*/ 5 w 85"/>
                  <a:gd name="T49" fmla="*/ 3 h 318"/>
                  <a:gd name="T50" fmla="*/ 171 w 85"/>
                  <a:gd name="T51" fmla="*/ 3 h 318"/>
                  <a:gd name="T52" fmla="*/ 288 w 85"/>
                  <a:gd name="T53" fmla="*/ 3 h 318"/>
                  <a:gd name="T54" fmla="*/ 331 w 85"/>
                  <a:gd name="T55" fmla="*/ 3 h 318"/>
                  <a:gd name="T56" fmla="*/ 288 w 85"/>
                  <a:gd name="T57" fmla="*/ 3 h 318"/>
                  <a:gd name="T58" fmla="*/ 288 w 85"/>
                  <a:gd name="T59" fmla="*/ 3 h 318"/>
                  <a:gd name="T60" fmla="*/ 217 w 85"/>
                  <a:gd name="T61" fmla="*/ 3 h 318"/>
                  <a:gd name="T62" fmla="*/ 98 w 85"/>
                  <a:gd name="T63" fmla="*/ 3 h 318"/>
                  <a:gd name="T64" fmla="*/ 171 w 85"/>
                  <a:gd name="T65" fmla="*/ 3 h 318"/>
                  <a:gd name="T66" fmla="*/ 250 w 85"/>
                  <a:gd name="T67" fmla="*/ 3 h 318"/>
                  <a:gd name="T68" fmla="*/ 331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5356" name="Freeform 120"/>
              <p:cNvSpPr>
                <a:spLocks/>
              </p:cNvSpPr>
              <p:nvPr/>
            </p:nvSpPr>
            <p:spPr bwMode="auto">
              <a:xfrm>
                <a:off x="1635" y="2647"/>
                <a:ext cx="109" cy="309"/>
              </a:xfrm>
              <a:custGeom>
                <a:avLst/>
                <a:gdLst>
                  <a:gd name="T0" fmla="*/ 1 w 105"/>
                  <a:gd name="T1" fmla="*/ 0 h 354"/>
                  <a:gd name="T2" fmla="*/ 481 w 105"/>
                  <a:gd name="T3" fmla="*/ 3 h 354"/>
                  <a:gd name="T4" fmla="*/ 375 w 105"/>
                  <a:gd name="T5" fmla="*/ 3 h 354"/>
                  <a:gd name="T6" fmla="*/ 433 w 105"/>
                  <a:gd name="T7" fmla="*/ 3 h 354"/>
                  <a:gd name="T8" fmla="*/ 433 w 105"/>
                  <a:gd name="T9" fmla="*/ 3 h 354"/>
                  <a:gd name="T10" fmla="*/ 502 w 105"/>
                  <a:gd name="T11" fmla="*/ 3 h 354"/>
                  <a:gd name="T12" fmla="*/ 502 w 105"/>
                  <a:gd name="T13" fmla="*/ 3 h 354"/>
                  <a:gd name="T14" fmla="*/ 433 w 105"/>
                  <a:gd name="T15" fmla="*/ 3 h 354"/>
                  <a:gd name="T16" fmla="*/ 356 w 105"/>
                  <a:gd name="T17" fmla="*/ 3 h 354"/>
                  <a:gd name="T18" fmla="*/ 81 w 105"/>
                  <a:gd name="T19" fmla="*/ 3 h 354"/>
                  <a:gd name="T20" fmla="*/ 12 w 105"/>
                  <a:gd name="T21" fmla="*/ 3 h 354"/>
                  <a:gd name="T22" fmla="*/ 81 w 105"/>
                  <a:gd name="T23" fmla="*/ 3 h 354"/>
                  <a:gd name="T24" fmla="*/ 9 w 105"/>
                  <a:gd name="T25" fmla="*/ 3 h 354"/>
                  <a:gd name="T26" fmla="*/ 101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5357" name="Freeform 121"/>
              <p:cNvSpPr>
                <a:spLocks/>
              </p:cNvSpPr>
              <p:nvPr/>
            </p:nvSpPr>
            <p:spPr bwMode="auto">
              <a:xfrm>
                <a:off x="3008" y="2583"/>
                <a:ext cx="155" cy="328"/>
              </a:xfrm>
              <a:custGeom>
                <a:avLst/>
                <a:gdLst>
                  <a:gd name="T0" fmla="*/ 796 w 149"/>
                  <a:gd name="T1" fmla="*/ 3 h 376"/>
                  <a:gd name="T2" fmla="*/ 757 w 149"/>
                  <a:gd name="T3" fmla="*/ 3 h 376"/>
                  <a:gd name="T4" fmla="*/ 703 w 149"/>
                  <a:gd name="T5" fmla="*/ 3 h 376"/>
                  <a:gd name="T6" fmla="*/ 694 w 149"/>
                  <a:gd name="T7" fmla="*/ 3 h 376"/>
                  <a:gd name="T8" fmla="*/ 592 w 149"/>
                  <a:gd name="T9" fmla="*/ 3 h 376"/>
                  <a:gd name="T10" fmla="*/ 467 w 149"/>
                  <a:gd name="T11" fmla="*/ 3 h 376"/>
                  <a:gd name="T12" fmla="*/ 374 w 149"/>
                  <a:gd name="T13" fmla="*/ 3 h 376"/>
                  <a:gd name="T14" fmla="*/ 315 w 149"/>
                  <a:gd name="T15" fmla="*/ 3 h 376"/>
                  <a:gd name="T16" fmla="*/ 100 w 149"/>
                  <a:gd name="T17" fmla="*/ 3 h 376"/>
                  <a:gd name="T18" fmla="*/ 2 w 149"/>
                  <a:gd name="T19" fmla="*/ 3 h 376"/>
                  <a:gd name="T20" fmla="*/ 5 w 149"/>
                  <a:gd name="T21" fmla="*/ 3 h 376"/>
                  <a:gd name="T22" fmla="*/ 8 w 149"/>
                  <a:gd name="T23" fmla="*/ 3 h 376"/>
                  <a:gd name="T24" fmla="*/ 112 w 149"/>
                  <a:gd name="T25" fmla="*/ 3 h 376"/>
                  <a:gd name="T26" fmla="*/ 188 w 149"/>
                  <a:gd name="T27" fmla="*/ 3 h 376"/>
                  <a:gd name="T28" fmla="*/ 239 w 149"/>
                  <a:gd name="T29" fmla="*/ 3 h 376"/>
                  <a:gd name="T30" fmla="*/ 454 w 149"/>
                  <a:gd name="T31" fmla="*/ 3 h 376"/>
                  <a:gd name="T32" fmla="*/ 694 w 149"/>
                  <a:gd name="T33" fmla="*/ 3 h 376"/>
                  <a:gd name="T34" fmla="*/ 796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5358" name="Freeform 122"/>
              <p:cNvSpPr>
                <a:spLocks/>
              </p:cNvSpPr>
              <p:nvPr/>
            </p:nvSpPr>
            <p:spPr bwMode="auto">
              <a:xfrm>
                <a:off x="1714" y="1020"/>
                <a:ext cx="99" cy="440"/>
              </a:xfrm>
              <a:custGeom>
                <a:avLst/>
                <a:gdLst>
                  <a:gd name="T0" fmla="*/ 98 w 96"/>
                  <a:gd name="T1" fmla="*/ 3 h 504"/>
                  <a:gd name="T2" fmla="*/ 233 w 96"/>
                  <a:gd name="T3" fmla="*/ 3 h 504"/>
                  <a:gd name="T4" fmla="*/ 277 w 96"/>
                  <a:gd name="T5" fmla="*/ 3 h 504"/>
                  <a:gd name="T6" fmla="*/ 277 w 96"/>
                  <a:gd name="T7" fmla="*/ 3 h 504"/>
                  <a:gd name="T8" fmla="*/ 342 w 96"/>
                  <a:gd name="T9" fmla="*/ 3 h 504"/>
                  <a:gd name="T10" fmla="*/ 369 w 96"/>
                  <a:gd name="T11" fmla="*/ 3 h 504"/>
                  <a:gd name="T12" fmla="*/ 342 w 96"/>
                  <a:gd name="T13" fmla="*/ 3 h 504"/>
                  <a:gd name="T14" fmla="*/ 297 w 96"/>
                  <a:gd name="T15" fmla="*/ 3 h 504"/>
                  <a:gd name="T16" fmla="*/ 107 w 96"/>
                  <a:gd name="T17" fmla="*/ 3 h 504"/>
                  <a:gd name="T18" fmla="*/ 98 w 96"/>
                  <a:gd name="T19" fmla="*/ 3 h 504"/>
                  <a:gd name="T20" fmla="*/ 117 w 96"/>
                  <a:gd name="T21" fmla="*/ 3 h 504"/>
                  <a:gd name="T22" fmla="*/ 150 w 96"/>
                  <a:gd name="T23" fmla="*/ 3 h 504"/>
                  <a:gd name="T24" fmla="*/ 92 w 96"/>
                  <a:gd name="T25" fmla="*/ 3 h 504"/>
                  <a:gd name="T26" fmla="*/ 98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5359" name="Freeform 123"/>
              <p:cNvSpPr>
                <a:spLocks/>
              </p:cNvSpPr>
              <p:nvPr/>
            </p:nvSpPr>
            <p:spPr bwMode="auto">
              <a:xfrm>
                <a:off x="3431" y="1007"/>
                <a:ext cx="156" cy="358"/>
              </a:xfrm>
              <a:custGeom>
                <a:avLst/>
                <a:gdLst>
                  <a:gd name="T0" fmla="*/ 5 w 150"/>
                  <a:gd name="T1" fmla="*/ 3 h 410"/>
                  <a:gd name="T2" fmla="*/ 226 w 150"/>
                  <a:gd name="T3" fmla="*/ 3 h 410"/>
                  <a:gd name="T4" fmla="*/ 450 w 150"/>
                  <a:gd name="T5" fmla="*/ 3 h 410"/>
                  <a:gd name="T6" fmla="*/ 526 w 150"/>
                  <a:gd name="T7" fmla="*/ 3 h 410"/>
                  <a:gd name="T8" fmla="*/ 644 w 150"/>
                  <a:gd name="T9" fmla="*/ 3 h 410"/>
                  <a:gd name="T10" fmla="*/ 722 w 150"/>
                  <a:gd name="T11" fmla="*/ 3 h 410"/>
                  <a:gd name="T12" fmla="*/ 760 w 150"/>
                  <a:gd name="T13" fmla="*/ 3 h 410"/>
                  <a:gd name="T14" fmla="*/ 781 w 150"/>
                  <a:gd name="T15" fmla="*/ 3 h 410"/>
                  <a:gd name="T16" fmla="*/ 812 w 150"/>
                  <a:gd name="T17" fmla="*/ 3 h 410"/>
                  <a:gd name="T18" fmla="*/ 821 w 150"/>
                  <a:gd name="T19" fmla="*/ 3 h 410"/>
                  <a:gd name="T20" fmla="*/ 730 w 150"/>
                  <a:gd name="T21" fmla="*/ 0 h 410"/>
                  <a:gd name="T22" fmla="*/ 526 w 150"/>
                  <a:gd name="T23" fmla="*/ 3 h 410"/>
                  <a:gd name="T24" fmla="*/ 433 w 150"/>
                  <a:gd name="T25" fmla="*/ 3 h 410"/>
                  <a:gd name="T26" fmla="*/ 372 w 150"/>
                  <a:gd name="T27" fmla="*/ 3 h 410"/>
                  <a:gd name="T28" fmla="*/ 321 w 150"/>
                  <a:gd name="T29" fmla="*/ 3 h 410"/>
                  <a:gd name="T30" fmla="*/ 235 w 150"/>
                  <a:gd name="T31" fmla="*/ 3 h 410"/>
                  <a:gd name="T32" fmla="*/ 226 w 150"/>
                  <a:gd name="T33" fmla="*/ 3 h 410"/>
                  <a:gd name="T34" fmla="*/ 186 w 150"/>
                  <a:gd name="T35" fmla="*/ 3 h 410"/>
                  <a:gd name="T36" fmla="*/ 172 w 150"/>
                  <a:gd name="T37" fmla="*/ 3 h 410"/>
                  <a:gd name="T38" fmla="*/ 153 w 150"/>
                  <a:gd name="T39" fmla="*/ 3 h 410"/>
                  <a:gd name="T40" fmla="*/ 92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sp>
          <p:nvSpPr>
            <p:cNvPr id="5341" name="Rectangle 239"/>
            <p:cNvSpPr>
              <a:spLocks noChangeArrowheads="1"/>
            </p:cNvSpPr>
            <p:nvPr/>
          </p:nvSpPr>
          <p:spPr bwMode="auto">
            <a:xfrm>
              <a:off x="5221288" y="2278063"/>
              <a:ext cx="439737"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r>
                <a:rPr lang="en-US" sz="1800" b="1" i="1">
                  <a:solidFill>
                    <a:schemeClr val="tx1"/>
                  </a:solidFill>
                  <a:latin typeface="Kosher-Normal" charset="0"/>
                </a:rPr>
                <a:t>AC</a:t>
              </a:r>
              <a:endParaRPr lang="en-US" sz="1800" i="1">
                <a:solidFill>
                  <a:schemeClr val="tx1"/>
                </a:solidFill>
                <a:latin typeface="Helvetica" charset="0"/>
              </a:endParaRPr>
            </a:p>
          </p:txBody>
        </p:sp>
        <p:sp>
          <p:nvSpPr>
            <p:cNvPr id="5342" name="Rectangle 252"/>
            <p:cNvSpPr>
              <a:spLocks noChangeArrowheads="1"/>
            </p:cNvSpPr>
            <p:nvPr/>
          </p:nvSpPr>
          <p:spPr bwMode="auto">
            <a:xfrm>
              <a:off x="5226050" y="5302250"/>
              <a:ext cx="427038"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r>
                <a:rPr lang="en-US" sz="1800" b="1" i="1">
                  <a:solidFill>
                    <a:schemeClr val="tx1"/>
                  </a:solidFill>
                  <a:latin typeface="Kosher-Normal" charset="0"/>
                </a:rPr>
                <a:t>LC</a:t>
              </a:r>
              <a:endParaRPr lang="en-US" sz="1800" i="1">
                <a:solidFill>
                  <a:schemeClr val="tx1"/>
                </a:solidFill>
                <a:latin typeface="Helvetica" charset="0"/>
              </a:endParaRPr>
            </a:p>
          </p:txBody>
        </p:sp>
        <p:grpSp>
          <p:nvGrpSpPr>
            <p:cNvPr id="5343" name="Group 113"/>
            <p:cNvGrpSpPr>
              <a:grpSpLocks/>
            </p:cNvGrpSpPr>
            <p:nvPr/>
          </p:nvGrpSpPr>
          <p:grpSpPr bwMode="auto">
            <a:xfrm>
              <a:off x="7525984" y="1232165"/>
              <a:ext cx="726109" cy="869325"/>
              <a:chOff x="1557" y="1007"/>
              <a:chExt cx="2105" cy="1949"/>
            </a:xfrm>
          </p:grpSpPr>
          <p:grpSp>
            <p:nvGrpSpPr>
              <p:cNvPr id="5346" name="Group 115"/>
              <p:cNvGrpSpPr>
                <a:grpSpLocks/>
              </p:cNvGrpSpPr>
              <p:nvPr/>
            </p:nvGrpSpPr>
            <p:grpSpPr bwMode="auto">
              <a:xfrm>
                <a:off x="1557" y="1209"/>
                <a:ext cx="2105" cy="1421"/>
                <a:chOff x="578" y="2316"/>
                <a:chExt cx="2105" cy="1421"/>
              </a:xfrm>
            </p:grpSpPr>
            <p:sp>
              <p:nvSpPr>
                <p:cNvPr id="5352"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5353"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sp>
            <p:nvSpPr>
              <p:cNvPr id="5347" name="Freeform 119"/>
              <p:cNvSpPr>
                <a:spLocks/>
              </p:cNvSpPr>
              <p:nvPr/>
            </p:nvSpPr>
            <p:spPr bwMode="auto">
              <a:xfrm>
                <a:off x="1616" y="2649"/>
                <a:ext cx="88" cy="277"/>
              </a:xfrm>
              <a:custGeom>
                <a:avLst/>
                <a:gdLst>
                  <a:gd name="T0" fmla="*/ 331 w 85"/>
                  <a:gd name="T1" fmla="*/ 3 h 318"/>
                  <a:gd name="T2" fmla="*/ 288 w 85"/>
                  <a:gd name="T3" fmla="*/ 3 h 318"/>
                  <a:gd name="T4" fmla="*/ 217 w 85"/>
                  <a:gd name="T5" fmla="*/ 3 h 318"/>
                  <a:gd name="T6" fmla="*/ 250 w 85"/>
                  <a:gd name="T7" fmla="*/ 3 h 318"/>
                  <a:gd name="T8" fmla="*/ 288 w 85"/>
                  <a:gd name="T9" fmla="*/ 3 h 318"/>
                  <a:gd name="T10" fmla="*/ 171 w 85"/>
                  <a:gd name="T11" fmla="*/ 3 h 318"/>
                  <a:gd name="T12" fmla="*/ 171 w 85"/>
                  <a:gd name="T13" fmla="*/ 3 h 318"/>
                  <a:gd name="T14" fmla="*/ 217 w 85"/>
                  <a:gd name="T15" fmla="*/ 3 h 318"/>
                  <a:gd name="T16" fmla="*/ 129 w 85"/>
                  <a:gd name="T17" fmla="*/ 3 h 318"/>
                  <a:gd name="T18" fmla="*/ 171 w 85"/>
                  <a:gd name="T19" fmla="*/ 3 h 318"/>
                  <a:gd name="T20" fmla="*/ 217 w 85"/>
                  <a:gd name="T21" fmla="*/ 3 h 318"/>
                  <a:gd name="T22" fmla="*/ 171 w 85"/>
                  <a:gd name="T23" fmla="*/ 3 h 318"/>
                  <a:gd name="T24" fmla="*/ 217 w 85"/>
                  <a:gd name="T25" fmla="*/ 3 h 318"/>
                  <a:gd name="T26" fmla="*/ 171 w 85"/>
                  <a:gd name="T27" fmla="*/ 3 h 318"/>
                  <a:gd name="T28" fmla="*/ 217 w 85"/>
                  <a:gd name="T29" fmla="*/ 3 h 318"/>
                  <a:gd name="T30" fmla="*/ 250 w 85"/>
                  <a:gd name="T31" fmla="*/ 3 h 318"/>
                  <a:gd name="T32" fmla="*/ 331 w 85"/>
                  <a:gd name="T33" fmla="*/ 3 h 318"/>
                  <a:gd name="T34" fmla="*/ 365 w 85"/>
                  <a:gd name="T35" fmla="*/ 3 h 318"/>
                  <a:gd name="T36" fmla="*/ 331 w 85"/>
                  <a:gd name="T37" fmla="*/ 3 h 318"/>
                  <a:gd name="T38" fmla="*/ 288 w 85"/>
                  <a:gd name="T39" fmla="*/ 3 h 318"/>
                  <a:gd name="T40" fmla="*/ 250 w 85"/>
                  <a:gd name="T41" fmla="*/ 3 h 318"/>
                  <a:gd name="T42" fmla="*/ 171 w 85"/>
                  <a:gd name="T43" fmla="*/ 3 h 318"/>
                  <a:gd name="T44" fmla="*/ 129 w 85"/>
                  <a:gd name="T45" fmla="*/ 3 h 318"/>
                  <a:gd name="T46" fmla="*/ 98 w 85"/>
                  <a:gd name="T47" fmla="*/ 3 h 318"/>
                  <a:gd name="T48" fmla="*/ 5 w 85"/>
                  <a:gd name="T49" fmla="*/ 3 h 318"/>
                  <a:gd name="T50" fmla="*/ 171 w 85"/>
                  <a:gd name="T51" fmla="*/ 3 h 318"/>
                  <a:gd name="T52" fmla="*/ 288 w 85"/>
                  <a:gd name="T53" fmla="*/ 3 h 318"/>
                  <a:gd name="T54" fmla="*/ 331 w 85"/>
                  <a:gd name="T55" fmla="*/ 3 h 318"/>
                  <a:gd name="T56" fmla="*/ 288 w 85"/>
                  <a:gd name="T57" fmla="*/ 3 h 318"/>
                  <a:gd name="T58" fmla="*/ 288 w 85"/>
                  <a:gd name="T59" fmla="*/ 3 h 318"/>
                  <a:gd name="T60" fmla="*/ 217 w 85"/>
                  <a:gd name="T61" fmla="*/ 3 h 318"/>
                  <a:gd name="T62" fmla="*/ 98 w 85"/>
                  <a:gd name="T63" fmla="*/ 3 h 318"/>
                  <a:gd name="T64" fmla="*/ 171 w 85"/>
                  <a:gd name="T65" fmla="*/ 3 h 318"/>
                  <a:gd name="T66" fmla="*/ 250 w 85"/>
                  <a:gd name="T67" fmla="*/ 3 h 318"/>
                  <a:gd name="T68" fmla="*/ 331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5348" name="Freeform 120"/>
              <p:cNvSpPr>
                <a:spLocks/>
              </p:cNvSpPr>
              <p:nvPr/>
            </p:nvSpPr>
            <p:spPr bwMode="auto">
              <a:xfrm>
                <a:off x="1635" y="2647"/>
                <a:ext cx="109" cy="309"/>
              </a:xfrm>
              <a:custGeom>
                <a:avLst/>
                <a:gdLst>
                  <a:gd name="T0" fmla="*/ 1 w 105"/>
                  <a:gd name="T1" fmla="*/ 0 h 354"/>
                  <a:gd name="T2" fmla="*/ 481 w 105"/>
                  <a:gd name="T3" fmla="*/ 3 h 354"/>
                  <a:gd name="T4" fmla="*/ 375 w 105"/>
                  <a:gd name="T5" fmla="*/ 3 h 354"/>
                  <a:gd name="T6" fmla="*/ 433 w 105"/>
                  <a:gd name="T7" fmla="*/ 3 h 354"/>
                  <a:gd name="T8" fmla="*/ 433 w 105"/>
                  <a:gd name="T9" fmla="*/ 3 h 354"/>
                  <a:gd name="T10" fmla="*/ 502 w 105"/>
                  <a:gd name="T11" fmla="*/ 3 h 354"/>
                  <a:gd name="T12" fmla="*/ 502 w 105"/>
                  <a:gd name="T13" fmla="*/ 3 h 354"/>
                  <a:gd name="T14" fmla="*/ 433 w 105"/>
                  <a:gd name="T15" fmla="*/ 3 h 354"/>
                  <a:gd name="T16" fmla="*/ 356 w 105"/>
                  <a:gd name="T17" fmla="*/ 3 h 354"/>
                  <a:gd name="T18" fmla="*/ 81 w 105"/>
                  <a:gd name="T19" fmla="*/ 3 h 354"/>
                  <a:gd name="T20" fmla="*/ 12 w 105"/>
                  <a:gd name="T21" fmla="*/ 3 h 354"/>
                  <a:gd name="T22" fmla="*/ 81 w 105"/>
                  <a:gd name="T23" fmla="*/ 3 h 354"/>
                  <a:gd name="T24" fmla="*/ 9 w 105"/>
                  <a:gd name="T25" fmla="*/ 3 h 354"/>
                  <a:gd name="T26" fmla="*/ 101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5349" name="Freeform 121"/>
              <p:cNvSpPr>
                <a:spLocks/>
              </p:cNvSpPr>
              <p:nvPr/>
            </p:nvSpPr>
            <p:spPr bwMode="auto">
              <a:xfrm>
                <a:off x="3008" y="2583"/>
                <a:ext cx="155" cy="328"/>
              </a:xfrm>
              <a:custGeom>
                <a:avLst/>
                <a:gdLst>
                  <a:gd name="T0" fmla="*/ 796 w 149"/>
                  <a:gd name="T1" fmla="*/ 3 h 376"/>
                  <a:gd name="T2" fmla="*/ 757 w 149"/>
                  <a:gd name="T3" fmla="*/ 3 h 376"/>
                  <a:gd name="T4" fmla="*/ 703 w 149"/>
                  <a:gd name="T5" fmla="*/ 3 h 376"/>
                  <a:gd name="T6" fmla="*/ 694 w 149"/>
                  <a:gd name="T7" fmla="*/ 3 h 376"/>
                  <a:gd name="T8" fmla="*/ 592 w 149"/>
                  <a:gd name="T9" fmla="*/ 3 h 376"/>
                  <a:gd name="T10" fmla="*/ 467 w 149"/>
                  <a:gd name="T11" fmla="*/ 3 h 376"/>
                  <a:gd name="T12" fmla="*/ 374 w 149"/>
                  <a:gd name="T13" fmla="*/ 3 h 376"/>
                  <a:gd name="T14" fmla="*/ 315 w 149"/>
                  <a:gd name="T15" fmla="*/ 3 h 376"/>
                  <a:gd name="T16" fmla="*/ 100 w 149"/>
                  <a:gd name="T17" fmla="*/ 3 h 376"/>
                  <a:gd name="T18" fmla="*/ 2 w 149"/>
                  <a:gd name="T19" fmla="*/ 3 h 376"/>
                  <a:gd name="T20" fmla="*/ 5 w 149"/>
                  <a:gd name="T21" fmla="*/ 3 h 376"/>
                  <a:gd name="T22" fmla="*/ 8 w 149"/>
                  <a:gd name="T23" fmla="*/ 3 h 376"/>
                  <a:gd name="T24" fmla="*/ 112 w 149"/>
                  <a:gd name="T25" fmla="*/ 3 h 376"/>
                  <a:gd name="T26" fmla="*/ 188 w 149"/>
                  <a:gd name="T27" fmla="*/ 3 h 376"/>
                  <a:gd name="T28" fmla="*/ 239 w 149"/>
                  <a:gd name="T29" fmla="*/ 3 h 376"/>
                  <a:gd name="T30" fmla="*/ 454 w 149"/>
                  <a:gd name="T31" fmla="*/ 3 h 376"/>
                  <a:gd name="T32" fmla="*/ 694 w 149"/>
                  <a:gd name="T33" fmla="*/ 3 h 376"/>
                  <a:gd name="T34" fmla="*/ 796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5350" name="Freeform 122"/>
              <p:cNvSpPr>
                <a:spLocks/>
              </p:cNvSpPr>
              <p:nvPr/>
            </p:nvSpPr>
            <p:spPr bwMode="auto">
              <a:xfrm>
                <a:off x="1714" y="1020"/>
                <a:ext cx="99" cy="440"/>
              </a:xfrm>
              <a:custGeom>
                <a:avLst/>
                <a:gdLst>
                  <a:gd name="T0" fmla="*/ 98 w 96"/>
                  <a:gd name="T1" fmla="*/ 3 h 504"/>
                  <a:gd name="T2" fmla="*/ 233 w 96"/>
                  <a:gd name="T3" fmla="*/ 3 h 504"/>
                  <a:gd name="T4" fmla="*/ 277 w 96"/>
                  <a:gd name="T5" fmla="*/ 3 h 504"/>
                  <a:gd name="T6" fmla="*/ 277 w 96"/>
                  <a:gd name="T7" fmla="*/ 3 h 504"/>
                  <a:gd name="T8" fmla="*/ 342 w 96"/>
                  <a:gd name="T9" fmla="*/ 3 h 504"/>
                  <a:gd name="T10" fmla="*/ 369 w 96"/>
                  <a:gd name="T11" fmla="*/ 3 h 504"/>
                  <a:gd name="T12" fmla="*/ 342 w 96"/>
                  <a:gd name="T13" fmla="*/ 3 h 504"/>
                  <a:gd name="T14" fmla="*/ 297 w 96"/>
                  <a:gd name="T15" fmla="*/ 3 h 504"/>
                  <a:gd name="T16" fmla="*/ 107 w 96"/>
                  <a:gd name="T17" fmla="*/ 3 h 504"/>
                  <a:gd name="T18" fmla="*/ 98 w 96"/>
                  <a:gd name="T19" fmla="*/ 3 h 504"/>
                  <a:gd name="T20" fmla="*/ 117 w 96"/>
                  <a:gd name="T21" fmla="*/ 3 h 504"/>
                  <a:gd name="T22" fmla="*/ 150 w 96"/>
                  <a:gd name="T23" fmla="*/ 3 h 504"/>
                  <a:gd name="T24" fmla="*/ 92 w 96"/>
                  <a:gd name="T25" fmla="*/ 3 h 504"/>
                  <a:gd name="T26" fmla="*/ 98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5351" name="Freeform 123"/>
              <p:cNvSpPr>
                <a:spLocks/>
              </p:cNvSpPr>
              <p:nvPr/>
            </p:nvSpPr>
            <p:spPr bwMode="auto">
              <a:xfrm>
                <a:off x="3431" y="1007"/>
                <a:ext cx="156" cy="358"/>
              </a:xfrm>
              <a:custGeom>
                <a:avLst/>
                <a:gdLst>
                  <a:gd name="T0" fmla="*/ 5 w 150"/>
                  <a:gd name="T1" fmla="*/ 3 h 410"/>
                  <a:gd name="T2" fmla="*/ 226 w 150"/>
                  <a:gd name="T3" fmla="*/ 3 h 410"/>
                  <a:gd name="T4" fmla="*/ 450 w 150"/>
                  <a:gd name="T5" fmla="*/ 3 h 410"/>
                  <a:gd name="T6" fmla="*/ 526 w 150"/>
                  <a:gd name="T7" fmla="*/ 3 h 410"/>
                  <a:gd name="T8" fmla="*/ 644 w 150"/>
                  <a:gd name="T9" fmla="*/ 3 h 410"/>
                  <a:gd name="T10" fmla="*/ 722 w 150"/>
                  <a:gd name="T11" fmla="*/ 3 h 410"/>
                  <a:gd name="T12" fmla="*/ 760 w 150"/>
                  <a:gd name="T13" fmla="*/ 3 h 410"/>
                  <a:gd name="T14" fmla="*/ 781 w 150"/>
                  <a:gd name="T15" fmla="*/ 3 h 410"/>
                  <a:gd name="T16" fmla="*/ 812 w 150"/>
                  <a:gd name="T17" fmla="*/ 3 h 410"/>
                  <a:gd name="T18" fmla="*/ 821 w 150"/>
                  <a:gd name="T19" fmla="*/ 3 h 410"/>
                  <a:gd name="T20" fmla="*/ 730 w 150"/>
                  <a:gd name="T21" fmla="*/ 0 h 410"/>
                  <a:gd name="T22" fmla="*/ 526 w 150"/>
                  <a:gd name="T23" fmla="*/ 3 h 410"/>
                  <a:gd name="T24" fmla="*/ 433 w 150"/>
                  <a:gd name="T25" fmla="*/ 3 h 410"/>
                  <a:gd name="T26" fmla="*/ 372 w 150"/>
                  <a:gd name="T27" fmla="*/ 3 h 410"/>
                  <a:gd name="T28" fmla="*/ 321 w 150"/>
                  <a:gd name="T29" fmla="*/ 3 h 410"/>
                  <a:gd name="T30" fmla="*/ 235 w 150"/>
                  <a:gd name="T31" fmla="*/ 3 h 410"/>
                  <a:gd name="T32" fmla="*/ 226 w 150"/>
                  <a:gd name="T33" fmla="*/ 3 h 410"/>
                  <a:gd name="T34" fmla="*/ 186 w 150"/>
                  <a:gd name="T35" fmla="*/ 3 h 410"/>
                  <a:gd name="T36" fmla="*/ 172 w 150"/>
                  <a:gd name="T37" fmla="*/ 3 h 410"/>
                  <a:gd name="T38" fmla="*/ 153 w 150"/>
                  <a:gd name="T39" fmla="*/ 3 h 410"/>
                  <a:gd name="T40" fmla="*/ 92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sp>
          <p:nvSpPr>
            <p:cNvPr id="5344" name="Rectangle 252"/>
            <p:cNvSpPr>
              <a:spLocks noChangeArrowheads="1"/>
            </p:cNvSpPr>
            <p:nvPr/>
          </p:nvSpPr>
          <p:spPr bwMode="auto">
            <a:xfrm>
              <a:off x="7631113" y="2638425"/>
              <a:ext cx="439737"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r>
                <a:rPr lang="en-US" sz="1800" b="1" i="1">
                  <a:solidFill>
                    <a:schemeClr val="tx1"/>
                  </a:solidFill>
                  <a:latin typeface="Kosher-Normal" charset="0"/>
                </a:rPr>
                <a:t>NC</a:t>
              </a:r>
              <a:endParaRPr lang="en-US" sz="1800" i="1">
                <a:solidFill>
                  <a:schemeClr val="tx1"/>
                </a:solidFill>
                <a:latin typeface="Helvetica" charset="0"/>
              </a:endParaRPr>
            </a:p>
          </p:txBody>
        </p:sp>
        <p:sp>
          <p:nvSpPr>
            <p:cNvPr id="5345" name="Rectangle 252"/>
            <p:cNvSpPr>
              <a:spLocks noChangeArrowheads="1"/>
            </p:cNvSpPr>
            <p:nvPr/>
          </p:nvSpPr>
          <p:spPr bwMode="auto">
            <a:xfrm>
              <a:off x="7620000" y="1470025"/>
              <a:ext cx="439738"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r>
                <a:rPr lang="en-US" sz="1800" b="1" i="1">
                  <a:solidFill>
                    <a:schemeClr val="tx1"/>
                  </a:solidFill>
                  <a:latin typeface="Kosher-Normal" charset="0"/>
                </a:rPr>
                <a:t>DC</a:t>
              </a:r>
              <a:endParaRPr lang="en-US" sz="1800" i="1">
                <a:solidFill>
                  <a:schemeClr val="tx1"/>
                </a:solidFill>
                <a:latin typeface="Helvetica" charset="0"/>
              </a:endParaRPr>
            </a:p>
          </p:txBody>
        </p:sp>
      </p:grpSp>
      <p:sp>
        <p:nvSpPr>
          <p:cNvPr id="564437" name="Rectangle 213"/>
          <p:cNvSpPr>
            <a:spLocks noChangeArrowheads="1"/>
          </p:cNvSpPr>
          <p:nvPr/>
        </p:nvSpPr>
        <p:spPr bwMode="auto">
          <a:xfrm>
            <a:off x="4097338" y="2001838"/>
            <a:ext cx="1625600" cy="4340225"/>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cs typeface="MS PGothic" charset="0"/>
            </a:endParaRPr>
          </a:p>
        </p:txBody>
      </p:sp>
      <p:sp>
        <p:nvSpPr>
          <p:cNvPr id="564441" name="Oval 217"/>
          <p:cNvSpPr>
            <a:spLocks noChangeArrowheads="1"/>
          </p:cNvSpPr>
          <p:nvPr/>
        </p:nvSpPr>
        <p:spPr bwMode="auto">
          <a:xfrm>
            <a:off x="6197600" y="3143250"/>
            <a:ext cx="1524000" cy="457200"/>
          </a:xfrm>
          <a:prstGeom prst="ellips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cs typeface="MS PGothic" charset="0"/>
            </a:endParaRPr>
          </a:p>
        </p:txBody>
      </p:sp>
      <p:sp>
        <p:nvSpPr>
          <p:cNvPr id="564440" name="Oval 216"/>
          <p:cNvSpPr>
            <a:spLocks noChangeArrowheads="1"/>
          </p:cNvSpPr>
          <p:nvPr/>
        </p:nvSpPr>
        <p:spPr bwMode="auto">
          <a:xfrm>
            <a:off x="6129338" y="1212850"/>
            <a:ext cx="1524000" cy="457200"/>
          </a:xfrm>
          <a:prstGeom prst="ellips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cs typeface="MS PGothic" charset="0"/>
            </a:endParaRPr>
          </a:p>
        </p:txBody>
      </p:sp>
      <p:grpSp>
        <p:nvGrpSpPr>
          <p:cNvPr id="5257" name="Group 2"/>
          <p:cNvGrpSpPr>
            <a:grpSpLocks/>
          </p:cNvGrpSpPr>
          <p:nvPr/>
        </p:nvGrpSpPr>
        <p:grpSpPr bwMode="auto">
          <a:xfrm>
            <a:off x="9521825" y="525463"/>
            <a:ext cx="1119188" cy="5756275"/>
            <a:chOff x="2607" y="348"/>
            <a:chExt cx="705" cy="3626"/>
          </a:xfrm>
        </p:grpSpPr>
        <p:sp>
          <p:nvSpPr>
            <p:cNvPr id="5262" name="Freeform 3"/>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5263" name="AutoShape 4"/>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264" name="Rectangle 5"/>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265" name="Freeform 6"/>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5266" name="Rectangle 7"/>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267" name="Freeform 8"/>
            <p:cNvSpPr>
              <a:spLocks/>
            </p:cNvSpPr>
            <p:nvPr/>
          </p:nvSpPr>
          <p:spPr bwMode="auto">
            <a:xfrm>
              <a:off x="3036" y="2223"/>
              <a:ext cx="148" cy="76"/>
            </a:xfrm>
            <a:custGeom>
              <a:avLst/>
              <a:gdLst>
                <a:gd name="T0" fmla="*/ 47407 w 129"/>
                <a:gd name="T1" fmla="*/ 2147483647 h 49"/>
                <a:gd name="T2" fmla="*/ 0 w 129"/>
                <a:gd name="T3" fmla="*/ 2147483647 h 49"/>
                <a:gd name="T4" fmla="*/ 0 w 129"/>
                <a:gd name="T5" fmla="*/ 0 h 49"/>
                <a:gd name="T6" fmla="*/ 4740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5268" name="AutoShape 9"/>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269" name="Rectangle 10"/>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270" name="Rectangle 11"/>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p>
          </p:txBody>
        </p:sp>
        <p:sp>
          <p:nvSpPr>
            <p:cNvPr id="5271" name="AutoShape 12"/>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272" name="Rectangle 13"/>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273" name="AutoShape 14"/>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5274" name="AutoShape 15"/>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5275" name="AutoShape 16"/>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5276" name="Rectangle 17"/>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277" name="Rectangle 18"/>
            <p:cNvSpPr>
              <a:spLocks noChangeArrowheads="1"/>
            </p:cNvSpPr>
            <p:nvPr/>
          </p:nvSpPr>
          <p:spPr bwMode="auto">
            <a:xfrm>
              <a:off x="2780" y="3258"/>
              <a:ext cx="185"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40</a:t>
              </a:r>
            </a:p>
          </p:txBody>
        </p:sp>
        <p:sp>
          <p:nvSpPr>
            <p:cNvPr id="5278" name="AutoShape 19"/>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279" name="Rectangle 20"/>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280" name="AutoShape 21"/>
            <p:cNvSpPr>
              <a:spLocks noChangeArrowheads="1"/>
            </p:cNvSpPr>
            <p:nvPr/>
          </p:nvSpPr>
          <p:spPr bwMode="auto">
            <a:xfrm>
              <a:off x="2684" y="2710"/>
              <a:ext cx="440" cy="212"/>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5281" name="Freeform 22"/>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5282" name="Rectangle 23"/>
            <p:cNvSpPr>
              <a:spLocks noChangeArrowheads="1"/>
            </p:cNvSpPr>
            <p:nvPr/>
          </p:nvSpPr>
          <p:spPr bwMode="auto">
            <a:xfrm>
              <a:off x="2777" y="3854"/>
              <a:ext cx="192"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283" name="Freeform 24"/>
            <p:cNvSpPr>
              <a:spLocks/>
            </p:cNvSpPr>
            <p:nvPr/>
          </p:nvSpPr>
          <p:spPr bwMode="auto">
            <a:xfrm>
              <a:off x="3038" y="3621"/>
              <a:ext cx="148" cy="76"/>
            </a:xfrm>
            <a:custGeom>
              <a:avLst/>
              <a:gdLst>
                <a:gd name="T0" fmla="*/ 47407 w 129"/>
                <a:gd name="T1" fmla="*/ 2147483647 h 49"/>
                <a:gd name="T2" fmla="*/ 0 w 129"/>
                <a:gd name="T3" fmla="*/ 2147483647 h 49"/>
                <a:gd name="T4" fmla="*/ 0 w 129"/>
                <a:gd name="T5" fmla="*/ 0 h 49"/>
                <a:gd name="T6" fmla="*/ 4740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5284" name="AutoShape 25"/>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285" name="Rectangle 26"/>
            <p:cNvSpPr>
              <a:spLocks noChangeArrowheads="1"/>
            </p:cNvSpPr>
            <p:nvPr/>
          </p:nvSpPr>
          <p:spPr bwMode="auto">
            <a:xfrm>
              <a:off x="2675" y="3660"/>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286" name="Rectangle 27"/>
            <p:cNvSpPr>
              <a:spLocks noChangeArrowheads="1"/>
            </p:cNvSpPr>
            <p:nvPr/>
          </p:nvSpPr>
          <p:spPr bwMode="auto">
            <a:xfrm>
              <a:off x="2745" y="3823"/>
              <a:ext cx="324" cy="12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p>
          </p:txBody>
        </p:sp>
        <p:sp>
          <p:nvSpPr>
            <p:cNvPr id="5287" name="AutoShape 28"/>
            <p:cNvSpPr>
              <a:spLocks noChangeArrowheads="1"/>
            </p:cNvSpPr>
            <p:nvPr/>
          </p:nvSpPr>
          <p:spPr bwMode="auto">
            <a:xfrm>
              <a:off x="2688" y="3583"/>
              <a:ext cx="448" cy="183"/>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5288" name="Line 29"/>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89" name="Line 30"/>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90" name="Line 31"/>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91" name="Line 32"/>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92" name="Line 33"/>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93" name="Line 34"/>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94" name="Rectangle 35"/>
            <p:cNvSpPr>
              <a:spLocks noChangeArrowheads="1"/>
            </p:cNvSpPr>
            <p:nvPr/>
          </p:nvSpPr>
          <p:spPr bwMode="auto">
            <a:xfrm>
              <a:off x="2660" y="538"/>
              <a:ext cx="564"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ctr"/>
              <a:r>
                <a:rPr lang="en-US" sz="900">
                  <a:solidFill>
                    <a:srgbClr val="000000"/>
                  </a:solidFill>
                  <a:latin typeface="Helvetica" charset="0"/>
                </a:rPr>
                <a:t>පළමු පාපය</a:t>
              </a:r>
            </a:p>
          </p:txBody>
        </p:sp>
        <p:sp>
          <p:nvSpPr>
            <p:cNvPr id="5295" name="Rectangle 36"/>
            <p:cNvSpPr>
              <a:spLocks noChangeArrowheads="1"/>
            </p:cNvSpPr>
            <p:nvPr/>
          </p:nvSpPr>
          <p:spPr bwMode="auto">
            <a:xfrm>
              <a:off x="2609" y="634"/>
              <a:ext cx="681"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පළමු ශුභාරංචිය</a:t>
              </a:r>
            </a:p>
          </p:txBody>
        </p:sp>
        <p:sp>
          <p:nvSpPr>
            <p:cNvPr id="5296" name="Rectangle 37"/>
            <p:cNvSpPr>
              <a:spLocks noChangeArrowheads="1"/>
            </p:cNvSpPr>
            <p:nvPr/>
          </p:nvSpPr>
          <p:spPr bwMode="auto">
            <a:xfrm>
              <a:off x="2656" y="726"/>
              <a:ext cx="552"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900">
                  <a:solidFill>
                    <a:srgbClr val="000000"/>
                  </a:solidFill>
                  <a:latin typeface="Helvetica" charset="0"/>
                </a:rPr>
                <a:t>පළමු පවුල</a:t>
              </a:r>
            </a:p>
          </p:txBody>
        </p:sp>
        <p:sp>
          <p:nvSpPr>
            <p:cNvPr id="5297" name="Rectangle 38"/>
            <p:cNvSpPr>
              <a:spLocks noChangeArrowheads="1"/>
            </p:cNvSpPr>
            <p:nvPr/>
          </p:nvSpPr>
          <p:spPr bwMode="auto">
            <a:xfrm>
              <a:off x="2609" y="842"/>
              <a:ext cx="677"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පළමු මිනී මැරුම</a:t>
              </a:r>
            </a:p>
          </p:txBody>
        </p:sp>
        <p:sp>
          <p:nvSpPr>
            <p:cNvPr id="5298" name="Rectangle 39"/>
            <p:cNvSpPr>
              <a:spLocks noChangeArrowheads="1"/>
            </p:cNvSpPr>
            <p:nvPr/>
          </p:nvSpPr>
          <p:spPr bwMode="auto">
            <a:xfrm>
              <a:off x="2664" y="933"/>
              <a:ext cx="556"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ctr"/>
              <a:r>
                <a:rPr lang="en-US" sz="900">
                  <a:solidFill>
                    <a:srgbClr val="000000"/>
                  </a:solidFill>
                  <a:latin typeface="Helvetica" charset="0"/>
                </a:rPr>
                <a:t>ජල ගැල්ම</a:t>
              </a:r>
            </a:p>
          </p:txBody>
        </p:sp>
        <p:sp>
          <p:nvSpPr>
            <p:cNvPr id="5299" name="Rectangle 40"/>
            <p:cNvSpPr>
              <a:spLocks noChangeArrowheads="1"/>
            </p:cNvSpPr>
            <p:nvPr/>
          </p:nvSpPr>
          <p:spPr bwMode="auto">
            <a:xfrm>
              <a:off x="2781" y="1042"/>
              <a:ext cx="29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කුළුණ</a:t>
              </a:r>
            </a:p>
          </p:txBody>
        </p:sp>
        <p:sp>
          <p:nvSpPr>
            <p:cNvPr id="5300" name="Rectangle 41"/>
            <p:cNvSpPr>
              <a:spLocks noChangeArrowheads="1"/>
            </p:cNvSpPr>
            <p:nvPr/>
          </p:nvSpPr>
          <p:spPr bwMode="auto">
            <a:xfrm>
              <a:off x="2607" y="348"/>
              <a:ext cx="461"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ctr"/>
              <a:r>
                <a:rPr lang="en-US" sz="900">
                  <a:solidFill>
                    <a:srgbClr val="000000"/>
                  </a:solidFill>
                  <a:latin typeface="Chicago" charset="0"/>
                </a:rPr>
                <a:t>මැවීම</a:t>
              </a:r>
            </a:p>
          </p:txBody>
        </p:sp>
        <p:sp>
          <p:nvSpPr>
            <p:cNvPr id="5301" name="Rectangle 42"/>
            <p:cNvSpPr>
              <a:spLocks noChangeArrowheads="1"/>
            </p:cNvSpPr>
            <p:nvPr/>
          </p:nvSpPr>
          <p:spPr bwMode="auto">
            <a:xfrm>
              <a:off x="2610" y="450"/>
              <a:ext cx="622"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ctr"/>
              <a:r>
                <a:rPr lang="en-US" sz="800">
                  <a:solidFill>
                    <a:srgbClr val="000000"/>
                  </a:solidFill>
                  <a:latin typeface="Helvetica" charset="0"/>
                </a:rPr>
                <a:t>පළමු මිනිසා</a:t>
              </a:r>
            </a:p>
          </p:txBody>
        </p:sp>
        <p:sp>
          <p:nvSpPr>
            <p:cNvPr id="5302" name="Line 43"/>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03" name="Line 44"/>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04" name="Rectangle 45"/>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305" name="Rectangle 46"/>
            <p:cNvSpPr>
              <a:spLocks noChangeArrowheads="1"/>
            </p:cNvSpPr>
            <p:nvPr/>
          </p:nvSpPr>
          <p:spPr bwMode="auto">
            <a:xfrm>
              <a:off x="2749" y="1531"/>
              <a:ext cx="416"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L - S - B</a:t>
              </a:r>
            </a:p>
          </p:txBody>
        </p:sp>
        <p:sp>
          <p:nvSpPr>
            <p:cNvPr id="5306" name="Rectangle 47"/>
            <p:cNvSpPr>
              <a:spLocks noChangeArrowheads="1"/>
            </p:cNvSpPr>
            <p:nvPr/>
          </p:nvSpPr>
          <p:spPr bwMode="auto">
            <a:xfrm>
              <a:off x="2812" y="1771"/>
              <a:ext cx="283"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J - E</a:t>
              </a:r>
            </a:p>
          </p:txBody>
        </p:sp>
        <p:sp>
          <p:nvSpPr>
            <p:cNvPr id="5307" name="Rectangle 48"/>
            <p:cNvSpPr>
              <a:spLocks noChangeArrowheads="1"/>
            </p:cNvSpPr>
            <p:nvPr/>
          </p:nvSpPr>
          <p:spPr bwMode="auto">
            <a:xfrm>
              <a:off x="2846" y="1891"/>
              <a:ext cx="203"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12</a:t>
              </a:r>
            </a:p>
          </p:txBody>
        </p:sp>
        <p:sp>
          <p:nvSpPr>
            <p:cNvPr id="5308" name="Rectangle 49"/>
            <p:cNvSpPr>
              <a:spLocks noChangeArrowheads="1"/>
            </p:cNvSpPr>
            <p:nvPr/>
          </p:nvSpPr>
          <p:spPr bwMode="auto">
            <a:xfrm>
              <a:off x="2742" y="1414"/>
              <a:ext cx="326"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කැඳවීම</a:t>
              </a:r>
            </a:p>
          </p:txBody>
        </p:sp>
        <p:sp>
          <p:nvSpPr>
            <p:cNvPr id="5309" name="Rectangle 50"/>
            <p:cNvSpPr>
              <a:spLocks noChangeArrowheads="1"/>
            </p:cNvSpPr>
            <p:nvPr/>
          </p:nvSpPr>
          <p:spPr bwMode="auto">
            <a:xfrm>
              <a:off x="2634" y="1274"/>
              <a:ext cx="343"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ආබ්‍රාහම්</a:t>
              </a:r>
            </a:p>
          </p:txBody>
        </p:sp>
        <p:sp>
          <p:nvSpPr>
            <p:cNvPr id="5310" name="Rectangle 51"/>
            <p:cNvSpPr>
              <a:spLocks noChangeArrowheads="1"/>
            </p:cNvSpPr>
            <p:nvPr/>
          </p:nvSpPr>
          <p:spPr bwMode="auto">
            <a:xfrm>
              <a:off x="2834" y="1653"/>
              <a:ext cx="230"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I - I</a:t>
              </a:r>
            </a:p>
          </p:txBody>
        </p:sp>
        <p:sp>
          <p:nvSpPr>
            <p:cNvPr id="5311" name="Line 52"/>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12" name="Line 53"/>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13" name="Rectangle 54"/>
            <p:cNvSpPr>
              <a:spLocks noChangeArrowheads="1"/>
            </p:cNvSpPr>
            <p:nvPr/>
          </p:nvSpPr>
          <p:spPr bwMode="auto">
            <a:xfrm>
              <a:off x="2694" y="2152"/>
              <a:ext cx="371"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යෝසෙප්</a:t>
              </a:r>
            </a:p>
          </p:txBody>
        </p:sp>
        <p:sp>
          <p:nvSpPr>
            <p:cNvPr id="5314" name="Rectangle 55"/>
            <p:cNvSpPr>
              <a:spLocks noChangeArrowheads="1"/>
            </p:cNvSpPr>
            <p:nvPr/>
          </p:nvSpPr>
          <p:spPr bwMode="auto">
            <a:xfrm>
              <a:off x="2724" y="2301"/>
              <a:ext cx="370"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වහල්කම</a:t>
              </a:r>
            </a:p>
          </p:txBody>
        </p:sp>
        <p:sp>
          <p:nvSpPr>
            <p:cNvPr id="5315" name="Rectangle 56"/>
            <p:cNvSpPr>
              <a:spLocks noChangeArrowheads="1"/>
            </p:cNvSpPr>
            <p:nvPr/>
          </p:nvSpPr>
          <p:spPr bwMode="auto">
            <a:xfrm>
              <a:off x="2856" y="2420"/>
              <a:ext cx="234"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430</a:t>
              </a:r>
            </a:p>
          </p:txBody>
        </p:sp>
        <p:sp>
          <p:nvSpPr>
            <p:cNvPr id="5316" name="Line 57"/>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17" name="Line 58"/>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18" name="Line 59"/>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19" name="Line 60"/>
            <p:cNvSpPr>
              <a:spLocks noChangeShapeType="1"/>
            </p:cNvSpPr>
            <p:nvPr/>
          </p:nvSpPr>
          <p:spPr bwMode="auto">
            <a:xfrm>
              <a:off x="2699" y="2932"/>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20" name="Line 61"/>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21" name="Line 62"/>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22" name="Line 63"/>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23" name="Line 64"/>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24" name="Rectangle 65"/>
            <p:cNvSpPr>
              <a:spLocks noChangeArrowheads="1"/>
            </p:cNvSpPr>
            <p:nvPr/>
          </p:nvSpPr>
          <p:spPr bwMode="auto">
            <a:xfrm>
              <a:off x="2708" y="2674"/>
              <a:ext cx="375"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මෝසෙස්</a:t>
              </a:r>
            </a:p>
          </p:txBody>
        </p:sp>
        <p:sp>
          <p:nvSpPr>
            <p:cNvPr id="5325" name="Rectangle 66"/>
            <p:cNvSpPr>
              <a:spLocks noChangeArrowheads="1"/>
            </p:cNvSpPr>
            <p:nvPr/>
          </p:nvSpPr>
          <p:spPr bwMode="auto">
            <a:xfrm>
              <a:off x="2802" y="2934"/>
              <a:ext cx="292"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සීනායි</a:t>
              </a:r>
            </a:p>
          </p:txBody>
        </p:sp>
        <p:sp>
          <p:nvSpPr>
            <p:cNvPr id="5326" name="Rectangle 67"/>
            <p:cNvSpPr>
              <a:spLocks noChangeArrowheads="1"/>
            </p:cNvSpPr>
            <p:nvPr/>
          </p:nvSpPr>
          <p:spPr bwMode="auto">
            <a:xfrm>
              <a:off x="2751" y="3050"/>
              <a:ext cx="406"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M - C - C</a:t>
              </a:r>
            </a:p>
          </p:txBody>
        </p:sp>
        <p:sp>
          <p:nvSpPr>
            <p:cNvPr id="5327" name="Rectangle 68"/>
            <p:cNvSpPr>
              <a:spLocks noChangeArrowheads="1"/>
            </p:cNvSpPr>
            <p:nvPr/>
          </p:nvSpPr>
          <p:spPr bwMode="auto">
            <a:xfrm>
              <a:off x="2648" y="3158"/>
              <a:ext cx="664"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කාදේශ් බාර්නියා</a:t>
              </a:r>
            </a:p>
          </p:txBody>
        </p:sp>
        <p:sp>
          <p:nvSpPr>
            <p:cNvPr id="5328" name="Rectangle 69"/>
            <p:cNvSpPr>
              <a:spLocks noChangeArrowheads="1"/>
            </p:cNvSpPr>
            <p:nvPr/>
          </p:nvSpPr>
          <p:spPr bwMode="auto">
            <a:xfrm>
              <a:off x="2872" y="3274"/>
              <a:ext cx="194"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40</a:t>
              </a:r>
            </a:p>
          </p:txBody>
        </p:sp>
        <p:sp>
          <p:nvSpPr>
            <p:cNvPr id="5329" name="Rectangle 70"/>
            <p:cNvSpPr>
              <a:spLocks noChangeArrowheads="1"/>
            </p:cNvSpPr>
            <p:nvPr/>
          </p:nvSpPr>
          <p:spPr bwMode="auto">
            <a:xfrm>
              <a:off x="2724" y="3382"/>
              <a:ext cx="38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දේශනා 5</a:t>
              </a:r>
            </a:p>
          </p:txBody>
        </p:sp>
        <p:sp>
          <p:nvSpPr>
            <p:cNvPr id="5330" name="Line 71"/>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31" name="Rectangle 72"/>
            <p:cNvSpPr>
              <a:spLocks noChangeArrowheads="1"/>
            </p:cNvSpPr>
            <p:nvPr/>
          </p:nvSpPr>
          <p:spPr bwMode="auto">
            <a:xfrm>
              <a:off x="2779" y="2826"/>
              <a:ext cx="399"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නික්මයාම</a:t>
              </a:r>
            </a:p>
          </p:txBody>
        </p:sp>
        <p:sp>
          <p:nvSpPr>
            <p:cNvPr id="5332" name="Line 73"/>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33" name="Line 74"/>
            <p:cNvSpPr>
              <a:spLocks noChangeShapeType="1"/>
            </p:cNvSpPr>
            <p:nvPr/>
          </p:nvSpPr>
          <p:spPr bwMode="auto">
            <a:xfrm>
              <a:off x="2695" y="3800"/>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34" name="Line 75"/>
            <p:cNvSpPr>
              <a:spLocks noChangeShapeType="1"/>
            </p:cNvSpPr>
            <p:nvPr/>
          </p:nvSpPr>
          <p:spPr bwMode="auto">
            <a:xfrm>
              <a:off x="2695" y="3920"/>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35" name="Rectangle 76"/>
            <p:cNvSpPr>
              <a:spLocks noChangeArrowheads="1"/>
            </p:cNvSpPr>
            <p:nvPr/>
          </p:nvSpPr>
          <p:spPr bwMode="auto">
            <a:xfrm>
              <a:off x="2697" y="3550"/>
              <a:ext cx="338"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යොෂුවා</a:t>
              </a:r>
            </a:p>
          </p:txBody>
        </p:sp>
        <p:sp>
          <p:nvSpPr>
            <p:cNvPr id="5336" name="Rectangle 77"/>
            <p:cNvSpPr>
              <a:spLocks noChangeArrowheads="1"/>
            </p:cNvSpPr>
            <p:nvPr/>
          </p:nvSpPr>
          <p:spPr bwMode="auto">
            <a:xfrm>
              <a:off x="2690" y="3670"/>
              <a:ext cx="580"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ctr"/>
              <a:r>
                <a:rPr lang="en-US" sz="900" b="1">
                  <a:solidFill>
                    <a:srgbClr val="000000"/>
                  </a:solidFill>
                  <a:latin typeface="Helvetica" charset="0"/>
                </a:rPr>
                <a:t>රිකෝව/හායි</a:t>
              </a:r>
            </a:p>
          </p:txBody>
        </p:sp>
        <p:sp>
          <p:nvSpPr>
            <p:cNvPr id="5337" name="Rectangle 78"/>
            <p:cNvSpPr>
              <a:spLocks noChangeArrowheads="1"/>
            </p:cNvSpPr>
            <p:nvPr/>
          </p:nvSpPr>
          <p:spPr bwMode="auto">
            <a:xfrm>
              <a:off x="2686" y="3806"/>
              <a:ext cx="489"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දේශය බෙදීම</a:t>
              </a:r>
            </a:p>
          </p:txBody>
        </p:sp>
      </p:grpSp>
      <p:sp>
        <p:nvSpPr>
          <p:cNvPr id="344" name="Rectangle 139"/>
          <p:cNvSpPr>
            <a:spLocks noChangeArrowheads="1"/>
          </p:cNvSpPr>
          <p:nvPr/>
        </p:nvSpPr>
        <p:spPr bwMode="auto">
          <a:xfrm>
            <a:off x="10283825" y="1941513"/>
            <a:ext cx="7905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(2000 B.C.)</a:t>
            </a:r>
          </a:p>
        </p:txBody>
      </p:sp>
      <p:sp>
        <p:nvSpPr>
          <p:cNvPr id="5259" name="Rectangle 162"/>
          <p:cNvSpPr>
            <a:spLocks noChangeArrowheads="1"/>
          </p:cNvSpPr>
          <p:nvPr/>
        </p:nvSpPr>
        <p:spPr bwMode="auto">
          <a:xfrm>
            <a:off x="9931400" y="492125"/>
            <a:ext cx="9429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46" name="Rectangle 172"/>
          <p:cNvSpPr>
            <a:spLocks noChangeArrowheads="1"/>
          </p:cNvSpPr>
          <p:nvPr/>
        </p:nvSpPr>
        <p:spPr bwMode="auto">
          <a:xfrm>
            <a:off x="10296525" y="4176713"/>
            <a:ext cx="7905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defRPr/>
            </a:pPr>
            <a:r>
              <a:rPr lang="en-US" sz="1000" b="1" dirty="0">
                <a:solidFill>
                  <a:srgbClr val="FFFF00"/>
                </a:solidFill>
                <a:latin typeface="Times" pitchFamily="-112" charset="0"/>
                <a:ea typeface="+mn-ea"/>
                <a:cs typeface="+mn-cs"/>
              </a:rPr>
              <a:t>(1500 B.C.)</a:t>
            </a:r>
          </a:p>
        </p:txBody>
      </p:sp>
      <p:sp>
        <p:nvSpPr>
          <p:cNvPr id="5261" name="Rectangle 211"/>
          <p:cNvSpPr>
            <a:spLocks noChangeArrowheads="1"/>
          </p:cNvSpPr>
          <p:nvPr/>
        </p:nvSpPr>
        <p:spPr bwMode="auto">
          <a:xfrm>
            <a:off x="9931400" y="492125"/>
            <a:ext cx="9429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564436"/>
                                        </p:tgtEl>
                                        <p:attrNameLst>
                                          <p:attrName>style.visibility</p:attrName>
                                        </p:attrNameLst>
                                      </p:cBhvr>
                                      <p:to>
                                        <p:strVal val="visible"/>
                                      </p:to>
                                    </p:set>
                                    <p:anim calcmode="lin" valueType="num">
                                      <p:cBhvr>
                                        <p:cTn id="7" dur="500" fill="hold"/>
                                        <p:tgtEl>
                                          <p:spTgt spid="564436"/>
                                        </p:tgtEl>
                                        <p:attrNameLst>
                                          <p:attrName>ppt_w</p:attrName>
                                        </p:attrNameLst>
                                      </p:cBhvr>
                                      <p:tavLst>
                                        <p:tav tm="0">
                                          <p:val>
                                            <p:fltVal val="0"/>
                                          </p:val>
                                        </p:tav>
                                        <p:tav tm="100000">
                                          <p:val>
                                            <p:strVal val="#ppt_w"/>
                                          </p:val>
                                        </p:tav>
                                      </p:tavLst>
                                    </p:anim>
                                    <p:anim calcmode="lin" valueType="num">
                                      <p:cBhvr>
                                        <p:cTn id="8" dur="500" fill="hold"/>
                                        <p:tgtEl>
                                          <p:spTgt spid="564436"/>
                                        </p:tgtEl>
                                        <p:attrNameLst>
                                          <p:attrName>ppt_h</p:attrName>
                                        </p:attrNameLst>
                                      </p:cBhvr>
                                      <p:tavLst>
                                        <p:tav tm="0">
                                          <p:val>
                                            <p:fltVal val="0"/>
                                          </p:val>
                                        </p:tav>
                                        <p:tav tm="100000">
                                          <p:val>
                                            <p:strVal val="#ppt_h"/>
                                          </p:val>
                                        </p:tav>
                                      </p:tavLst>
                                    </p:anim>
                                    <p:anim calcmode="lin" valueType="num">
                                      <p:cBhvr>
                                        <p:cTn id="9" dur="500" fill="hold"/>
                                        <p:tgtEl>
                                          <p:spTgt spid="564436"/>
                                        </p:tgtEl>
                                        <p:attrNameLst>
                                          <p:attrName>ppt_x</p:attrName>
                                        </p:attrNameLst>
                                      </p:cBhvr>
                                      <p:tavLst>
                                        <p:tav tm="0">
                                          <p:val>
                                            <p:fltVal val="0.5"/>
                                          </p:val>
                                        </p:tav>
                                        <p:tav tm="100000">
                                          <p:val>
                                            <p:strVal val="#ppt_x"/>
                                          </p:val>
                                        </p:tav>
                                      </p:tavLst>
                                    </p:anim>
                                    <p:anim calcmode="lin" valueType="num">
                                      <p:cBhvr>
                                        <p:cTn id="10" dur="500" fill="hold"/>
                                        <p:tgtEl>
                                          <p:spTgt spid="564436"/>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564437"/>
                                        </p:tgtEl>
                                        <p:attrNameLst>
                                          <p:attrName>style.visibility</p:attrName>
                                        </p:attrNameLst>
                                      </p:cBhvr>
                                      <p:to>
                                        <p:strVal val="visible"/>
                                      </p:to>
                                    </p:set>
                                    <p:anim calcmode="lin" valueType="num">
                                      <p:cBhvr>
                                        <p:cTn id="14" dur="500" fill="hold"/>
                                        <p:tgtEl>
                                          <p:spTgt spid="564437"/>
                                        </p:tgtEl>
                                        <p:attrNameLst>
                                          <p:attrName>ppt_w</p:attrName>
                                        </p:attrNameLst>
                                      </p:cBhvr>
                                      <p:tavLst>
                                        <p:tav tm="0">
                                          <p:val>
                                            <p:fltVal val="0"/>
                                          </p:val>
                                        </p:tav>
                                        <p:tav tm="100000">
                                          <p:val>
                                            <p:strVal val="#ppt_w"/>
                                          </p:val>
                                        </p:tav>
                                      </p:tavLst>
                                    </p:anim>
                                    <p:anim calcmode="lin" valueType="num">
                                      <p:cBhvr>
                                        <p:cTn id="15" dur="500" fill="hold"/>
                                        <p:tgtEl>
                                          <p:spTgt spid="564437"/>
                                        </p:tgtEl>
                                        <p:attrNameLst>
                                          <p:attrName>ppt_h</p:attrName>
                                        </p:attrNameLst>
                                      </p:cBhvr>
                                      <p:tavLst>
                                        <p:tav tm="0">
                                          <p:val>
                                            <p:fltVal val="0"/>
                                          </p:val>
                                        </p:tav>
                                        <p:tav tm="100000">
                                          <p:val>
                                            <p:strVal val="#ppt_h"/>
                                          </p:val>
                                        </p:tav>
                                      </p:tavLst>
                                    </p:anim>
                                    <p:anim calcmode="lin" valueType="num">
                                      <p:cBhvr>
                                        <p:cTn id="16" dur="500" fill="hold"/>
                                        <p:tgtEl>
                                          <p:spTgt spid="564437"/>
                                        </p:tgtEl>
                                        <p:attrNameLst>
                                          <p:attrName>ppt_x</p:attrName>
                                        </p:attrNameLst>
                                      </p:cBhvr>
                                      <p:tavLst>
                                        <p:tav tm="0">
                                          <p:val>
                                            <p:fltVal val="0.5"/>
                                          </p:val>
                                        </p:tav>
                                        <p:tav tm="100000">
                                          <p:val>
                                            <p:strVal val="#ppt_x"/>
                                          </p:val>
                                        </p:tav>
                                      </p:tavLst>
                                    </p:anim>
                                    <p:anim calcmode="lin" valueType="num">
                                      <p:cBhvr>
                                        <p:cTn id="17" dur="500" fill="hold"/>
                                        <p:tgtEl>
                                          <p:spTgt spid="564437"/>
                                        </p:tgtEl>
                                        <p:attrNameLst>
                                          <p:attrName>ppt_y</p:attrName>
                                        </p:attrNameLst>
                                      </p:cBhvr>
                                      <p:tavLst>
                                        <p:tav tm="0">
                                          <p:val>
                                            <p:fltVal val="0.5"/>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36" fill="hold" grpId="0" nodeType="clickEffect">
                                  <p:stCondLst>
                                    <p:cond delay="0"/>
                                  </p:stCondLst>
                                  <p:childTnLst>
                                    <p:set>
                                      <p:cBhvr>
                                        <p:cTn id="21" dur="1" fill="hold">
                                          <p:stCondLst>
                                            <p:cond delay="0"/>
                                          </p:stCondLst>
                                        </p:cTn>
                                        <p:tgtEl>
                                          <p:spTgt spid="564438"/>
                                        </p:tgtEl>
                                        <p:attrNameLst>
                                          <p:attrName>style.visibility</p:attrName>
                                        </p:attrNameLst>
                                      </p:cBhvr>
                                      <p:to>
                                        <p:strVal val="visible"/>
                                      </p:to>
                                    </p:set>
                                    <p:anim calcmode="lin" valueType="num">
                                      <p:cBhvr>
                                        <p:cTn id="22" dur="500" fill="hold"/>
                                        <p:tgtEl>
                                          <p:spTgt spid="564438"/>
                                        </p:tgtEl>
                                        <p:attrNameLst>
                                          <p:attrName>ppt_w</p:attrName>
                                        </p:attrNameLst>
                                      </p:cBhvr>
                                      <p:tavLst>
                                        <p:tav tm="0">
                                          <p:val>
                                            <p:strVal val="(6*min(max(#ppt_w*#ppt_h,.3),1)-7.4)/-.7*#ppt_w"/>
                                          </p:val>
                                        </p:tav>
                                        <p:tav tm="100000">
                                          <p:val>
                                            <p:strVal val="#ppt_w"/>
                                          </p:val>
                                        </p:tav>
                                      </p:tavLst>
                                    </p:anim>
                                    <p:anim calcmode="lin" valueType="num">
                                      <p:cBhvr>
                                        <p:cTn id="23" dur="500" fill="hold"/>
                                        <p:tgtEl>
                                          <p:spTgt spid="564438"/>
                                        </p:tgtEl>
                                        <p:attrNameLst>
                                          <p:attrName>ppt_h</p:attrName>
                                        </p:attrNameLst>
                                      </p:cBhvr>
                                      <p:tavLst>
                                        <p:tav tm="0">
                                          <p:val>
                                            <p:strVal val="(6*min(max(#ppt_w*#ppt_h,.3),1)-7.4)/-.7*#ppt_h"/>
                                          </p:val>
                                        </p:tav>
                                        <p:tav tm="100000">
                                          <p:val>
                                            <p:strVal val="#ppt_h"/>
                                          </p:val>
                                        </p:tav>
                                      </p:tavLst>
                                    </p:anim>
                                    <p:anim calcmode="lin" valueType="num">
                                      <p:cBhvr>
                                        <p:cTn id="24" dur="500" fill="hold"/>
                                        <p:tgtEl>
                                          <p:spTgt spid="564438"/>
                                        </p:tgtEl>
                                        <p:attrNameLst>
                                          <p:attrName>ppt_x</p:attrName>
                                        </p:attrNameLst>
                                      </p:cBhvr>
                                      <p:tavLst>
                                        <p:tav tm="0">
                                          <p:val>
                                            <p:fltVal val="0.5"/>
                                          </p:val>
                                        </p:tav>
                                        <p:tav tm="100000">
                                          <p:val>
                                            <p:strVal val="#ppt_x"/>
                                          </p:val>
                                        </p:tav>
                                      </p:tavLst>
                                    </p:anim>
                                    <p:anim calcmode="lin" valueType="num">
                                      <p:cBhvr>
                                        <p:cTn id="25" dur="500" fill="hold"/>
                                        <p:tgtEl>
                                          <p:spTgt spid="564438"/>
                                        </p:tgtEl>
                                        <p:attrNameLst>
                                          <p:attrName>ppt_y</p:attrName>
                                        </p:attrNameLst>
                                      </p:cBhvr>
                                      <p:tavLst>
                                        <p:tav tm="0">
                                          <p:val>
                                            <p:strVal val="1+(6*min(max(#ppt_w*#ppt_h,.3),1)-7.4)/-.7*#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3" presetClass="entr" presetSubtype="36" fill="hold" grpId="0" nodeType="clickEffect">
                                  <p:stCondLst>
                                    <p:cond delay="0"/>
                                  </p:stCondLst>
                                  <p:childTnLst>
                                    <p:set>
                                      <p:cBhvr>
                                        <p:cTn id="29" dur="1" fill="hold">
                                          <p:stCondLst>
                                            <p:cond delay="0"/>
                                          </p:stCondLst>
                                        </p:cTn>
                                        <p:tgtEl>
                                          <p:spTgt spid="564439"/>
                                        </p:tgtEl>
                                        <p:attrNameLst>
                                          <p:attrName>style.visibility</p:attrName>
                                        </p:attrNameLst>
                                      </p:cBhvr>
                                      <p:to>
                                        <p:strVal val="visible"/>
                                      </p:to>
                                    </p:set>
                                    <p:anim calcmode="lin" valueType="num">
                                      <p:cBhvr>
                                        <p:cTn id="30" dur="500" fill="hold"/>
                                        <p:tgtEl>
                                          <p:spTgt spid="564439"/>
                                        </p:tgtEl>
                                        <p:attrNameLst>
                                          <p:attrName>ppt_w</p:attrName>
                                        </p:attrNameLst>
                                      </p:cBhvr>
                                      <p:tavLst>
                                        <p:tav tm="0">
                                          <p:val>
                                            <p:strVal val="(6*min(max(#ppt_w*#ppt_h,.3),1)-7.4)/-.7*#ppt_w"/>
                                          </p:val>
                                        </p:tav>
                                        <p:tav tm="100000">
                                          <p:val>
                                            <p:strVal val="#ppt_w"/>
                                          </p:val>
                                        </p:tav>
                                      </p:tavLst>
                                    </p:anim>
                                    <p:anim calcmode="lin" valueType="num">
                                      <p:cBhvr>
                                        <p:cTn id="31" dur="500" fill="hold"/>
                                        <p:tgtEl>
                                          <p:spTgt spid="564439"/>
                                        </p:tgtEl>
                                        <p:attrNameLst>
                                          <p:attrName>ppt_h</p:attrName>
                                        </p:attrNameLst>
                                      </p:cBhvr>
                                      <p:tavLst>
                                        <p:tav tm="0">
                                          <p:val>
                                            <p:strVal val="(6*min(max(#ppt_w*#ppt_h,.3),1)-7.4)/-.7*#ppt_h"/>
                                          </p:val>
                                        </p:tav>
                                        <p:tav tm="100000">
                                          <p:val>
                                            <p:strVal val="#ppt_h"/>
                                          </p:val>
                                        </p:tav>
                                      </p:tavLst>
                                    </p:anim>
                                    <p:anim calcmode="lin" valueType="num">
                                      <p:cBhvr>
                                        <p:cTn id="32" dur="500" fill="hold"/>
                                        <p:tgtEl>
                                          <p:spTgt spid="564439"/>
                                        </p:tgtEl>
                                        <p:attrNameLst>
                                          <p:attrName>ppt_x</p:attrName>
                                        </p:attrNameLst>
                                      </p:cBhvr>
                                      <p:tavLst>
                                        <p:tav tm="0">
                                          <p:val>
                                            <p:fltVal val="0.5"/>
                                          </p:val>
                                        </p:tav>
                                        <p:tav tm="100000">
                                          <p:val>
                                            <p:strVal val="#ppt_x"/>
                                          </p:val>
                                        </p:tav>
                                      </p:tavLst>
                                    </p:anim>
                                    <p:anim calcmode="lin" valueType="num">
                                      <p:cBhvr>
                                        <p:cTn id="33" dur="500" fill="hold"/>
                                        <p:tgtEl>
                                          <p:spTgt spid="564439"/>
                                        </p:tgtEl>
                                        <p:attrNameLst>
                                          <p:attrName>ppt_y</p:attrName>
                                        </p:attrNameLst>
                                      </p:cBhvr>
                                      <p:tavLst>
                                        <p:tav tm="0">
                                          <p:val>
                                            <p:strVal val="1+(6*min(max(#ppt_w*#ppt_h,.3),1)-7.4)/-.7*#ppt_h/2"/>
                                          </p:val>
                                        </p:tav>
                                        <p:tav tm="100000">
                                          <p:val>
                                            <p:strVal val="#ppt_y"/>
                                          </p:val>
                                        </p:tav>
                                      </p:tavLst>
                                    </p:anim>
                                  </p:childTnLst>
                                </p:cTn>
                              </p:par>
                            </p:childTnLst>
                          </p:cTn>
                        </p:par>
                        <p:par>
                          <p:cTn id="34" fill="hold" nodeType="afterGroup">
                            <p:stCondLst>
                              <p:cond delay="500"/>
                            </p:stCondLst>
                            <p:childTnLst>
                              <p:par>
                                <p:cTn id="35" presetID="23" presetClass="entr" presetSubtype="36" fill="hold" grpId="0" nodeType="afterEffect">
                                  <p:stCondLst>
                                    <p:cond delay="0"/>
                                  </p:stCondLst>
                                  <p:childTnLst>
                                    <p:set>
                                      <p:cBhvr>
                                        <p:cTn id="36" dur="1" fill="hold">
                                          <p:stCondLst>
                                            <p:cond delay="0"/>
                                          </p:stCondLst>
                                        </p:cTn>
                                        <p:tgtEl>
                                          <p:spTgt spid="564440"/>
                                        </p:tgtEl>
                                        <p:attrNameLst>
                                          <p:attrName>style.visibility</p:attrName>
                                        </p:attrNameLst>
                                      </p:cBhvr>
                                      <p:to>
                                        <p:strVal val="visible"/>
                                      </p:to>
                                    </p:set>
                                    <p:anim calcmode="lin" valueType="num">
                                      <p:cBhvr>
                                        <p:cTn id="37" dur="500" fill="hold"/>
                                        <p:tgtEl>
                                          <p:spTgt spid="564440"/>
                                        </p:tgtEl>
                                        <p:attrNameLst>
                                          <p:attrName>ppt_w</p:attrName>
                                        </p:attrNameLst>
                                      </p:cBhvr>
                                      <p:tavLst>
                                        <p:tav tm="0">
                                          <p:val>
                                            <p:strVal val="(6*min(max(#ppt_w*#ppt_h,.3),1)-7.4)/-.7*#ppt_w"/>
                                          </p:val>
                                        </p:tav>
                                        <p:tav tm="100000">
                                          <p:val>
                                            <p:strVal val="#ppt_w"/>
                                          </p:val>
                                        </p:tav>
                                      </p:tavLst>
                                    </p:anim>
                                    <p:anim calcmode="lin" valueType="num">
                                      <p:cBhvr>
                                        <p:cTn id="38" dur="500" fill="hold"/>
                                        <p:tgtEl>
                                          <p:spTgt spid="564440"/>
                                        </p:tgtEl>
                                        <p:attrNameLst>
                                          <p:attrName>ppt_h</p:attrName>
                                        </p:attrNameLst>
                                      </p:cBhvr>
                                      <p:tavLst>
                                        <p:tav tm="0">
                                          <p:val>
                                            <p:strVal val="(6*min(max(#ppt_w*#ppt_h,.3),1)-7.4)/-.7*#ppt_h"/>
                                          </p:val>
                                        </p:tav>
                                        <p:tav tm="100000">
                                          <p:val>
                                            <p:strVal val="#ppt_h"/>
                                          </p:val>
                                        </p:tav>
                                      </p:tavLst>
                                    </p:anim>
                                    <p:anim calcmode="lin" valueType="num">
                                      <p:cBhvr>
                                        <p:cTn id="39" dur="500" fill="hold"/>
                                        <p:tgtEl>
                                          <p:spTgt spid="564440"/>
                                        </p:tgtEl>
                                        <p:attrNameLst>
                                          <p:attrName>ppt_x</p:attrName>
                                        </p:attrNameLst>
                                      </p:cBhvr>
                                      <p:tavLst>
                                        <p:tav tm="0">
                                          <p:val>
                                            <p:fltVal val="0.5"/>
                                          </p:val>
                                        </p:tav>
                                        <p:tav tm="100000">
                                          <p:val>
                                            <p:strVal val="#ppt_x"/>
                                          </p:val>
                                        </p:tav>
                                      </p:tavLst>
                                    </p:anim>
                                    <p:anim calcmode="lin" valueType="num">
                                      <p:cBhvr>
                                        <p:cTn id="40" dur="500" fill="hold"/>
                                        <p:tgtEl>
                                          <p:spTgt spid="564440"/>
                                        </p:tgtEl>
                                        <p:attrNameLst>
                                          <p:attrName>ppt_y</p:attrName>
                                        </p:attrNameLst>
                                      </p:cBhvr>
                                      <p:tavLst>
                                        <p:tav tm="0">
                                          <p:val>
                                            <p:strVal val="1+(6*min(max(#ppt_w*#ppt_h,.3),1)-7.4)/-.7*#ppt_h/2"/>
                                          </p:val>
                                        </p:tav>
                                        <p:tav tm="100000">
                                          <p:val>
                                            <p:strVal val="#ppt_y"/>
                                          </p:val>
                                        </p:tav>
                                      </p:tavLst>
                                    </p:anim>
                                  </p:childTnLst>
                                </p:cTn>
                              </p:par>
                            </p:childTnLst>
                          </p:cTn>
                        </p:par>
                        <p:par>
                          <p:cTn id="41" fill="hold" nodeType="afterGroup">
                            <p:stCondLst>
                              <p:cond delay="1000"/>
                            </p:stCondLst>
                            <p:childTnLst>
                              <p:par>
                                <p:cTn id="42" presetID="23" presetClass="entr" presetSubtype="36" fill="hold" grpId="0" nodeType="afterEffect">
                                  <p:stCondLst>
                                    <p:cond delay="0"/>
                                  </p:stCondLst>
                                  <p:childTnLst>
                                    <p:set>
                                      <p:cBhvr>
                                        <p:cTn id="43" dur="1" fill="hold">
                                          <p:stCondLst>
                                            <p:cond delay="0"/>
                                          </p:stCondLst>
                                        </p:cTn>
                                        <p:tgtEl>
                                          <p:spTgt spid="564441"/>
                                        </p:tgtEl>
                                        <p:attrNameLst>
                                          <p:attrName>style.visibility</p:attrName>
                                        </p:attrNameLst>
                                      </p:cBhvr>
                                      <p:to>
                                        <p:strVal val="visible"/>
                                      </p:to>
                                    </p:set>
                                    <p:anim calcmode="lin" valueType="num">
                                      <p:cBhvr>
                                        <p:cTn id="44" dur="500" fill="hold"/>
                                        <p:tgtEl>
                                          <p:spTgt spid="564441"/>
                                        </p:tgtEl>
                                        <p:attrNameLst>
                                          <p:attrName>ppt_w</p:attrName>
                                        </p:attrNameLst>
                                      </p:cBhvr>
                                      <p:tavLst>
                                        <p:tav tm="0">
                                          <p:val>
                                            <p:strVal val="(6*min(max(#ppt_w*#ppt_h,.3),1)-7.4)/-.7*#ppt_w"/>
                                          </p:val>
                                        </p:tav>
                                        <p:tav tm="100000">
                                          <p:val>
                                            <p:strVal val="#ppt_w"/>
                                          </p:val>
                                        </p:tav>
                                      </p:tavLst>
                                    </p:anim>
                                    <p:anim calcmode="lin" valueType="num">
                                      <p:cBhvr>
                                        <p:cTn id="45" dur="500" fill="hold"/>
                                        <p:tgtEl>
                                          <p:spTgt spid="564441"/>
                                        </p:tgtEl>
                                        <p:attrNameLst>
                                          <p:attrName>ppt_h</p:attrName>
                                        </p:attrNameLst>
                                      </p:cBhvr>
                                      <p:tavLst>
                                        <p:tav tm="0">
                                          <p:val>
                                            <p:strVal val="(6*min(max(#ppt_w*#ppt_h,.3),1)-7.4)/-.7*#ppt_h"/>
                                          </p:val>
                                        </p:tav>
                                        <p:tav tm="100000">
                                          <p:val>
                                            <p:strVal val="#ppt_h"/>
                                          </p:val>
                                        </p:tav>
                                      </p:tavLst>
                                    </p:anim>
                                    <p:anim calcmode="lin" valueType="num">
                                      <p:cBhvr>
                                        <p:cTn id="46" dur="500" fill="hold"/>
                                        <p:tgtEl>
                                          <p:spTgt spid="564441"/>
                                        </p:tgtEl>
                                        <p:attrNameLst>
                                          <p:attrName>ppt_x</p:attrName>
                                        </p:attrNameLst>
                                      </p:cBhvr>
                                      <p:tavLst>
                                        <p:tav tm="0">
                                          <p:val>
                                            <p:fltVal val="0.5"/>
                                          </p:val>
                                        </p:tav>
                                        <p:tav tm="100000">
                                          <p:val>
                                            <p:strVal val="#ppt_x"/>
                                          </p:val>
                                        </p:tav>
                                      </p:tavLst>
                                    </p:anim>
                                    <p:anim calcmode="lin" valueType="num">
                                      <p:cBhvr>
                                        <p:cTn id="47" dur="500" fill="hold"/>
                                        <p:tgtEl>
                                          <p:spTgt spid="564441"/>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436" grpId="0" animBg="1"/>
      <p:bldP spid="564438" grpId="0" animBg="1"/>
      <p:bldP spid="564439" grpId="0" animBg="1"/>
      <p:bldP spid="564437" grpId="0" animBg="1"/>
      <p:bldP spid="564441" grpId="0" animBg="1"/>
      <p:bldP spid="56444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41986"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41987"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41988" name="Rectangle 5"/>
          <p:cNvSpPr>
            <a:spLocks noChangeArrowheads="1"/>
          </p:cNvSpPr>
          <p:nvPr/>
        </p:nvSpPr>
        <p:spPr bwMode="auto">
          <a:xfrm>
            <a:off x="3059113" y="879475"/>
            <a:ext cx="1182687"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 </a:t>
            </a:r>
            <a:r>
              <a:rPr lang="en-US" sz="2400" b="1">
                <a:solidFill>
                  <a:schemeClr val="accent2"/>
                </a:solidFill>
                <a:latin typeface="Times" charset="0"/>
              </a:rPr>
              <a:t>රාජකීය</a:t>
            </a:r>
          </a:p>
        </p:txBody>
      </p:sp>
      <p:sp>
        <p:nvSpPr>
          <p:cNvPr id="41989"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1990"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1991" name="Rectangle 11"/>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1992" name="Line 12"/>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993" name="Line 13"/>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994" name="Line 14"/>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995" name="Line 15"/>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996" name="Line 16"/>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997" name="Line 17"/>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998" name="Line 18"/>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999" name="Line 19"/>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000" name="Line 20"/>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001" name="Rectangle 21"/>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2002" name="Rectangle 22"/>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2003" name="Rectangle 23"/>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2004" name="Rectangle 24"/>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2005" name="Line 25"/>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6493" name="Rectangle 29"/>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grpSp>
        <p:nvGrpSpPr>
          <p:cNvPr id="42007" name="Group 79"/>
          <p:cNvGrpSpPr>
            <a:grpSpLocks/>
          </p:cNvGrpSpPr>
          <p:nvPr/>
        </p:nvGrpSpPr>
        <p:grpSpPr bwMode="auto">
          <a:xfrm>
            <a:off x="449263" y="1981200"/>
            <a:ext cx="2659062" cy="4221163"/>
            <a:chOff x="449263" y="1981200"/>
            <a:chExt cx="2659062" cy="4221163"/>
          </a:xfrm>
        </p:grpSpPr>
        <p:sp>
          <p:nvSpPr>
            <p:cNvPr id="446494" name="Oval 30"/>
            <p:cNvSpPr>
              <a:spLocks noChangeArrowheads="1"/>
            </p:cNvSpPr>
            <p:nvPr/>
          </p:nvSpPr>
          <p:spPr bwMode="auto">
            <a:xfrm>
              <a:off x="987425" y="4595813"/>
              <a:ext cx="1625600" cy="1606550"/>
            </a:xfrm>
            <a:prstGeom prst="ellipse">
              <a:avLst/>
            </a:prstGeom>
            <a:noFill/>
            <a:ln w="50800">
              <a:solidFill>
                <a:schemeClr val="tx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446495" name="Rectangle 31"/>
            <p:cNvSpPr>
              <a:spLocks noChangeArrowheads="1"/>
            </p:cNvSpPr>
            <p:nvPr/>
          </p:nvSpPr>
          <p:spPr bwMode="auto">
            <a:xfrm>
              <a:off x="449263" y="1981200"/>
              <a:ext cx="2201862" cy="2552700"/>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sz="4000">
                  <a:solidFill>
                    <a:srgbClr val="1CFF23"/>
                  </a:solidFill>
                  <a:latin typeface="Times" charset="0"/>
                  <a:cs typeface="MS PGothic" charset="0"/>
                </a:rPr>
                <a:t>සමාජ ක්‍රම</a:t>
              </a:r>
              <a:endParaRPr lang="en-AU" sz="4000">
                <a:solidFill>
                  <a:srgbClr val="1CFF23"/>
                </a:solidFill>
                <a:latin typeface="Times" charset="0"/>
                <a:cs typeface="MS PGothic" charset="0"/>
              </a:endParaRPr>
            </a:p>
            <a:p>
              <a:pPr algn="ctr">
                <a:defRPr/>
              </a:pPr>
              <a:r>
                <a:rPr lang="en-US" sz="4000">
                  <a:solidFill>
                    <a:srgbClr val="1CFF23"/>
                  </a:solidFill>
                  <a:latin typeface="Times" charset="0"/>
                  <a:cs typeface="MS PGothic" charset="0"/>
                </a:rPr>
                <a:t> 3හී</a:t>
              </a:r>
              <a:endParaRPr lang="en-AU" sz="4000">
                <a:solidFill>
                  <a:srgbClr val="1CFF23"/>
                </a:solidFill>
                <a:latin typeface="Times" charset="0"/>
                <a:cs typeface="MS PGothic" charset="0"/>
              </a:endParaRPr>
            </a:p>
            <a:p>
              <a:pPr algn="ctr">
                <a:defRPr/>
              </a:pPr>
              <a:r>
                <a:rPr lang="en-US" sz="4000">
                  <a:solidFill>
                    <a:srgbClr val="1CFF23"/>
                  </a:solidFill>
                  <a:latin typeface="Times" charset="0"/>
                  <a:cs typeface="MS PGothic" charset="0"/>
                </a:rPr>
                <a:t> 2</a:t>
              </a:r>
              <a:r>
                <a:rPr lang="en-AU" sz="4000">
                  <a:solidFill>
                    <a:srgbClr val="1CFF23"/>
                  </a:solidFill>
                  <a:latin typeface="Times" charset="0"/>
                  <a:cs typeface="MS PGothic" charset="0"/>
                </a:rPr>
                <a:t> </a:t>
              </a:r>
              <a:r>
                <a:rPr lang="en-US" sz="4000">
                  <a:solidFill>
                    <a:srgbClr val="1CFF23"/>
                  </a:solidFill>
                  <a:latin typeface="Times" charset="0"/>
                  <a:cs typeface="MS PGothic" charset="0"/>
                </a:rPr>
                <a:t>වැන්න</a:t>
              </a:r>
              <a:r>
                <a:rPr lang="en-US" sz="4000">
                  <a:solidFill>
                    <a:srgbClr val="FAFD00"/>
                  </a:solidFill>
                  <a:latin typeface="Times" charset="0"/>
                  <a:cs typeface="MS PGothic" charset="0"/>
                </a:rPr>
                <a:t> </a:t>
              </a:r>
              <a:endParaRPr lang="en-AU" sz="4000">
                <a:solidFill>
                  <a:srgbClr val="FAFD00"/>
                </a:solidFill>
                <a:latin typeface="Times" charset="0"/>
                <a:cs typeface="MS PGothic" charset="0"/>
              </a:endParaRPr>
            </a:p>
            <a:p>
              <a:pPr algn="ctr">
                <a:defRPr/>
              </a:pPr>
              <a:r>
                <a:rPr lang="en-US" sz="4000">
                  <a:solidFill>
                    <a:srgbClr val="FAFD00"/>
                  </a:solidFill>
                  <a:latin typeface="Times" charset="0"/>
                  <a:cs typeface="MS PGothic" charset="0"/>
                </a:rPr>
                <a:t>වන්නේ</a:t>
              </a:r>
              <a:endParaRPr lang="en-US" sz="4000">
                <a:solidFill>
                  <a:schemeClr val="tx2"/>
                </a:solidFill>
                <a:latin typeface="Times" charset="0"/>
                <a:cs typeface="MS PGothic" charset="0"/>
              </a:endParaRPr>
            </a:p>
          </p:txBody>
        </p:sp>
        <p:sp>
          <p:nvSpPr>
            <p:cNvPr id="42061" name="Freeform 32"/>
            <p:cNvSpPr>
              <a:spLocks/>
            </p:cNvSpPr>
            <p:nvPr/>
          </p:nvSpPr>
          <p:spPr bwMode="auto">
            <a:xfrm>
              <a:off x="1801813" y="4513263"/>
              <a:ext cx="1011237"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46497" name="Rectangle 33"/>
            <p:cNvSpPr>
              <a:spLocks noChangeArrowheads="1"/>
            </p:cNvSpPr>
            <p:nvPr/>
          </p:nvSpPr>
          <p:spPr bwMode="auto">
            <a:xfrm>
              <a:off x="1263650" y="4598988"/>
              <a:ext cx="1844675" cy="10033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600" dirty="0">
                  <a:solidFill>
                    <a:srgbClr val="FAFD00"/>
                  </a:solidFill>
                  <a:latin typeface="Times" pitchFamily="-112" charset="0"/>
                  <a:ea typeface="+mn-ea"/>
                  <a:cs typeface="+mn-cs"/>
                </a:rPr>
                <a:t>A</a:t>
              </a:r>
              <a:r>
                <a:rPr lang="en-US" sz="3600" dirty="0">
                  <a:solidFill>
                    <a:schemeClr val="tx2"/>
                  </a:solidFill>
                  <a:latin typeface="Times" pitchFamily="-112" charset="0"/>
                  <a:ea typeface="+mn-ea"/>
                  <a:cs typeface="+mn-cs"/>
                </a:rPr>
                <a:t> </a:t>
              </a:r>
              <a:r>
                <a:rPr lang="en-US" sz="6000" dirty="0">
                  <a:solidFill>
                    <a:srgbClr val="51DC00"/>
                  </a:solidFill>
                  <a:latin typeface="Times" pitchFamily="-112" charset="0"/>
                  <a:ea typeface="+mn-ea"/>
                  <a:cs typeface="+mn-cs"/>
                </a:rPr>
                <a:t>R</a:t>
              </a:r>
              <a:r>
                <a:rPr lang="en-US" sz="3600" dirty="0">
                  <a:solidFill>
                    <a:schemeClr val="tx2"/>
                  </a:solidFill>
                  <a:latin typeface="Times" pitchFamily="-112" charset="0"/>
                  <a:ea typeface="+mn-ea"/>
                  <a:cs typeface="+mn-cs"/>
                </a:rPr>
                <a:t> </a:t>
              </a:r>
              <a:r>
                <a:rPr lang="en-US" sz="3600" dirty="0">
                  <a:solidFill>
                    <a:srgbClr val="FAFD00"/>
                  </a:solidFill>
                  <a:latin typeface="Times" pitchFamily="-112" charset="0"/>
                  <a:ea typeface="+mn-ea"/>
                  <a:cs typeface="+mn-cs"/>
                </a:rPr>
                <a:t>C</a:t>
              </a:r>
            </a:p>
          </p:txBody>
        </p:sp>
      </p:grpSp>
      <p:sp>
        <p:nvSpPr>
          <p:cNvPr id="42008" name="Text Box 64"/>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Comic Sans MS" charset="0"/>
            </a:endParaRPr>
          </a:p>
        </p:txBody>
      </p:sp>
      <p:sp>
        <p:nvSpPr>
          <p:cNvPr id="446531" name="Text Box 67"/>
          <p:cNvSpPr txBox="1">
            <a:spLocks noChangeArrowheads="1"/>
          </p:cNvSpPr>
          <p:nvPr/>
        </p:nvSpPr>
        <p:spPr bwMode="auto">
          <a:xfrm>
            <a:off x="1765300" y="-12700"/>
            <a:ext cx="1993900" cy="336550"/>
          </a:xfrm>
          <a:prstGeom prst="rect">
            <a:avLst/>
          </a:prstGeom>
          <a:noFill/>
          <a:ln w="12700">
            <a:noFill/>
            <a:miter lim="800000"/>
            <a:headEnd/>
            <a:tailEnd/>
          </a:ln>
          <a:effectLst>
            <a:outerShdw blurRad="63500" dist="63500" dir="2212194"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600" b="1">
                <a:solidFill>
                  <a:schemeClr val="tx1"/>
                </a:solidFill>
                <a:latin typeface="Comic Sans MS" charset="0"/>
              </a:rPr>
              <a:t>1 සාමුවෙල්. 9:1</a:t>
            </a:r>
          </a:p>
        </p:txBody>
      </p:sp>
      <p:grpSp>
        <p:nvGrpSpPr>
          <p:cNvPr id="42010" name="Group 86"/>
          <p:cNvGrpSpPr>
            <a:grpSpLocks/>
          </p:cNvGrpSpPr>
          <p:nvPr/>
        </p:nvGrpSpPr>
        <p:grpSpPr bwMode="auto">
          <a:xfrm>
            <a:off x="8018463" y="3436938"/>
            <a:ext cx="981075" cy="1843087"/>
            <a:chOff x="5051" y="2165"/>
            <a:chExt cx="618" cy="1161"/>
          </a:xfrm>
        </p:grpSpPr>
        <p:sp>
          <p:nvSpPr>
            <p:cNvPr id="42042" name="Freeform 34"/>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2043" name="AutoShape 3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2044" name="Rectangle 3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2045" name="Line 62"/>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046" name="Rectangle 7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2047" name="Rectangle 7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2048" name="Line 7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049" name="Line 76"/>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050" name="Line 77"/>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051" name="Line 78"/>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052" name="Line 79"/>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053" name="Line 80"/>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054" name="Line 81"/>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055" name="Line 82"/>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056" name="Line 5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057" name="Line 6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058" name="Rectangle 84"/>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900" b="1">
                  <a:solidFill>
                    <a:schemeClr val="accent2"/>
                  </a:solidFill>
                  <a:latin typeface="Times" charset="0"/>
                </a:rPr>
                <a:t> රාජකීය</a:t>
              </a:r>
            </a:p>
          </p:txBody>
        </p:sp>
      </p:grpSp>
      <p:sp>
        <p:nvSpPr>
          <p:cNvPr id="42011" name="Text Box 106"/>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46572" name="Rectangle 108"/>
          <p:cNvSpPr>
            <a:spLocks noChangeArrowheads="1"/>
          </p:cNvSpPr>
          <p:nvPr/>
        </p:nvSpPr>
        <p:spPr bwMode="auto">
          <a:xfrm>
            <a:off x="812323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19</a:t>
            </a:r>
          </a:p>
        </p:txBody>
      </p:sp>
      <p:sp>
        <p:nvSpPr>
          <p:cNvPr id="42013" name="Text Box 109"/>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446640" name="Oval 176"/>
          <p:cNvSpPr>
            <a:spLocks noChangeArrowheads="1"/>
          </p:cNvSpPr>
          <p:nvPr/>
        </p:nvSpPr>
        <p:spPr bwMode="auto">
          <a:xfrm>
            <a:off x="4556125" y="838200"/>
            <a:ext cx="2622550" cy="547688"/>
          </a:xfrm>
          <a:prstGeom prst="ellipse">
            <a:avLst/>
          </a:prstGeom>
          <a:noFill/>
          <a:ln w="5715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42015" name="Text Box 177"/>
          <p:cNvSpPr txBox="1">
            <a:spLocks noChangeArrowheads="1"/>
          </p:cNvSpPr>
          <p:nvPr/>
        </p:nvSpPr>
        <p:spPr bwMode="auto">
          <a:xfrm>
            <a:off x="8597900" y="6483350"/>
            <a:ext cx="344488"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600" b="1">
                <a:solidFill>
                  <a:schemeClr val="tx1"/>
                </a:solidFill>
                <a:latin typeface="Comic Sans MS" charset="0"/>
              </a:rPr>
              <a:t>1</a:t>
            </a:r>
          </a:p>
        </p:txBody>
      </p:sp>
      <p:grpSp>
        <p:nvGrpSpPr>
          <p:cNvPr id="42016" name="Group 79"/>
          <p:cNvGrpSpPr>
            <a:grpSpLocks/>
          </p:cNvGrpSpPr>
          <p:nvPr/>
        </p:nvGrpSpPr>
        <p:grpSpPr bwMode="auto">
          <a:xfrm>
            <a:off x="519113" y="117475"/>
            <a:ext cx="854075" cy="1720850"/>
            <a:chOff x="519113" y="312738"/>
            <a:chExt cx="854075" cy="1910769"/>
          </a:xfrm>
        </p:grpSpPr>
        <p:sp>
          <p:nvSpPr>
            <p:cNvPr id="81" name="Rectangle 80"/>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cs typeface="MS PGothic" charset="0"/>
                </a:rPr>
                <a:t>7</a:t>
              </a:r>
              <a:endParaRPr lang="en-US">
                <a:cs typeface="MS PGothic" charset="0"/>
              </a:endParaRPr>
            </a:p>
          </p:txBody>
        </p:sp>
        <p:sp>
          <p:nvSpPr>
            <p:cNvPr id="82"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446471" name="Rectangle 7"/>
          <p:cNvSpPr>
            <a:spLocks noChangeArrowheads="1"/>
          </p:cNvSpPr>
          <p:nvPr/>
        </p:nvSpPr>
        <p:spPr bwMode="auto">
          <a:xfrm>
            <a:off x="4786313" y="852488"/>
            <a:ext cx="1636712" cy="520700"/>
          </a:xfrm>
          <a:prstGeom prst="rect">
            <a:avLst/>
          </a:prstGeom>
          <a:noFill/>
          <a:ln w="12700">
            <a:noFill/>
            <a:miter lim="800000"/>
            <a:headEnd/>
            <a:tailEnd/>
          </a:ln>
          <a:effectLst>
            <a:outerShdw blurRad="63500" dist="81320" dir="2319588" algn="ctr" rotWithShape="0">
              <a:schemeClr val="bg2">
                <a:alpha val="74998"/>
              </a:schemeClr>
            </a:outerShdw>
          </a:effectLst>
        </p:spPr>
        <p:txBody>
          <a:bodyPr wrap="none" lIns="90487" tIns="44450" rIns="90487" bIns="44450">
            <a:spAutoFit/>
          </a:bodyPr>
          <a:lstStyle/>
          <a:p>
            <a:pPr>
              <a:spcBef>
                <a:spcPct val="50000"/>
              </a:spcBef>
              <a:defRPr/>
            </a:pPr>
            <a:r>
              <a:rPr lang="en-US" b="1">
                <a:solidFill>
                  <a:srgbClr val="FAFD00"/>
                </a:solidFill>
                <a:latin typeface="Times" charset="0"/>
                <a:cs typeface="MS PGothic" charset="0"/>
              </a:rPr>
              <a:t>ක්‍රි.පූ 1000</a:t>
            </a:r>
          </a:p>
        </p:txBody>
      </p:sp>
      <p:grpSp>
        <p:nvGrpSpPr>
          <p:cNvPr id="42018" name="Group 113"/>
          <p:cNvGrpSpPr>
            <a:grpSpLocks/>
          </p:cNvGrpSpPr>
          <p:nvPr/>
        </p:nvGrpSpPr>
        <p:grpSpPr bwMode="auto">
          <a:xfrm>
            <a:off x="6083300" y="1136650"/>
            <a:ext cx="1289050" cy="1435100"/>
            <a:chOff x="1084" y="711"/>
            <a:chExt cx="2950" cy="2769"/>
          </a:xfrm>
        </p:grpSpPr>
        <p:grpSp>
          <p:nvGrpSpPr>
            <p:cNvPr id="42030" name="Group 114"/>
            <p:cNvGrpSpPr>
              <a:grpSpLocks/>
            </p:cNvGrpSpPr>
            <p:nvPr/>
          </p:nvGrpSpPr>
          <p:grpSpPr bwMode="auto">
            <a:xfrm>
              <a:off x="1084" y="711"/>
              <a:ext cx="2950" cy="2769"/>
              <a:chOff x="2707" y="548"/>
              <a:chExt cx="2950" cy="2769"/>
            </a:xfrm>
          </p:grpSpPr>
          <p:grpSp>
            <p:nvGrpSpPr>
              <p:cNvPr id="42036" name="Group 115"/>
              <p:cNvGrpSpPr>
                <a:grpSpLocks/>
              </p:cNvGrpSpPr>
              <p:nvPr/>
            </p:nvGrpSpPr>
            <p:grpSpPr bwMode="auto">
              <a:xfrm>
                <a:off x="3180" y="1046"/>
                <a:ext cx="2105" cy="1421"/>
                <a:chOff x="578" y="2316"/>
                <a:chExt cx="2105" cy="1421"/>
              </a:xfrm>
            </p:grpSpPr>
            <p:sp>
              <p:nvSpPr>
                <p:cNvPr id="42038"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42039"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pic>
            <p:nvPicPr>
              <p:cNvPr id="42037" name="Picture 118"/>
              <p:cNvPicPr>
                <a:picLocks noChangeArrowheads="1"/>
              </p:cNvPicPr>
              <p:nvPr/>
            </p:nvPicPr>
            <p:blipFill>
              <a:blip r:embed="rId4">
                <a:lum bright="-8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42031" name="Freeform 119"/>
            <p:cNvSpPr>
              <a:spLocks/>
            </p:cNvSpPr>
            <p:nvPr/>
          </p:nvSpPr>
          <p:spPr bwMode="auto">
            <a:xfrm>
              <a:off x="1616" y="2649"/>
              <a:ext cx="88" cy="277"/>
            </a:xfrm>
            <a:custGeom>
              <a:avLst/>
              <a:gdLst>
                <a:gd name="T0" fmla="*/ 260 w 85"/>
                <a:gd name="T1" fmla="*/ 3 h 318"/>
                <a:gd name="T2" fmla="*/ 226 w 85"/>
                <a:gd name="T3" fmla="*/ 3 h 318"/>
                <a:gd name="T4" fmla="*/ 171 w 85"/>
                <a:gd name="T5" fmla="*/ 3 h 318"/>
                <a:gd name="T6" fmla="*/ 196 w 85"/>
                <a:gd name="T7" fmla="*/ 3 h 318"/>
                <a:gd name="T8" fmla="*/ 226 w 85"/>
                <a:gd name="T9" fmla="*/ 3 h 318"/>
                <a:gd name="T10" fmla="*/ 134 w 85"/>
                <a:gd name="T11" fmla="*/ 3 h 318"/>
                <a:gd name="T12" fmla="*/ 134 w 85"/>
                <a:gd name="T13" fmla="*/ 3 h 318"/>
                <a:gd name="T14" fmla="*/ 171 w 85"/>
                <a:gd name="T15" fmla="*/ 3 h 318"/>
                <a:gd name="T16" fmla="*/ 101 w 85"/>
                <a:gd name="T17" fmla="*/ 3 h 318"/>
                <a:gd name="T18" fmla="*/ 134 w 85"/>
                <a:gd name="T19" fmla="*/ 3 h 318"/>
                <a:gd name="T20" fmla="*/ 171 w 85"/>
                <a:gd name="T21" fmla="*/ 3 h 318"/>
                <a:gd name="T22" fmla="*/ 134 w 85"/>
                <a:gd name="T23" fmla="*/ 3 h 318"/>
                <a:gd name="T24" fmla="*/ 171 w 85"/>
                <a:gd name="T25" fmla="*/ 3 h 318"/>
                <a:gd name="T26" fmla="*/ 134 w 85"/>
                <a:gd name="T27" fmla="*/ 3 h 318"/>
                <a:gd name="T28" fmla="*/ 171 w 85"/>
                <a:gd name="T29" fmla="*/ 3 h 318"/>
                <a:gd name="T30" fmla="*/ 196 w 85"/>
                <a:gd name="T31" fmla="*/ 3 h 318"/>
                <a:gd name="T32" fmla="*/ 260 w 85"/>
                <a:gd name="T33" fmla="*/ 3 h 318"/>
                <a:gd name="T34" fmla="*/ 287 w 85"/>
                <a:gd name="T35" fmla="*/ 3 h 318"/>
                <a:gd name="T36" fmla="*/ 260 w 85"/>
                <a:gd name="T37" fmla="*/ 3 h 318"/>
                <a:gd name="T38" fmla="*/ 226 w 85"/>
                <a:gd name="T39" fmla="*/ 3 h 318"/>
                <a:gd name="T40" fmla="*/ 196 w 85"/>
                <a:gd name="T41" fmla="*/ 3 h 318"/>
                <a:gd name="T42" fmla="*/ 134 w 85"/>
                <a:gd name="T43" fmla="*/ 3 h 318"/>
                <a:gd name="T44" fmla="*/ 101 w 85"/>
                <a:gd name="T45" fmla="*/ 3 h 318"/>
                <a:gd name="T46" fmla="*/ 77 w 85"/>
                <a:gd name="T47" fmla="*/ 3 h 318"/>
                <a:gd name="T48" fmla="*/ 5 w 85"/>
                <a:gd name="T49" fmla="*/ 3 h 318"/>
                <a:gd name="T50" fmla="*/ 134 w 85"/>
                <a:gd name="T51" fmla="*/ 3 h 318"/>
                <a:gd name="T52" fmla="*/ 226 w 85"/>
                <a:gd name="T53" fmla="*/ 3 h 318"/>
                <a:gd name="T54" fmla="*/ 260 w 85"/>
                <a:gd name="T55" fmla="*/ 3 h 318"/>
                <a:gd name="T56" fmla="*/ 226 w 85"/>
                <a:gd name="T57" fmla="*/ 3 h 318"/>
                <a:gd name="T58" fmla="*/ 226 w 85"/>
                <a:gd name="T59" fmla="*/ 3 h 318"/>
                <a:gd name="T60" fmla="*/ 171 w 85"/>
                <a:gd name="T61" fmla="*/ 3 h 318"/>
                <a:gd name="T62" fmla="*/ 77 w 85"/>
                <a:gd name="T63" fmla="*/ 3 h 318"/>
                <a:gd name="T64" fmla="*/ 134 w 85"/>
                <a:gd name="T65" fmla="*/ 3 h 318"/>
                <a:gd name="T66" fmla="*/ 196 w 85"/>
                <a:gd name="T67" fmla="*/ 3 h 318"/>
                <a:gd name="T68" fmla="*/ 260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2032" name="Freeform 120"/>
            <p:cNvSpPr>
              <a:spLocks/>
            </p:cNvSpPr>
            <p:nvPr/>
          </p:nvSpPr>
          <p:spPr bwMode="auto">
            <a:xfrm>
              <a:off x="1635" y="2647"/>
              <a:ext cx="109" cy="309"/>
            </a:xfrm>
            <a:custGeom>
              <a:avLst/>
              <a:gdLst>
                <a:gd name="T0" fmla="*/ 1 w 105"/>
                <a:gd name="T1" fmla="*/ 0 h 354"/>
                <a:gd name="T2" fmla="*/ 370 w 105"/>
                <a:gd name="T3" fmla="*/ 3 h 354"/>
                <a:gd name="T4" fmla="*/ 289 w 105"/>
                <a:gd name="T5" fmla="*/ 3 h 354"/>
                <a:gd name="T6" fmla="*/ 333 w 105"/>
                <a:gd name="T7" fmla="*/ 3 h 354"/>
                <a:gd name="T8" fmla="*/ 333 w 105"/>
                <a:gd name="T9" fmla="*/ 3 h 354"/>
                <a:gd name="T10" fmla="*/ 387 w 105"/>
                <a:gd name="T11" fmla="*/ 3 h 354"/>
                <a:gd name="T12" fmla="*/ 387 w 105"/>
                <a:gd name="T13" fmla="*/ 3 h 354"/>
                <a:gd name="T14" fmla="*/ 333 w 105"/>
                <a:gd name="T15" fmla="*/ 3 h 354"/>
                <a:gd name="T16" fmla="*/ 274 w 105"/>
                <a:gd name="T17" fmla="*/ 3 h 354"/>
                <a:gd name="T18" fmla="*/ 62 w 105"/>
                <a:gd name="T19" fmla="*/ 3 h 354"/>
                <a:gd name="T20" fmla="*/ 12 w 105"/>
                <a:gd name="T21" fmla="*/ 3 h 354"/>
                <a:gd name="T22" fmla="*/ 62 w 105"/>
                <a:gd name="T23" fmla="*/ 3 h 354"/>
                <a:gd name="T24" fmla="*/ 9 w 105"/>
                <a:gd name="T25" fmla="*/ 3 h 354"/>
                <a:gd name="T26" fmla="*/ 7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2033" name="Freeform 121"/>
            <p:cNvSpPr>
              <a:spLocks/>
            </p:cNvSpPr>
            <p:nvPr/>
          </p:nvSpPr>
          <p:spPr bwMode="auto">
            <a:xfrm>
              <a:off x="3008" y="2583"/>
              <a:ext cx="155" cy="328"/>
            </a:xfrm>
            <a:custGeom>
              <a:avLst/>
              <a:gdLst>
                <a:gd name="T0" fmla="*/ 605 w 149"/>
                <a:gd name="T1" fmla="*/ 3 h 376"/>
                <a:gd name="T2" fmla="*/ 575 w 149"/>
                <a:gd name="T3" fmla="*/ 3 h 376"/>
                <a:gd name="T4" fmla="*/ 534 w 149"/>
                <a:gd name="T5" fmla="*/ 3 h 376"/>
                <a:gd name="T6" fmla="*/ 526 w 149"/>
                <a:gd name="T7" fmla="*/ 3 h 376"/>
                <a:gd name="T8" fmla="*/ 449 w 149"/>
                <a:gd name="T9" fmla="*/ 3 h 376"/>
                <a:gd name="T10" fmla="*/ 355 w 149"/>
                <a:gd name="T11" fmla="*/ 3 h 376"/>
                <a:gd name="T12" fmla="*/ 285 w 149"/>
                <a:gd name="T13" fmla="*/ 3 h 376"/>
                <a:gd name="T14" fmla="*/ 239 w 149"/>
                <a:gd name="T15" fmla="*/ 3 h 376"/>
                <a:gd name="T16" fmla="*/ 76 w 149"/>
                <a:gd name="T17" fmla="*/ 3 h 376"/>
                <a:gd name="T18" fmla="*/ 2 w 149"/>
                <a:gd name="T19" fmla="*/ 3 h 376"/>
                <a:gd name="T20" fmla="*/ 5 w 149"/>
                <a:gd name="T21" fmla="*/ 3 h 376"/>
                <a:gd name="T22" fmla="*/ 8 w 149"/>
                <a:gd name="T23" fmla="*/ 3 h 376"/>
                <a:gd name="T24" fmla="*/ 85 w 149"/>
                <a:gd name="T25" fmla="*/ 3 h 376"/>
                <a:gd name="T26" fmla="*/ 143 w 149"/>
                <a:gd name="T27" fmla="*/ 3 h 376"/>
                <a:gd name="T28" fmla="*/ 181 w 149"/>
                <a:gd name="T29" fmla="*/ 3 h 376"/>
                <a:gd name="T30" fmla="*/ 344 w 149"/>
                <a:gd name="T31" fmla="*/ 3 h 376"/>
                <a:gd name="T32" fmla="*/ 526 w 149"/>
                <a:gd name="T33" fmla="*/ 3 h 376"/>
                <a:gd name="T34" fmla="*/ 605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2034" name="Freeform 122"/>
            <p:cNvSpPr>
              <a:spLocks/>
            </p:cNvSpPr>
            <p:nvPr/>
          </p:nvSpPr>
          <p:spPr bwMode="auto">
            <a:xfrm>
              <a:off x="1714" y="1020"/>
              <a:ext cx="99" cy="440"/>
            </a:xfrm>
            <a:custGeom>
              <a:avLst/>
              <a:gdLst>
                <a:gd name="T0" fmla="*/ 78 w 96"/>
                <a:gd name="T1" fmla="*/ 3 h 504"/>
                <a:gd name="T2" fmla="*/ 188 w 96"/>
                <a:gd name="T3" fmla="*/ 3 h 504"/>
                <a:gd name="T4" fmla="*/ 224 w 96"/>
                <a:gd name="T5" fmla="*/ 3 h 504"/>
                <a:gd name="T6" fmla="*/ 224 w 96"/>
                <a:gd name="T7" fmla="*/ 3 h 504"/>
                <a:gd name="T8" fmla="*/ 276 w 96"/>
                <a:gd name="T9" fmla="*/ 3 h 504"/>
                <a:gd name="T10" fmla="*/ 299 w 96"/>
                <a:gd name="T11" fmla="*/ 3 h 504"/>
                <a:gd name="T12" fmla="*/ 276 w 96"/>
                <a:gd name="T13" fmla="*/ 3 h 504"/>
                <a:gd name="T14" fmla="*/ 240 w 96"/>
                <a:gd name="T15" fmla="*/ 3 h 504"/>
                <a:gd name="T16" fmla="*/ 86 w 96"/>
                <a:gd name="T17" fmla="*/ 3 h 504"/>
                <a:gd name="T18" fmla="*/ 78 w 96"/>
                <a:gd name="T19" fmla="*/ 3 h 504"/>
                <a:gd name="T20" fmla="*/ 95 w 96"/>
                <a:gd name="T21" fmla="*/ 3 h 504"/>
                <a:gd name="T22" fmla="*/ 121 w 96"/>
                <a:gd name="T23" fmla="*/ 3 h 504"/>
                <a:gd name="T24" fmla="*/ 74 w 96"/>
                <a:gd name="T25" fmla="*/ 3 h 504"/>
                <a:gd name="T26" fmla="*/ 78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2035" name="Freeform 123"/>
            <p:cNvSpPr>
              <a:spLocks/>
            </p:cNvSpPr>
            <p:nvPr/>
          </p:nvSpPr>
          <p:spPr bwMode="auto">
            <a:xfrm>
              <a:off x="3431" y="1007"/>
              <a:ext cx="156" cy="358"/>
            </a:xfrm>
            <a:custGeom>
              <a:avLst/>
              <a:gdLst>
                <a:gd name="T0" fmla="*/ 5 w 150"/>
                <a:gd name="T1" fmla="*/ 3 h 410"/>
                <a:gd name="T2" fmla="*/ 172 w 150"/>
                <a:gd name="T3" fmla="*/ 3 h 410"/>
                <a:gd name="T4" fmla="*/ 342 w 150"/>
                <a:gd name="T5" fmla="*/ 3 h 410"/>
                <a:gd name="T6" fmla="*/ 400 w 150"/>
                <a:gd name="T7" fmla="*/ 3 h 410"/>
                <a:gd name="T8" fmla="*/ 489 w 150"/>
                <a:gd name="T9" fmla="*/ 3 h 410"/>
                <a:gd name="T10" fmla="*/ 547 w 150"/>
                <a:gd name="T11" fmla="*/ 3 h 410"/>
                <a:gd name="T12" fmla="*/ 578 w 150"/>
                <a:gd name="T13" fmla="*/ 3 h 410"/>
                <a:gd name="T14" fmla="*/ 592 w 150"/>
                <a:gd name="T15" fmla="*/ 3 h 410"/>
                <a:gd name="T16" fmla="*/ 616 w 150"/>
                <a:gd name="T17" fmla="*/ 3 h 410"/>
                <a:gd name="T18" fmla="*/ 624 w 150"/>
                <a:gd name="T19" fmla="*/ 3 h 410"/>
                <a:gd name="T20" fmla="*/ 555 w 150"/>
                <a:gd name="T21" fmla="*/ 0 h 410"/>
                <a:gd name="T22" fmla="*/ 400 w 150"/>
                <a:gd name="T23" fmla="*/ 3 h 410"/>
                <a:gd name="T24" fmla="*/ 329 w 150"/>
                <a:gd name="T25" fmla="*/ 3 h 410"/>
                <a:gd name="T26" fmla="*/ 283 w 150"/>
                <a:gd name="T27" fmla="*/ 3 h 410"/>
                <a:gd name="T28" fmla="*/ 244 w 150"/>
                <a:gd name="T29" fmla="*/ 3 h 410"/>
                <a:gd name="T30" fmla="*/ 179 w 150"/>
                <a:gd name="T31" fmla="*/ 3 h 410"/>
                <a:gd name="T32" fmla="*/ 172 w 150"/>
                <a:gd name="T33" fmla="*/ 3 h 410"/>
                <a:gd name="T34" fmla="*/ 141 w 150"/>
                <a:gd name="T35" fmla="*/ 3 h 410"/>
                <a:gd name="T36" fmla="*/ 131 w 150"/>
                <a:gd name="T37" fmla="*/ 3 h 410"/>
                <a:gd name="T38" fmla="*/ 116 w 150"/>
                <a:gd name="T39" fmla="*/ 3 h 410"/>
                <a:gd name="T40" fmla="*/ 70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grpSp>
        <p:nvGrpSpPr>
          <p:cNvPr id="42019" name="Group 113"/>
          <p:cNvGrpSpPr>
            <a:grpSpLocks/>
          </p:cNvGrpSpPr>
          <p:nvPr/>
        </p:nvGrpSpPr>
        <p:grpSpPr bwMode="auto">
          <a:xfrm>
            <a:off x="6083300" y="3154363"/>
            <a:ext cx="1289050" cy="1435100"/>
            <a:chOff x="1084" y="711"/>
            <a:chExt cx="2950" cy="2769"/>
          </a:xfrm>
        </p:grpSpPr>
        <p:grpSp>
          <p:nvGrpSpPr>
            <p:cNvPr id="42020" name="Group 114"/>
            <p:cNvGrpSpPr>
              <a:grpSpLocks/>
            </p:cNvGrpSpPr>
            <p:nvPr/>
          </p:nvGrpSpPr>
          <p:grpSpPr bwMode="auto">
            <a:xfrm>
              <a:off x="1084" y="711"/>
              <a:ext cx="2950" cy="2769"/>
              <a:chOff x="2707" y="548"/>
              <a:chExt cx="2950" cy="2769"/>
            </a:xfrm>
          </p:grpSpPr>
          <p:grpSp>
            <p:nvGrpSpPr>
              <p:cNvPr id="42026" name="Group 115"/>
              <p:cNvGrpSpPr>
                <a:grpSpLocks/>
              </p:cNvGrpSpPr>
              <p:nvPr/>
            </p:nvGrpSpPr>
            <p:grpSpPr bwMode="auto">
              <a:xfrm>
                <a:off x="3180" y="1046"/>
                <a:ext cx="2105" cy="1421"/>
                <a:chOff x="578" y="2316"/>
                <a:chExt cx="2105" cy="1421"/>
              </a:xfrm>
            </p:grpSpPr>
            <p:sp>
              <p:nvSpPr>
                <p:cNvPr id="42028"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42029"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pic>
            <p:nvPicPr>
              <p:cNvPr id="42027" name="Picture 118"/>
              <p:cNvPicPr>
                <a:picLocks noChangeArrowheads="1"/>
              </p:cNvPicPr>
              <p:nvPr/>
            </p:nvPicPr>
            <p:blipFill>
              <a:blip r:embed="rId4">
                <a:lum bright="-8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42021" name="Freeform 119"/>
            <p:cNvSpPr>
              <a:spLocks/>
            </p:cNvSpPr>
            <p:nvPr/>
          </p:nvSpPr>
          <p:spPr bwMode="auto">
            <a:xfrm>
              <a:off x="1616" y="2649"/>
              <a:ext cx="88" cy="277"/>
            </a:xfrm>
            <a:custGeom>
              <a:avLst/>
              <a:gdLst>
                <a:gd name="T0" fmla="*/ 260 w 85"/>
                <a:gd name="T1" fmla="*/ 3 h 318"/>
                <a:gd name="T2" fmla="*/ 226 w 85"/>
                <a:gd name="T3" fmla="*/ 3 h 318"/>
                <a:gd name="T4" fmla="*/ 171 w 85"/>
                <a:gd name="T5" fmla="*/ 3 h 318"/>
                <a:gd name="T6" fmla="*/ 196 w 85"/>
                <a:gd name="T7" fmla="*/ 3 h 318"/>
                <a:gd name="T8" fmla="*/ 226 w 85"/>
                <a:gd name="T9" fmla="*/ 3 h 318"/>
                <a:gd name="T10" fmla="*/ 134 w 85"/>
                <a:gd name="T11" fmla="*/ 3 h 318"/>
                <a:gd name="T12" fmla="*/ 134 w 85"/>
                <a:gd name="T13" fmla="*/ 3 h 318"/>
                <a:gd name="T14" fmla="*/ 171 w 85"/>
                <a:gd name="T15" fmla="*/ 3 h 318"/>
                <a:gd name="T16" fmla="*/ 101 w 85"/>
                <a:gd name="T17" fmla="*/ 3 h 318"/>
                <a:gd name="T18" fmla="*/ 134 w 85"/>
                <a:gd name="T19" fmla="*/ 3 h 318"/>
                <a:gd name="T20" fmla="*/ 171 w 85"/>
                <a:gd name="T21" fmla="*/ 3 h 318"/>
                <a:gd name="T22" fmla="*/ 134 w 85"/>
                <a:gd name="T23" fmla="*/ 3 h 318"/>
                <a:gd name="T24" fmla="*/ 171 w 85"/>
                <a:gd name="T25" fmla="*/ 3 h 318"/>
                <a:gd name="T26" fmla="*/ 134 w 85"/>
                <a:gd name="T27" fmla="*/ 3 h 318"/>
                <a:gd name="T28" fmla="*/ 171 w 85"/>
                <a:gd name="T29" fmla="*/ 3 h 318"/>
                <a:gd name="T30" fmla="*/ 196 w 85"/>
                <a:gd name="T31" fmla="*/ 3 h 318"/>
                <a:gd name="T32" fmla="*/ 260 w 85"/>
                <a:gd name="T33" fmla="*/ 3 h 318"/>
                <a:gd name="T34" fmla="*/ 287 w 85"/>
                <a:gd name="T35" fmla="*/ 3 h 318"/>
                <a:gd name="T36" fmla="*/ 260 w 85"/>
                <a:gd name="T37" fmla="*/ 3 h 318"/>
                <a:gd name="T38" fmla="*/ 226 w 85"/>
                <a:gd name="T39" fmla="*/ 3 h 318"/>
                <a:gd name="T40" fmla="*/ 196 w 85"/>
                <a:gd name="T41" fmla="*/ 3 h 318"/>
                <a:gd name="T42" fmla="*/ 134 w 85"/>
                <a:gd name="T43" fmla="*/ 3 h 318"/>
                <a:gd name="T44" fmla="*/ 101 w 85"/>
                <a:gd name="T45" fmla="*/ 3 h 318"/>
                <a:gd name="T46" fmla="*/ 77 w 85"/>
                <a:gd name="T47" fmla="*/ 3 h 318"/>
                <a:gd name="T48" fmla="*/ 5 w 85"/>
                <a:gd name="T49" fmla="*/ 3 h 318"/>
                <a:gd name="T50" fmla="*/ 134 w 85"/>
                <a:gd name="T51" fmla="*/ 3 h 318"/>
                <a:gd name="T52" fmla="*/ 226 w 85"/>
                <a:gd name="T53" fmla="*/ 3 h 318"/>
                <a:gd name="T54" fmla="*/ 260 w 85"/>
                <a:gd name="T55" fmla="*/ 3 h 318"/>
                <a:gd name="T56" fmla="*/ 226 w 85"/>
                <a:gd name="T57" fmla="*/ 3 h 318"/>
                <a:gd name="T58" fmla="*/ 226 w 85"/>
                <a:gd name="T59" fmla="*/ 3 h 318"/>
                <a:gd name="T60" fmla="*/ 171 w 85"/>
                <a:gd name="T61" fmla="*/ 3 h 318"/>
                <a:gd name="T62" fmla="*/ 77 w 85"/>
                <a:gd name="T63" fmla="*/ 3 h 318"/>
                <a:gd name="T64" fmla="*/ 134 w 85"/>
                <a:gd name="T65" fmla="*/ 3 h 318"/>
                <a:gd name="T66" fmla="*/ 196 w 85"/>
                <a:gd name="T67" fmla="*/ 3 h 318"/>
                <a:gd name="T68" fmla="*/ 260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2022" name="Freeform 120"/>
            <p:cNvSpPr>
              <a:spLocks/>
            </p:cNvSpPr>
            <p:nvPr/>
          </p:nvSpPr>
          <p:spPr bwMode="auto">
            <a:xfrm>
              <a:off x="1635" y="2647"/>
              <a:ext cx="109" cy="309"/>
            </a:xfrm>
            <a:custGeom>
              <a:avLst/>
              <a:gdLst>
                <a:gd name="T0" fmla="*/ 1 w 105"/>
                <a:gd name="T1" fmla="*/ 0 h 354"/>
                <a:gd name="T2" fmla="*/ 370 w 105"/>
                <a:gd name="T3" fmla="*/ 3 h 354"/>
                <a:gd name="T4" fmla="*/ 289 w 105"/>
                <a:gd name="T5" fmla="*/ 3 h 354"/>
                <a:gd name="T6" fmla="*/ 333 w 105"/>
                <a:gd name="T7" fmla="*/ 3 h 354"/>
                <a:gd name="T8" fmla="*/ 333 w 105"/>
                <a:gd name="T9" fmla="*/ 3 h 354"/>
                <a:gd name="T10" fmla="*/ 387 w 105"/>
                <a:gd name="T11" fmla="*/ 3 h 354"/>
                <a:gd name="T12" fmla="*/ 387 w 105"/>
                <a:gd name="T13" fmla="*/ 3 h 354"/>
                <a:gd name="T14" fmla="*/ 333 w 105"/>
                <a:gd name="T15" fmla="*/ 3 h 354"/>
                <a:gd name="T16" fmla="*/ 274 w 105"/>
                <a:gd name="T17" fmla="*/ 3 h 354"/>
                <a:gd name="T18" fmla="*/ 62 w 105"/>
                <a:gd name="T19" fmla="*/ 3 h 354"/>
                <a:gd name="T20" fmla="*/ 12 w 105"/>
                <a:gd name="T21" fmla="*/ 3 h 354"/>
                <a:gd name="T22" fmla="*/ 62 w 105"/>
                <a:gd name="T23" fmla="*/ 3 h 354"/>
                <a:gd name="T24" fmla="*/ 9 w 105"/>
                <a:gd name="T25" fmla="*/ 3 h 354"/>
                <a:gd name="T26" fmla="*/ 7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2023" name="Freeform 121"/>
            <p:cNvSpPr>
              <a:spLocks/>
            </p:cNvSpPr>
            <p:nvPr/>
          </p:nvSpPr>
          <p:spPr bwMode="auto">
            <a:xfrm>
              <a:off x="3008" y="2583"/>
              <a:ext cx="155" cy="328"/>
            </a:xfrm>
            <a:custGeom>
              <a:avLst/>
              <a:gdLst>
                <a:gd name="T0" fmla="*/ 605 w 149"/>
                <a:gd name="T1" fmla="*/ 3 h 376"/>
                <a:gd name="T2" fmla="*/ 575 w 149"/>
                <a:gd name="T3" fmla="*/ 3 h 376"/>
                <a:gd name="T4" fmla="*/ 534 w 149"/>
                <a:gd name="T5" fmla="*/ 3 h 376"/>
                <a:gd name="T6" fmla="*/ 526 w 149"/>
                <a:gd name="T7" fmla="*/ 3 h 376"/>
                <a:gd name="T8" fmla="*/ 449 w 149"/>
                <a:gd name="T9" fmla="*/ 3 h 376"/>
                <a:gd name="T10" fmla="*/ 355 w 149"/>
                <a:gd name="T11" fmla="*/ 3 h 376"/>
                <a:gd name="T12" fmla="*/ 285 w 149"/>
                <a:gd name="T13" fmla="*/ 3 h 376"/>
                <a:gd name="T14" fmla="*/ 239 w 149"/>
                <a:gd name="T15" fmla="*/ 3 h 376"/>
                <a:gd name="T16" fmla="*/ 76 w 149"/>
                <a:gd name="T17" fmla="*/ 3 h 376"/>
                <a:gd name="T18" fmla="*/ 2 w 149"/>
                <a:gd name="T19" fmla="*/ 3 h 376"/>
                <a:gd name="T20" fmla="*/ 5 w 149"/>
                <a:gd name="T21" fmla="*/ 3 h 376"/>
                <a:gd name="T22" fmla="*/ 8 w 149"/>
                <a:gd name="T23" fmla="*/ 3 h 376"/>
                <a:gd name="T24" fmla="*/ 85 w 149"/>
                <a:gd name="T25" fmla="*/ 3 h 376"/>
                <a:gd name="T26" fmla="*/ 143 w 149"/>
                <a:gd name="T27" fmla="*/ 3 h 376"/>
                <a:gd name="T28" fmla="*/ 181 w 149"/>
                <a:gd name="T29" fmla="*/ 3 h 376"/>
                <a:gd name="T30" fmla="*/ 344 w 149"/>
                <a:gd name="T31" fmla="*/ 3 h 376"/>
                <a:gd name="T32" fmla="*/ 526 w 149"/>
                <a:gd name="T33" fmla="*/ 3 h 376"/>
                <a:gd name="T34" fmla="*/ 605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2024" name="Freeform 122"/>
            <p:cNvSpPr>
              <a:spLocks/>
            </p:cNvSpPr>
            <p:nvPr/>
          </p:nvSpPr>
          <p:spPr bwMode="auto">
            <a:xfrm>
              <a:off x="1714" y="1020"/>
              <a:ext cx="99" cy="440"/>
            </a:xfrm>
            <a:custGeom>
              <a:avLst/>
              <a:gdLst>
                <a:gd name="T0" fmla="*/ 78 w 96"/>
                <a:gd name="T1" fmla="*/ 3 h 504"/>
                <a:gd name="T2" fmla="*/ 188 w 96"/>
                <a:gd name="T3" fmla="*/ 3 h 504"/>
                <a:gd name="T4" fmla="*/ 224 w 96"/>
                <a:gd name="T5" fmla="*/ 3 h 504"/>
                <a:gd name="T6" fmla="*/ 224 w 96"/>
                <a:gd name="T7" fmla="*/ 3 h 504"/>
                <a:gd name="T8" fmla="*/ 276 w 96"/>
                <a:gd name="T9" fmla="*/ 3 h 504"/>
                <a:gd name="T10" fmla="*/ 299 w 96"/>
                <a:gd name="T11" fmla="*/ 3 h 504"/>
                <a:gd name="T12" fmla="*/ 276 w 96"/>
                <a:gd name="T13" fmla="*/ 3 h 504"/>
                <a:gd name="T14" fmla="*/ 240 w 96"/>
                <a:gd name="T15" fmla="*/ 3 h 504"/>
                <a:gd name="T16" fmla="*/ 86 w 96"/>
                <a:gd name="T17" fmla="*/ 3 h 504"/>
                <a:gd name="T18" fmla="*/ 78 w 96"/>
                <a:gd name="T19" fmla="*/ 3 h 504"/>
                <a:gd name="T20" fmla="*/ 95 w 96"/>
                <a:gd name="T21" fmla="*/ 3 h 504"/>
                <a:gd name="T22" fmla="*/ 121 w 96"/>
                <a:gd name="T23" fmla="*/ 3 h 504"/>
                <a:gd name="T24" fmla="*/ 74 w 96"/>
                <a:gd name="T25" fmla="*/ 3 h 504"/>
                <a:gd name="T26" fmla="*/ 78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2025" name="Freeform 123"/>
            <p:cNvSpPr>
              <a:spLocks/>
            </p:cNvSpPr>
            <p:nvPr/>
          </p:nvSpPr>
          <p:spPr bwMode="auto">
            <a:xfrm>
              <a:off x="3431" y="1007"/>
              <a:ext cx="156" cy="358"/>
            </a:xfrm>
            <a:custGeom>
              <a:avLst/>
              <a:gdLst>
                <a:gd name="T0" fmla="*/ 5 w 150"/>
                <a:gd name="T1" fmla="*/ 3 h 410"/>
                <a:gd name="T2" fmla="*/ 172 w 150"/>
                <a:gd name="T3" fmla="*/ 3 h 410"/>
                <a:gd name="T4" fmla="*/ 342 w 150"/>
                <a:gd name="T5" fmla="*/ 3 h 410"/>
                <a:gd name="T6" fmla="*/ 400 w 150"/>
                <a:gd name="T7" fmla="*/ 3 h 410"/>
                <a:gd name="T8" fmla="*/ 489 w 150"/>
                <a:gd name="T9" fmla="*/ 3 h 410"/>
                <a:gd name="T10" fmla="*/ 547 w 150"/>
                <a:gd name="T11" fmla="*/ 3 h 410"/>
                <a:gd name="T12" fmla="*/ 578 w 150"/>
                <a:gd name="T13" fmla="*/ 3 h 410"/>
                <a:gd name="T14" fmla="*/ 592 w 150"/>
                <a:gd name="T15" fmla="*/ 3 h 410"/>
                <a:gd name="T16" fmla="*/ 616 w 150"/>
                <a:gd name="T17" fmla="*/ 3 h 410"/>
                <a:gd name="T18" fmla="*/ 624 w 150"/>
                <a:gd name="T19" fmla="*/ 3 h 410"/>
                <a:gd name="T20" fmla="*/ 555 w 150"/>
                <a:gd name="T21" fmla="*/ 0 h 410"/>
                <a:gd name="T22" fmla="*/ 400 w 150"/>
                <a:gd name="T23" fmla="*/ 3 h 410"/>
                <a:gd name="T24" fmla="*/ 329 w 150"/>
                <a:gd name="T25" fmla="*/ 3 h 410"/>
                <a:gd name="T26" fmla="*/ 283 w 150"/>
                <a:gd name="T27" fmla="*/ 3 h 410"/>
                <a:gd name="T28" fmla="*/ 244 w 150"/>
                <a:gd name="T29" fmla="*/ 3 h 410"/>
                <a:gd name="T30" fmla="*/ 179 w 150"/>
                <a:gd name="T31" fmla="*/ 3 h 410"/>
                <a:gd name="T32" fmla="*/ 172 w 150"/>
                <a:gd name="T33" fmla="*/ 3 h 410"/>
                <a:gd name="T34" fmla="*/ 141 w 150"/>
                <a:gd name="T35" fmla="*/ 3 h 410"/>
                <a:gd name="T36" fmla="*/ 131 w 150"/>
                <a:gd name="T37" fmla="*/ 3 h 410"/>
                <a:gd name="T38" fmla="*/ 116 w 150"/>
                <a:gd name="T39" fmla="*/ 3 h 410"/>
                <a:gd name="T40" fmla="*/ 70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46640"/>
                                        </p:tgtEl>
                                        <p:attrNameLst>
                                          <p:attrName>style.visibility</p:attrName>
                                        </p:attrNameLst>
                                      </p:cBhvr>
                                      <p:to>
                                        <p:strVal val="visible"/>
                                      </p:to>
                                    </p:set>
                                    <p:anim calcmode="lin" valueType="num">
                                      <p:cBhvr>
                                        <p:cTn id="7" dur="500" fill="hold"/>
                                        <p:tgtEl>
                                          <p:spTgt spid="446640"/>
                                        </p:tgtEl>
                                        <p:attrNameLst>
                                          <p:attrName>ppt_w</p:attrName>
                                        </p:attrNameLst>
                                      </p:cBhvr>
                                      <p:tavLst>
                                        <p:tav tm="0">
                                          <p:val>
                                            <p:fltVal val="0"/>
                                          </p:val>
                                        </p:tav>
                                        <p:tav tm="100000">
                                          <p:val>
                                            <p:strVal val="#ppt_w"/>
                                          </p:val>
                                        </p:tav>
                                      </p:tavLst>
                                    </p:anim>
                                    <p:anim calcmode="lin" valueType="num">
                                      <p:cBhvr>
                                        <p:cTn id="8" dur="500" fill="hold"/>
                                        <p:tgtEl>
                                          <p:spTgt spid="446640"/>
                                        </p:tgtEl>
                                        <p:attrNameLst>
                                          <p:attrName>ppt_h</p:attrName>
                                        </p:attrNameLst>
                                      </p:cBhvr>
                                      <p:tavLst>
                                        <p:tav tm="0">
                                          <p:val>
                                            <p:fltVal val="0"/>
                                          </p:val>
                                        </p:tav>
                                        <p:tav tm="100000">
                                          <p:val>
                                            <p:strVal val="#ppt_h"/>
                                          </p:val>
                                        </p:tav>
                                      </p:tavLst>
                                    </p:anim>
                                    <p:anim calcmode="lin" valueType="num">
                                      <p:cBhvr>
                                        <p:cTn id="9" dur="500" fill="hold"/>
                                        <p:tgtEl>
                                          <p:spTgt spid="446640"/>
                                        </p:tgtEl>
                                        <p:attrNameLst>
                                          <p:attrName>ppt_x</p:attrName>
                                        </p:attrNameLst>
                                      </p:cBhvr>
                                      <p:tavLst>
                                        <p:tav tm="0">
                                          <p:val>
                                            <p:fltVal val="0.5"/>
                                          </p:val>
                                        </p:tav>
                                        <p:tav tm="100000">
                                          <p:val>
                                            <p:strVal val="#ppt_x"/>
                                          </p:val>
                                        </p:tav>
                                      </p:tavLst>
                                    </p:anim>
                                    <p:anim calcmode="lin" valueType="num">
                                      <p:cBhvr>
                                        <p:cTn id="10" dur="500" fill="hold"/>
                                        <p:tgtEl>
                                          <p:spTgt spid="44664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664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6"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44034"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44035" name="Rectangle 5"/>
          <p:cNvSpPr>
            <a:spLocks noChangeArrowheads="1"/>
          </p:cNvSpPr>
          <p:nvPr/>
        </p:nvSpPr>
        <p:spPr bwMode="auto">
          <a:xfrm>
            <a:off x="3059113" y="879475"/>
            <a:ext cx="1182687"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 </a:t>
            </a:r>
            <a:r>
              <a:rPr lang="en-US" sz="2400" b="1">
                <a:solidFill>
                  <a:schemeClr val="accent2"/>
                </a:solidFill>
                <a:latin typeface="Times" charset="0"/>
              </a:rPr>
              <a:t>රාජකීය</a:t>
            </a:r>
          </a:p>
        </p:txBody>
      </p:sp>
      <p:sp>
        <p:nvSpPr>
          <p:cNvPr id="44036"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4037" name="Rectangle 7"/>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nvGrpSpPr>
          <p:cNvPr id="44038" name="Group 8"/>
          <p:cNvGrpSpPr>
            <a:grpSpLocks/>
          </p:cNvGrpSpPr>
          <p:nvPr/>
        </p:nvGrpSpPr>
        <p:grpSpPr bwMode="auto">
          <a:xfrm>
            <a:off x="901700" y="2603500"/>
            <a:ext cx="2201863" cy="1765300"/>
            <a:chOff x="568" y="1640"/>
            <a:chExt cx="1387" cy="1112"/>
          </a:xfrm>
        </p:grpSpPr>
        <p:grpSp>
          <p:nvGrpSpPr>
            <p:cNvPr id="44113" name="Group 9"/>
            <p:cNvGrpSpPr>
              <a:grpSpLocks/>
            </p:cNvGrpSpPr>
            <p:nvPr/>
          </p:nvGrpSpPr>
          <p:grpSpPr bwMode="auto">
            <a:xfrm>
              <a:off x="568" y="1640"/>
              <a:ext cx="1249" cy="1112"/>
              <a:chOff x="568" y="1640"/>
              <a:chExt cx="1249" cy="1112"/>
            </a:xfrm>
          </p:grpSpPr>
          <p:sp>
            <p:nvSpPr>
              <p:cNvPr id="600074" name="Oval 10"/>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44116" name="Freeform 11"/>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44117" name="Freeform 12"/>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grpSp>
        <p:sp>
          <p:nvSpPr>
            <p:cNvPr id="600077" name="Rectangle 13"/>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pitchFamily="-112" charset="0"/>
                  <a:ea typeface="+mn-ea"/>
                  <a:cs typeface="+mn-cs"/>
                </a:rPr>
                <a:t>A </a:t>
              </a:r>
              <a:r>
                <a:rPr lang="en-US" sz="6000">
                  <a:solidFill>
                    <a:srgbClr val="51DC00"/>
                  </a:solidFill>
                  <a:latin typeface="Times" pitchFamily="-112" charset="0"/>
                  <a:ea typeface="+mn-ea"/>
                  <a:cs typeface="+mn-cs"/>
                </a:rPr>
                <a:t>R</a:t>
              </a:r>
              <a:r>
                <a:rPr lang="en-US" sz="3600">
                  <a:solidFill>
                    <a:schemeClr val="tx2"/>
                  </a:solidFill>
                  <a:latin typeface="Times" pitchFamily="-112" charset="0"/>
                  <a:ea typeface="+mn-ea"/>
                  <a:cs typeface="+mn-cs"/>
                </a:rPr>
                <a:t> C</a:t>
              </a:r>
            </a:p>
          </p:txBody>
        </p:sp>
      </p:grpSp>
      <p:sp>
        <p:nvSpPr>
          <p:cNvPr id="44039" name="Line 14"/>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040" name="Line 15"/>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041" name="Line 16"/>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042" name="Line 17"/>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043" name="Line 18"/>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044" name="Line 19"/>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045" name="Rectangle 20"/>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4046" name="Rectangle 21"/>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00088" name="Rectangle 24"/>
          <p:cNvSpPr>
            <a:spLocks noChangeArrowheads="1"/>
          </p:cNvSpPr>
          <p:nvPr/>
        </p:nvSpPr>
        <p:spPr bwMode="auto">
          <a:xfrm>
            <a:off x="4786313" y="852488"/>
            <a:ext cx="1636712" cy="520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b="1">
                <a:solidFill>
                  <a:srgbClr val="FAFD00"/>
                </a:solidFill>
                <a:latin typeface="Times" charset="0"/>
                <a:cs typeface="MS PGothic" charset="0"/>
              </a:rPr>
              <a:t>ක්‍රි.පූ 1000</a:t>
            </a:r>
          </a:p>
        </p:txBody>
      </p:sp>
      <p:sp>
        <p:nvSpPr>
          <p:cNvPr id="600089" name="Text Box 25"/>
          <p:cNvSpPr txBox="1">
            <a:spLocks noChangeArrowheads="1"/>
          </p:cNvSpPr>
          <p:nvPr/>
        </p:nvSpPr>
        <p:spPr bwMode="auto">
          <a:xfrm>
            <a:off x="1765300" y="-22225"/>
            <a:ext cx="566896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600" b="1">
                <a:solidFill>
                  <a:schemeClr val="tx1"/>
                </a:solidFill>
                <a:latin typeface="Comic Sans MS" charset="0"/>
              </a:rPr>
              <a:t>1 සාමු.. 15:1; 2 සාමු.. 2:4; 1 රාජාවලිය</a:t>
            </a:r>
            <a:r>
              <a:rPr lang="en-AU" sz="1600" b="1">
                <a:solidFill>
                  <a:schemeClr val="tx1"/>
                </a:solidFill>
                <a:latin typeface="Comic Sans MS" charset="0"/>
              </a:rPr>
              <a:t> </a:t>
            </a:r>
            <a:r>
              <a:rPr lang="en-US" sz="1600" b="1">
                <a:solidFill>
                  <a:schemeClr val="tx1"/>
                </a:solidFill>
                <a:latin typeface="Comic Sans MS" charset="0"/>
              </a:rPr>
              <a:t>1:39</a:t>
            </a:r>
          </a:p>
        </p:txBody>
      </p:sp>
      <p:grpSp>
        <p:nvGrpSpPr>
          <p:cNvPr id="44049" name="Group 26"/>
          <p:cNvGrpSpPr>
            <a:grpSpLocks/>
          </p:cNvGrpSpPr>
          <p:nvPr/>
        </p:nvGrpSpPr>
        <p:grpSpPr bwMode="auto">
          <a:xfrm>
            <a:off x="8018463" y="3436938"/>
            <a:ext cx="981075" cy="1843087"/>
            <a:chOff x="5051" y="2165"/>
            <a:chExt cx="618" cy="1161"/>
          </a:xfrm>
        </p:grpSpPr>
        <p:grpSp>
          <p:nvGrpSpPr>
            <p:cNvPr id="44094" name="Group 27"/>
            <p:cNvGrpSpPr>
              <a:grpSpLocks/>
            </p:cNvGrpSpPr>
            <p:nvPr/>
          </p:nvGrpSpPr>
          <p:grpSpPr bwMode="auto">
            <a:xfrm>
              <a:off x="5051" y="2165"/>
              <a:ext cx="618" cy="1161"/>
              <a:chOff x="5051" y="2165"/>
              <a:chExt cx="618" cy="1161"/>
            </a:xfrm>
          </p:grpSpPr>
          <p:sp>
            <p:nvSpPr>
              <p:cNvPr id="44096" name="Freeform 2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4097" name="AutoShape 2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4098" name="Rectangle 3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4099" name="Line 3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100" name="Rectangle 3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4101" name="Rectangle 3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4102" name="Line 3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103" name="Line 3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104" name="Line 3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105" name="Line 3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106" name="Line 3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107" name="Line 3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108" name="Line 4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109" name="Line 4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110" name="Line 4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111" name="Line 4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112" name="Rectangle 44"/>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රාජකීය</a:t>
                </a:r>
              </a:p>
            </p:txBody>
          </p:sp>
        </p:grpSp>
        <p:sp>
          <p:nvSpPr>
            <p:cNvPr id="44095" name="Rectangle 45"/>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4050" name="Text Box 46"/>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4051" name="Text Box 47"/>
          <p:cNvSpPr txBox="1">
            <a:spLocks noChangeArrowheads="1"/>
          </p:cNvSpPr>
          <p:nvPr/>
        </p:nvSpPr>
        <p:spPr bwMode="auto">
          <a:xfrm>
            <a:off x="8588375" y="6461125"/>
            <a:ext cx="3238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800" b="1">
                <a:solidFill>
                  <a:schemeClr val="tx1"/>
                </a:solidFill>
                <a:latin typeface="Comic Sans MS" charset="0"/>
              </a:rPr>
              <a:t>4</a:t>
            </a:r>
            <a:endParaRPr lang="en-US" sz="2000">
              <a:solidFill>
                <a:srgbClr val="FFA27C"/>
              </a:solidFill>
              <a:latin typeface="B VAG Rounded Bold" charset="0"/>
            </a:endParaRPr>
          </a:p>
        </p:txBody>
      </p:sp>
      <p:sp>
        <p:nvSpPr>
          <p:cNvPr id="600112" name="Rectangle 48"/>
          <p:cNvSpPr>
            <a:spLocks noChangeArrowheads="1"/>
          </p:cNvSpPr>
          <p:nvPr/>
        </p:nvSpPr>
        <p:spPr bwMode="auto">
          <a:xfrm>
            <a:off x="812323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20</a:t>
            </a:r>
          </a:p>
        </p:txBody>
      </p:sp>
      <p:sp>
        <p:nvSpPr>
          <p:cNvPr id="44053" name="Text Box 49"/>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44054" name="Line 79"/>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055" name="Line 80"/>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056" name="Line 81"/>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057" name="Rectangle 82"/>
          <p:cNvSpPr>
            <a:spLocks noChangeArrowheads="1"/>
          </p:cNvSpPr>
          <p:nvPr/>
        </p:nvSpPr>
        <p:spPr bwMode="auto">
          <a:xfrm>
            <a:off x="5429250" y="2909888"/>
            <a:ext cx="14287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4058" name="Rectangle 83"/>
          <p:cNvSpPr>
            <a:spLocks noChangeArrowheads="1"/>
          </p:cNvSpPr>
          <p:nvPr/>
        </p:nvSpPr>
        <p:spPr bwMode="auto">
          <a:xfrm>
            <a:off x="5992813" y="3470275"/>
            <a:ext cx="176212" cy="134778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4059" name="Line 84"/>
          <p:cNvSpPr>
            <a:spLocks noChangeShapeType="1"/>
          </p:cNvSpPr>
          <p:nvPr/>
        </p:nvSpPr>
        <p:spPr bwMode="auto">
          <a:xfrm>
            <a:off x="6092825" y="2921000"/>
            <a:ext cx="0" cy="368300"/>
          </a:xfrm>
          <a:prstGeom prst="line">
            <a:avLst/>
          </a:prstGeom>
          <a:noFill/>
          <a:ln w="50800">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00149" name="Rectangle 85"/>
          <p:cNvSpPr>
            <a:spLocks noChangeArrowheads="1"/>
          </p:cNvSpPr>
          <p:nvPr/>
        </p:nvSpPr>
        <p:spPr bwMode="auto">
          <a:xfrm>
            <a:off x="2765425" y="3538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600177" name="Rectangle 113"/>
          <p:cNvSpPr>
            <a:spLocks noChangeArrowheads="1"/>
          </p:cNvSpPr>
          <p:nvPr/>
        </p:nvSpPr>
        <p:spPr bwMode="auto">
          <a:xfrm>
            <a:off x="3863975" y="1389063"/>
            <a:ext cx="1425575" cy="515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S - D - S</a:t>
            </a:r>
          </a:p>
        </p:txBody>
      </p:sp>
      <p:sp>
        <p:nvSpPr>
          <p:cNvPr id="600189" name="Oval 125"/>
          <p:cNvSpPr>
            <a:spLocks noChangeArrowheads="1"/>
          </p:cNvSpPr>
          <p:nvPr/>
        </p:nvSpPr>
        <p:spPr bwMode="auto">
          <a:xfrm>
            <a:off x="3756025" y="1282700"/>
            <a:ext cx="527050" cy="744538"/>
          </a:xfrm>
          <a:prstGeom prst="ellipse">
            <a:avLst/>
          </a:prstGeom>
          <a:noFill/>
          <a:ln w="57150">
            <a:solidFill>
              <a:srgbClr val="3333CC"/>
            </a:solidFill>
            <a:round/>
            <a:headEnd/>
            <a:tailEnd/>
          </a:ln>
          <a:effectLst>
            <a:outerShdw blurRad="63500" dist="74053" dir="1857825" algn="ctr" rotWithShape="0">
              <a:schemeClr val="accent2">
                <a:alpha val="74998"/>
              </a:schemeClr>
            </a:outerShdw>
          </a:effectLst>
        </p:spPr>
        <p:txBody>
          <a:bodyPr wrap="none" anchor="ctr"/>
          <a:lstStyle/>
          <a:p>
            <a:pPr algn="ctr">
              <a:defRPr/>
            </a:pPr>
            <a:endParaRPr lang="en-US" sz="1600">
              <a:solidFill>
                <a:srgbClr val="0831AD"/>
              </a:solidFill>
              <a:latin typeface="Times" charset="0"/>
              <a:cs typeface="MS PGothic" charset="0"/>
            </a:endParaRPr>
          </a:p>
        </p:txBody>
      </p:sp>
      <p:sp>
        <p:nvSpPr>
          <p:cNvPr id="600192" name="Text Box 128"/>
          <p:cNvSpPr txBox="1">
            <a:spLocks noChangeArrowheads="1"/>
          </p:cNvSpPr>
          <p:nvPr/>
        </p:nvSpPr>
        <p:spPr bwMode="auto">
          <a:xfrm>
            <a:off x="2328863" y="2008188"/>
            <a:ext cx="4497387" cy="1006475"/>
          </a:xfrm>
          <a:prstGeom prst="rect">
            <a:avLst/>
          </a:prstGeom>
          <a:noFill/>
          <a:ln w="12700">
            <a:noFill/>
            <a:miter lim="800000"/>
            <a:headEnd/>
            <a:tailEnd/>
          </a:ln>
          <a:effectLst>
            <a:outerShdw blurRad="63500" dist="91581" dir="3378596" algn="ctr" rotWithShape="0">
              <a:schemeClr val="accent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sz="6000" b="1">
                <a:solidFill>
                  <a:srgbClr val="0831AD"/>
                </a:solidFill>
                <a:latin typeface="Comic Sans MS" charset="0"/>
              </a:rPr>
              <a:t>සාවුල්</a:t>
            </a:r>
          </a:p>
        </p:txBody>
      </p:sp>
      <p:sp>
        <p:nvSpPr>
          <p:cNvPr id="600187" name="Text Box 123"/>
          <p:cNvSpPr txBox="1">
            <a:spLocks noChangeArrowheads="1"/>
          </p:cNvSpPr>
          <p:nvPr/>
        </p:nvSpPr>
        <p:spPr bwMode="auto">
          <a:xfrm>
            <a:off x="2159000" y="2968625"/>
            <a:ext cx="4940300" cy="1006475"/>
          </a:xfrm>
          <a:prstGeom prst="rect">
            <a:avLst/>
          </a:prstGeom>
          <a:noFill/>
          <a:ln w="12700">
            <a:noFill/>
            <a:miter lim="800000"/>
            <a:headEnd/>
            <a:tailEnd/>
          </a:ln>
          <a:effectLst>
            <a:outerShdw blurRad="63500" dist="71842" dir="2700000" algn="ctr" rotWithShape="0">
              <a:schemeClr val="accent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sz="6000" b="1">
                <a:solidFill>
                  <a:srgbClr val="0831AD"/>
                </a:solidFill>
                <a:latin typeface="Comic Sans MS" charset="0"/>
              </a:rPr>
              <a:t>දාවිත් </a:t>
            </a:r>
          </a:p>
        </p:txBody>
      </p:sp>
      <p:sp>
        <p:nvSpPr>
          <p:cNvPr id="600193" name="Oval 129"/>
          <p:cNvSpPr>
            <a:spLocks noChangeArrowheads="1"/>
          </p:cNvSpPr>
          <p:nvPr/>
        </p:nvSpPr>
        <p:spPr bwMode="auto">
          <a:xfrm>
            <a:off x="4264025" y="1301750"/>
            <a:ext cx="527050" cy="744538"/>
          </a:xfrm>
          <a:prstGeom prst="ellipse">
            <a:avLst/>
          </a:prstGeom>
          <a:noFill/>
          <a:ln w="57150">
            <a:solidFill>
              <a:srgbClr val="3333CC"/>
            </a:solidFill>
            <a:round/>
            <a:headEnd/>
            <a:tailEnd/>
          </a:ln>
          <a:effectLst>
            <a:outerShdw blurRad="63500" dist="74053" dir="1857825" algn="ctr" rotWithShape="0">
              <a:schemeClr val="accent2">
                <a:alpha val="74998"/>
              </a:schemeClr>
            </a:outerShdw>
          </a:effectLst>
        </p:spPr>
        <p:txBody>
          <a:bodyPr wrap="none" anchor="ctr"/>
          <a:lstStyle/>
          <a:p>
            <a:pPr algn="ctr">
              <a:defRPr/>
            </a:pPr>
            <a:endParaRPr lang="en-US" sz="1600">
              <a:solidFill>
                <a:srgbClr val="0831AD"/>
              </a:solidFill>
              <a:latin typeface="Times" charset="0"/>
              <a:cs typeface="MS PGothic" charset="0"/>
            </a:endParaRPr>
          </a:p>
        </p:txBody>
      </p:sp>
      <p:sp>
        <p:nvSpPr>
          <p:cNvPr id="600182" name="Text Box 118"/>
          <p:cNvSpPr txBox="1">
            <a:spLocks noChangeArrowheads="1"/>
          </p:cNvSpPr>
          <p:nvPr/>
        </p:nvSpPr>
        <p:spPr bwMode="auto">
          <a:xfrm>
            <a:off x="2146300" y="3902075"/>
            <a:ext cx="4876800" cy="1006475"/>
          </a:xfrm>
          <a:prstGeom prst="rect">
            <a:avLst/>
          </a:prstGeom>
          <a:noFill/>
          <a:ln w="12700">
            <a:noFill/>
            <a:miter lim="800000"/>
            <a:headEnd/>
            <a:tailEnd/>
          </a:ln>
          <a:effectLst>
            <a:outerShdw blurRad="63500" dist="102391" dir="3615307" algn="ctr" rotWithShape="0">
              <a:schemeClr val="accent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sz="6000" b="1">
                <a:solidFill>
                  <a:srgbClr val="0831AD"/>
                </a:solidFill>
                <a:latin typeface="Comic Sans MS" charset="0"/>
              </a:rPr>
              <a:t>සාලමොන්</a:t>
            </a:r>
          </a:p>
        </p:txBody>
      </p:sp>
      <p:sp>
        <p:nvSpPr>
          <p:cNvPr id="600194" name="Oval 130"/>
          <p:cNvSpPr>
            <a:spLocks noChangeArrowheads="1"/>
          </p:cNvSpPr>
          <p:nvPr/>
        </p:nvSpPr>
        <p:spPr bwMode="auto">
          <a:xfrm>
            <a:off x="4811713" y="1279525"/>
            <a:ext cx="527050" cy="744538"/>
          </a:xfrm>
          <a:prstGeom prst="ellipse">
            <a:avLst/>
          </a:prstGeom>
          <a:noFill/>
          <a:ln w="57150">
            <a:solidFill>
              <a:srgbClr val="3333CC"/>
            </a:solidFill>
            <a:round/>
            <a:headEnd/>
            <a:tailEnd/>
          </a:ln>
          <a:effectLst>
            <a:outerShdw blurRad="63500" dist="74053" dir="1857825" algn="ctr" rotWithShape="0">
              <a:schemeClr val="accent2">
                <a:alpha val="74998"/>
              </a:schemeClr>
            </a:outerShdw>
          </a:effectLst>
        </p:spPr>
        <p:txBody>
          <a:bodyPr wrap="none" anchor="ctr"/>
          <a:lstStyle/>
          <a:p>
            <a:pPr algn="ctr">
              <a:defRPr/>
            </a:pPr>
            <a:endParaRPr lang="en-US" sz="1600">
              <a:solidFill>
                <a:srgbClr val="0831AD"/>
              </a:solidFill>
              <a:latin typeface="Times" charset="0"/>
              <a:cs typeface="MS PGothic" charset="0"/>
            </a:endParaRPr>
          </a:p>
        </p:txBody>
      </p:sp>
      <p:sp>
        <p:nvSpPr>
          <p:cNvPr id="600201" name="Oval 137"/>
          <p:cNvSpPr>
            <a:spLocks noChangeArrowheads="1"/>
          </p:cNvSpPr>
          <p:nvPr/>
        </p:nvSpPr>
        <p:spPr bwMode="auto">
          <a:xfrm>
            <a:off x="3394075" y="1343025"/>
            <a:ext cx="2355850" cy="604838"/>
          </a:xfrm>
          <a:prstGeom prst="ellipse">
            <a:avLst/>
          </a:prstGeom>
          <a:noFill/>
          <a:ln w="76200">
            <a:solidFill>
              <a:srgbClr val="F8131B"/>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cs typeface="MS PGothic" charset="0"/>
            </a:endParaRPr>
          </a:p>
        </p:txBody>
      </p:sp>
      <p:grpSp>
        <p:nvGrpSpPr>
          <p:cNvPr id="44069" name="Group 86"/>
          <p:cNvGrpSpPr>
            <a:grpSpLocks/>
          </p:cNvGrpSpPr>
          <p:nvPr/>
        </p:nvGrpSpPr>
        <p:grpSpPr bwMode="auto">
          <a:xfrm>
            <a:off x="519113" y="117475"/>
            <a:ext cx="854075" cy="1720850"/>
            <a:chOff x="519113" y="312738"/>
            <a:chExt cx="854075" cy="1910769"/>
          </a:xfrm>
        </p:grpSpPr>
        <p:sp>
          <p:nvSpPr>
            <p:cNvPr id="88" name="Rectangle 87"/>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cs typeface="MS PGothic" charset="0"/>
                </a:rPr>
                <a:t>7</a:t>
              </a:r>
              <a:endParaRPr lang="en-US">
                <a:cs typeface="MS PGothic" charset="0"/>
              </a:endParaRPr>
            </a:p>
          </p:txBody>
        </p:sp>
        <p:sp>
          <p:nvSpPr>
            <p:cNvPr id="89"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grpSp>
        <p:nvGrpSpPr>
          <p:cNvPr id="44070" name="Group 113"/>
          <p:cNvGrpSpPr>
            <a:grpSpLocks/>
          </p:cNvGrpSpPr>
          <p:nvPr/>
        </p:nvGrpSpPr>
        <p:grpSpPr bwMode="auto">
          <a:xfrm>
            <a:off x="6083300" y="1136650"/>
            <a:ext cx="1289050" cy="1435100"/>
            <a:chOff x="1084" y="711"/>
            <a:chExt cx="2950" cy="2769"/>
          </a:xfrm>
        </p:grpSpPr>
        <p:grpSp>
          <p:nvGrpSpPr>
            <p:cNvPr id="44082" name="Group 114"/>
            <p:cNvGrpSpPr>
              <a:grpSpLocks/>
            </p:cNvGrpSpPr>
            <p:nvPr/>
          </p:nvGrpSpPr>
          <p:grpSpPr bwMode="auto">
            <a:xfrm>
              <a:off x="1084" y="711"/>
              <a:ext cx="2950" cy="2769"/>
              <a:chOff x="2707" y="548"/>
              <a:chExt cx="2950" cy="2769"/>
            </a:xfrm>
          </p:grpSpPr>
          <p:grpSp>
            <p:nvGrpSpPr>
              <p:cNvPr id="44088" name="Group 115"/>
              <p:cNvGrpSpPr>
                <a:grpSpLocks/>
              </p:cNvGrpSpPr>
              <p:nvPr/>
            </p:nvGrpSpPr>
            <p:grpSpPr bwMode="auto">
              <a:xfrm>
                <a:off x="3180" y="1046"/>
                <a:ext cx="2105" cy="1421"/>
                <a:chOff x="578" y="2316"/>
                <a:chExt cx="2105" cy="1421"/>
              </a:xfrm>
            </p:grpSpPr>
            <p:sp>
              <p:nvSpPr>
                <p:cNvPr id="44090"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44091"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pic>
            <p:nvPicPr>
              <p:cNvPr id="44089" name="Picture 118"/>
              <p:cNvPicPr>
                <a:picLocks noChangeArrowheads="1"/>
              </p:cNvPicPr>
              <p:nvPr/>
            </p:nvPicPr>
            <p:blipFill>
              <a:blip r:embed="rId4">
                <a:lum bright="-8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44083" name="Freeform 119"/>
            <p:cNvSpPr>
              <a:spLocks/>
            </p:cNvSpPr>
            <p:nvPr/>
          </p:nvSpPr>
          <p:spPr bwMode="auto">
            <a:xfrm>
              <a:off x="1616" y="2649"/>
              <a:ext cx="88" cy="277"/>
            </a:xfrm>
            <a:custGeom>
              <a:avLst/>
              <a:gdLst>
                <a:gd name="T0" fmla="*/ 260 w 85"/>
                <a:gd name="T1" fmla="*/ 3 h 318"/>
                <a:gd name="T2" fmla="*/ 226 w 85"/>
                <a:gd name="T3" fmla="*/ 3 h 318"/>
                <a:gd name="T4" fmla="*/ 171 w 85"/>
                <a:gd name="T5" fmla="*/ 3 h 318"/>
                <a:gd name="T6" fmla="*/ 196 w 85"/>
                <a:gd name="T7" fmla="*/ 3 h 318"/>
                <a:gd name="T8" fmla="*/ 226 w 85"/>
                <a:gd name="T9" fmla="*/ 3 h 318"/>
                <a:gd name="T10" fmla="*/ 134 w 85"/>
                <a:gd name="T11" fmla="*/ 3 h 318"/>
                <a:gd name="T12" fmla="*/ 134 w 85"/>
                <a:gd name="T13" fmla="*/ 3 h 318"/>
                <a:gd name="T14" fmla="*/ 171 w 85"/>
                <a:gd name="T15" fmla="*/ 3 h 318"/>
                <a:gd name="T16" fmla="*/ 101 w 85"/>
                <a:gd name="T17" fmla="*/ 3 h 318"/>
                <a:gd name="T18" fmla="*/ 134 w 85"/>
                <a:gd name="T19" fmla="*/ 3 h 318"/>
                <a:gd name="T20" fmla="*/ 171 w 85"/>
                <a:gd name="T21" fmla="*/ 3 h 318"/>
                <a:gd name="T22" fmla="*/ 134 w 85"/>
                <a:gd name="T23" fmla="*/ 3 h 318"/>
                <a:gd name="T24" fmla="*/ 171 w 85"/>
                <a:gd name="T25" fmla="*/ 3 h 318"/>
                <a:gd name="T26" fmla="*/ 134 w 85"/>
                <a:gd name="T27" fmla="*/ 3 h 318"/>
                <a:gd name="T28" fmla="*/ 171 w 85"/>
                <a:gd name="T29" fmla="*/ 3 h 318"/>
                <a:gd name="T30" fmla="*/ 196 w 85"/>
                <a:gd name="T31" fmla="*/ 3 h 318"/>
                <a:gd name="T32" fmla="*/ 260 w 85"/>
                <a:gd name="T33" fmla="*/ 3 h 318"/>
                <a:gd name="T34" fmla="*/ 287 w 85"/>
                <a:gd name="T35" fmla="*/ 3 h 318"/>
                <a:gd name="T36" fmla="*/ 260 w 85"/>
                <a:gd name="T37" fmla="*/ 3 h 318"/>
                <a:gd name="T38" fmla="*/ 226 w 85"/>
                <a:gd name="T39" fmla="*/ 3 h 318"/>
                <a:gd name="T40" fmla="*/ 196 w 85"/>
                <a:gd name="T41" fmla="*/ 3 h 318"/>
                <a:gd name="T42" fmla="*/ 134 w 85"/>
                <a:gd name="T43" fmla="*/ 3 h 318"/>
                <a:gd name="T44" fmla="*/ 101 w 85"/>
                <a:gd name="T45" fmla="*/ 3 h 318"/>
                <a:gd name="T46" fmla="*/ 77 w 85"/>
                <a:gd name="T47" fmla="*/ 3 h 318"/>
                <a:gd name="T48" fmla="*/ 5 w 85"/>
                <a:gd name="T49" fmla="*/ 3 h 318"/>
                <a:gd name="T50" fmla="*/ 134 w 85"/>
                <a:gd name="T51" fmla="*/ 3 h 318"/>
                <a:gd name="T52" fmla="*/ 226 w 85"/>
                <a:gd name="T53" fmla="*/ 3 h 318"/>
                <a:gd name="T54" fmla="*/ 260 w 85"/>
                <a:gd name="T55" fmla="*/ 3 h 318"/>
                <a:gd name="T56" fmla="*/ 226 w 85"/>
                <a:gd name="T57" fmla="*/ 3 h 318"/>
                <a:gd name="T58" fmla="*/ 226 w 85"/>
                <a:gd name="T59" fmla="*/ 3 h 318"/>
                <a:gd name="T60" fmla="*/ 171 w 85"/>
                <a:gd name="T61" fmla="*/ 3 h 318"/>
                <a:gd name="T62" fmla="*/ 77 w 85"/>
                <a:gd name="T63" fmla="*/ 3 h 318"/>
                <a:gd name="T64" fmla="*/ 134 w 85"/>
                <a:gd name="T65" fmla="*/ 3 h 318"/>
                <a:gd name="T66" fmla="*/ 196 w 85"/>
                <a:gd name="T67" fmla="*/ 3 h 318"/>
                <a:gd name="T68" fmla="*/ 260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4084" name="Freeform 120"/>
            <p:cNvSpPr>
              <a:spLocks/>
            </p:cNvSpPr>
            <p:nvPr/>
          </p:nvSpPr>
          <p:spPr bwMode="auto">
            <a:xfrm>
              <a:off x="1635" y="2647"/>
              <a:ext cx="109" cy="309"/>
            </a:xfrm>
            <a:custGeom>
              <a:avLst/>
              <a:gdLst>
                <a:gd name="T0" fmla="*/ 1 w 105"/>
                <a:gd name="T1" fmla="*/ 0 h 354"/>
                <a:gd name="T2" fmla="*/ 370 w 105"/>
                <a:gd name="T3" fmla="*/ 3 h 354"/>
                <a:gd name="T4" fmla="*/ 289 w 105"/>
                <a:gd name="T5" fmla="*/ 3 h 354"/>
                <a:gd name="T6" fmla="*/ 333 w 105"/>
                <a:gd name="T7" fmla="*/ 3 h 354"/>
                <a:gd name="T8" fmla="*/ 333 w 105"/>
                <a:gd name="T9" fmla="*/ 3 h 354"/>
                <a:gd name="T10" fmla="*/ 387 w 105"/>
                <a:gd name="T11" fmla="*/ 3 h 354"/>
                <a:gd name="T12" fmla="*/ 387 w 105"/>
                <a:gd name="T13" fmla="*/ 3 h 354"/>
                <a:gd name="T14" fmla="*/ 333 w 105"/>
                <a:gd name="T15" fmla="*/ 3 h 354"/>
                <a:gd name="T16" fmla="*/ 274 w 105"/>
                <a:gd name="T17" fmla="*/ 3 h 354"/>
                <a:gd name="T18" fmla="*/ 62 w 105"/>
                <a:gd name="T19" fmla="*/ 3 h 354"/>
                <a:gd name="T20" fmla="*/ 12 w 105"/>
                <a:gd name="T21" fmla="*/ 3 h 354"/>
                <a:gd name="T22" fmla="*/ 62 w 105"/>
                <a:gd name="T23" fmla="*/ 3 h 354"/>
                <a:gd name="T24" fmla="*/ 9 w 105"/>
                <a:gd name="T25" fmla="*/ 3 h 354"/>
                <a:gd name="T26" fmla="*/ 7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4085" name="Freeform 121"/>
            <p:cNvSpPr>
              <a:spLocks/>
            </p:cNvSpPr>
            <p:nvPr/>
          </p:nvSpPr>
          <p:spPr bwMode="auto">
            <a:xfrm>
              <a:off x="3008" y="2583"/>
              <a:ext cx="155" cy="328"/>
            </a:xfrm>
            <a:custGeom>
              <a:avLst/>
              <a:gdLst>
                <a:gd name="T0" fmla="*/ 605 w 149"/>
                <a:gd name="T1" fmla="*/ 3 h 376"/>
                <a:gd name="T2" fmla="*/ 575 w 149"/>
                <a:gd name="T3" fmla="*/ 3 h 376"/>
                <a:gd name="T4" fmla="*/ 534 w 149"/>
                <a:gd name="T5" fmla="*/ 3 h 376"/>
                <a:gd name="T6" fmla="*/ 526 w 149"/>
                <a:gd name="T7" fmla="*/ 3 h 376"/>
                <a:gd name="T8" fmla="*/ 449 w 149"/>
                <a:gd name="T9" fmla="*/ 3 h 376"/>
                <a:gd name="T10" fmla="*/ 355 w 149"/>
                <a:gd name="T11" fmla="*/ 3 h 376"/>
                <a:gd name="T12" fmla="*/ 285 w 149"/>
                <a:gd name="T13" fmla="*/ 3 h 376"/>
                <a:gd name="T14" fmla="*/ 239 w 149"/>
                <a:gd name="T15" fmla="*/ 3 h 376"/>
                <a:gd name="T16" fmla="*/ 76 w 149"/>
                <a:gd name="T17" fmla="*/ 3 h 376"/>
                <a:gd name="T18" fmla="*/ 2 w 149"/>
                <a:gd name="T19" fmla="*/ 3 h 376"/>
                <a:gd name="T20" fmla="*/ 5 w 149"/>
                <a:gd name="T21" fmla="*/ 3 h 376"/>
                <a:gd name="T22" fmla="*/ 8 w 149"/>
                <a:gd name="T23" fmla="*/ 3 h 376"/>
                <a:gd name="T24" fmla="*/ 85 w 149"/>
                <a:gd name="T25" fmla="*/ 3 h 376"/>
                <a:gd name="T26" fmla="*/ 143 w 149"/>
                <a:gd name="T27" fmla="*/ 3 h 376"/>
                <a:gd name="T28" fmla="*/ 181 w 149"/>
                <a:gd name="T29" fmla="*/ 3 h 376"/>
                <a:gd name="T30" fmla="*/ 344 w 149"/>
                <a:gd name="T31" fmla="*/ 3 h 376"/>
                <a:gd name="T32" fmla="*/ 526 w 149"/>
                <a:gd name="T33" fmla="*/ 3 h 376"/>
                <a:gd name="T34" fmla="*/ 605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4086" name="Freeform 122"/>
            <p:cNvSpPr>
              <a:spLocks/>
            </p:cNvSpPr>
            <p:nvPr/>
          </p:nvSpPr>
          <p:spPr bwMode="auto">
            <a:xfrm>
              <a:off x="1714" y="1020"/>
              <a:ext cx="99" cy="440"/>
            </a:xfrm>
            <a:custGeom>
              <a:avLst/>
              <a:gdLst>
                <a:gd name="T0" fmla="*/ 78 w 96"/>
                <a:gd name="T1" fmla="*/ 3 h 504"/>
                <a:gd name="T2" fmla="*/ 188 w 96"/>
                <a:gd name="T3" fmla="*/ 3 h 504"/>
                <a:gd name="T4" fmla="*/ 224 w 96"/>
                <a:gd name="T5" fmla="*/ 3 h 504"/>
                <a:gd name="T6" fmla="*/ 224 w 96"/>
                <a:gd name="T7" fmla="*/ 3 h 504"/>
                <a:gd name="T8" fmla="*/ 276 w 96"/>
                <a:gd name="T9" fmla="*/ 3 h 504"/>
                <a:gd name="T10" fmla="*/ 299 w 96"/>
                <a:gd name="T11" fmla="*/ 3 h 504"/>
                <a:gd name="T12" fmla="*/ 276 w 96"/>
                <a:gd name="T13" fmla="*/ 3 h 504"/>
                <a:gd name="T14" fmla="*/ 240 w 96"/>
                <a:gd name="T15" fmla="*/ 3 h 504"/>
                <a:gd name="T16" fmla="*/ 86 w 96"/>
                <a:gd name="T17" fmla="*/ 3 h 504"/>
                <a:gd name="T18" fmla="*/ 78 w 96"/>
                <a:gd name="T19" fmla="*/ 3 h 504"/>
                <a:gd name="T20" fmla="*/ 95 w 96"/>
                <a:gd name="T21" fmla="*/ 3 h 504"/>
                <a:gd name="T22" fmla="*/ 121 w 96"/>
                <a:gd name="T23" fmla="*/ 3 h 504"/>
                <a:gd name="T24" fmla="*/ 74 w 96"/>
                <a:gd name="T25" fmla="*/ 3 h 504"/>
                <a:gd name="T26" fmla="*/ 78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4087" name="Freeform 123"/>
            <p:cNvSpPr>
              <a:spLocks/>
            </p:cNvSpPr>
            <p:nvPr/>
          </p:nvSpPr>
          <p:spPr bwMode="auto">
            <a:xfrm>
              <a:off x="3431" y="1007"/>
              <a:ext cx="156" cy="358"/>
            </a:xfrm>
            <a:custGeom>
              <a:avLst/>
              <a:gdLst>
                <a:gd name="T0" fmla="*/ 5 w 150"/>
                <a:gd name="T1" fmla="*/ 3 h 410"/>
                <a:gd name="T2" fmla="*/ 172 w 150"/>
                <a:gd name="T3" fmla="*/ 3 h 410"/>
                <a:gd name="T4" fmla="*/ 342 w 150"/>
                <a:gd name="T5" fmla="*/ 3 h 410"/>
                <a:gd name="T6" fmla="*/ 400 w 150"/>
                <a:gd name="T7" fmla="*/ 3 h 410"/>
                <a:gd name="T8" fmla="*/ 489 w 150"/>
                <a:gd name="T9" fmla="*/ 3 h 410"/>
                <a:gd name="T10" fmla="*/ 547 w 150"/>
                <a:gd name="T11" fmla="*/ 3 h 410"/>
                <a:gd name="T12" fmla="*/ 578 w 150"/>
                <a:gd name="T13" fmla="*/ 3 h 410"/>
                <a:gd name="T14" fmla="*/ 592 w 150"/>
                <a:gd name="T15" fmla="*/ 3 h 410"/>
                <a:gd name="T16" fmla="*/ 616 w 150"/>
                <a:gd name="T17" fmla="*/ 3 h 410"/>
                <a:gd name="T18" fmla="*/ 624 w 150"/>
                <a:gd name="T19" fmla="*/ 3 h 410"/>
                <a:gd name="T20" fmla="*/ 555 w 150"/>
                <a:gd name="T21" fmla="*/ 0 h 410"/>
                <a:gd name="T22" fmla="*/ 400 w 150"/>
                <a:gd name="T23" fmla="*/ 3 h 410"/>
                <a:gd name="T24" fmla="*/ 329 w 150"/>
                <a:gd name="T25" fmla="*/ 3 h 410"/>
                <a:gd name="T26" fmla="*/ 283 w 150"/>
                <a:gd name="T27" fmla="*/ 3 h 410"/>
                <a:gd name="T28" fmla="*/ 244 w 150"/>
                <a:gd name="T29" fmla="*/ 3 h 410"/>
                <a:gd name="T30" fmla="*/ 179 w 150"/>
                <a:gd name="T31" fmla="*/ 3 h 410"/>
                <a:gd name="T32" fmla="*/ 172 w 150"/>
                <a:gd name="T33" fmla="*/ 3 h 410"/>
                <a:gd name="T34" fmla="*/ 141 w 150"/>
                <a:gd name="T35" fmla="*/ 3 h 410"/>
                <a:gd name="T36" fmla="*/ 131 w 150"/>
                <a:gd name="T37" fmla="*/ 3 h 410"/>
                <a:gd name="T38" fmla="*/ 116 w 150"/>
                <a:gd name="T39" fmla="*/ 3 h 410"/>
                <a:gd name="T40" fmla="*/ 70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grpSp>
        <p:nvGrpSpPr>
          <p:cNvPr id="44071" name="Group 113"/>
          <p:cNvGrpSpPr>
            <a:grpSpLocks/>
          </p:cNvGrpSpPr>
          <p:nvPr/>
        </p:nvGrpSpPr>
        <p:grpSpPr bwMode="auto">
          <a:xfrm>
            <a:off x="6083300" y="3154363"/>
            <a:ext cx="1289050" cy="1435100"/>
            <a:chOff x="1084" y="711"/>
            <a:chExt cx="2950" cy="2769"/>
          </a:xfrm>
        </p:grpSpPr>
        <p:grpSp>
          <p:nvGrpSpPr>
            <p:cNvPr id="44072" name="Group 114"/>
            <p:cNvGrpSpPr>
              <a:grpSpLocks/>
            </p:cNvGrpSpPr>
            <p:nvPr/>
          </p:nvGrpSpPr>
          <p:grpSpPr bwMode="auto">
            <a:xfrm>
              <a:off x="1084" y="711"/>
              <a:ext cx="2950" cy="2769"/>
              <a:chOff x="2707" y="548"/>
              <a:chExt cx="2950" cy="2769"/>
            </a:xfrm>
          </p:grpSpPr>
          <p:grpSp>
            <p:nvGrpSpPr>
              <p:cNvPr id="44078" name="Group 115"/>
              <p:cNvGrpSpPr>
                <a:grpSpLocks/>
              </p:cNvGrpSpPr>
              <p:nvPr/>
            </p:nvGrpSpPr>
            <p:grpSpPr bwMode="auto">
              <a:xfrm>
                <a:off x="3180" y="1046"/>
                <a:ext cx="2105" cy="1421"/>
                <a:chOff x="578" y="2316"/>
                <a:chExt cx="2105" cy="1421"/>
              </a:xfrm>
            </p:grpSpPr>
            <p:sp>
              <p:nvSpPr>
                <p:cNvPr id="44080"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44081"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pic>
            <p:nvPicPr>
              <p:cNvPr id="44079" name="Picture 118"/>
              <p:cNvPicPr>
                <a:picLocks noChangeArrowheads="1"/>
              </p:cNvPicPr>
              <p:nvPr/>
            </p:nvPicPr>
            <p:blipFill>
              <a:blip r:embed="rId4">
                <a:lum bright="-8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44073" name="Freeform 119"/>
            <p:cNvSpPr>
              <a:spLocks/>
            </p:cNvSpPr>
            <p:nvPr/>
          </p:nvSpPr>
          <p:spPr bwMode="auto">
            <a:xfrm>
              <a:off x="1616" y="2649"/>
              <a:ext cx="88" cy="277"/>
            </a:xfrm>
            <a:custGeom>
              <a:avLst/>
              <a:gdLst>
                <a:gd name="T0" fmla="*/ 260 w 85"/>
                <a:gd name="T1" fmla="*/ 3 h 318"/>
                <a:gd name="T2" fmla="*/ 226 w 85"/>
                <a:gd name="T3" fmla="*/ 3 h 318"/>
                <a:gd name="T4" fmla="*/ 171 w 85"/>
                <a:gd name="T5" fmla="*/ 3 h 318"/>
                <a:gd name="T6" fmla="*/ 196 w 85"/>
                <a:gd name="T7" fmla="*/ 3 h 318"/>
                <a:gd name="T8" fmla="*/ 226 w 85"/>
                <a:gd name="T9" fmla="*/ 3 h 318"/>
                <a:gd name="T10" fmla="*/ 134 w 85"/>
                <a:gd name="T11" fmla="*/ 3 h 318"/>
                <a:gd name="T12" fmla="*/ 134 w 85"/>
                <a:gd name="T13" fmla="*/ 3 h 318"/>
                <a:gd name="T14" fmla="*/ 171 w 85"/>
                <a:gd name="T15" fmla="*/ 3 h 318"/>
                <a:gd name="T16" fmla="*/ 101 w 85"/>
                <a:gd name="T17" fmla="*/ 3 h 318"/>
                <a:gd name="T18" fmla="*/ 134 w 85"/>
                <a:gd name="T19" fmla="*/ 3 h 318"/>
                <a:gd name="T20" fmla="*/ 171 w 85"/>
                <a:gd name="T21" fmla="*/ 3 h 318"/>
                <a:gd name="T22" fmla="*/ 134 w 85"/>
                <a:gd name="T23" fmla="*/ 3 h 318"/>
                <a:gd name="T24" fmla="*/ 171 w 85"/>
                <a:gd name="T25" fmla="*/ 3 h 318"/>
                <a:gd name="T26" fmla="*/ 134 w 85"/>
                <a:gd name="T27" fmla="*/ 3 h 318"/>
                <a:gd name="T28" fmla="*/ 171 w 85"/>
                <a:gd name="T29" fmla="*/ 3 h 318"/>
                <a:gd name="T30" fmla="*/ 196 w 85"/>
                <a:gd name="T31" fmla="*/ 3 h 318"/>
                <a:gd name="T32" fmla="*/ 260 w 85"/>
                <a:gd name="T33" fmla="*/ 3 h 318"/>
                <a:gd name="T34" fmla="*/ 287 w 85"/>
                <a:gd name="T35" fmla="*/ 3 h 318"/>
                <a:gd name="T36" fmla="*/ 260 w 85"/>
                <a:gd name="T37" fmla="*/ 3 h 318"/>
                <a:gd name="T38" fmla="*/ 226 w 85"/>
                <a:gd name="T39" fmla="*/ 3 h 318"/>
                <a:gd name="T40" fmla="*/ 196 w 85"/>
                <a:gd name="T41" fmla="*/ 3 h 318"/>
                <a:gd name="T42" fmla="*/ 134 w 85"/>
                <a:gd name="T43" fmla="*/ 3 h 318"/>
                <a:gd name="T44" fmla="*/ 101 w 85"/>
                <a:gd name="T45" fmla="*/ 3 h 318"/>
                <a:gd name="T46" fmla="*/ 77 w 85"/>
                <a:gd name="T47" fmla="*/ 3 h 318"/>
                <a:gd name="T48" fmla="*/ 5 w 85"/>
                <a:gd name="T49" fmla="*/ 3 h 318"/>
                <a:gd name="T50" fmla="*/ 134 w 85"/>
                <a:gd name="T51" fmla="*/ 3 h 318"/>
                <a:gd name="T52" fmla="*/ 226 w 85"/>
                <a:gd name="T53" fmla="*/ 3 h 318"/>
                <a:gd name="T54" fmla="*/ 260 w 85"/>
                <a:gd name="T55" fmla="*/ 3 h 318"/>
                <a:gd name="T56" fmla="*/ 226 w 85"/>
                <a:gd name="T57" fmla="*/ 3 h 318"/>
                <a:gd name="T58" fmla="*/ 226 w 85"/>
                <a:gd name="T59" fmla="*/ 3 h 318"/>
                <a:gd name="T60" fmla="*/ 171 w 85"/>
                <a:gd name="T61" fmla="*/ 3 h 318"/>
                <a:gd name="T62" fmla="*/ 77 w 85"/>
                <a:gd name="T63" fmla="*/ 3 h 318"/>
                <a:gd name="T64" fmla="*/ 134 w 85"/>
                <a:gd name="T65" fmla="*/ 3 h 318"/>
                <a:gd name="T66" fmla="*/ 196 w 85"/>
                <a:gd name="T67" fmla="*/ 3 h 318"/>
                <a:gd name="T68" fmla="*/ 260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4074" name="Freeform 120"/>
            <p:cNvSpPr>
              <a:spLocks/>
            </p:cNvSpPr>
            <p:nvPr/>
          </p:nvSpPr>
          <p:spPr bwMode="auto">
            <a:xfrm>
              <a:off x="1635" y="2647"/>
              <a:ext cx="109" cy="309"/>
            </a:xfrm>
            <a:custGeom>
              <a:avLst/>
              <a:gdLst>
                <a:gd name="T0" fmla="*/ 1 w 105"/>
                <a:gd name="T1" fmla="*/ 0 h 354"/>
                <a:gd name="T2" fmla="*/ 370 w 105"/>
                <a:gd name="T3" fmla="*/ 3 h 354"/>
                <a:gd name="T4" fmla="*/ 289 w 105"/>
                <a:gd name="T5" fmla="*/ 3 h 354"/>
                <a:gd name="T6" fmla="*/ 333 w 105"/>
                <a:gd name="T7" fmla="*/ 3 h 354"/>
                <a:gd name="T8" fmla="*/ 333 w 105"/>
                <a:gd name="T9" fmla="*/ 3 h 354"/>
                <a:gd name="T10" fmla="*/ 387 w 105"/>
                <a:gd name="T11" fmla="*/ 3 h 354"/>
                <a:gd name="T12" fmla="*/ 387 w 105"/>
                <a:gd name="T13" fmla="*/ 3 h 354"/>
                <a:gd name="T14" fmla="*/ 333 w 105"/>
                <a:gd name="T15" fmla="*/ 3 h 354"/>
                <a:gd name="T16" fmla="*/ 274 w 105"/>
                <a:gd name="T17" fmla="*/ 3 h 354"/>
                <a:gd name="T18" fmla="*/ 62 w 105"/>
                <a:gd name="T19" fmla="*/ 3 h 354"/>
                <a:gd name="T20" fmla="*/ 12 w 105"/>
                <a:gd name="T21" fmla="*/ 3 h 354"/>
                <a:gd name="T22" fmla="*/ 62 w 105"/>
                <a:gd name="T23" fmla="*/ 3 h 354"/>
                <a:gd name="T24" fmla="*/ 9 w 105"/>
                <a:gd name="T25" fmla="*/ 3 h 354"/>
                <a:gd name="T26" fmla="*/ 7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4075" name="Freeform 121"/>
            <p:cNvSpPr>
              <a:spLocks/>
            </p:cNvSpPr>
            <p:nvPr/>
          </p:nvSpPr>
          <p:spPr bwMode="auto">
            <a:xfrm>
              <a:off x="3008" y="2583"/>
              <a:ext cx="155" cy="328"/>
            </a:xfrm>
            <a:custGeom>
              <a:avLst/>
              <a:gdLst>
                <a:gd name="T0" fmla="*/ 605 w 149"/>
                <a:gd name="T1" fmla="*/ 3 h 376"/>
                <a:gd name="T2" fmla="*/ 575 w 149"/>
                <a:gd name="T3" fmla="*/ 3 h 376"/>
                <a:gd name="T4" fmla="*/ 534 w 149"/>
                <a:gd name="T5" fmla="*/ 3 h 376"/>
                <a:gd name="T6" fmla="*/ 526 w 149"/>
                <a:gd name="T7" fmla="*/ 3 h 376"/>
                <a:gd name="T8" fmla="*/ 449 w 149"/>
                <a:gd name="T9" fmla="*/ 3 h 376"/>
                <a:gd name="T10" fmla="*/ 355 w 149"/>
                <a:gd name="T11" fmla="*/ 3 h 376"/>
                <a:gd name="T12" fmla="*/ 285 w 149"/>
                <a:gd name="T13" fmla="*/ 3 h 376"/>
                <a:gd name="T14" fmla="*/ 239 w 149"/>
                <a:gd name="T15" fmla="*/ 3 h 376"/>
                <a:gd name="T16" fmla="*/ 76 w 149"/>
                <a:gd name="T17" fmla="*/ 3 h 376"/>
                <a:gd name="T18" fmla="*/ 2 w 149"/>
                <a:gd name="T19" fmla="*/ 3 h 376"/>
                <a:gd name="T20" fmla="*/ 5 w 149"/>
                <a:gd name="T21" fmla="*/ 3 h 376"/>
                <a:gd name="T22" fmla="*/ 8 w 149"/>
                <a:gd name="T23" fmla="*/ 3 h 376"/>
                <a:gd name="T24" fmla="*/ 85 w 149"/>
                <a:gd name="T25" fmla="*/ 3 h 376"/>
                <a:gd name="T26" fmla="*/ 143 w 149"/>
                <a:gd name="T27" fmla="*/ 3 h 376"/>
                <a:gd name="T28" fmla="*/ 181 w 149"/>
                <a:gd name="T29" fmla="*/ 3 h 376"/>
                <a:gd name="T30" fmla="*/ 344 w 149"/>
                <a:gd name="T31" fmla="*/ 3 h 376"/>
                <a:gd name="T32" fmla="*/ 526 w 149"/>
                <a:gd name="T33" fmla="*/ 3 h 376"/>
                <a:gd name="T34" fmla="*/ 605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4076" name="Freeform 122"/>
            <p:cNvSpPr>
              <a:spLocks/>
            </p:cNvSpPr>
            <p:nvPr/>
          </p:nvSpPr>
          <p:spPr bwMode="auto">
            <a:xfrm>
              <a:off x="1714" y="1020"/>
              <a:ext cx="99" cy="440"/>
            </a:xfrm>
            <a:custGeom>
              <a:avLst/>
              <a:gdLst>
                <a:gd name="T0" fmla="*/ 78 w 96"/>
                <a:gd name="T1" fmla="*/ 3 h 504"/>
                <a:gd name="T2" fmla="*/ 188 w 96"/>
                <a:gd name="T3" fmla="*/ 3 h 504"/>
                <a:gd name="T4" fmla="*/ 224 w 96"/>
                <a:gd name="T5" fmla="*/ 3 h 504"/>
                <a:gd name="T6" fmla="*/ 224 w 96"/>
                <a:gd name="T7" fmla="*/ 3 h 504"/>
                <a:gd name="T8" fmla="*/ 276 w 96"/>
                <a:gd name="T9" fmla="*/ 3 h 504"/>
                <a:gd name="T10" fmla="*/ 299 w 96"/>
                <a:gd name="T11" fmla="*/ 3 h 504"/>
                <a:gd name="T12" fmla="*/ 276 w 96"/>
                <a:gd name="T13" fmla="*/ 3 h 504"/>
                <a:gd name="T14" fmla="*/ 240 w 96"/>
                <a:gd name="T15" fmla="*/ 3 h 504"/>
                <a:gd name="T16" fmla="*/ 86 w 96"/>
                <a:gd name="T17" fmla="*/ 3 h 504"/>
                <a:gd name="T18" fmla="*/ 78 w 96"/>
                <a:gd name="T19" fmla="*/ 3 h 504"/>
                <a:gd name="T20" fmla="*/ 95 w 96"/>
                <a:gd name="T21" fmla="*/ 3 h 504"/>
                <a:gd name="T22" fmla="*/ 121 w 96"/>
                <a:gd name="T23" fmla="*/ 3 h 504"/>
                <a:gd name="T24" fmla="*/ 74 w 96"/>
                <a:gd name="T25" fmla="*/ 3 h 504"/>
                <a:gd name="T26" fmla="*/ 78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4077" name="Freeform 123"/>
            <p:cNvSpPr>
              <a:spLocks/>
            </p:cNvSpPr>
            <p:nvPr/>
          </p:nvSpPr>
          <p:spPr bwMode="auto">
            <a:xfrm>
              <a:off x="3431" y="1007"/>
              <a:ext cx="156" cy="358"/>
            </a:xfrm>
            <a:custGeom>
              <a:avLst/>
              <a:gdLst>
                <a:gd name="T0" fmla="*/ 5 w 150"/>
                <a:gd name="T1" fmla="*/ 3 h 410"/>
                <a:gd name="T2" fmla="*/ 172 w 150"/>
                <a:gd name="T3" fmla="*/ 3 h 410"/>
                <a:gd name="T4" fmla="*/ 342 w 150"/>
                <a:gd name="T5" fmla="*/ 3 h 410"/>
                <a:gd name="T6" fmla="*/ 400 w 150"/>
                <a:gd name="T7" fmla="*/ 3 h 410"/>
                <a:gd name="T8" fmla="*/ 489 w 150"/>
                <a:gd name="T9" fmla="*/ 3 h 410"/>
                <a:gd name="T10" fmla="*/ 547 w 150"/>
                <a:gd name="T11" fmla="*/ 3 h 410"/>
                <a:gd name="T12" fmla="*/ 578 w 150"/>
                <a:gd name="T13" fmla="*/ 3 h 410"/>
                <a:gd name="T14" fmla="*/ 592 w 150"/>
                <a:gd name="T15" fmla="*/ 3 h 410"/>
                <a:gd name="T16" fmla="*/ 616 w 150"/>
                <a:gd name="T17" fmla="*/ 3 h 410"/>
                <a:gd name="T18" fmla="*/ 624 w 150"/>
                <a:gd name="T19" fmla="*/ 3 h 410"/>
                <a:gd name="T20" fmla="*/ 555 w 150"/>
                <a:gd name="T21" fmla="*/ 0 h 410"/>
                <a:gd name="T22" fmla="*/ 400 w 150"/>
                <a:gd name="T23" fmla="*/ 3 h 410"/>
                <a:gd name="T24" fmla="*/ 329 w 150"/>
                <a:gd name="T25" fmla="*/ 3 h 410"/>
                <a:gd name="T26" fmla="*/ 283 w 150"/>
                <a:gd name="T27" fmla="*/ 3 h 410"/>
                <a:gd name="T28" fmla="*/ 244 w 150"/>
                <a:gd name="T29" fmla="*/ 3 h 410"/>
                <a:gd name="T30" fmla="*/ 179 w 150"/>
                <a:gd name="T31" fmla="*/ 3 h 410"/>
                <a:gd name="T32" fmla="*/ 172 w 150"/>
                <a:gd name="T33" fmla="*/ 3 h 410"/>
                <a:gd name="T34" fmla="*/ 141 w 150"/>
                <a:gd name="T35" fmla="*/ 3 h 410"/>
                <a:gd name="T36" fmla="*/ 131 w 150"/>
                <a:gd name="T37" fmla="*/ 3 h 410"/>
                <a:gd name="T38" fmla="*/ 116 w 150"/>
                <a:gd name="T39" fmla="*/ 3 h 410"/>
                <a:gd name="T40" fmla="*/ 70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600177"/>
                                        </p:tgtEl>
                                        <p:attrNameLst>
                                          <p:attrName>style.visibility</p:attrName>
                                        </p:attrNameLst>
                                      </p:cBhvr>
                                      <p:to>
                                        <p:strVal val="visible"/>
                                      </p:to>
                                    </p:set>
                                    <p:anim calcmode="lin" valueType="num">
                                      <p:cBhvr>
                                        <p:cTn id="7" dur="500" fill="hold"/>
                                        <p:tgtEl>
                                          <p:spTgt spid="600177"/>
                                        </p:tgtEl>
                                        <p:attrNameLst>
                                          <p:attrName>ppt_x</p:attrName>
                                        </p:attrNameLst>
                                      </p:cBhvr>
                                      <p:tavLst>
                                        <p:tav tm="0">
                                          <p:val>
                                            <p:strVal val="#ppt_x-#ppt_w/2"/>
                                          </p:val>
                                        </p:tav>
                                        <p:tav tm="100000">
                                          <p:val>
                                            <p:strVal val="#ppt_x"/>
                                          </p:val>
                                        </p:tav>
                                      </p:tavLst>
                                    </p:anim>
                                    <p:anim calcmode="lin" valueType="num">
                                      <p:cBhvr>
                                        <p:cTn id="8" dur="500" fill="hold"/>
                                        <p:tgtEl>
                                          <p:spTgt spid="600177"/>
                                        </p:tgtEl>
                                        <p:attrNameLst>
                                          <p:attrName>ppt_y</p:attrName>
                                        </p:attrNameLst>
                                      </p:cBhvr>
                                      <p:tavLst>
                                        <p:tav tm="0">
                                          <p:val>
                                            <p:strVal val="#ppt_y"/>
                                          </p:val>
                                        </p:tav>
                                        <p:tav tm="100000">
                                          <p:val>
                                            <p:strVal val="#ppt_y"/>
                                          </p:val>
                                        </p:tav>
                                      </p:tavLst>
                                    </p:anim>
                                    <p:anim calcmode="lin" valueType="num">
                                      <p:cBhvr>
                                        <p:cTn id="9" dur="500" fill="hold"/>
                                        <p:tgtEl>
                                          <p:spTgt spid="600177"/>
                                        </p:tgtEl>
                                        <p:attrNameLst>
                                          <p:attrName>ppt_w</p:attrName>
                                        </p:attrNameLst>
                                      </p:cBhvr>
                                      <p:tavLst>
                                        <p:tav tm="0">
                                          <p:val>
                                            <p:fltVal val="0"/>
                                          </p:val>
                                        </p:tav>
                                        <p:tav tm="100000">
                                          <p:val>
                                            <p:strVal val="#ppt_w"/>
                                          </p:val>
                                        </p:tav>
                                      </p:tavLst>
                                    </p:anim>
                                    <p:anim calcmode="lin" valueType="num">
                                      <p:cBhvr>
                                        <p:cTn id="10" dur="500" fill="hold"/>
                                        <p:tgtEl>
                                          <p:spTgt spid="600177"/>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600201"/>
                                        </p:tgtEl>
                                        <p:attrNameLst>
                                          <p:attrName>style.visibility</p:attrName>
                                        </p:attrNameLst>
                                      </p:cBhvr>
                                      <p:to>
                                        <p:strVal val="visible"/>
                                      </p:to>
                                    </p:set>
                                    <p:animEffect transition="in" filter="fade">
                                      <p:cBhvr>
                                        <p:cTn id="14" dur="500"/>
                                        <p:tgtEl>
                                          <p:spTgt spid="600201"/>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4" fill="hold" grpId="0" nodeType="clickEffect">
                                  <p:stCondLst>
                                    <p:cond delay="0"/>
                                  </p:stCondLst>
                                  <p:childTnLst>
                                    <p:set>
                                      <p:cBhvr>
                                        <p:cTn id="18" dur="1" fill="hold">
                                          <p:stCondLst>
                                            <p:cond delay="0"/>
                                          </p:stCondLst>
                                        </p:cTn>
                                        <p:tgtEl>
                                          <p:spTgt spid="600192"/>
                                        </p:tgtEl>
                                        <p:attrNameLst>
                                          <p:attrName>style.visibility</p:attrName>
                                        </p:attrNameLst>
                                      </p:cBhvr>
                                      <p:to>
                                        <p:strVal val="visible"/>
                                      </p:to>
                                    </p:set>
                                    <p:anim calcmode="lin" valueType="num">
                                      <p:cBhvr>
                                        <p:cTn id="19" dur="500" fill="hold"/>
                                        <p:tgtEl>
                                          <p:spTgt spid="600192"/>
                                        </p:tgtEl>
                                        <p:attrNameLst>
                                          <p:attrName>ppt_x</p:attrName>
                                        </p:attrNameLst>
                                      </p:cBhvr>
                                      <p:tavLst>
                                        <p:tav tm="0">
                                          <p:val>
                                            <p:strVal val="#ppt_x"/>
                                          </p:val>
                                        </p:tav>
                                        <p:tav tm="100000">
                                          <p:val>
                                            <p:strVal val="#ppt_x"/>
                                          </p:val>
                                        </p:tav>
                                      </p:tavLst>
                                    </p:anim>
                                    <p:anim calcmode="lin" valueType="num">
                                      <p:cBhvr>
                                        <p:cTn id="20" dur="500" fill="hold"/>
                                        <p:tgtEl>
                                          <p:spTgt spid="600192"/>
                                        </p:tgtEl>
                                        <p:attrNameLst>
                                          <p:attrName>ppt_y</p:attrName>
                                        </p:attrNameLst>
                                      </p:cBhvr>
                                      <p:tavLst>
                                        <p:tav tm="0">
                                          <p:val>
                                            <p:strVal val="#ppt_y+#ppt_h/2"/>
                                          </p:val>
                                        </p:tav>
                                        <p:tav tm="100000">
                                          <p:val>
                                            <p:strVal val="#ppt_y"/>
                                          </p:val>
                                        </p:tav>
                                      </p:tavLst>
                                    </p:anim>
                                    <p:anim calcmode="lin" valueType="num">
                                      <p:cBhvr>
                                        <p:cTn id="21" dur="500" fill="hold"/>
                                        <p:tgtEl>
                                          <p:spTgt spid="600192"/>
                                        </p:tgtEl>
                                        <p:attrNameLst>
                                          <p:attrName>ppt_w</p:attrName>
                                        </p:attrNameLst>
                                      </p:cBhvr>
                                      <p:tavLst>
                                        <p:tav tm="0">
                                          <p:val>
                                            <p:strVal val="#ppt_w"/>
                                          </p:val>
                                        </p:tav>
                                        <p:tav tm="100000">
                                          <p:val>
                                            <p:strVal val="#ppt_w"/>
                                          </p:val>
                                        </p:tav>
                                      </p:tavLst>
                                    </p:anim>
                                    <p:anim calcmode="lin" valueType="num">
                                      <p:cBhvr>
                                        <p:cTn id="22" dur="500" fill="hold"/>
                                        <p:tgtEl>
                                          <p:spTgt spid="600192"/>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4" fill="hold" grpId="0" nodeType="clickEffect">
                                  <p:stCondLst>
                                    <p:cond delay="0"/>
                                  </p:stCondLst>
                                  <p:childTnLst>
                                    <p:set>
                                      <p:cBhvr>
                                        <p:cTn id="26" dur="1" fill="hold">
                                          <p:stCondLst>
                                            <p:cond delay="0"/>
                                          </p:stCondLst>
                                        </p:cTn>
                                        <p:tgtEl>
                                          <p:spTgt spid="600187"/>
                                        </p:tgtEl>
                                        <p:attrNameLst>
                                          <p:attrName>style.visibility</p:attrName>
                                        </p:attrNameLst>
                                      </p:cBhvr>
                                      <p:to>
                                        <p:strVal val="visible"/>
                                      </p:to>
                                    </p:set>
                                    <p:anim calcmode="lin" valueType="num">
                                      <p:cBhvr>
                                        <p:cTn id="27" dur="500" fill="hold"/>
                                        <p:tgtEl>
                                          <p:spTgt spid="600187"/>
                                        </p:tgtEl>
                                        <p:attrNameLst>
                                          <p:attrName>ppt_x</p:attrName>
                                        </p:attrNameLst>
                                      </p:cBhvr>
                                      <p:tavLst>
                                        <p:tav tm="0">
                                          <p:val>
                                            <p:strVal val="#ppt_x"/>
                                          </p:val>
                                        </p:tav>
                                        <p:tav tm="100000">
                                          <p:val>
                                            <p:strVal val="#ppt_x"/>
                                          </p:val>
                                        </p:tav>
                                      </p:tavLst>
                                    </p:anim>
                                    <p:anim calcmode="lin" valueType="num">
                                      <p:cBhvr>
                                        <p:cTn id="28" dur="500" fill="hold"/>
                                        <p:tgtEl>
                                          <p:spTgt spid="600187"/>
                                        </p:tgtEl>
                                        <p:attrNameLst>
                                          <p:attrName>ppt_y</p:attrName>
                                        </p:attrNameLst>
                                      </p:cBhvr>
                                      <p:tavLst>
                                        <p:tav tm="0">
                                          <p:val>
                                            <p:strVal val="#ppt_y+#ppt_h/2"/>
                                          </p:val>
                                        </p:tav>
                                        <p:tav tm="100000">
                                          <p:val>
                                            <p:strVal val="#ppt_y"/>
                                          </p:val>
                                        </p:tav>
                                      </p:tavLst>
                                    </p:anim>
                                    <p:anim calcmode="lin" valueType="num">
                                      <p:cBhvr>
                                        <p:cTn id="29" dur="500" fill="hold"/>
                                        <p:tgtEl>
                                          <p:spTgt spid="600187"/>
                                        </p:tgtEl>
                                        <p:attrNameLst>
                                          <p:attrName>ppt_w</p:attrName>
                                        </p:attrNameLst>
                                      </p:cBhvr>
                                      <p:tavLst>
                                        <p:tav tm="0">
                                          <p:val>
                                            <p:strVal val="#ppt_w"/>
                                          </p:val>
                                        </p:tav>
                                        <p:tav tm="100000">
                                          <p:val>
                                            <p:strVal val="#ppt_w"/>
                                          </p:val>
                                        </p:tav>
                                      </p:tavLst>
                                    </p:anim>
                                    <p:anim calcmode="lin" valueType="num">
                                      <p:cBhvr>
                                        <p:cTn id="30" dur="500" fill="hold"/>
                                        <p:tgtEl>
                                          <p:spTgt spid="600187"/>
                                        </p:tgtEl>
                                        <p:attrNameLst>
                                          <p:attrName>ppt_h</p:attrName>
                                        </p:attrNameLst>
                                      </p:cBhvr>
                                      <p:tavLst>
                                        <p:tav tm="0">
                                          <p:val>
                                            <p:fltVal val="0"/>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7" presetClass="entr" presetSubtype="4" fill="hold" grpId="0" nodeType="clickEffect">
                                  <p:stCondLst>
                                    <p:cond delay="0"/>
                                  </p:stCondLst>
                                  <p:childTnLst>
                                    <p:set>
                                      <p:cBhvr>
                                        <p:cTn id="34" dur="1" fill="hold">
                                          <p:stCondLst>
                                            <p:cond delay="0"/>
                                          </p:stCondLst>
                                        </p:cTn>
                                        <p:tgtEl>
                                          <p:spTgt spid="600182"/>
                                        </p:tgtEl>
                                        <p:attrNameLst>
                                          <p:attrName>style.visibility</p:attrName>
                                        </p:attrNameLst>
                                      </p:cBhvr>
                                      <p:to>
                                        <p:strVal val="visible"/>
                                      </p:to>
                                    </p:set>
                                    <p:anim calcmode="lin" valueType="num">
                                      <p:cBhvr>
                                        <p:cTn id="35" dur="500" fill="hold"/>
                                        <p:tgtEl>
                                          <p:spTgt spid="600182"/>
                                        </p:tgtEl>
                                        <p:attrNameLst>
                                          <p:attrName>ppt_x</p:attrName>
                                        </p:attrNameLst>
                                      </p:cBhvr>
                                      <p:tavLst>
                                        <p:tav tm="0">
                                          <p:val>
                                            <p:strVal val="#ppt_x"/>
                                          </p:val>
                                        </p:tav>
                                        <p:tav tm="100000">
                                          <p:val>
                                            <p:strVal val="#ppt_x"/>
                                          </p:val>
                                        </p:tav>
                                      </p:tavLst>
                                    </p:anim>
                                    <p:anim calcmode="lin" valueType="num">
                                      <p:cBhvr>
                                        <p:cTn id="36" dur="500" fill="hold"/>
                                        <p:tgtEl>
                                          <p:spTgt spid="600182"/>
                                        </p:tgtEl>
                                        <p:attrNameLst>
                                          <p:attrName>ppt_y</p:attrName>
                                        </p:attrNameLst>
                                      </p:cBhvr>
                                      <p:tavLst>
                                        <p:tav tm="0">
                                          <p:val>
                                            <p:strVal val="#ppt_y+#ppt_h/2"/>
                                          </p:val>
                                        </p:tav>
                                        <p:tav tm="100000">
                                          <p:val>
                                            <p:strVal val="#ppt_y"/>
                                          </p:val>
                                        </p:tav>
                                      </p:tavLst>
                                    </p:anim>
                                    <p:anim calcmode="lin" valueType="num">
                                      <p:cBhvr>
                                        <p:cTn id="37" dur="500" fill="hold"/>
                                        <p:tgtEl>
                                          <p:spTgt spid="600182"/>
                                        </p:tgtEl>
                                        <p:attrNameLst>
                                          <p:attrName>ppt_w</p:attrName>
                                        </p:attrNameLst>
                                      </p:cBhvr>
                                      <p:tavLst>
                                        <p:tav tm="0">
                                          <p:val>
                                            <p:strVal val="#ppt_w"/>
                                          </p:val>
                                        </p:tav>
                                        <p:tav tm="100000">
                                          <p:val>
                                            <p:strVal val="#ppt_w"/>
                                          </p:val>
                                        </p:tav>
                                      </p:tavLst>
                                    </p:anim>
                                    <p:anim calcmode="lin" valueType="num">
                                      <p:cBhvr>
                                        <p:cTn id="38" dur="500" fill="hold"/>
                                        <p:tgtEl>
                                          <p:spTgt spid="600182"/>
                                        </p:tgtEl>
                                        <p:attrNameLst>
                                          <p:attrName>ppt_h</p:attrName>
                                        </p:attrNameLst>
                                      </p:cBhvr>
                                      <p:tavLst>
                                        <p:tav tm="0">
                                          <p:val>
                                            <p:fltVal val="0"/>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xit" presetSubtype="0" fill="hold" grpId="1" nodeType="clickEffect">
                                  <p:stCondLst>
                                    <p:cond delay="0"/>
                                  </p:stCondLst>
                                  <p:childTnLst>
                                    <p:animEffect transition="out" filter="fade">
                                      <p:cBhvr>
                                        <p:cTn id="42" dur="500"/>
                                        <p:tgtEl>
                                          <p:spTgt spid="600201"/>
                                        </p:tgtEl>
                                      </p:cBhvr>
                                    </p:animEffect>
                                    <p:set>
                                      <p:cBhvr>
                                        <p:cTn id="43" dur="1" fill="hold">
                                          <p:stCondLst>
                                            <p:cond delay="499"/>
                                          </p:stCondLst>
                                        </p:cTn>
                                        <p:tgtEl>
                                          <p:spTgt spid="600201"/>
                                        </p:tgtEl>
                                        <p:attrNameLst>
                                          <p:attrName>style.visibility</p:attrName>
                                        </p:attrNameLst>
                                      </p:cBhvr>
                                      <p:to>
                                        <p:strVal val="hidden"/>
                                      </p:to>
                                    </p:set>
                                  </p:childTnLst>
                                </p:cTn>
                              </p:par>
                            </p:childTnLst>
                          </p:cTn>
                        </p:par>
                        <p:par>
                          <p:cTn id="44" fill="hold" nodeType="afterGroup">
                            <p:stCondLst>
                              <p:cond delay="500"/>
                            </p:stCondLst>
                            <p:childTnLst>
                              <p:par>
                                <p:cTn id="45" presetID="23" presetClass="entr" presetSubtype="528" fill="hold" grpId="0" nodeType="afterEffect">
                                  <p:stCondLst>
                                    <p:cond delay="0"/>
                                  </p:stCondLst>
                                  <p:childTnLst>
                                    <p:set>
                                      <p:cBhvr>
                                        <p:cTn id="46" dur="1" fill="hold">
                                          <p:stCondLst>
                                            <p:cond delay="0"/>
                                          </p:stCondLst>
                                        </p:cTn>
                                        <p:tgtEl>
                                          <p:spTgt spid="600189"/>
                                        </p:tgtEl>
                                        <p:attrNameLst>
                                          <p:attrName>style.visibility</p:attrName>
                                        </p:attrNameLst>
                                      </p:cBhvr>
                                      <p:to>
                                        <p:strVal val="visible"/>
                                      </p:to>
                                    </p:set>
                                    <p:anim calcmode="lin" valueType="num">
                                      <p:cBhvr>
                                        <p:cTn id="47" dur="500" fill="hold"/>
                                        <p:tgtEl>
                                          <p:spTgt spid="600189"/>
                                        </p:tgtEl>
                                        <p:attrNameLst>
                                          <p:attrName>ppt_w</p:attrName>
                                        </p:attrNameLst>
                                      </p:cBhvr>
                                      <p:tavLst>
                                        <p:tav tm="0">
                                          <p:val>
                                            <p:fltVal val="0"/>
                                          </p:val>
                                        </p:tav>
                                        <p:tav tm="100000">
                                          <p:val>
                                            <p:strVal val="#ppt_w"/>
                                          </p:val>
                                        </p:tav>
                                      </p:tavLst>
                                    </p:anim>
                                    <p:anim calcmode="lin" valueType="num">
                                      <p:cBhvr>
                                        <p:cTn id="48" dur="500" fill="hold"/>
                                        <p:tgtEl>
                                          <p:spTgt spid="600189"/>
                                        </p:tgtEl>
                                        <p:attrNameLst>
                                          <p:attrName>ppt_h</p:attrName>
                                        </p:attrNameLst>
                                      </p:cBhvr>
                                      <p:tavLst>
                                        <p:tav tm="0">
                                          <p:val>
                                            <p:fltVal val="0"/>
                                          </p:val>
                                        </p:tav>
                                        <p:tav tm="100000">
                                          <p:val>
                                            <p:strVal val="#ppt_h"/>
                                          </p:val>
                                        </p:tav>
                                      </p:tavLst>
                                    </p:anim>
                                    <p:anim calcmode="lin" valueType="num">
                                      <p:cBhvr>
                                        <p:cTn id="49" dur="500" fill="hold"/>
                                        <p:tgtEl>
                                          <p:spTgt spid="600189"/>
                                        </p:tgtEl>
                                        <p:attrNameLst>
                                          <p:attrName>ppt_x</p:attrName>
                                        </p:attrNameLst>
                                      </p:cBhvr>
                                      <p:tavLst>
                                        <p:tav tm="0">
                                          <p:val>
                                            <p:fltVal val="0.5"/>
                                          </p:val>
                                        </p:tav>
                                        <p:tav tm="100000">
                                          <p:val>
                                            <p:strVal val="#ppt_x"/>
                                          </p:val>
                                        </p:tav>
                                      </p:tavLst>
                                    </p:anim>
                                    <p:anim calcmode="lin" valueType="num">
                                      <p:cBhvr>
                                        <p:cTn id="50" dur="500" fill="hold"/>
                                        <p:tgtEl>
                                          <p:spTgt spid="600189"/>
                                        </p:tgtEl>
                                        <p:attrNameLst>
                                          <p:attrName>ppt_y</p:attrName>
                                        </p:attrNameLst>
                                      </p:cBhvr>
                                      <p:tavLst>
                                        <p:tav tm="0">
                                          <p:val>
                                            <p:fltVal val="0.5"/>
                                          </p:val>
                                        </p:tav>
                                        <p:tav tm="100000">
                                          <p:val>
                                            <p:strVal val="#ppt_y"/>
                                          </p:val>
                                        </p:tav>
                                      </p:tavLst>
                                    </p:anim>
                                  </p:childTnLst>
                                </p:cTn>
                              </p:par>
                            </p:childTnLst>
                          </p:cTn>
                        </p:par>
                        <p:par>
                          <p:cTn id="51" fill="hold" nodeType="afterGroup">
                            <p:stCondLst>
                              <p:cond delay="1000"/>
                            </p:stCondLst>
                            <p:childTnLst>
                              <p:par>
                                <p:cTn id="52" presetID="23" presetClass="entr" presetSubtype="528" fill="hold" grpId="0" nodeType="afterEffect">
                                  <p:stCondLst>
                                    <p:cond delay="0"/>
                                  </p:stCondLst>
                                  <p:childTnLst>
                                    <p:set>
                                      <p:cBhvr>
                                        <p:cTn id="53" dur="1" fill="hold">
                                          <p:stCondLst>
                                            <p:cond delay="0"/>
                                          </p:stCondLst>
                                        </p:cTn>
                                        <p:tgtEl>
                                          <p:spTgt spid="600193"/>
                                        </p:tgtEl>
                                        <p:attrNameLst>
                                          <p:attrName>style.visibility</p:attrName>
                                        </p:attrNameLst>
                                      </p:cBhvr>
                                      <p:to>
                                        <p:strVal val="visible"/>
                                      </p:to>
                                    </p:set>
                                    <p:anim calcmode="lin" valueType="num">
                                      <p:cBhvr>
                                        <p:cTn id="54" dur="500" fill="hold"/>
                                        <p:tgtEl>
                                          <p:spTgt spid="600193"/>
                                        </p:tgtEl>
                                        <p:attrNameLst>
                                          <p:attrName>ppt_w</p:attrName>
                                        </p:attrNameLst>
                                      </p:cBhvr>
                                      <p:tavLst>
                                        <p:tav tm="0">
                                          <p:val>
                                            <p:fltVal val="0"/>
                                          </p:val>
                                        </p:tav>
                                        <p:tav tm="100000">
                                          <p:val>
                                            <p:strVal val="#ppt_w"/>
                                          </p:val>
                                        </p:tav>
                                      </p:tavLst>
                                    </p:anim>
                                    <p:anim calcmode="lin" valueType="num">
                                      <p:cBhvr>
                                        <p:cTn id="55" dur="500" fill="hold"/>
                                        <p:tgtEl>
                                          <p:spTgt spid="600193"/>
                                        </p:tgtEl>
                                        <p:attrNameLst>
                                          <p:attrName>ppt_h</p:attrName>
                                        </p:attrNameLst>
                                      </p:cBhvr>
                                      <p:tavLst>
                                        <p:tav tm="0">
                                          <p:val>
                                            <p:fltVal val="0"/>
                                          </p:val>
                                        </p:tav>
                                        <p:tav tm="100000">
                                          <p:val>
                                            <p:strVal val="#ppt_h"/>
                                          </p:val>
                                        </p:tav>
                                      </p:tavLst>
                                    </p:anim>
                                    <p:anim calcmode="lin" valueType="num">
                                      <p:cBhvr>
                                        <p:cTn id="56" dur="500" fill="hold"/>
                                        <p:tgtEl>
                                          <p:spTgt spid="600193"/>
                                        </p:tgtEl>
                                        <p:attrNameLst>
                                          <p:attrName>ppt_x</p:attrName>
                                        </p:attrNameLst>
                                      </p:cBhvr>
                                      <p:tavLst>
                                        <p:tav tm="0">
                                          <p:val>
                                            <p:fltVal val="0.5"/>
                                          </p:val>
                                        </p:tav>
                                        <p:tav tm="100000">
                                          <p:val>
                                            <p:strVal val="#ppt_x"/>
                                          </p:val>
                                        </p:tav>
                                      </p:tavLst>
                                    </p:anim>
                                    <p:anim calcmode="lin" valueType="num">
                                      <p:cBhvr>
                                        <p:cTn id="57" dur="500" fill="hold"/>
                                        <p:tgtEl>
                                          <p:spTgt spid="600193"/>
                                        </p:tgtEl>
                                        <p:attrNameLst>
                                          <p:attrName>ppt_y</p:attrName>
                                        </p:attrNameLst>
                                      </p:cBhvr>
                                      <p:tavLst>
                                        <p:tav tm="0">
                                          <p:val>
                                            <p:fltVal val="0.5"/>
                                          </p:val>
                                        </p:tav>
                                        <p:tav tm="100000">
                                          <p:val>
                                            <p:strVal val="#ppt_y"/>
                                          </p:val>
                                        </p:tav>
                                      </p:tavLst>
                                    </p:anim>
                                  </p:childTnLst>
                                </p:cTn>
                              </p:par>
                            </p:childTnLst>
                          </p:cTn>
                        </p:par>
                        <p:par>
                          <p:cTn id="58" fill="hold" nodeType="afterGroup">
                            <p:stCondLst>
                              <p:cond delay="1500"/>
                            </p:stCondLst>
                            <p:childTnLst>
                              <p:par>
                                <p:cTn id="59" presetID="23" presetClass="entr" presetSubtype="528" fill="hold" grpId="0" nodeType="afterEffect">
                                  <p:stCondLst>
                                    <p:cond delay="0"/>
                                  </p:stCondLst>
                                  <p:childTnLst>
                                    <p:set>
                                      <p:cBhvr>
                                        <p:cTn id="60" dur="1" fill="hold">
                                          <p:stCondLst>
                                            <p:cond delay="0"/>
                                          </p:stCondLst>
                                        </p:cTn>
                                        <p:tgtEl>
                                          <p:spTgt spid="600194"/>
                                        </p:tgtEl>
                                        <p:attrNameLst>
                                          <p:attrName>style.visibility</p:attrName>
                                        </p:attrNameLst>
                                      </p:cBhvr>
                                      <p:to>
                                        <p:strVal val="visible"/>
                                      </p:to>
                                    </p:set>
                                    <p:anim calcmode="lin" valueType="num">
                                      <p:cBhvr>
                                        <p:cTn id="61" dur="500" fill="hold"/>
                                        <p:tgtEl>
                                          <p:spTgt spid="600194"/>
                                        </p:tgtEl>
                                        <p:attrNameLst>
                                          <p:attrName>ppt_w</p:attrName>
                                        </p:attrNameLst>
                                      </p:cBhvr>
                                      <p:tavLst>
                                        <p:tav tm="0">
                                          <p:val>
                                            <p:fltVal val="0"/>
                                          </p:val>
                                        </p:tav>
                                        <p:tav tm="100000">
                                          <p:val>
                                            <p:strVal val="#ppt_w"/>
                                          </p:val>
                                        </p:tav>
                                      </p:tavLst>
                                    </p:anim>
                                    <p:anim calcmode="lin" valueType="num">
                                      <p:cBhvr>
                                        <p:cTn id="62" dur="500" fill="hold"/>
                                        <p:tgtEl>
                                          <p:spTgt spid="600194"/>
                                        </p:tgtEl>
                                        <p:attrNameLst>
                                          <p:attrName>ppt_h</p:attrName>
                                        </p:attrNameLst>
                                      </p:cBhvr>
                                      <p:tavLst>
                                        <p:tav tm="0">
                                          <p:val>
                                            <p:fltVal val="0"/>
                                          </p:val>
                                        </p:tav>
                                        <p:tav tm="100000">
                                          <p:val>
                                            <p:strVal val="#ppt_h"/>
                                          </p:val>
                                        </p:tav>
                                      </p:tavLst>
                                    </p:anim>
                                    <p:anim calcmode="lin" valueType="num">
                                      <p:cBhvr>
                                        <p:cTn id="63" dur="500" fill="hold"/>
                                        <p:tgtEl>
                                          <p:spTgt spid="600194"/>
                                        </p:tgtEl>
                                        <p:attrNameLst>
                                          <p:attrName>ppt_x</p:attrName>
                                        </p:attrNameLst>
                                      </p:cBhvr>
                                      <p:tavLst>
                                        <p:tav tm="0">
                                          <p:val>
                                            <p:fltVal val="0.5"/>
                                          </p:val>
                                        </p:tav>
                                        <p:tav tm="100000">
                                          <p:val>
                                            <p:strVal val="#ppt_x"/>
                                          </p:val>
                                        </p:tav>
                                      </p:tavLst>
                                    </p:anim>
                                    <p:anim calcmode="lin" valueType="num">
                                      <p:cBhvr>
                                        <p:cTn id="64" dur="500" fill="hold"/>
                                        <p:tgtEl>
                                          <p:spTgt spid="60019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0177" grpId="0" autoUpdateAnimBg="0"/>
      <p:bldP spid="600189" grpId="0" animBg="1" autoUpdateAnimBg="0"/>
      <p:bldP spid="600192" grpId="0" autoUpdateAnimBg="0"/>
      <p:bldP spid="600187" grpId="0" autoUpdateAnimBg="0"/>
      <p:bldP spid="600193" grpId="0" animBg="1" autoUpdateAnimBg="0"/>
      <p:bldP spid="600182" grpId="0" autoUpdateAnimBg="0"/>
      <p:bldP spid="600194" grpId="0" animBg="1" autoUpdateAnimBg="0"/>
      <p:bldP spid="600201" grpId="0" animBg="1"/>
      <p:bldP spid="600201"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081" name="Group 113"/>
          <p:cNvGrpSpPr>
            <a:grpSpLocks/>
          </p:cNvGrpSpPr>
          <p:nvPr/>
        </p:nvGrpSpPr>
        <p:grpSpPr bwMode="auto">
          <a:xfrm>
            <a:off x="6235700" y="1289050"/>
            <a:ext cx="1289050" cy="1435100"/>
            <a:chOff x="1084" y="711"/>
            <a:chExt cx="2950" cy="2769"/>
          </a:xfrm>
        </p:grpSpPr>
        <p:grpSp>
          <p:nvGrpSpPr>
            <p:cNvPr id="46167" name="Group 114"/>
            <p:cNvGrpSpPr>
              <a:grpSpLocks/>
            </p:cNvGrpSpPr>
            <p:nvPr/>
          </p:nvGrpSpPr>
          <p:grpSpPr bwMode="auto">
            <a:xfrm>
              <a:off x="1084" y="711"/>
              <a:ext cx="2950" cy="2769"/>
              <a:chOff x="2707" y="548"/>
              <a:chExt cx="2950" cy="2769"/>
            </a:xfrm>
          </p:grpSpPr>
          <p:grpSp>
            <p:nvGrpSpPr>
              <p:cNvPr id="46173" name="Group 115"/>
              <p:cNvGrpSpPr>
                <a:grpSpLocks/>
              </p:cNvGrpSpPr>
              <p:nvPr/>
            </p:nvGrpSpPr>
            <p:grpSpPr bwMode="auto">
              <a:xfrm>
                <a:off x="3180" y="1046"/>
                <a:ext cx="2105" cy="1421"/>
                <a:chOff x="578" y="2316"/>
                <a:chExt cx="2105" cy="1421"/>
              </a:xfrm>
            </p:grpSpPr>
            <p:sp>
              <p:nvSpPr>
                <p:cNvPr id="46175"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46176"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pic>
            <p:nvPicPr>
              <p:cNvPr id="46174" name="Picture 118"/>
              <p:cNvPicPr>
                <a:picLocks noChangeArrowheads="1"/>
              </p:cNvPicPr>
              <p:nvPr/>
            </p:nvPicPr>
            <p:blipFill>
              <a:blip r:embed="rId4">
                <a:lum bright="-8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46168" name="Freeform 119"/>
            <p:cNvSpPr>
              <a:spLocks/>
            </p:cNvSpPr>
            <p:nvPr/>
          </p:nvSpPr>
          <p:spPr bwMode="auto">
            <a:xfrm>
              <a:off x="1616" y="2649"/>
              <a:ext cx="88" cy="277"/>
            </a:xfrm>
            <a:custGeom>
              <a:avLst/>
              <a:gdLst>
                <a:gd name="T0" fmla="*/ 260 w 85"/>
                <a:gd name="T1" fmla="*/ 3 h 318"/>
                <a:gd name="T2" fmla="*/ 226 w 85"/>
                <a:gd name="T3" fmla="*/ 3 h 318"/>
                <a:gd name="T4" fmla="*/ 171 w 85"/>
                <a:gd name="T5" fmla="*/ 3 h 318"/>
                <a:gd name="T6" fmla="*/ 196 w 85"/>
                <a:gd name="T7" fmla="*/ 3 h 318"/>
                <a:gd name="T8" fmla="*/ 226 w 85"/>
                <a:gd name="T9" fmla="*/ 3 h 318"/>
                <a:gd name="T10" fmla="*/ 134 w 85"/>
                <a:gd name="T11" fmla="*/ 3 h 318"/>
                <a:gd name="T12" fmla="*/ 134 w 85"/>
                <a:gd name="T13" fmla="*/ 3 h 318"/>
                <a:gd name="T14" fmla="*/ 171 w 85"/>
                <a:gd name="T15" fmla="*/ 3 h 318"/>
                <a:gd name="T16" fmla="*/ 101 w 85"/>
                <a:gd name="T17" fmla="*/ 3 h 318"/>
                <a:gd name="T18" fmla="*/ 134 w 85"/>
                <a:gd name="T19" fmla="*/ 3 h 318"/>
                <a:gd name="T20" fmla="*/ 171 w 85"/>
                <a:gd name="T21" fmla="*/ 3 h 318"/>
                <a:gd name="T22" fmla="*/ 134 w 85"/>
                <a:gd name="T23" fmla="*/ 3 h 318"/>
                <a:gd name="T24" fmla="*/ 171 w 85"/>
                <a:gd name="T25" fmla="*/ 3 h 318"/>
                <a:gd name="T26" fmla="*/ 134 w 85"/>
                <a:gd name="T27" fmla="*/ 3 h 318"/>
                <a:gd name="T28" fmla="*/ 171 w 85"/>
                <a:gd name="T29" fmla="*/ 3 h 318"/>
                <a:gd name="T30" fmla="*/ 196 w 85"/>
                <a:gd name="T31" fmla="*/ 3 h 318"/>
                <a:gd name="T32" fmla="*/ 260 w 85"/>
                <a:gd name="T33" fmla="*/ 3 h 318"/>
                <a:gd name="T34" fmla="*/ 287 w 85"/>
                <a:gd name="T35" fmla="*/ 3 h 318"/>
                <a:gd name="T36" fmla="*/ 260 w 85"/>
                <a:gd name="T37" fmla="*/ 3 h 318"/>
                <a:gd name="T38" fmla="*/ 226 w 85"/>
                <a:gd name="T39" fmla="*/ 3 h 318"/>
                <a:gd name="T40" fmla="*/ 196 w 85"/>
                <a:gd name="T41" fmla="*/ 3 h 318"/>
                <a:gd name="T42" fmla="*/ 134 w 85"/>
                <a:gd name="T43" fmla="*/ 3 h 318"/>
                <a:gd name="T44" fmla="*/ 101 w 85"/>
                <a:gd name="T45" fmla="*/ 3 h 318"/>
                <a:gd name="T46" fmla="*/ 77 w 85"/>
                <a:gd name="T47" fmla="*/ 3 h 318"/>
                <a:gd name="T48" fmla="*/ 5 w 85"/>
                <a:gd name="T49" fmla="*/ 3 h 318"/>
                <a:gd name="T50" fmla="*/ 134 w 85"/>
                <a:gd name="T51" fmla="*/ 3 h 318"/>
                <a:gd name="T52" fmla="*/ 226 w 85"/>
                <a:gd name="T53" fmla="*/ 3 h 318"/>
                <a:gd name="T54" fmla="*/ 260 w 85"/>
                <a:gd name="T55" fmla="*/ 3 h 318"/>
                <a:gd name="T56" fmla="*/ 226 w 85"/>
                <a:gd name="T57" fmla="*/ 3 h 318"/>
                <a:gd name="T58" fmla="*/ 226 w 85"/>
                <a:gd name="T59" fmla="*/ 3 h 318"/>
                <a:gd name="T60" fmla="*/ 171 w 85"/>
                <a:gd name="T61" fmla="*/ 3 h 318"/>
                <a:gd name="T62" fmla="*/ 77 w 85"/>
                <a:gd name="T63" fmla="*/ 3 h 318"/>
                <a:gd name="T64" fmla="*/ 134 w 85"/>
                <a:gd name="T65" fmla="*/ 3 h 318"/>
                <a:gd name="T66" fmla="*/ 196 w 85"/>
                <a:gd name="T67" fmla="*/ 3 h 318"/>
                <a:gd name="T68" fmla="*/ 260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6169" name="Freeform 120"/>
            <p:cNvSpPr>
              <a:spLocks/>
            </p:cNvSpPr>
            <p:nvPr/>
          </p:nvSpPr>
          <p:spPr bwMode="auto">
            <a:xfrm>
              <a:off x="1635" y="2647"/>
              <a:ext cx="109" cy="309"/>
            </a:xfrm>
            <a:custGeom>
              <a:avLst/>
              <a:gdLst>
                <a:gd name="T0" fmla="*/ 1 w 105"/>
                <a:gd name="T1" fmla="*/ 0 h 354"/>
                <a:gd name="T2" fmla="*/ 370 w 105"/>
                <a:gd name="T3" fmla="*/ 3 h 354"/>
                <a:gd name="T4" fmla="*/ 289 w 105"/>
                <a:gd name="T5" fmla="*/ 3 h 354"/>
                <a:gd name="T6" fmla="*/ 333 w 105"/>
                <a:gd name="T7" fmla="*/ 3 h 354"/>
                <a:gd name="T8" fmla="*/ 333 w 105"/>
                <a:gd name="T9" fmla="*/ 3 h 354"/>
                <a:gd name="T10" fmla="*/ 387 w 105"/>
                <a:gd name="T11" fmla="*/ 3 h 354"/>
                <a:gd name="T12" fmla="*/ 387 w 105"/>
                <a:gd name="T13" fmla="*/ 3 h 354"/>
                <a:gd name="T14" fmla="*/ 333 w 105"/>
                <a:gd name="T15" fmla="*/ 3 h 354"/>
                <a:gd name="T16" fmla="*/ 274 w 105"/>
                <a:gd name="T17" fmla="*/ 3 h 354"/>
                <a:gd name="T18" fmla="*/ 62 w 105"/>
                <a:gd name="T19" fmla="*/ 3 h 354"/>
                <a:gd name="T20" fmla="*/ 12 w 105"/>
                <a:gd name="T21" fmla="*/ 3 h 354"/>
                <a:gd name="T22" fmla="*/ 62 w 105"/>
                <a:gd name="T23" fmla="*/ 3 h 354"/>
                <a:gd name="T24" fmla="*/ 9 w 105"/>
                <a:gd name="T25" fmla="*/ 3 h 354"/>
                <a:gd name="T26" fmla="*/ 7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6170" name="Freeform 121"/>
            <p:cNvSpPr>
              <a:spLocks/>
            </p:cNvSpPr>
            <p:nvPr/>
          </p:nvSpPr>
          <p:spPr bwMode="auto">
            <a:xfrm>
              <a:off x="3008" y="2583"/>
              <a:ext cx="155" cy="328"/>
            </a:xfrm>
            <a:custGeom>
              <a:avLst/>
              <a:gdLst>
                <a:gd name="T0" fmla="*/ 605 w 149"/>
                <a:gd name="T1" fmla="*/ 3 h 376"/>
                <a:gd name="T2" fmla="*/ 575 w 149"/>
                <a:gd name="T3" fmla="*/ 3 h 376"/>
                <a:gd name="T4" fmla="*/ 534 w 149"/>
                <a:gd name="T5" fmla="*/ 3 h 376"/>
                <a:gd name="T6" fmla="*/ 526 w 149"/>
                <a:gd name="T7" fmla="*/ 3 h 376"/>
                <a:gd name="T8" fmla="*/ 449 w 149"/>
                <a:gd name="T9" fmla="*/ 3 h 376"/>
                <a:gd name="T10" fmla="*/ 355 w 149"/>
                <a:gd name="T11" fmla="*/ 3 h 376"/>
                <a:gd name="T12" fmla="*/ 285 w 149"/>
                <a:gd name="T13" fmla="*/ 3 h 376"/>
                <a:gd name="T14" fmla="*/ 239 w 149"/>
                <a:gd name="T15" fmla="*/ 3 h 376"/>
                <a:gd name="T16" fmla="*/ 76 w 149"/>
                <a:gd name="T17" fmla="*/ 3 h 376"/>
                <a:gd name="T18" fmla="*/ 2 w 149"/>
                <a:gd name="T19" fmla="*/ 3 h 376"/>
                <a:gd name="T20" fmla="*/ 5 w 149"/>
                <a:gd name="T21" fmla="*/ 3 h 376"/>
                <a:gd name="T22" fmla="*/ 8 w 149"/>
                <a:gd name="T23" fmla="*/ 3 h 376"/>
                <a:gd name="T24" fmla="*/ 85 w 149"/>
                <a:gd name="T25" fmla="*/ 3 h 376"/>
                <a:gd name="T26" fmla="*/ 143 w 149"/>
                <a:gd name="T27" fmla="*/ 3 h 376"/>
                <a:gd name="T28" fmla="*/ 181 w 149"/>
                <a:gd name="T29" fmla="*/ 3 h 376"/>
                <a:gd name="T30" fmla="*/ 344 w 149"/>
                <a:gd name="T31" fmla="*/ 3 h 376"/>
                <a:gd name="T32" fmla="*/ 526 w 149"/>
                <a:gd name="T33" fmla="*/ 3 h 376"/>
                <a:gd name="T34" fmla="*/ 605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6171" name="Freeform 122"/>
            <p:cNvSpPr>
              <a:spLocks/>
            </p:cNvSpPr>
            <p:nvPr/>
          </p:nvSpPr>
          <p:spPr bwMode="auto">
            <a:xfrm>
              <a:off x="1714" y="1020"/>
              <a:ext cx="99" cy="440"/>
            </a:xfrm>
            <a:custGeom>
              <a:avLst/>
              <a:gdLst>
                <a:gd name="T0" fmla="*/ 78 w 96"/>
                <a:gd name="T1" fmla="*/ 3 h 504"/>
                <a:gd name="T2" fmla="*/ 188 w 96"/>
                <a:gd name="T3" fmla="*/ 3 h 504"/>
                <a:gd name="T4" fmla="*/ 224 w 96"/>
                <a:gd name="T5" fmla="*/ 3 h 504"/>
                <a:gd name="T6" fmla="*/ 224 w 96"/>
                <a:gd name="T7" fmla="*/ 3 h 504"/>
                <a:gd name="T8" fmla="*/ 276 w 96"/>
                <a:gd name="T9" fmla="*/ 3 h 504"/>
                <a:gd name="T10" fmla="*/ 299 w 96"/>
                <a:gd name="T11" fmla="*/ 3 h 504"/>
                <a:gd name="T12" fmla="*/ 276 w 96"/>
                <a:gd name="T13" fmla="*/ 3 h 504"/>
                <a:gd name="T14" fmla="*/ 240 w 96"/>
                <a:gd name="T15" fmla="*/ 3 h 504"/>
                <a:gd name="T16" fmla="*/ 86 w 96"/>
                <a:gd name="T17" fmla="*/ 3 h 504"/>
                <a:gd name="T18" fmla="*/ 78 w 96"/>
                <a:gd name="T19" fmla="*/ 3 h 504"/>
                <a:gd name="T20" fmla="*/ 95 w 96"/>
                <a:gd name="T21" fmla="*/ 3 h 504"/>
                <a:gd name="T22" fmla="*/ 121 w 96"/>
                <a:gd name="T23" fmla="*/ 3 h 504"/>
                <a:gd name="T24" fmla="*/ 74 w 96"/>
                <a:gd name="T25" fmla="*/ 3 h 504"/>
                <a:gd name="T26" fmla="*/ 78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6172" name="Freeform 123"/>
            <p:cNvSpPr>
              <a:spLocks/>
            </p:cNvSpPr>
            <p:nvPr/>
          </p:nvSpPr>
          <p:spPr bwMode="auto">
            <a:xfrm>
              <a:off x="3431" y="1007"/>
              <a:ext cx="156" cy="358"/>
            </a:xfrm>
            <a:custGeom>
              <a:avLst/>
              <a:gdLst>
                <a:gd name="T0" fmla="*/ 5 w 150"/>
                <a:gd name="T1" fmla="*/ 3 h 410"/>
                <a:gd name="T2" fmla="*/ 172 w 150"/>
                <a:gd name="T3" fmla="*/ 3 h 410"/>
                <a:gd name="T4" fmla="*/ 342 w 150"/>
                <a:gd name="T5" fmla="*/ 3 h 410"/>
                <a:gd name="T6" fmla="*/ 400 w 150"/>
                <a:gd name="T7" fmla="*/ 3 h 410"/>
                <a:gd name="T8" fmla="*/ 489 w 150"/>
                <a:gd name="T9" fmla="*/ 3 h 410"/>
                <a:gd name="T10" fmla="*/ 547 w 150"/>
                <a:gd name="T11" fmla="*/ 3 h 410"/>
                <a:gd name="T12" fmla="*/ 578 w 150"/>
                <a:gd name="T13" fmla="*/ 3 h 410"/>
                <a:gd name="T14" fmla="*/ 592 w 150"/>
                <a:gd name="T15" fmla="*/ 3 h 410"/>
                <a:gd name="T16" fmla="*/ 616 w 150"/>
                <a:gd name="T17" fmla="*/ 3 h 410"/>
                <a:gd name="T18" fmla="*/ 624 w 150"/>
                <a:gd name="T19" fmla="*/ 3 h 410"/>
                <a:gd name="T20" fmla="*/ 555 w 150"/>
                <a:gd name="T21" fmla="*/ 0 h 410"/>
                <a:gd name="T22" fmla="*/ 400 w 150"/>
                <a:gd name="T23" fmla="*/ 3 h 410"/>
                <a:gd name="T24" fmla="*/ 329 w 150"/>
                <a:gd name="T25" fmla="*/ 3 h 410"/>
                <a:gd name="T26" fmla="*/ 283 w 150"/>
                <a:gd name="T27" fmla="*/ 3 h 410"/>
                <a:gd name="T28" fmla="*/ 244 w 150"/>
                <a:gd name="T29" fmla="*/ 3 h 410"/>
                <a:gd name="T30" fmla="*/ 179 w 150"/>
                <a:gd name="T31" fmla="*/ 3 h 410"/>
                <a:gd name="T32" fmla="*/ 172 w 150"/>
                <a:gd name="T33" fmla="*/ 3 h 410"/>
                <a:gd name="T34" fmla="*/ 141 w 150"/>
                <a:gd name="T35" fmla="*/ 3 h 410"/>
                <a:gd name="T36" fmla="*/ 131 w 150"/>
                <a:gd name="T37" fmla="*/ 3 h 410"/>
                <a:gd name="T38" fmla="*/ 116 w 150"/>
                <a:gd name="T39" fmla="*/ 3 h 410"/>
                <a:gd name="T40" fmla="*/ 70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grpSp>
        <p:nvGrpSpPr>
          <p:cNvPr id="46082" name="Group 113"/>
          <p:cNvGrpSpPr>
            <a:grpSpLocks/>
          </p:cNvGrpSpPr>
          <p:nvPr/>
        </p:nvGrpSpPr>
        <p:grpSpPr bwMode="auto">
          <a:xfrm>
            <a:off x="6235700" y="3306763"/>
            <a:ext cx="1289050" cy="1435100"/>
            <a:chOff x="1084" y="711"/>
            <a:chExt cx="2950" cy="2769"/>
          </a:xfrm>
        </p:grpSpPr>
        <p:grpSp>
          <p:nvGrpSpPr>
            <p:cNvPr id="46157" name="Group 114"/>
            <p:cNvGrpSpPr>
              <a:grpSpLocks/>
            </p:cNvGrpSpPr>
            <p:nvPr/>
          </p:nvGrpSpPr>
          <p:grpSpPr bwMode="auto">
            <a:xfrm>
              <a:off x="1084" y="711"/>
              <a:ext cx="2950" cy="2769"/>
              <a:chOff x="2707" y="548"/>
              <a:chExt cx="2950" cy="2769"/>
            </a:xfrm>
          </p:grpSpPr>
          <p:grpSp>
            <p:nvGrpSpPr>
              <p:cNvPr id="46163" name="Group 115"/>
              <p:cNvGrpSpPr>
                <a:grpSpLocks/>
              </p:cNvGrpSpPr>
              <p:nvPr/>
            </p:nvGrpSpPr>
            <p:grpSpPr bwMode="auto">
              <a:xfrm>
                <a:off x="3180" y="1046"/>
                <a:ext cx="2105" cy="1421"/>
                <a:chOff x="578" y="2316"/>
                <a:chExt cx="2105" cy="1421"/>
              </a:xfrm>
            </p:grpSpPr>
            <p:sp>
              <p:nvSpPr>
                <p:cNvPr id="46165"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46166"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pic>
            <p:nvPicPr>
              <p:cNvPr id="46164" name="Picture 118"/>
              <p:cNvPicPr>
                <a:picLocks noChangeArrowheads="1"/>
              </p:cNvPicPr>
              <p:nvPr/>
            </p:nvPicPr>
            <p:blipFill>
              <a:blip r:embed="rId4">
                <a:lum bright="-8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46158" name="Freeform 119"/>
            <p:cNvSpPr>
              <a:spLocks/>
            </p:cNvSpPr>
            <p:nvPr/>
          </p:nvSpPr>
          <p:spPr bwMode="auto">
            <a:xfrm>
              <a:off x="1616" y="2649"/>
              <a:ext cx="88" cy="277"/>
            </a:xfrm>
            <a:custGeom>
              <a:avLst/>
              <a:gdLst>
                <a:gd name="T0" fmla="*/ 260 w 85"/>
                <a:gd name="T1" fmla="*/ 3 h 318"/>
                <a:gd name="T2" fmla="*/ 226 w 85"/>
                <a:gd name="T3" fmla="*/ 3 h 318"/>
                <a:gd name="T4" fmla="*/ 171 w 85"/>
                <a:gd name="T5" fmla="*/ 3 h 318"/>
                <a:gd name="T6" fmla="*/ 196 w 85"/>
                <a:gd name="T7" fmla="*/ 3 h 318"/>
                <a:gd name="T8" fmla="*/ 226 w 85"/>
                <a:gd name="T9" fmla="*/ 3 h 318"/>
                <a:gd name="T10" fmla="*/ 134 w 85"/>
                <a:gd name="T11" fmla="*/ 3 h 318"/>
                <a:gd name="T12" fmla="*/ 134 w 85"/>
                <a:gd name="T13" fmla="*/ 3 h 318"/>
                <a:gd name="T14" fmla="*/ 171 w 85"/>
                <a:gd name="T15" fmla="*/ 3 h 318"/>
                <a:gd name="T16" fmla="*/ 101 w 85"/>
                <a:gd name="T17" fmla="*/ 3 h 318"/>
                <a:gd name="T18" fmla="*/ 134 w 85"/>
                <a:gd name="T19" fmla="*/ 3 h 318"/>
                <a:gd name="T20" fmla="*/ 171 w 85"/>
                <a:gd name="T21" fmla="*/ 3 h 318"/>
                <a:gd name="T22" fmla="*/ 134 w 85"/>
                <a:gd name="T23" fmla="*/ 3 h 318"/>
                <a:gd name="T24" fmla="*/ 171 w 85"/>
                <a:gd name="T25" fmla="*/ 3 h 318"/>
                <a:gd name="T26" fmla="*/ 134 w 85"/>
                <a:gd name="T27" fmla="*/ 3 h 318"/>
                <a:gd name="T28" fmla="*/ 171 w 85"/>
                <a:gd name="T29" fmla="*/ 3 h 318"/>
                <a:gd name="T30" fmla="*/ 196 w 85"/>
                <a:gd name="T31" fmla="*/ 3 h 318"/>
                <a:gd name="T32" fmla="*/ 260 w 85"/>
                <a:gd name="T33" fmla="*/ 3 h 318"/>
                <a:gd name="T34" fmla="*/ 287 w 85"/>
                <a:gd name="T35" fmla="*/ 3 h 318"/>
                <a:gd name="T36" fmla="*/ 260 w 85"/>
                <a:gd name="T37" fmla="*/ 3 h 318"/>
                <a:gd name="T38" fmla="*/ 226 w 85"/>
                <a:gd name="T39" fmla="*/ 3 h 318"/>
                <a:gd name="T40" fmla="*/ 196 w 85"/>
                <a:gd name="T41" fmla="*/ 3 h 318"/>
                <a:gd name="T42" fmla="*/ 134 w 85"/>
                <a:gd name="T43" fmla="*/ 3 h 318"/>
                <a:gd name="T44" fmla="*/ 101 w 85"/>
                <a:gd name="T45" fmla="*/ 3 h 318"/>
                <a:gd name="T46" fmla="*/ 77 w 85"/>
                <a:gd name="T47" fmla="*/ 3 h 318"/>
                <a:gd name="T48" fmla="*/ 5 w 85"/>
                <a:gd name="T49" fmla="*/ 3 h 318"/>
                <a:gd name="T50" fmla="*/ 134 w 85"/>
                <a:gd name="T51" fmla="*/ 3 h 318"/>
                <a:gd name="T52" fmla="*/ 226 w 85"/>
                <a:gd name="T53" fmla="*/ 3 h 318"/>
                <a:gd name="T54" fmla="*/ 260 w 85"/>
                <a:gd name="T55" fmla="*/ 3 h 318"/>
                <a:gd name="T56" fmla="*/ 226 w 85"/>
                <a:gd name="T57" fmla="*/ 3 h 318"/>
                <a:gd name="T58" fmla="*/ 226 w 85"/>
                <a:gd name="T59" fmla="*/ 3 h 318"/>
                <a:gd name="T60" fmla="*/ 171 w 85"/>
                <a:gd name="T61" fmla="*/ 3 h 318"/>
                <a:gd name="T62" fmla="*/ 77 w 85"/>
                <a:gd name="T63" fmla="*/ 3 h 318"/>
                <a:gd name="T64" fmla="*/ 134 w 85"/>
                <a:gd name="T65" fmla="*/ 3 h 318"/>
                <a:gd name="T66" fmla="*/ 196 w 85"/>
                <a:gd name="T67" fmla="*/ 3 h 318"/>
                <a:gd name="T68" fmla="*/ 260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6159" name="Freeform 120"/>
            <p:cNvSpPr>
              <a:spLocks/>
            </p:cNvSpPr>
            <p:nvPr/>
          </p:nvSpPr>
          <p:spPr bwMode="auto">
            <a:xfrm>
              <a:off x="1635" y="2647"/>
              <a:ext cx="109" cy="309"/>
            </a:xfrm>
            <a:custGeom>
              <a:avLst/>
              <a:gdLst>
                <a:gd name="T0" fmla="*/ 1 w 105"/>
                <a:gd name="T1" fmla="*/ 0 h 354"/>
                <a:gd name="T2" fmla="*/ 370 w 105"/>
                <a:gd name="T3" fmla="*/ 3 h 354"/>
                <a:gd name="T4" fmla="*/ 289 w 105"/>
                <a:gd name="T5" fmla="*/ 3 h 354"/>
                <a:gd name="T6" fmla="*/ 333 w 105"/>
                <a:gd name="T7" fmla="*/ 3 h 354"/>
                <a:gd name="T8" fmla="*/ 333 w 105"/>
                <a:gd name="T9" fmla="*/ 3 h 354"/>
                <a:gd name="T10" fmla="*/ 387 w 105"/>
                <a:gd name="T11" fmla="*/ 3 h 354"/>
                <a:gd name="T12" fmla="*/ 387 w 105"/>
                <a:gd name="T13" fmla="*/ 3 h 354"/>
                <a:gd name="T14" fmla="*/ 333 w 105"/>
                <a:gd name="T15" fmla="*/ 3 h 354"/>
                <a:gd name="T16" fmla="*/ 274 w 105"/>
                <a:gd name="T17" fmla="*/ 3 h 354"/>
                <a:gd name="T18" fmla="*/ 62 w 105"/>
                <a:gd name="T19" fmla="*/ 3 h 354"/>
                <a:gd name="T20" fmla="*/ 12 w 105"/>
                <a:gd name="T21" fmla="*/ 3 h 354"/>
                <a:gd name="T22" fmla="*/ 62 w 105"/>
                <a:gd name="T23" fmla="*/ 3 h 354"/>
                <a:gd name="T24" fmla="*/ 9 w 105"/>
                <a:gd name="T25" fmla="*/ 3 h 354"/>
                <a:gd name="T26" fmla="*/ 7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6160" name="Freeform 121"/>
            <p:cNvSpPr>
              <a:spLocks/>
            </p:cNvSpPr>
            <p:nvPr/>
          </p:nvSpPr>
          <p:spPr bwMode="auto">
            <a:xfrm>
              <a:off x="3008" y="2583"/>
              <a:ext cx="155" cy="328"/>
            </a:xfrm>
            <a:custGeom>
              <a:avLst/>
              <a:gdLst>
                <a:gd name="T0" fmla="*/ 605 w 149"/>
                <a:gd name="T1" fmla="*/ 3 h 376"/>
                <a:gd name="T2" fmla="*/ 575 w 149"/>
                <a:gd name="T3" fmla="*/ 3 h 376"/>
                <a:gd name="T4" fmla="*/ 534 w 149"/>
                <a:gd name="T5" fmla="*/ 3 h 376"/>
                <a:gd name="T6" fmla="*/ 526 w 149"/>
                <a:gd name="T7" fmla="*/ 3 h 376"/>
                <a:gd name="T8" fmla="*/ 449 w 149"/>
                <a:gd name="T9" fmla="*/ 3 h 376"/>
                <a:gd name="T10" fmla="*/ 355 w 149"/>
                <a:gd name="T11" fmla="*/ 3 h 376"/>
                <a:gd name="T12" fmla="*/ 285 w 149"/>
                <a:gd name="T13" fmla="*/ 3 h 376"/>
                <a:gd name="T14" fmla="*/ 239 w 149"/>
                <a:gd name="T15" fmla="*/ 3 h 376"/>
                <a:gd name="T16" fmla="*/ 76 w 149"/>
                <a:gd name="T17" fmla="*/ 3 h 376"/>
                <a:gd name="T18" fmla="*/ 2 w 149"/>
                <a:gd name="T19" fmla="*/ 3 h 376"/>
                <a:gd name="T20" fmla="*/ 5 w 149"/>
                <a:gd name="T21" fmla="*/ 3 h 376"/>
                <a:gd name="T22" fmla="*/ 8 w 149"/>
                <a:gd name="T23" fmla="*/ 3 h 376"/>
                <a:gd name="T24" fmla="*/ 85 w 149"/>
                <a:gd name="T25" fmla="*/ 3 h 376"/>
                <a:gd name="T26" fmla="*/ 143 w 149"/>
                <a:gd name="T27" fmla="*/ 3 h 376"/>
                <a:gd name="T28" fmla="*/ 181 w 149"/>
                <a:gd name="T29" fmla="*/ 3 h 376"/>
                <a:gd name="T30" fmla="*/ 344 w 149"/>
                <a:gd name="T31" fmla="*/ 3 h 376"/>
                <a:gd name="T32" fmla="*/ 526 w 149"/>
                <a:gd name="T33" fmla="*/ 3 h 376"/>
                <a:gd name="T34" fmla="*/ 605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6161" name="Freeform 122"/>
            <p:cNvSpPr>
              <a:spLocks/>
            </p:cNvSpPr>
            <p:nvPr/>
          </p:nvSpPr>
          <p:spPr bwMode="auto">
            <a:xfrm>
              <a:off x="1714" y="1020"/>
              <a:ext cx="99" cy="440"/>
            </a:xfrm>
            <a:custGeom>
              <a:avLst/>
              <a:gdLst>
                <a:gd name="T0" fmla="*/ 78 w 96"/>
                <a:gd name="T1" fmla="*/ 3 h 504"/>
                <a:gd name="T2" fmla="*/ 188 w 96"/>
                <a:gd name="T3" fmla="*/ 3 h 504"/>
                <a:gd name="T4" fmla="*/ 224 w 96"/>
                <a:gd name="T5" fmla="*/ 3 h 504"/>
                <a:gd name="T6" fmla="*/ 224 w 96"/>
                <a:gd name="T7" fmla="*/ 3 h 504"/>
                <a:gd name="T8" fmla="*/ 276 w 96"/>
                <a:gd name="T9" fmla="*/ 3 h 504"/>
                <a:gd name="T10" fmla="*/ 299 w 96"/>
                <a:gd name="T11" fmla="*/ 3 h 504"/>
                <a:gd name="T12" fmla="*/ 276 w 96"/>
                <a:gd name="T13" fmla="*/ 3 h 504"/>
                <a:gd name="T14" fmla="*/ 240 w 96"/>
                <a:gd name="T15" fmla="*/ 3 h 504"/>
                <a:gd name="T16" fmla="*/ 86 w 96"/>
                <a:gd name="T17" fmla="*/ 3 h 504"/>
                <a:gd name="T18" fmla="*/ 78 w 96"/>
                <a:gd name="T19" fmla="*/ 3 h 504"/>
                <a:gd name="T20" fmla="*/ 95 w 96"/>
                <a:gd name="T21" fmla="*/ 3 h 504"/>
                <a:gd name="T22" fmla="*/ 121 w 96"/>
                <a:gd name="T23" fmla="*/ 3 h 504"/>
                <a:gd name="T24" fmla="*/ 74 w 96"/>
                <a:gd name="T25" fmla="*/ 3 h 504"/>
                <a:gd name="T26" fmla="*/ 78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6162" name="Freeform 123"/>
            <p:cNvSpPr>
              <a:spLocks/>
            </p:cNvSpPr>
            <p:nvPr/>
          </p:nvSpPr>
          <p:spPr bwMode="auto">
            <a:xfrm>
              <a:off x="3431" y="1007"/>
              <a:ext cx="156" cy="358"/>
            </a:xfrm>
            <a:custGeom>
              <a:avLst/>
              <a:gdLst>
                <a:gd name="T0" fmla="*/ 5 w 150"/>
                <a:gd name="T1" fmla="*/ 3 h 410"/>
                <a:gd name="T2" fmla="*/ 172 w 150"/>
                <a:gd name="T3" fmla="*/ 3 h 410"/>
                <a:gd name="T4" fmla="*/ 342 w 150"/>
                <a:gd name="T5" fmla="*/ 3 h 410"/>
                <a:gd name="T6" fmla="*/ 400 w 150"/>
                <a:gd name="T7" fmla="*/ 3 h 410"/>
                <a:gd name="T8" fmla="*/ 489 w 150"/>
                <a:gd name="T9" fmla="*/ 3 h 410"/>
                <a:gd name="T10" fmla="*/ 547 w 150"/>
                <a:gd name="T11" fmla="*/ 3 h 410"/>
                <a:gd name="T12" fmla="*/ 578 w 150"/>
                <a:gd name="T13" fmla="*/ 3 h 410"/>
                <a:gd name="T14" fmla="*/ 592 w 150"/>
                <a:gd name="T15" fmla="*/ 3 h 410"/>
                <a:gd name="T16" fmla="*/ 616 w 150"/>
                <a:gd name="T17" fmla="*/ 3 h 410"/>
                <a:gd name="T18" fmla="*/ 624 w 150"/>
                <a:gd name="T19" fmla="*/ 3 h 410"/>
                <a:gd name="T20" fmla="*/ 555 w 150"/>
                <a:gd name="T21" fmla="*/ 0 h 410"/>
                <a:gd name="T22" fmla="*/ 400 w 150"/>
                <a:gd name="T23" fmla="*/ 3 h 410"/>
                <a:gd name="T24" fmla="*/ 329 w 150"/>
                <a:gd name="T25" fmla="*/ 3 h 410"/>
                <a:gd name="T26" fmla="*/ 283 w 150"/>
                <a:gd name="T27" fmla="*/ 3 h 410"/>
                <a:gd name="T28" fmla="*/ 244 w 150"/>
                <a:gd name="T29" fmla="*/ 3 h 410"/>
                <a:gd name="T30" fmla="*/ 179 w 150"/>
                <a:gd name="T31" fmla="*/ 3 h 410"/>
                <a:gd name="T32" fmla="*/ 172 w 150"/>
                <a:gd name="T33" fmla="*/ 3 h 410"/>
                <a:gd name="T34" fmla="*/ 141 w 150"/>
                <a:gd name="T35" fmla="*/ 3 h 410"/>
                <a:gd name="T36" fmla="*/ 131 w 150"/>
                <a:gd name="T37" fmla="*/ 3 h 410"/>
                <a:gd name="T38" fmla="*/ 116 w 150"/>
                <a:gd name="T39" fmla="*/ 3 h 410"/>
                <a:gd name="T40" fmla="*/ 70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grpSp>
        <p:nvGrpSpPr>
          <p:cNvPr id="46083" name="Group 113"/>
          <p:cNvGrpSpPr>
            <a:grpSpLocks/>
          </p:cNvGrpSpPr>
          <p:nvPr/>
        </p:nvGrpSpPr>
        <p:grpSpPr bwMode="auto">
          <a:xfrm>
            <a:off x="6083300" y="3154363"/>
            <a:ext cx="1289050" cy="1435100"/>
            <a:chOff x="1084" y="711"/>
            <a:chExt cx="2950" cy="2769"/>
          </a:xfrm>
        </p:grpSpPr>
        <p:grpSp>
          <p:nvGrpSpPr>
            <p:cNvPr id="46147" name="Group 114"/>
            <p:cNvGrpSpPr>
              <a:grpSpLocks/>
            </p:cNvGrpSpPr>
            <p:nvPr/>
          </p:nvGrpSpPr>
          <p:grpSpPr bwMode="auto">
            <a:xfrm>
              <a:off x="1084" y="711"/>
              <a:ext cx="2950" cy="2769"/>
              <a:chOff x="2707" y="548"/>
              <a:chExt cx="2950" cy="2769"/>
            </a:xfrm>
          </p:grpSpPr>
          <p:grpSp>
            <p:nvGrpSpPr>
              <p:cNvPr id="46153" name="Group 115"/>
              <p:cNvGrpSpPr>
                <a:grpSpLocks/>
              </p:cNvGrpSpPr>
              <p:nvPr/>
            </p:nvGrpSpPr>
            <p:grpSpPr bwMode="auto">
              <a:xfrm>
                <a:off x="3180" y="1046"/>
                <a:ext cx="2105" cy="1421"/>
                <a:chOff x="578" y="2316"/>
                <a:chExt cx="2105" cy="1421"/>
              </a:xfrm>
            </p:grpSpPr>
            <p:sp>
              <p:nvSpPr>
                <p:cNvPr id="46155"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46156"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pic>
            <p:nvPicPr>
              <p:cNvPr id="46154" name="Picture 118"/>
              <p:cNvPicPr>
                <a:picLocks noChangeArrowheads="1"/>
              </p:cNvPicPr>
              <p:nvPr/>
            </p:nvPicPr>
            <p:blipFill>
              <a:blip r:embed="rId4">
                <a:lum bright="-1400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46148" name="Freeform 119"/>
            <p:cNvSpPr>
              <a:spLocks/>
            </p:cNvSpPr>
            <p:nvPr/>
          </p:nvSpPr>
          <p:spPr bwMode="auto">
            <a:xfrm>
              <a:off x="1616" y="2649"/>
              <a:ext cx="88" cy="277"/>
            </a:xfrm>
            <a:custGeom>
              <a:avLst/>
              <a:gdLst>
                <a:gd name="T0" fmla="*/ 320 w 85"/>
                <a:gd name="T1" fmla="*/ 3 h 318"/>
                <a:gd name="T2" fmla="*/ 278 w 85"/>
                <a:gd name="T3" fmla="*/ 3 h 318"/>
                <a:gd name="T4" fmla="*/ 210 w 85"/>
                <a:gd name="T5" fmla="*/ 3 h 318"/>
                <a:gd name="T6" fmla="*/ 241 w 85"/>
                <a:gd name="T7" fmla="*/ 3 h 318"/>
                <a:gd name="T8" fmla="*/ 278 w 85"/>
                <a:gd name="T9" fmla="*/ 3 h 318"/>
                <a:gd name="T10" fmla="*/ 165 w 85"/>
                <a:gd name="T11" fmla="*/ 3 h 318"/>
                <a:gd name="T12" fmla="*/ 165 w 85"/>
                <a:gd name="T13" fmla="*/ 3 h 318"/>
                <a:gd name="T14" fmla="*/ 210 w 85"/>
                <a:gd name="T15" fmla="*/ 3 h 318"/>
                <a:gd name="T16" fmla="*/ 125 w 85"/>
                <a:gd name="T17" fmla="*/ 3 h 318"/>
                <a:gd name="T18" fmla="*/ 165 w 85"/>
                <a:gd name="T19" fmla="*/ 3 h 318"/>
                <a:gd name="T20" fmla="*/ 210 w 85"/>
                <a:gd name="T21" fmla="*/ 3 h 318"/>
                <a:gd name="T22" fmla="*/ 165 w 85"/>
                <a:gd name="T23" fmla="*/ 3 h 318"/>
                <a:gd name="T24" fmla="*/ 210 w 85"/>
                <a:gd name="T25" fmla="*/ 3 h 318"/>
                <a:gd name="T26" fmla="*/ 165 w 85"/>
                <a:gd name="T27" fmla="*/ 3 h 318"/>
                <a:gd name="T28" fmla="*/ 210 w 85"/>
                <a:gd name="T29" fmla="*/ 3 h 318"/>
                <a:gd name="T30" fmla="*/ 241 w 85"/>
                <a:gd name="T31" fmla="*/ 3 h 318"/>
                <a:gd name="T32" fmla="*/ 320 w 85"/>
                <a:gd name="T33" fmla="*/ 3 h 318"/>
                <a:gd name="T34" fmla="*/ 353 w 85"/>
                <a:gd name="T35" fmla="*/ 3 h 318"/>
                <a:gd name="T36" fmla="*/ 320 w 85"/>
                <a:gd name="T37" fmla="*/ 3 h 318"/>
                <a:gd name="T38" fmla="*/ 278 w 85"/>
                <a:gd name="T39" fmla="*/ 3 h 318"/>
                <a:gd name="T40" fmla="*/ 241 w 85"/>
                <a:gd name="T41" fmla="*/ 3 h 318"/>
                <a:gd name="T42" fmla="*/ 165 w 85"/>
                <a:gd name="T43" fmla="*/ 3 h 318"/>
                <a:gd name="T44" fmla="*/ 125 w 85"/>
                <a:gd name="T45" fmla="*/ 3 h 318"/>
                <a:gd name="T46" fmla="*/ 95 w 85"/>
                <a:gd name="T47" fmla="*/ 3 h 318"/>
                <a:gd name="T48" fmla="*/ 5 w 85"/>
                <a:gd name="T49" fmla="*/ 3 h 318"/>
                <a:gd name="T50" fmla="*/ 165 w 85"/>
                <a:gd name="T51" fmla="*/ 3 h 318"/>
                <a:gd name="T52" fmla="*/ 278 w 85"/>
                <a:gd name="T53" fmla="*/ 3 h 318"/>
                <a:gd name="T54" fmla="*/ 320 w 85"/>
                <a:gd name="T55" fmla="*/ 3 h 318"/>
                <a:gd name="T56" fmla="*/ 278 w 85"/>
                <a:gd name="T57" fmla="*/ 3 h 318"/>
                <a:gd name="T58" fmla="*/ 278 w 85"/>
                <a:gd name="T59" fmla="*/ 3 h 318"/>
                <a:gd name="T60" fmla="*/ 210 w 85"/>
                <a:gd name="T61" fmla="*/ 3 h 318"/>
                <a:gd name="T62" fmla="*/ 95 w 85"/>
                <a:gd name="T63" fmla="*/ 3 h 318"/>
                <a:gd name="T64" fmla="*/ 165 w 85"/>
                <a:gd name="T65" fmla="*/ 3 h 318"/>
                <a:gd name="T66" fmla="*/ 241 w 85"/>
                <a:gd name="T67" fmla="*/ 3 h 318"/>
                <a:gd name="T68" fmla="*/ 320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6149" name="Freeform 120"/>
            <p:cNvSpPr>
              <a:spLocks/>
            </p:cNvSpPr>
            <p:nvPr/>
          </p:nvSpPr>
          <p:spPr bwMode="auto">
            <a:xfrm>
              <a:off x="1635" y="2647"/>
              <a:ext cx="109" cy="309"/>
            </a:xfrm>
            <a:custGeom>
              <a:avLst/>
              <a:gdLst>
                <a:gd name="T0" fmla="*/ 1 w 105"/>
                <a:gd name="T1" fmla="*/ 0 h 354"/>
                <a:gd name="T2" fmla="*/ 463 w 105"/>
                <a:gd name="T3" fmla="*/ 3 h 354"/>
                <a:gd name="T4" fmla="*/ 361 w 105"/>
                <a:gd name="T5" fmla="*/ 3 h 354"/>
                <a:gd name="T6" fmla="*/ 417 w 105"/>
                <a:gd name="T7" fmla="*/ 3 h 354"/>
                <a:gd name="T8" fmla="*/ 417 w 105"/>
                <a:gd name="T9" fmla="*/ 3 h 354"/>
                <a:gd name="T10" fmla="*/ 484 w 105"/>
                <a:gd name="T11" fmla="*/ 3 h 354"/>
                <a:gd name="T12" fmla="*/ 484 w 105"/>
                <a:gd name="T13" fmla="*/ 3 h 354"/>
                <a:gd name="T14" fmla="*/ 417 w 105"/>
                <a:gd name="T15" fmla="*/ 3 h 354"/>
                <a:gd name="T16" fmla="*/ 343 w 105"/>
                <a:gd name="T17" fmla="*/ 3 h 354"/>
                <a:gd name="T18" fmla="*/ 78 w 105"/>
                <a:gd name="T19" fmla="*/ 3 h 354"/>
                <a:gd name="T20" fmla="*/ 12 w 105"/>
                <a:gd name="T21" fmla="*/ 3 h 354"/>
                <a:gd name="T22" fmla="*/ 78 w 105"/>
                <a:gd name="T23" fmla="*/ 3 h 354"/>
                <a:gd name="T24" fmla="*/ 9 w 105"/>
                <a:gd name="T25" fmla="*/ 3 h 354"/>
                <a:gd name="T26" fmla="*/ 97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6150" name="Freeform 121"/>
            <p:cNvSpPr>
              <a:spLocks/>
            </p:cNvSpPr>
            <p:nvPr/>
          </p:nvSpPr>
          <p:spPr bwMode="auto">
            <a:xfrm>
              <a:off x="3008" y="2583"/>
              <a:ext cx="155" cy="328"/>
            </a:xfrm>
            <a:custGeom>
              <a:avLst/>
              <a:gdLst>
                <a:gd name="T0" fmla="*/ 765 w 149"/>
                <a:gd name="T1" fmla="*/ 3 h 376"/>
                <a:gd name="T2" fmla="*/ 728 w 149"/>
                <a:gd name="T3" fmla="*/ 3 h 376"/>
                <a:gd name="T4" fmla="*/ 676 w 149"/>
                <a:gd name="T5" fmla="*/ 3 h 376"/>
                <a:gd name="T6" fmla="*/ 667 w 149"/>
                <a:gd name="T7" fmla="*/ 3 h 376"/>
                <a:gd name="T8" fmla="*/ 569 w 149"/>
                <a:gd name="T9" fmla="*/ 3 h 376"/>
                <a:gd name="T10" fmla="*/ 449 w 149"/>
                <a:gd name="T11" fmla="*/ 3 h 376"/>
                <a:gd name="T12" fmla="*/ 360 w 149"/>
                <a:gd name="T13" fmla="*/ 3 h 376"/>
                <a:gd name="T14" fmla="*/ 303 w 149"/>
                <a:gd name="T15" fmla="*/ 3 h 376"/>
                <a:gd name="T16" fmla="*/ 96 w 149"/>
                <a:gd name="T17" fmla="*/ 3 h 376"/>
                <a:gd name="T18" fmla="*/ 2 w 149"/>
                <a:gd name="T19" fmla="*/ 3 h 376"/>
                <a:gd name="T20" fmla="*/ 5 w 149"/>
                <a:gd name="T21" fmla="*/ 3 h 376"/>
                <a:gd name="T22" fmla="*/ 8 w 149"/>
                <a:gd name="T23" fmla="*/ 3 h 376"/>
                <a:gd name="T24" fmla="*/ 108 w 149"/>
                <a:gd name="T25" fmla="*/ 3 h 376"/>
                <a:gd name="T26" fmla="*/ 181 w 149"/>
                <a:gd name="T27" fmla="*/ 3 h 376"/>
                <a:gd name="T28" fmla="*/ 230 w 149"/>
                <a:gd name="T29" fmla="*/ 3 h 376"/>
                <a:gd name="T30" fmla="*/ 436 w 149"/>
                <a:gd name="T31" fmla="*/ 3 h 376"/>
                <a:gd name="T32" fmla="*/ 667 w 149"/>
                <a:gd name="T33" fmla="*/ 3 h 376"/>
                <a:gd name="T34" fmla="*/ 765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6151" name="Freeform 122"/>
            <p:cNvSpPr>
              <a:spLocks/>
            </p:cNvSpPr>
            <p:nvPr/>
          </p:nvSpPr>
          <p:spPr bwMode="auto">
            <a:xfrm>
              <a:off x="1714" y="1020"/>
              <a:ext cx="99" cy="440"/>
            </a:xfrm>
            <a:custGeom>
              <a:avLst/>
              <a:gdLst>
                <a:gd name="T0" fmla="*/ 95 w 96"/>
                <a:gd name="T1" fmla="*/ 3 h 504"/>
                <a:gd name="T2" fmla="*/ 226 w 96"/>
                <a:gd name="T3" fmla="*/ 3 h 504"/>
                <a:gd name="T4" fmla="*/ 269 w 96"/>
                <a:gd name="T5" fmla="*/ 3 h 504"/>
                <a:gd name="T6" fmla="*/ 269 w 96"/>
                <a:gd name="T7" fmla="*/ 3 h 504"/>
                <a:gd name="T8" fmla="*/ 332 w 96"/>
                <a:gd name="T9" fmla="*/ 3 h 504"/>
                <a:gd name="T10" fmla="*/ 358 w 96"/>
                <a:gd name="T11" fmla="*/ 3 h 504"/>
                <a:gd name="T12" fmla="*/ 332 w 96"/>
                <a:gd name="T13" fmla="*/ 3 h 504"/>
                <a:gd name="T14" fmla="*/ 288 w 96"/>
                <a:gd name="T15" fmla="*/ 3 h 504"/>
                <a:gd name="T16" fmla="*/ 104 w 96"/>
                <a:gd name="T17" fmla="*/ 3 h 504"/>
                <a:gd name="T18" fmla="*/ 95 w 96"/>
                <a:gd name="T19" fmla="*/ 3 h 504"/>
                <a:gd name="T20" fmla="*/ 113 w 96"/>
                <a:gd name="T21" fmla="*/ 3 h 504"/>
                <a:gd name="T22" fmla="*/ 145 w 96"/>
                <a:gd name="T23" fmla="*/ 3 h 504"/>
                <a:gd name="T24" fmla="*/ 89 w 96"/>
                <a:gd name="T25" fmla="*/ 3 h 504"/>
                <a:gd name="T26" fmla="*/ 95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6152" name="Freeform 123"/>
            <p:cNvSpPr>
              <a:spLocks/>
            </p:cNvSpPr>
            <p:nvPr/>
          </p:nvSpPr>
          <p:spPr bwMode="auto">
            <a:xfrm>
              <a:off x="3431" y="1007"/>
              <a:ext cx="156" cy="358"/>
            </a:xfrm>
            <a:custGeom>
              <a:avLst/>
              <a:gdLst>
                <a:gd name="T0" fmla="*/ 5 w 150"/>
                <a:gd name="T1" fmla="*/ 3 h 410"/>
                <a:gd name="T2" fmla="*/ 217 w 150"/>
                <a:gd name="T3" fmla="*/ 3 h 410"/>
                <a:gd name="T4" fmla="*/ 433 w 150"/>
                <a:gd name="T5" fmla="*/ 3 h 410"/>
                <a:gd name="T6" fmla="*/ 506 w 150"/>
                <a:gd name="T7" fmla="*/ 3 h 410"/>
                <a:gd name="T8" fmla="*/ 619 w 150"/>
                <a:gd name="T9" fmla="*/ 3 h 410"/>
                <a:gd name="T10" fmla="*/ 694 w 150"/>
                <a:gd name="T11" fmla="*/ 3 h 410"/>
                <a:gd name="T12" fmla="*/ 731 w 150"/>
                <a:gd name="T13" fmla="*/ 3 h 410"/>
                <a:gd name="T14" fmla="*/ 751 w 150"/>
                <a:gd name="T15" fmla="*/ 3 h 410"/>
                <a:gd name="T16" fmla="*/ 781 w 150"/>
                <a:gd name="T17" fmla="*/ 3 h 410"/>
                <a:gd name="T18" fmla="*/ 789 w 150"/>
                <a:gd name="T19" fmla="*/ 3 h 410"/>
                <a:gd name="T20" fmla="*/ 702 w 150"/>
                <a:gd name="T21" fmla="*/ 0 h 410"/>
                <a:gd name="T22" fmla="*/ 506 w 150"/>
                <a:gd name="T23" fmla="*/ 3 h 410"/>
                <a:gd name="T24" fmla="*/ 416 w 150"/>
                <a:gd name="T25" fmla="*/ 3 h 410"/>
                <a:gd name="T26" fmla="*/ 358 w 150"/>
                <a:gd name="T27" fmla="*/ 3 h 410"/>
                <a:gd name="T28" fmla="*/ 309 w 150"/>
                <a:gd name="T29" fmla="*/ 3 h 410"/>
                <a:gd name="T30" fmla="*/ 226 w 150"/>
                <a:gd name="T31" fmla="*/ 3 h 410"/>
                <a:gd name="T32" fmla="*/ 217 w 150"/>
                <a:gd name="T33" fmla="*/ 3 h 410"/>
                <a:gd name="T34" fmla="*/ 179 w 150"/>
                <a:gd name="T35" fmla="*/ 3 h 410"/>
                <a:gd name="T36" fmla="*/ 165 w 150"/>
                <a:gd name="T37" fmla="*/ 3 h 410"/>
                <a:gd name="T38" fmla="*/ 147 w 150"/>
                <a:gd name="T39" fmla="*/ 3 h 410"/>
                <a:gd name="T40" fmla="*/ 88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sp>
        <p:nvSpPr>
          <p:cNvPr id="533506"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46085"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46086"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46087" name="Rectangle 5"/>
          <p:cNvSpPr>
            <a:spLocks noChangeArrowheads="1"/>
          </p:cNvSpPr>
          <p:nvPr/>
        </p:nvSpPr>
        <p:spPr bwMode="auto">
          <a:xfrm>
            <a:off x="3059113" y="879475"/>
            <a:ext cx="1235075"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රාජකීය</a:t>
            </a:r>
            <a:endParaRPr lang="en-US" sz="2400" b="1">
              <a:solidFill>
                <a:schemeClr val="accent2"/>
              </a:solidFill>
              <a:latin typeface="Times" charset="0"/>
            </a:endParaRPr>
          </a:p>
        </p:txBody>
      </p:sp>
      <p:sp>
        <p:nvSpPr>
          <p:cNvPr id="46088"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6089" name="Rectangle 8"/>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33515" name="Rectangle 11"/>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grpSp>
        <p:nvGrpSpPr>
          <p:cNvPr id="46091" name="Group 12"/>
          <p:cNvGrpSpPr>
            <a:grpSpLocks/>
          </p:cNvGrpSpPr>
          <p:nvPr/>
        </p:nvGrpSpPr>
        <p:grpSpPr bwMode="auto">
          <a:xfrm>
            <a:off x="901700" y="2603500"/>
            <a:ext cx="2201863" cy="1765300"/>
            <a:chOff x="568" y="1640"/>
            <a:chExt cx="1387" cy="1112"/>
          </a:xfrm>
        </p:grpSpPr>
        <p:grpSp>
          <p:nvGrpSpPr>
            <p:cNvPr id="46142" name="Group 13"/>
            <p:cNvGrpSpPr>
              <a:grpSpLocks/>
            </p:cNvGrpSpPr>
            <p:nvPr/>
          </p:nvGrpSpPr>
          <p:grpSpPr bwMode="auto">
            <a:xfrm>
              <a:off x="568" y="1640"/>
              <a:ext cx="1249" cy="1112"/>
              <a:chOff x="568" y="1640"/>
              <a:chExt cx="1249" cy="1112"/>
            </a:xfrm>
          </p:grpSpPr>
          <p:sp>
            <p:nvSpPr>
              <p:cNvPr id="533518" name="Oval 14"/>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46145" name="Freeform 15"/>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46146" name="Freeform 16"/>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grpSp>
        <p:sp>
          <p:nvSpPr>
            <p:cNvPr id="533521" name="Rectangle 17"/>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pitchFamily="-112" charset="0"/>
                  <a:ea typeface="+mn-ea"/>
                  <a:cs typeface="+mn-cs"/>
                </a:rPr>
                <a:t>A </a:t>
              </a:r>
              <a:r>
                <a:rPr lang="en-US" sz="6000">
                  <a:solidFill>
                    <a:srgbClr val="51DC00"/>
                  </a:solidFill>
                  <a:latin typeface="Times" pitchFamily="-112" charset="0"/>
                  <a:ea typeface="+mn-ea"/>
                  <a:cs typeface="+mn-cs"/>
                </a:rPr>
                <a:t>R</a:t>
              </a:r>
              <a:r>
                <a:rPr lang="en-US" sz="3600">
                  <a:solidFill>
                    <a:schemeClr val="tx2"/>
                  </a:solidFill>
                  <a:latin typeface="Times" pitchFamily="-112" charset="0"/>
                  <a:ea typeface="+mn-ea"/>
                  <a:cs typeface="+mn-cs"/>
                </a:rPr>
                <a:t> C</a:t>
              </a:r>
            </a:p>
          </p:txBody>
        </p:sp>
      </p:grpSp>
      <p:sp>
        <p:nvSpPr>
          <p:cNvPr id="46092" name="Rectangle 18"/>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6093" name="Line 19"/>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094" name="Line 20"/>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095" name="Line 21"/>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096" name="Line 22"/>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097" name="Line 23"/>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098" name="Line 24"/>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099" name="Line 25"/>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100" name="Line 26"/>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101" name="Line 27"/>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102" name="Rectangle 28"/>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6103" name="Rectangle 29"/>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6104" name="Rectangle 30"/>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6105" name="Rectangle 31"/>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6106" name="Line 35"/>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3542" name="Rectangle 38"/>
          <p:cNvSpPr>
            <a:spLocks noChangeArrowheads="1"/>
          </p:cNvSpPr>
          <p:nvPr/>
        </p:nvSpPr>
        <p:spPr bwMode="auto">
          <a:xfrm>
            <a:off x="4786313" y="852488"/>
            <a:ext cx="1636712" cy="520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b="1">
                <a:solidFill>
                  <a:srgbClr val="FAFD00"/>
                </a:solidFill>
                <a:latin typeface="Times" charset="0"/>
                <a:cs typeface="MS PGothic" charset="0"/>
              </a:rPr>
              <a:t>ක්‍රි.පූ 1000</a:t>
            </a:r>
          </a:p>
        </p:txBody>
      </p:sp>
      <p:sp>
        <p:nvSpPr>
          <p:cNvPr id="46108" name="Text Box 74"/>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Comic Sans MS" charset="0"/>
            </a:endParaRPr>
          </a:p>
        </p:txBody>
      </p:sp>
      <p:sp>
        <p:nvSpPr>
          <p:cNvPr id="533580" name="Text Box 76"/>
          <p:cNvSpPr txBox="1">
            <a:spLocks noChangeArrowheads="1"/>
          </p:cNvSpPr>
          <p:nvPr/>
        </p:nvSpPr>
        <p:spPr bwMode="auto">
          <a:xfrm>
            <a:off x="1758950" y="0"/>
            <a:ext cx="3443288"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600" b="1">
                <a:solidFill>
                  <a:schemeClr val="tx1"/>
                </a:solidFill>
                <a:latin typeface="Comic Sans MS" charset="0"/>
              </a:rPr>
              <a:t>1 සාමු. 16:13-14</a:t>
            </a:r>
          </a:p>
        </p:txBody>
      </p:sp>
      <p:grpSp>
        <p:nvGrpSpPr>
          <p:cNvPr id="46110" name="Group 138"/>
          <p:cNvGrpSpPr>
            <a:grpSpLocks/>
          </p:cNvGrpSpPr>
          <p:nvPr/>
        </p:nvGrpSpPr>
        <p:grpSpPr bwMode="auto">
          <a:xfrm>
            <a:off x="8018463" y="3436938"/>
            <a:ext cx="981075" cy="1843087"/>
            <a:chOff x="5051" y="2165"/>
            <a:chExt cx="618" cy="1161"/>
          </a:xfrm>
        </p:grpSpPr>
        <p:grpSp>
          <p:nvGrpSpPr>
            <p:cNvPr id="46123" name="Group 139"/>
            <p:cNvGrpSpPr>
              <a:grpSpLocks/>
            </p:cNvGrpSpPr>
            <p:nvPr/>
          </p:nvGrpSpPr>
          <p:grpSpPr bwMode="auto">
            <a:xfrm>
              <a:off x="5051" y="2165"/>
              <a:ext cx="618" cy="1161"/>
              <a:chOff x="5051" y="2165"/>
              <a:chExt cx="618" cy="1161"/>
            </a:xfrm>
          </p:grpSpPr>
          <p:sp>
            <p:nvSpPr>
              <p:cNvPr id="46125" name="Freeform 14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6126" name="AutoShape 14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6127" name="Rectangle 14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6128" name="Line 14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129" name="Rectangle 14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6130" name="Rectangle 14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6131" name="Line 14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132" name="Line 14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133" name="Line 14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134" name="Line 14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135" name="Line 15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136" name="Line 15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137" name="Line 15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138" name="Line 15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139" name="Line 15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140" name="Line 15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141" name="Rectangle 156"/>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රාජකීය</a:t>
                </a:r>
              </a:p>
            </p:txBody>
          </p:sp>
        </p:grpSp>
        <p:sp>
          <p:nvSpPr>
            <p:cNvPr id="46124" name="Rectangle 157"/>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6111" name="Text Box 15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33664" name="Rectangle 160"/>
          <p:cNvSpPr>
            <a:spLocks noChangeArrowheads="1"/>
          </p:cNvSpPr>
          <p:nvPr/>
        </p:nvSpPr>
        <p:spPr bwMode="auto">
          <a:xfrm>
            <a:off x="8116888"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21</a:t>
            </a:r>
          </a:p>
        </p:txBody>
      </p:sp>
      <p:sp>
        <p:nvSpPr>
          <p:cNvPr id="46113" name="Text Box 161"/>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grpSp>
        <p:nvGrpSpPr>
          <p:cNvPr id="12" name="Group 97"/>
          <p:cNvGrpSpPr>
            <a:grpSpLocks/>
          </p:cNvGrpSpPr>
          <p:nvPr/>
        </p:nvGrpSpPr>
        <p:grpSpPr bwMode="auto">
          <a:xfrm>
            <a:off x="1216025" y="2360613"/>
            <a:ext cx="6273800" cy="3373437"/>
            <a:chOff x="2240761" y="1777980"/>
            <a:chExt cx="6273800" cy="3373437"/>
          </a:xfrm>
        </p:grpSpPr>
        <p:sp>
          <p:nvSpPr>
            <p:cNvPr id="533575" name="AutoShape 71"/>
            <p:cNvSpPr>
              <a:spLocks noChangeArrowheads="1"/>
            </p:cNvSpPr>
            <p:nvPr/>
          </p:nvSpPr>
          <p:spPr bwMode="auto">
            <a:xfrm>
              <a:off x="2240761" y="1777980"/>
              <a:ext cx="6273800" cy="3373437"/>
            </a:xfrm>
            <a:prstGeom prst="roundRect">
              <a:avLst>
                <a:gd name="adj" fmla="val 16667"/>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chemeClr val="accent2"/>
              </a:solidFill>
              <a:round/>
              <a:headEnd/>
              <a:tailEnd/>
            </a:ln>
            <a:effectLst/>
          </p:spPr>
          <p:txBody>
            <a:bodyPr wrap="none" anchor="ctr"/>
            <a:lstStyle/>
            <a:p>
              <a:pPr>
                <a:defRPr/>
              </a:pPr>
              <a:endParaRPr lang="en-US">
                <a:cs typeface="MS PGothic" charset="0"/>
              </a:endParaRPr>
            </a:p>
          </p:txBody>
        </p:sp>
        <p:sp>
          <p:nvSpPr>
            <p:cNvPr id="46121" name="Text Box 77"/>
            <p:cNvSpPr txBox="1">
              <a:spLocks noChangeArrowheads="1"/>
            </p:cNvSpPr>
            <p:nvPr/>
          </p:nvSpPr>
          <p:spPr bwMode="auto">
            <a:xfrm>
              <a:off x="2573074" y="2293917"/>
              <a:ext cx="5776913" cy="2800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3200" b="1">
                  <a:solidFill>
                    <a:srgbClr val="333333"/>
                  </a:solidFill>
                  <a:latin typeface="Comic Sans MS" charset="0"/>
                </a:rPr>
                <a:t>සාවුල් රජතුමා : පීඩාකාරි රජෙකි!</a:t>
              </a:r>
            </a:p>
            <a:p>
              <a:pPr algn="ctr">
                <a:spcBef>
                  <a:spcPct val="50000"/>
                </a:spcBef>
              </a:pPr>
              <a:r>
                <a:rPr lang="en-US" sz="3200" b="1">
                  <a:solidFill>
                    <a:srgbClr val="333333"/>
                  </a:solidFill>
                  <a:latin typeface="Comic Sans MS" charset="0"/>
                </a:rPr>
                <a:t>සාවුල්ගෙන් පසුව රජකම් කිරීමට බෙත්ලෙහෙමේ සිටි තරුණ දාවිත්ව ආලේප කරන ලෙස සාමුවෙල්ව කැඳවන ලදී.</a:t>
              </a:r>
            </a:p>
          </p:txBody>
        </p:sp>
        <p:sp>
          <p:nvSpPr>
            <p:cNvPr id="46122" name="Text Box 73"/>
            <p:cNvSpPr txBox="1">
              <a:spLocks noChangeArrowheads="1"/>
            </p:cNvSpPr>
            <p:nvPr/>
          </p:nvSpPr>
          <p:spPr bwMode="auto">
            <a:xfrm>
              <a:off x="2572549" y="2205552"/>
              <a:ext cx="5776913" cy="2800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3200" b="1">
                  <a:solidFill>
                    <a:schemeClr val="tx2"/>
                  </a:solidFill>
                  <a:latin typeface="Comic Sans MS" charset="0"/>
                </a:rPr>
                <a:t>සාවුල් රජතුමා : පීඩාකාරි රජෙකි!</a:t>
              </a:r>
            </a:p>
            <a:p>
              <a:pPr algn="ctr">
                <a:spcBef>
                  <a:spcPct val="50000"/>
                </a:spcBef>
              </a:pPr>
              <a:r>
                <a:rPr lang="en-US" sz="3200" b="1">
                  <a:solidFill>
                    <a:schemeClr val="tx2"/>
                  </a:solidFill>
                  <a:latin typeface="Comic Sans MS" charset="0"/>
                </a:rPr>
                <a:t>සාවුල්ගෙන් පසුව රජකම් කිරීමට බෙත්ලෙහෙමේ සිටි තරුණ දාවිත්ව ආලේප කරන ලෙස සාමුවෙල්ව කැඳවන ලදී.</a:t>
              </a:r>
            </a:p>
          </p:txBody>
        </p:sp>
      </p:grpSp>
      <p:sp>
        <p:nvSpPr>
          <p:cNvPr id="46115" name="Rectangle 184"/>
          <p:cNvSpPr>
            <a:spLocks noChangeArrowheads="1"/>
          </p:cNvSpPr>
          <p:nvPr/>
        </p:nvSpPr>
        <p:spPr bwMode="auto">
          <a:xfrm>
            <a:off x="3863975" y="1389063"/>
            <a:ext cx="1425575" cy="515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S - D - S</a:t>
            </a:r>
          </a:p>
        </p:txBody>
      </p:sp>
      <p:grpSp>
        <p:nvGrpSpPr>
          <p:cNvPr id="46116" name="Group 85"/>
          <p:cNvGrpSpPr>
            <a:grpSpLocks/>
          </p:cNvGrpSpPr>
          <p:nvPr/>
        </p:nvGrpSpPr>
        <p:grpSpPr bwMode="auto">
          <a:xfrm>
            <a:off x="519113" y="117475"/>
            <a:ext cx="854075" cy="1720850"/>
            <a:chOff x="519113" y="312738"/>
            <a:chExt cx="854075" cy="1910769"/>
          </a:xfrm>
        </p:grpSpPr>
        <p:sp>
          <p:nvSpPr>
            <p:cNvPr id="87" name="Rectangle 86"/>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cs typeface="MS PGothic" charset="0"/>
                </a:rPr>
                <a:t>7</a:t>
              </a:r>
              <a:endParaRPr lang="en-US">
                <a:cs typeface="MS PGothic" charset="0"/>
              </a:endParaRPr>
            </a:p>
          </p:txBody>
        </p:sp>
        <p:sp>
          <p:nvSpPr>
            <p:cNvPr id="88"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99" name="Text Box 168"/>
          <p:cNvSpPr txBox="1">
            <a:spLocks noChangeArrowheads="1"/>
          </p:cNvSpPr>
          <p:nvPr/>
        </p:nvSpPr>
        <p:spPr bwMode="auto">
          <a:xfrm>
            <a:off x="6443663" y="1568450"/>
            <a:ext cx="814387" cy="579438"/>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p>
            <a:pPr algn="ctr">
              <a:spcBef>
                <a:spcPct val="50000"/>
              </a:spcBef>
              <a:defRPr/>
            </a:pPr>
            <a:r>
              <a:rPr lang="en-US" sz="3200" b="1" i="1" dirty="0">
                <a:solidFill>
                  <a:schemeClr val="tx1"/>
                </a:solidFill>
                <a:latin typeface="Kosher-Normal" pitchFamily="-112" charset="0"/>
                <a:ea typeface="+mn-ea"/>
                <a:cs typeface="+mn-cs"/>
              </a:rPr>
              <a:t>DC</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accel="50000" decel="50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2000" fill="hold"/>
                                        <p:tgtEl>
                                          <p:spTgt spid="12"/>
                                        </p:tgtEl>
                                        <p:attrNameLst>
                                          <p:attrName>ppt_x</p:attrName>
                                        </p:attrNameLst>
                                      </p:cBhvr>
                                      <p:tavLst>
                                        <p:tav tm="0">
                                          <p:val>
                                            <p:strVal val="1+#ppt_w/2"/>
                                          </p:val>
                                        </p:tav>
                                        <p:tav tm="100000">
                                          <p:val>
                                            <p:strVal val="#ppt_x"/>
                                          </p:val>
                                        </p:tav>
                                      </p:tavLst>
                                    </p:anim>
                                    <p:anim calcmode="lin" valueType="num">
                                      <p:cBhvr additive="base">
                                        <p:cTn id="8" dur="2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129" name="Group 113"/>
          <p:cNvGrpSpPr>
            <a:grpSpLocks/>
          </p:cNvGrpSpPr>
          <p:nvPr/>
        </p:nvGrpSpPr>
        <p:grpSpPr bwMode="auto">
          <a:xfrm>
            <a:off x="6083300" y="3154363"/>
            <a:ext cx="1289050" cy="1435100"/>
            <a:chOff x="1084" y="711"/>
            <a:chExt cx="2950" cy="2769"/>
          </a:xfrm>
        </p:grpSpPr>
        <p:grpSp>
          <p:nvGrpSpPr>
            <p:cNvPr id="48203" name="Group 114"/>
            <p:cNvGrpSpPr>
              <a:grpSpLocks/>
            </p:cNvGrpSpPr>
            <p:nvPr/>
          </p:nvGrpSpPr>
          <p:grpSpPr bwMode="auto">
            <a:xfrm>
              <a:off x="1084" y="711"/>
              <a:ext cx="2950" cy="2769"/>
              <a:chOff x="2707" y="548"/>
              <a:chExt cx="2950" cy="2769"/>
            </a:xfrm>
          </p:grpSpPr>
          <p:grpSp>
            <p:nvGrpSpPr>
              <p:cNvPr id="48209" name="Group 115"/>
              <p:cNvGrpSpPr>
                <a:grpSpLocks/>
              </p:cNvGrpSpPr>
              <p:nvPr/>
            </p:nvGrpSpPr>
            <p:grpSpPr bwMode="auto">
              <a:xfrm>
                <a:off x="3180" y="1046"/>
                <a:ext cx="2105" cy="1421"/>
                <a:chOff x="578" y="2316"/>
                <a:chExt cx="2105" cy="1421"/>
              </a:xfrm>
            </p:grpSpPr>
            <p:sp>
              <p:nvSpPr>
                <p:cNvPr id="48211"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48212"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pic>
            <p:nvPicPr>
              <p:cNvPr id="48210" name="Picture 118"/>
              <p:cNvPicPr>
                <a:picLocks noChangeArrowheads="1"/>
              </p:cNvPicPr>
              <p:nvPr/>
            </p:nvPicPr>
            <p:blipFill>
              <a:blip r:embed="rId4">
                <a:lum bright="800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48204" name="Freeform 119"/>
            <p:cNvSpPr>
              <a:spLocks/>
            </p:cNvSpPr>
            <p:nvPr/>
          </p:nvSpPr>
          <p:spPr bwMode="auto">
            <a:xfrm>
              <a:off x="1616" y="2649"/>
              <a:ext cx="88" cy="277"/>
            </a:xfrm>
            <a:custGeom>
              <a:avLst/>
              <a:gdLst>
                <a:gd name="T0" fmla="*/ 320 w 85"/>
                <a:gd name="T1" fmla="*/ 3 h 318"/>
                <a:gd name="T2" fmla="*/ 278 w 85"/>
                <a:gd name="T3" fmla="*/ 3 h 318"/>
                <a:gd name="T4" fmla="*/ 210 w 85"/>
                <a:gd name="T5" fmla="*/ 3 h 318"/>
                <a:gd name="T6" fmla="*/ 241 w 85"/>
                <a:gd name="T7" fmla="*/ 3 h 318"/>
                <a:gd name="T8" fmla="*/ 278 w 85"/>
                <a:gd name="T9" fmla="*/ 3 h 318"/>
                <a:gd name="T10" fmla="*/ 165 w 85"/>
                <a:gd name="T11" fmla="*/ 3 h 318"/>
                <a:gd name="T12" fmla="*/ 165 w 85"/>
                <a:gd name="T13" fmla="*/ 3 h 318"/>
                <a:gd name="T14" fmla="*/ 210 w 85"/>
                <a:gd name="T15" fmla="*/ 3 h 318"/>
                <a:gd name="T16" fmla="*/ 125 w 85"/>
                <a:gd name="T17" fmla="*/ 3 h 318"/>
                <a:gd name="T18" fmla="*/ 165 w 85"/>
                <a:gd name="T19" fmla="*/ 3 h 318"/>
                <a:gd name="T20" fmla="*/ 210 w 85"/>
                <a:gd name="T21" fmla="*/ 3 h 318"/>
                <a:gd name="T22" fmla="*/ 165 w 85"/>
                <a:gd name="T23" fmla="*/ 3 h 318"/>
                <a:gd name="T24" fmla="*/ 210 w 85"/>
                <a:gd name="T25" fmla="*/ 3 h 318"/>
                <a:gd name="T26" fmla="*/ 165 w 85"/>
                <a:gd name="T27" fmla="*/ 3 h 318"/>
                <a:gd name="T28" fmla="*/ 210 w 85"/>
                <a:gd name="T29" fmla="*/ 3 h 318"/>
                <a:gd name="T30" fmla="*/ 241 w 85"/>
                <a:gd name="T31" fmla="*/ 3 h 318"/>
                <a:gd name="T32" fmla="*/ 320 w 85"/>
                <a:gd name="T33" fmla="*/ 3 h 318"/>
                <a:gd name="T34" fmla="*/ 353 w 85"/>
                <a:gd name="T35" fmla="*/ 3 h 318"/>
                <a:gd name="T36" fmla="*/ 320 w 85"/>
                <a:gd name="T37" fmla="*/ 3 h 318"/>
                <a:gd name="T38" fmla="*/ 278 w 85"/>
                <a:gd name="T39" fmla="*/ 3 h 318"/>
                <a:gd name="T40" fmla="*/ 241 w 85"/>
                <a:gd name="T41" fmla="*/ 3 h 318"/>
                <a:gd name="T42" fmla="*/ 165 w 85"/>
                <a:gd name="T43" fmla="*/ 3 h 318"/>
                <a:gd name="T44" fmla="*/ 125 w 85"/>
                <a:gd name="T45" fmla="*/ 3 h 318"/>
                <a:gd name="T46" fmla="*/ 95 w 85"/>
                <a:gd name="T47" fmla="*/ 3 h 318"/>
                <a:gd name="T48" fmla="*/ 5 w 85"/>
                <a:gd name="T49" fmla="*/ 3 h 318"/>
                <a:gd name="T50" fmla="*/ 165 w 85"/>
                <a:gd name="T51" fmla="*/ 3 h 318"/>
                <a:gd name="T52" fmla="*/ 278 w 85"/>
                <a:gd name="T53" fmla="*/ 3 h 318"/>
                <a:gd name="T54" fmla="*/ 320 w 85"/>
                <a:gd name="T55" fmla="*/ 3 h 318"/>
                <a:gd name="T56" fmla="*/ 278 w 85"/>
                <a:gd name="T57" fmla="*/ 3 h 318"/>
                <a:gd name="T58" fmla="*/ 278 w 85"/>
                <a:gd name="T59" fmla="*/ 3 h 318"/>
                <a:gd name="T60" fmla="*/ 210 w 85"/>
                <a:gd name="T61" fmla="*/ 3 h 318"/>
                <a:gd name="T62" fmla="*/ 95 w 85"/>
                <a:gd name="T63" fmla="*/ 3 h 318"/>
                <a:gd name="T64" fmla="*/ 165 w 85"/>
                <a:gd name="T65" fmla="*/ 3 h 318"/>
                <a:gd name="T66" fmla="*/ 241 w 85"/>
                <a:gd name="T67" fmla="*/ 3 h 318"/>
                <a:gd name="T68" fmla="*/ 320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8205" name="Freeform 120"/>
            <p:cNvSpPr>
              <a:spLocks/>
            </p:cNvSpPr>
            <p:nvPr/>
          </p:nvSpPr>
          <p:spPr bwMode="auto">
            <a:xfrm>
              <a:off x="1635" y="2647"/>
              <a:ext cx="109" cy="309"/>
            </a:xfrm>
            <a:custGeom>
              <a:avLst/>
              <a:gdLst>
                <a:gd name="T0" fmla="*/ 1 w 105"/>
                <a:gd name="T1" fmla="*/ 0 h 354"/>
                <a:gd name="T2" fmla="*/ 463 w 105"/>
                <a:gd name="T3" fmla="*/ 3 h 354"/>
                <a:gd name="T4" fmla="*/ 361 w 105"/>
                <a:gd name="T5" fmla="*/ 3 h 354"/>
                <a:gd name="T6" fmla="*/ 417 w 105"/>
                <a:gd name="T7" fmla="*/ 3 h 354"/>
                <a:gd name="T8" fmla="*/ 417 w 105"/>
                <a:gd name="T9" fmla="*/ 3 h 354"/>
                <a:gd name="T10" fmla="*/ 484 w 105"/>
                <a:gd name="T11" fmla="*/ 3 h 354"/>
                <a:gd name="T12" fmla="*/ 484 w 105"/>
                <a:gd name="T13" fmla="*/ 3 h 354"/>
                <a:gd name="T14" fmla="*/ 417 w 105"/>
                <a:gd name="T15" fmla="*/ 3 h 354"/>
                <a:gd name="T16" fmla="*/ 343 w 105"/>
                <a:gd name="T17" fmla="*/ 3 h 354"/>
                <a:gd name="T18" fmla="*/ 78 w 105"/>
                <a:gd name="T19" fmla="*/ 3 h 354"/>
                <a:gd name="T20" fmla="*/ 12 w 105"/>
                <a:gd name="T21" fmla="*/ 3 h 354"/>
                <a:gd name="T22" fmla="*/ 78 w 105"/>
                <a:gd name="T23" fmla="*/ 3 h 354"/>
                <a:gd name="T24" fmla="*/ 9 w 105"/>
                <a:gd name="T25" fmla="*/ 3 h 354"/>
                <a:gd name="T26" fmla="*/ 97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8206" name="Freeform 121"/>
            <p:cNvSpPr>
              <a:spLocks/>
            </p:cNvSpPr>
            <p:nvPr/>
          </p:nvSpPr>
          <p:spPr bwMode="auto">
            <a:xfrm>
              <a:off x="3008" y="2583"/>
              <a:ext cx="155" cy="328"/>
            </a:xfrm>
            <a:custGeom>
              <a:avLst/>
              <a:gdLst>
                <a:gd name="T0" fmla="*/ 765 w 149"/>
                <a:gd name="T1" fmla="*/ 3 h 376"/>
                <a:gd name="T2" fmla="*/ 728 w 149"/>
                <a:gd name="T3" fmla="*/ 3 h 376"/>
                <a:gd name="T4" fmla="*/ 676 w 149"/>
                <a:gd name="T5" fmla="*/ 3 h 376"/>
                <a:gd name="T6" fmla="*/ 667 w 149"/>
                <a:gd name="T7" fmla="*/ 3 h 376"/>
                <a:gd name="T8" fmla="*/ 569 w 149"/>
                <a:gd name="T9" fmla="*/ 3 h 376"/>
                <a:gd name="T10" fmla="*/ 449 w 149"/>
                <a:gd name="T11" fmla="*/ 3 h 376"/>
                <a:gd name="T12" fmla="*/ 360 w 149"/>
                <a:gd name="T13" fmla="*/ 3 h 376"/>
                <a:gd name="T14" fmla="*/ 303 w 149"/>
                <a:gd name="T15" fmla="*/ 3 h 376"/>
                <a:gd name="T16" fmla="*/ 96 w 149"/>
                <a:gd name="T17" fmla="*/ 3 h 376"/>
                <a:gd name="T18" fmla="*/ 2 w 149"/>
                <a:gd name="T19" fmla="*/ 3 h 376"/>
                <a:gd name="T20" fmla="*/ 5 w 149"/>
                <a:gd name="T21" fmla="*/ 3 h 376"/>
                <a:gd name="T22" fmla="*/ 8 w 149"/>
                <a:gd name="T23" fmla="*/ 3 h 376"/>
                <a:gd name="T24" fmla="*/ 108 w 149"/>
                <a:gd name="T25" fmla="*/ 3 h 376"/>
                <a:gd name="T26" fmla="*/ 181 w 149"/>
                <a:gd name="T27" fmla="*/ 3 h 376"/>
                <a:gd name="T28" fmla="*/ 230 w 149"/>
                <a:gd name="T29" fmla="*/ 3 h 376"/>
                <a:gd name="T30" fmla="*/ 436 w 149"/>
                <a:gd name="T31" fmla="*/ 3 h 376"/>
                <a:gd name="T32" fmla="*/ 667 w 149"/>
                <a:gd name="T33" fmla="*/ 3 h 376"/>
                <a:gd name="T34" fmla="*/ 765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8207" name="Freeform 122"/>
            <p:cNvSpPr>
              <a:spLocks/>
            </p:cNvSpPr>
            <p:nvPr/>
          </p:nvSpPr>
          <p:spPr bwMode="auto">
            <a:xfrm>
              <a:off x="1714" y="1020"/>
              <a:ext cx="99" cy="440"/>
            </a:xfrm>
            <a:custGeom>
              <a:avLst/>
              <a:gdLst>
                <a:gd name="T0" fmla="*/ 95 w 96"/>
                <a:gd name="T1" fmla="*/ 3 h 504"/>
                <a:gd name="T2" fmla="*/ 226 w 96"/>
                <a:gd name="T3" fmla="*/ 3 h 504"/>
                <a:gd name="T4" fmla="*/ 269 w 96"/>
                <a:gd name="T5" fmla="*/ 3 h 504"/>
                <a:gd name="T6" fmla="*/ 269 w 96"/>
                <a:gd name="T7" fmla="*/ 3 h 504"/>
                <a:gd name="T8" fmla="*/ 332 w 96"/>
                <a:gd name="T9" fmla="*/ 3 h 504"/>
                <a:gd name="T10" fmla="*/ 358 w 96"/>
                <a:gd name="T11" fmla="*/ 3 h 504"/>
                <a:gd name="T12" fmla="*/ 332 w 96"/>
                <a:gd name="T13" fmla="*/ 3 h 504"/>
                <a:gd name="T14" fmla="*/ 288 w 96"/>
                <a:gd name="T15" fmla="*/ 3 h 504"/>
                <a:gd name="T16" fmla="*/ 104 w 96"/>
                <a:gd name="T17" fmla="*/ 3 h 504"/>
                <a:gd name="T18" fmla="*/ 95 w 96"/>
                <a:gd name="T19" fmla="*/ 3 h 504"/>
                <a:gd name="T20" fmla="*/ 113 w 96"/>
                <a:gd name="T21" fmla="*/ 3 h 504"/>
                <a:gd name="T22" fmla="*/ 145 w 96"/>
                <a:gd name="T23" fmla="*/ 3 h 504"/>
                <a:gd name="T24" fmla="*/ 89 w 96"/>
                <a:gd name="T25" fmla="*/ 3 h 504"/>
                <a:gd name="T26" fmla="*/ 95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8208" name="Freeform 123"/>
            <p:cNvSpPr>
              <a:spLocks/>
            </p:cNvSpPr>
            <p:nvPr/>
          </p:nvSpPr>
          <p:spPr bwMode="auto">
            <a:xfrm>
              <a:off x="3431" y="1007"/>
              <a:ext cx="156" cy="358"/>
            </a:xfrm>
            <a:custGeom>
              <a:avLst/>
              <a:gdLst>
                <a:gd name="T0" fmla="*/ 5 w 150"/>
                <a:gd name="T1" fmla="*/ 3 h 410"/>
                <a:gd name="T2" fmla="*/ 217 w 150"/>
                <a:gd name="T3" fmla="*/ 3 h 410"/>
                <a:gd name="T4" fmla="*/ 433 w 150"/>
                <a:gd name="T5" fmla="*/ 3 h 410"/>
                <a:gd name="T6" fmla="*/ 506 w 150"/>
                <a:gd name="T7" fmla="*/ 3 h 410"/>
                <a:gd name="T8" fmla="*/ 619 w 150"/>
                <a:gd name="T9" fmla="*/ 3 h 410"/>
                <a:gd name="T10" fmla="*/ 694 w 150"/>
                <a:gd name="T11" fmla="*/ 3 h 410"/>
                <a:gd name="T12" fmla="*/ 731 w 150"/>
                <a:gd name="T13" fmla="*/ 3 h 410"/>
                <a:gd name="T14" fmla="*/ 751 w 150"/>
                <a:gd name="T15" fmla="*/ 3 h 410"/>
                <a:gd name="T16" fmla="*/ 781 w 150"/>
                <a:gd name="T17" fmla="*/ 3 h 410"/>
                <a:gd name="T18" fmla="*/ 789 w 150"/>
                <a:gd name="T19" fmla="*/ 3 h 410"/>
                <a:gd name="T20" fmla="*/ 702 w 150"/>
                <a:gd name="T21" fmla="*/ 0 h 410"/>
                <a:gd name="T22" fmla="*/ 506 w 150"/>
                <a:gd name="T23" fmla="*/ 3 h 410"/>
                <a:gd name="T24" fmla="*/ 416 w 150"/>
                <a:gd name="T25" fmla="*/ 3 h 410"/>
                <a:gd name="T26" fmla="*/ 358 w 150"/>
                <a:gd name="T27" fmla="*/ 3 h 410"/>
                <a:gd name="T28" fmla="*/ 309 w 150"/>
                <a:gd name="T29" fmla="*/ 3 h 410"/>
                <a:gd name="T30" fmla="*/ 226 w 150"/>
                <a:gd name="T31" fmla="*/ 3 h 410"/>
                <a:gd name="T32" fmla="*/ 217 w 150"/>
                <a:gd name="T33" fmla="*/ 3 h 410"/>
                <a:gd name="T34" fmla="*/ 179 w 150"/>
                <a:gd name="T35" fmla="*/ 3 h 410"/>
                <a:gd name="T36" fmla="*/ 165 w 150"/>
                <a:gd name="T37" fmla="*/ 3 h 410"/>
                <a:gd name="T38" fmla="*/ 147 w 150"/>
                <a:gd name="T39" fmla="*/ 3 h 410"/>
                <a:gd name="T40" fmla="*/ 88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sp>
        <p:nvSpPr>
          <p:cNvPr id="534530"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48131"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48132"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48133" name="Rectangle 5"/>
          <p:cNvSpPr>
            <a:spLocks noChangeArrowheads="1"/>
          </p:cNvSpPr>
          <p:nvPr/>
        </p:nvSpPr>
        <p:spPr bwMode="auto">
          <a:xfrm>
            <a:off x="3059113" y="879475"/>
            <a:ext cx="1235075"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රාජකීය</a:t>
            </a:r>
            <a:endParaRPr lang="en-US" sz="2400" b="1">
              <a:solidFill>
                <a:schemeClr val="accent2"/>
              </a:solidFill>
              <a:latin typeface="Times" charset="0"/>
            </a:endParaRPr>
          </a:p>
        </p:txBody>
      </p:sp>
      <p:sp>
        <p:nvSpPr>
          <p:cNvPr id="48134"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8135" name="Rectangle 8"/>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34539" name="Rectangle 11"/>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grpSp>
        <p:nvGrpSpPr>
          <p:cNvPr id="48137" name="Group 12"/>
          <p:cNvGrpSpPr>
            <a:grpSpLocks/>
          </p:cNvGrpSpPr>
          <p:nvPr/>
        </p:nvGrpSpPr>
        <p:grpSpPr bwMode="auto">
          <a:xfrm>
            <a:off x="901700" y="2603500"/>
            <a:ext cx="2201863" cy="1765300"/>
            <a:chOff x="568" y="1640"/>
            <a:chExt cx="1387" cy="1112"/>
          </a:xfrm>
        </p:grpSpPr>
        <p:grpSp>
          <p:nvGrpSpPr>
            <p:cNvPr id="48198" name="Group 13"/>
            <p:cNvGrpSpPr>
              <a:grpSpLocks/>
            </p:cNvGrpSpPr>
            <p:nvPr/>
          </p:nvGrpSpPr>
          <p:grpSpPr bwMode="auto">
            <a:xfrm>
              <a:off x="568" y="1640"/>
              <a:ext cx="1249" cy="1112"/>
              <a:chOff x="568" y="1640"/>
              <a:chExt cx="1249" cy="1112"/>
            </a:xfrm>
          </p:grpSpPr>
          <p:sp>
            <p:nvSpPr>
              <p:cNvPr id="534542" name="Oval 14"/>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48201" name="Freeform 15"/>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48202" name="Freeform 16"/>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grpSp>
        <p:sp>
          <p:nvSpPr>
            <p:cNvPr id="534545" name="Rectangle 17"/>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pitchFamily="-112" charset="0"/>
                  <a:ea typeface="+mn-ea"/>
                  <a:cs typeface="+mn-cs"/>
                </a:rPr>
                <a:t>A </a:t>
              </a:r>
              <a:r>
                <a:rPr lang="en-US" sz="6000">
                  <a:solidFill>
                    <a:srgbClr val="51DC00"/>
                  </a:solidFill>
                  <a:latin typeface="Times" pitchFamily="-112" charset="0"/>
                  <a:ea typeface="+mn-ea"/>
                  <a:cs typeface="+mn-cs"/>
                </a:rPr>
                <a:t>R</a:t>
              </a:r>
              <a:r>
                <a:rPr lang="en-US" sz="3600">
                  <a:solidFill>
                    <a:schemeClr val="tx2"/>
                  </a:solidFill>
                  <a:latin typeface="Times" pitchFamily="-112" charset="0"/>
                  <a:ea typeface="+mn-ea"/>
                  <a:cs typeface="+mn-cs"/>
                </a:rPr>
                <a:t> C</a:t>
              </a:r>
            </a:p>
          </p:txBody>
        </p:sp>
      </p:grpSp>
      <p:sp>
        <p:nvSpPr>
          <p:cNvPr id="48138" name="Rectangle 18"/>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8139" name="Line 19"/>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8140" name="Line 20"/>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8141" name="Line 21"/>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8142" name="Line 22"/>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8143" name="Line 23"/>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8144" name="Line 24"/>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8145" name="Line 25"/>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8146" name="Line 26"/>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8147" name="Line 27"/>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8148" name="Rectangle 28"/>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8149" name="Rectangle 29"/>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8150" name="Rectangle 30"/>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8151" name="Rectangle 31"/>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8152" name="Line 35"/>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4566" name="Rectangle 38"/>
          <p:cNvSpPr>
            <a:spLocks noChangeArrowheads="1"/>
          </p:cNvSpPr>
          <p:nvPr/>
        </p:nvSpPr>
        <p:spPr bwMode="auto">
          <a:xfrm>
            <a:off x="4786313" y="852488"/>
            <a:ext cx="1636712" cy="520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b="1">
                <a:solidFill>
                  <a:srgbClr val="FAFD00"/>
                </a:solidFill>
                <a:latin typeface="Times" charset="0"/>
                <a:cs typeface="MS PGothic" charset="0"/>
              </a:rPr>
              <a:t>ක්‍රි.පූ 1000</a:t>
            </a:r>
          </a:p>
        </p:txBody>
      </p:sp>
      <p:sp>
        <p:nvSpPr>
          <p:cNvPr id="534568" name="Oval 40"/>
          <p:cNvSpPr>
            <a:spLocks noChangeArrowheads="1"/>
          </p:cNvSpPr>
          <p:nvPr/>
        </p:nvSpPr>
        <p:spPr bwMode="auto">
          <a:xfrm>
            <a:off x="4178300" y="1295400"/>
            <a:ext cx="723900" cy="685800"/>
          </a:xfrm>
          <a:prstGeom prst="ellipse">
            <a:avLst/>
          </a:prstGeom>
          <a:noFill/>
          <a:ln w="57150">
            <a:solidFill>
              <a:srgbClr val="3333CC"/>
            </a:solidFill>
            <a:round/>
            <a:headEnd/>
            <a:tailEnd/>
          </a:ln>
          <a:effectLst>
            <a:outerShdw blurRad="63500" dist="99190" dir="2388334" algn="ctr" rotWithShape="0">
              <a:schemeClr val="bg2">
                <a:alpha val="74998"/>
              </a:schemeClr>
            </a:outerShdw>
          </a:effectLst>
        </p:spPr>
        <p:txBody>
          <a:bodyPr wrap="none" anchor="ctr"/>
          <a:lstStyle/>
          <a:p>
            <a:pPr algn="ctr">
              <a:defRPr/>
            </a:pPr>
            <a:endParaRPr lang="en-US" sz="1600">
              <a:solidFill>
                <a:schemeClr val="accent1"/>
              </a:solidFill>
              <a:latin typeface="Times" charset="0"/>
              <a:cs typeface="MS PGothic" charset="0"/>
            </a:endParaRPr>
          </a:p>
        </p:txBody>
      </p:sp>
      <p:sp>
        <p:nvSpPr>
          <p:cNvPr id="534595" name="Text Box 67"/>
          <p:cNvSpPr txBox="1">
            <a:spLocks noChangeArrowheads="1"/>
          </p:cNvSpPr>
          <p:nvPr/>
        </p:nvSpPr>
        <p:spPr bwMode="auto">
          <a:xfrm>
            <a:off x="1757363" y="-22225"/>
            <a:ext cx="5668962"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600" b="1">
                <a:solidFill>
                  <a:schemeClr val="tx1"/>
                </a:solidFill>
                <a:latin typeface="Comic Sans MS" charset="0"/>
              </a:rPr>
              <a:t>1 සාමුවෙල්. 16:1</a:t>
            </a:r>
          </a:p>
        </p:txBody>
      </p:sp>
      <p:grpSp>
        <p:nvGrpSpPr>
          <p:cNvPr id="48156" name="Group 89"/>
          <p:cNvGrpSpPr>
            <a:grpSpLocks/>
          </p:cNvGrpSpPr>
          <p:nvPr/>
        </p:nvGrpSpPr>
        <p:grpSpPr bwMode="auto">
          <a:xfrm>
            <a:off x="8018463" y="3436938"/>
            <a:ext cx="981075" cy="1843087"/>
            <a:chOff x="5051" y="2165"/>
            <a:chExt cx="618" cy="1161"/>
          </a:xfrm>
        </p:grpSpPr>
        <p:grpSp>
          <p:nvGrpSpPr>
            <p:cNvPr id="48179" name="Group 90"/>
            <p:cNvGrpSpPr>
              <a:grpSpLocks/>
            </p:cNvGrpSpPr>
            <p:nvPr/>
          </p:nvGrpSpPr>
          <p:grpSpPr bwMode="auto">
            <a:xfrm>
              <a:off x="5051" y="2165"/>
              <a:ext cx="618" cy="1161"/>
              <a:chOff x="5051" y="2165"/>
              <a:chExt cx="618" cy="1161"/>
            </a:xfrm>
          </p:grpSpPr>
          <p:sp>
            <p:nvSpPr>
              <p:cNvPr id="48181" name="Freeform 91"/>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8182" name="AutoShape 92"/>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8183" name="Rectangle 93"/>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8184" name="Line 94"/>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8185" name="Rectangle 95"/>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8186" name="Rectangle 96"/>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8187" name="Line 97"/>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8188" name="Line 98"/>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8189" name="Line 99"/>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8190" name="Line 100"/>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8191" name="Line 101"/>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8192" name="Line 102"/>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8193" name="Line 103"/>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8194" name="Line 104"/>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8195" name="Line 105"/>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8196" name="Line 106"/>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8197" name="Rectangle 107"/>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රාජකීය</a:t>
                </a:r>
              </a:p>
            </p:txBody>
          </p:sp>
        </p:grpSp>
        <p:sp>
          <p:nvSpPr>
            <p:cNvPr id="48180" name="Rectangle 108"/>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8157" name="Text Box 109"/>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34639" name="Rectangle 111"/>
          <p:cNvSpPr>
            <a:spLocks noChangeArrowheads="1"/>
          </p:cNvSpPr>
          <p:nvPr/>
        </p:nvSpPr>
        <p:spPr bwMode="auto">
          <a:xfrm>
            <a:off x="8123238"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22</a:t>
            </a:r>
          </a:p>
        </p:txBody>
      </p:sp>
      <p:sp>
        <p:nvSpPr>
          <p:cNvPr id="48159" name="Text Box 112"/>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pic>
        <p:nvPicPr>
          <p:cNvPr id="534593" name="Picture 65"/>
          <p:cNvPicPr>
            <a:picLocks noChangeAspect="1" noChangeArrowheads="1"/>
          </p:cNvPicPr>
          <p:nvPr/>
        </p:nvPicPr>
        <p:blipFill>
          <a:blip r:embed="rId5"/>
          <a:srcRect l="19531" t="21875" r="31641" b="33333"/>
          <a:stretch>
            <a:fillRect/>
          </a:stretch>
        </p:blipFill>
        <p:spPr bwMode="auto">
          <a:xfrm>
            <a:off x="2809875" y="3189288"/>
            <a:ext cx="4724400" cy="3103562"/>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534663" name="Text Box 135"/>
          <p:cNvSpPr txBox="1">
            <a:spLocks noChangeArrowheads="1"/>
          </p:cNvSpPr>
          <p:nvPr/>
        </p:nvSpPr>
        <p:spPr bwMode="auto">
          <a:xfrm>
            <a:off x="2921000" y="5545138"/>
            <a:ext cx="4516438"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800">
                <a:solidFill>
                  <a:schemeClr val="tx1"/>
                </a:solidFill>
                <a:latin typeface="Comic Sans MS" charset="0"/>
              </a:rPr>
              <a:t>බෙත්ලෙහෙමෙන් එපිට මෙම භූමියේ තරුණ දාවිත් බැටළුවන් බලාගෙන සිටින අතර සාමුවෙල්ට ඔහුව හමුවිය</a:t>
            </a:r>
          </a:p>
        </p:txBody>
      </p:sp>
      <p:sp>
        <p:nvSpPr>
          <p:cNvPr id="48162" name="Rectangle 136"/>
          <p:cNvSpPr>
            <a:spLocks noChangeArrowheads="1"/>
          </p:cNvSpPr>
          <p:nvPr/>
        </p:nvSpPr>
        <p:spPr bwMode="auto">
          <a:xfrm>
            <a:off x="3863975" y="1389063"/>
            <a:ext cx="1425575" cy="515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S - D - S</a:t>
            </a:r>
          </a:p>
        </p:txBody>
      </p:sp>
      <p:sp>
        <p:nvSpPr>
          <p:cNvPr id="48163" name="Text Box 137"/>
          <p:cNvSpPr txBox="1">
            <a:spLocks noChangeArrowheads="1"/>
          </p:cNvSpPr>
          <p:nvPr/>
        </p:nvSpPr>
        <p:spPr bwMode="auto">
          <a:xfrm>
            <a:off x="8602663" y="648493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1</a:t>
            </a:r>
            <a:endParaRPr lang="en-US" sz="1600">
              <a:solidFill>
                <a:srgbClr val="FFA27C"/>
              </a:solidFill>
              <a:latin typeface="Comic Sans MS" charset="0"/>
            </a:endParaRPr>
          </a:p>
        </p:txBody>
      </p:sp>
      <p:grpSp>
        <p:nvGrpSpPr>
          <p:cNvPr id="48164" name="Group 84"/>
          <p:cNvGrpSpPr>
            <a:grpSpLocks/>
          </p:cNvGrpSpPr>
          <p:nvPr/>
        </p:nvGrpSpPr>
        <p:grpSpPr bwMode="auto">
          <a:xfrm>
            <a:off x="519113" y="117475"/>
            <a:ext cx="854075" cy="1720850"/>
            <a:chOff x="519113" y="312738"/>
            <a:chExt cx="854075" cy="1910769"/>
          </a:xfrm>
        </p:grpSpPr>
        <p:sp>
          <p:nvSpPr>
            <p:cNvPr id="86" name="Rectangle 85"/>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cs typeface="MS PGothic" charset="0"/>
                </a:rPr>
                <a:t>7</a:t>
              </a:r>
              <a:endParaRPr lang="en-US">
                <a:cs typeface="MS PGothic" charset="0"/>
              </a:endParaRPr>
            </a:p>
          </p:txBody>
        </p:sp>
        <p:sp>
          <p:nvSpPr>
            <p:cNvPr id="87"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grpSp>
        <p:nvGrpSpPr>
          <p:cNvPr id="48165" name="Group 113"/>
          <p:cNvGrpSpPr>
            <a:grpSpLocks/>
          </p:cNvGrpSpPr>
          <p:nvPr/>
        </p:nvGrpSpPr>
        <p:grpSpPr bwMode="auto">
          <a:xfrm>
            <a:off x="6235700" y="1289050"/>
            <a:ext cx="1289050" cy="1435100"/>
            <a:chOff x="1084" y="711"/>
            <a:chExt cx="2950" cy="2769"/>
          </a:xfrm>
        </p:grpSpPr>
        <p:grpSp>
          <p:nvGrpSpPr>
            <p:cNvPr id="48167" name="Group 114"/>
            <p:cNvGrpSpPr>
              <a:grpSpLocks/>
            </p:cNvGrpSpPr>
            <p:nvPr/>
          </p:nvGrpSpPr>
          <p:grpSpPr bwMode="auto">
            <a:xfrm>
              <a:off x="1084" y="711"/>
              <a:ext cx="2950" cy="2769"/>
              <a:chOff x="2707" y="548"/>
              <a:chExt cx="2950" cy="2769"/>
            </a:xfrm>
          </p:grpSpPr>
          <p:grpSp>
            <p:nvGrpSpPr>
              <p:cNvPr id="48173" name="Group 115"/>
              <p:cNvGrpSpPr>
                <a:grpSpLocks/>
              </p:cNvGrpSpPr>
              <p:nvPr/>
            </p:nvGrpSpPr>
            <p:grpSpPr bwMode="auto">
              <a:xfrm>
                <a:off x="3180" y="1046"/>
                <a:ext cx="2105" cy="1421"/>
                <a:chOff x="578" y="2316"/>
                <a:chExt cx="2105" cy="1421"/>
              </a:xfrm>
            </p:grpSpPr>
            <p:sp>
              <p:nvSpPr>
                <p:cNvPr id="48175"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48176"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pic>
            <p:nvPicPr>
              <p:cNvPr id="48174" name="Picture 118"/>
              <p:cNvPicPr>
                <a:picLocks noChangeArrowheads="1"/>
              </p:cNvPicPr>
              <p:nvPr/>
            </p:nvPicPr>
            <p:blipFill>
              <a:blip r:embed="rId4">
                <a:lum bright="-8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48168" name="Freeform 119"/>
            <p:cNvSpPr>
              <a:spLocks/>
            </p:cNvSpPr>
            <p:nvPr/>
          </p:nvSpPr>
          <p:spPr bwMode="auto">
            <a:xfrm>
              <a:off x="1616" y="2649"/>
              <a:ext cx="88" cy="277"/>
            </a:xfrm>
            <a:custGeom>
              <a:avLst/>
              <a:gdLst>
                <a:gd name="T0" fmla="*/ 260 w 85"/>
                <a:gd name="T1" fmla="*/ 3 h 318"/>
                <a:gd name="T2" fmla="*/ 226 w 85"/>
                <a:gd name="T3" fmla="*/ 3 h 318"/>
                <a:gd name="T4" fmla="*/ 171 w 85"/>
                <a:gd name="T5" fmla="*/ 3 h 318"/>
                <a:gd name="T6" fmla="*/ 196 w 85"/>
                <a:gd name="T7" fmla="*/ 3 h 318"/>
                <a:gd name="T8" fmla="*/ 226 w 85"/>
                <a:gd name="T9" fmla="*/ 3 h 318"/>
                <a:gd name="T10" fmla="*/ 134 w 85"/>
                <a:gd name="T11" fmla="*/ 3 h 318"/>
                <a:gd name="T12" fmla="*/ 134 w 85"/>
                <a:gd name="T13" fmla="*/ 3 h 318"/>
                <a:gd name="T14" fmla="*/ 171 w 85"/>
                <a:gd name="T15" fmla="*/ 3 h 318"/>
                <a:gd name="T16" fmla="*/ 101 w 85"/>
                <a:gd name="T17" fmla="*/ 3 h 318"/>
                <a:gd name="T18" fmla="*/ 134 w 85"/>
                <a:gd name="T19" fmla="*/ 3 h 318"/>
                <a:gd name="T20" fmla="*/ 171 w 85"/>
                <a:gd name="T21" fmla="*/ 3 h 318"/>
                <a:gd name="T22" fmla="*/ 134 w 85"/>
                <a:gd name="T23" fmla="*/ 3 h 318"/>
                <a:gd name="T24" fmla="*/ 171 w 85"/>
                <a:gd name="T25" fmla="*/ 3 h 318"/>
                <a:gd name="T26" fmla="*/ 134 w 85"/>
                <a:gd name="T27" fmla="*/ 3 h 318"/>
                <a:gd name="T28" fmla="*/ 171 w 85"/>
                <a:gd name="T29" fmla="*/ 3 h 318"/>
                <a:gd name="T30" fmla="*/ 196 w 85"/>
                <a:gd name="T31" fmla="*/ 3 h 318"/>
                <a:gd name="T32" fmla="*/ 260 w 85"/>
                <a:gd name="T33" fmla="*/ 3 h 318"/>
                <a:gd name="T34" fmla="*/ 287 w 85"/>
                <a:gd name="T35" fmla="*/ 3 h 318"/>
                <a:gd name="T36" fmla="*/ 260 w 85"/>
                <a:gd name="T37" fmla="*/ 3 h 318"/>
                <a:gd name="T38" fmla="*/ 226 w 85"/>
                <a:gd name="T39" fmla="*/ 3 h 318"/>
                <a:gd name="T40" fmla="*/ 196 w 85"/>
                <a:gd name="T41" fmla="*/ 3 h 318"/>
                <a:gd name="T42" fmla="*/ 134 w 85"/>
                <a:gd name="T43" fmla="*/ 3 h 318"/>
                <a:gd name="T44" fmla="*/ 101 w 85"/>
                <a:gd name="T45" fmla="*/ 3 h 318"/>
                <a:gd name="T46" fmla="*/ 77 w 85"/>
                <a:gd name="T47" fmla="*/ 3 h 318"/>
                <a:gd name="T48" fmla="*/ 5 w 85"/>
                <a:gd name="T49" fmla="*/ 3 h 318"/>
                <a:gd name="T50" fmla="*/ 134 w 85"/>
                <a:gd name="T51" fmla="*/ 3 h 318"/>
                <a:gd name="T52" fmla="*/ 226 w 85"/>
                <a:gd name="T53" fmla="*/ 3 h 318"/>
                <a:gd name="T54" fmla="*/ 260 w 85"/>
                <a:gd name="T55" fmla="*/ 3 h 318"/>
                <a:gd name="T56" fmla="*/ 226 w 85"/>
                <a:gd name="T57" fmla="*/ 3 h 318"/>
                <a:gd name="T58" fmla="*/ 226 w 85"/>
                <a:gd name="T59" fmla="*/ 3 h 318"/>
                <a:gd name="T60" fmla="*/ 171 w 85"/>
                <a:gd name="T61" fmla="*/ 3 h 318"/>
                <a:gd name="T62" fmla="*/ 77 w 85"/>
                <a:gd name="T63" fmla="*/ 3 h 318"/>
                <a:gd name="T64" fmla="*/ 134 w 85"/>
                <a:gd name="T65" fmla="*/ 3 h 318"/>
                <a:gd name="T66" fmla="*/ 196 w 85"/>
                <a:gd name="T67" fmla="*/ 3 h 318"/>
                <a:gd name="T68" fmla="*/ 260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8169" name="Freeform 120"/>
            <p:cNvSpPr>
              <a:spLocks/>
            </p:cNvSpPr>
            <p:nvPr/>
          </p:nvSpPr>
          <p:spPr bwMode="auto">
            <a:xfrm>
              <a:off x="1635" y="2647"/>
              <a:ext cx="109" cy="309"/>
            </a:xfrm>
            <a:custGeom>
              <a:avLst/>
              <a:gdLst>
                <a:gd name="T0" fmla="*/ 1 w 105"/>
                <a:gd name="T1" fmla="*/ 0 h 354"/>
                <a:gd name="T2" fmla="*/ 370 w 105"/>
                <a:gd name="T3" fmla="*/ 3 h 354"/>
                <a:gd name="T4" fmla="*/ 289 w 105"/>
                <a:gd name="T5" fmla="*/ 3 h 354"/>
                <a:gd name="T6" fmla="*/ 333 w 105"/>
                <a:gd name="T7" fmla="*/ 3 h 354"/>
                <a:gd name="T8" fmla="*/ 333 w 105"/>
                <a:gd name="T9" fmla="*/ 3 h 354"/>
                <a:gd name="T10" fmla="*/ 387 w 105"/>
                <a:gd name="T11" fmla="*/ 3 h 354"/>
                <a:gd name="T12" fmla="*/ 387 w 105"/>
                <a:gd name="T13" fmla="*/ 3 h 354"/>
                <a:gd name="T14" fmla="*/ 333 w 105"/>
                <a:gd name="T15" fmla="*/ 3 h 354"/>
                <a:gd name="T16" fmla="*/ 274 w 105"/>
                <a:gd name="T17" fmla="*/ 3 h 354"/>
                <a:gd name="T18" fmla="*/ 62 w 105"/>
                <a:gd name="T19" fmla="*/ 3 h 354"/>
                <a:gd name="T20" fmla="*/ 12 w 105"/>
                <a:gd name="T21" fmla="*/ 3 h 354"/>
                <a:gd name="T22" fmla="*/ 62 w 105"/>
                <a:gd name="T23" fmla="*/ 3 h 354"/>
                <a:gd name="T24" fmla="*/ 9 w 105"/>
                <a:gd name="T25" fmla="*/ 3 h 354"/>
                <a:gd name="T26" fmla="*/ 7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8170" name="Freeform 121"/>
            <p:cNvSpPr>
              <a:spLocks/>
            </p:cNvSpPr>
            <p:nvPr/>
          </p:nvSpPr>
          <p:spPr bwMode="auto">
            <a:xfrm>
              <a:off x="3008" y="2583"/>
              <a:ext cx="155" cy="328"/>
            </a:xfrm>
            <a:custGeom>
              <a:avLst/>
              <a:gdLst>
                <a:gd name="T0" fmla="*/ 605 w 149"/>
                <a:gd name="T1" fmla="*/ 3 h 376"/>
                <a:gd name="T2" fmla="*/ 575 w 149"/>
                <a:gd name="T3" fmla="*/ 3 h 376"/>
                <a:gd name="T4" fmla="*/ 534 w 149"/>
                <a:gd name="T5" fmla="*/ 3 h 376"/>
                <a:gd name="T6" fmla="*/ 526 w 149"/>
                <a:gd name="T7" fmla="*/ 3 h 376"/>
                <a:gd name="T8" fmla="*/ 449 w 149"/>
                <a:gd name="T9" fmla="*/ 3 h 376"/>
                <a:gd name="T10" fmla="*/ 355 w 149"/>
                <a:gd name="T11" fmla="*/ 3 h 376"/>
                <a:gd name="T12" fmla="*/ 285 w 149"/>
                <a:gd name="T13" fmla="*/ 3 h 376"/>
                <a:gd name="T14" fmla="*/ 239 w 149"/>
                <a:gd name="T15" fmla="*/ 3 h 376"/>
                <a:gd name="T16" fmla="*/ 76 w 149"/>
                <a:gd name="T17" fmla="*/ 3 h 376"/>
                <a:gd name="T18" fmla="*/ 2 w 149"/>
                <a:gd name="T19" fmla="*/ 3 h 376"/>
                <a:gd name="T20" fmla="*/ 5 w 149"/>
                <a:gd name="T21" fmla="*/ 3 h 376"/>
                <a:gd name="T22" fmla="*/ 8 w 149"/>
                <a:gd name="T23" fmla="*/ 3 h 376"/>
                <a:gd name="T24" fmla="*/ 85 w 149"/>
                <a:gd name="T25" fmla="*/ 3 h 376"/>
                <a:gd name="T26" fmla="*/ 143 w 149"/>
                <a:gd name="T27" fmla="*/ 3 h 376"/>
                <a:gd name="T28" fmla="*/ 181 w 149"/>
                <a:gd name="T29" fmla="*/ 3 h 376"/>
                <a:gd name="T30" fmla="*/ 344 w 149"/>
                <a:gd name="T31" fmla="*/ 3 h 376"/>
                <a:gd name="T32" fmla="*/ 526 w 149"/>
                <a:gd name="T33" fmla="*/ 3 h 376"/>
                <a:gd name="T34" fmla="*/ 605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8171" name="Freeform 122"/>
            <p:cNvSpPr>
              <a:spLocks/>
            </p:cNvSpPr>
            <p:nvPr/>
          </p:nvSpPr>
          <p:spPr bwMode="auto">
            <a:xfrm>
              <a:off x="1714" y="1020"/>
              <a:ext cx="99" cy="440"/>
            </a:xfrm>
            <a:custGeom>
              <a:avLst/>
              <a:gdLst>
                <a:gd name="T0" fmla="*/ 78 w 96"/>
                <a:gd name="T1" fmla="*/ 3 h 504"/>
                <a:gd name="T2" fmla="*/ 188 w 96"/>
                <a:gd name="T3" fmla="*/ 3 h 504"/>
                <a:gd name="T4" fmla="*/ 224 w 96"/>
                <a:gd name="T5" fmla="*/ 3 h 504"/>
                <a:gd name="T6" fmla="*/ 224 w 96"/>
                <a:gd name="T7" fmla="*/ 3 h 504"/>
                <a:gd name="T8" fmla="*/ 276 w 96"/>
                <a:gd name="T9" fmla="*/ 3 h 504"/>
                <a:gd name="T10" fmla="*/ 299 w 96"/>
                <a:gd name="T11" fmla="*/ 3 h 504"/>
                <a:gd name="T12" fmla="*/ 276 w 96"/>
                <a:gd name="T13" fmla="*/ 3 h 504"/>
                <a:gd name="T14" fmla="*/ 240 w 96"/>
                <a:gd name="T15" fmla="*/ 3 h 504"/>
                <a:gd name="T16" fmla="*/ 86 w 96"/>
                <a:gd name="T17" fmla="*/ 3 h 504"/>
                <a:gd name="T18" fmla="*/ 78 w 96"/>
                <a:gd name="T19" fmla="*/ 3 h 504"/>
                <a:gd name="T20" fmla="*/ 95 w 96"/>
                <a:gd name="T21" fmla="*/ 3 h 504"/>
                <a:gd name="T22" fmla="*/ 121 w 96"/>
                <a:gd name="T23" fmla="*/ 3 h 504"/>
                <a:gd name="T24" fmla="*/ 74 w 96"/>
                <a:gd name="T25" fmla="*/ 3 h 504"/>
                <a:gd name="T26" fmla="*/ 78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8172" name="Freeform 123"/>
            <p:cNvSpPr>
              <a:spLocks/>
            </p:cNvSpPr>
            <p:nvPr/>
          </p:nvSpPr>
          <p:spPr bwMode="auto">
            <a:xfrm>
              <a:off x="3431" y="1007"/>
              <a:ext cx="156" cy="358"/>
            </a:xfrm>
            <a:custGeom>
              <a:avLst/>
              <a:gdLst>
                <a:gd name="T0" fmla="*/ 5 w 150"/>
                <a:gd name="T1" fmla="*/ 3 h 410"/>
                <a:gd name="T2" fmla="*/ 172 w 150"/>
                <a:gd name="T3" fmla="*/ 3 h 410"/>
                <a:gd name="T4" fmla="*/ 342 w 150"/>
                <a:gd name="T5" fmla="*/ 3 h 410"/>
                <a:gd name="T6" fmla="*/ 400 w 150"/>
                <a:gd name="T7" fmla="*/ 3 h 410"/>
                <a:gd name="T8" fmla="*/ 489 w 150"/>
                <a:gd name="T9" fmla="*/ 3 h 410"/>
                <a:gd name="T10" fmla="*/ 547 w 150"/>
                <a:gd name="T11" fmla="*/ 3 h 410"/>
                <a:gd name="T12" fmla="*/ 578 w 150"/>
                <a:gd name="T13" fmla="*/ 3 h 410"/>
                <a:gd name="T14" fmla="*/ 592 w 150"/>
                <a:gd name="T15" fmla="*/ 3 h 410"/>
                <a:gd name="T16" fmla="*/ 616 w 150"/>
                <a:gd name="T17" fmla="*/ 3 h 410"/>
                <a:gd name="T18" fmla="*/ 624 w 150"/>
                <a:gd name="T19" fmla="*/ 3 h 410"/>
                <a:gd name="T20" fmla="*/ 555 w 150"/>
                <a:gd name="T21" fmla="*/ 0 h 410"/>
                <a:gd name="T22" fmla="*/ 400 w 150"/>
                <a:gd name="T23" fmla="*/ 3 h 410"/>
                <a:gd name="T24" fmla="*/ 329 w 150"/>
                <a:gd name="T25" fmla="*/ 3 h 410"/>
                <a:gd name="T26" fmla="*/ 283 w 150"/>
                <a:gd name="T27" fmla="*/ 3 h 410"/>
                <a:gd name="T28" fmla="*/ 244 w 150"/>
                <a:gd name="T29" fmla="*/ 3 h 410"/>
                <a:gd name="T30" fmla="*/ 179 w 150"/>
                <a:gd name="T31" fmla="*/ 3 h 410"/>
                <a:gd name="T32" fmla="*/ 172 w 150"/>
                <a:gd name="T33" fmla="*/ 3 h 410"/>
                <a:gd name="T34" fmla="*/ 141 w 150"/>
                <a:gd name="T35" fmla="*/ 3 h 410"/>
                <a:gd name="T36" fmla="*/ 131 w 150"/>
                <a:gd name="T37" fmla="*/ 3 h 410"/>
                <a:gd name="T38" fmla="*/ 116 w 150"/>
                <a:gd name="T39" fmla="*/ 3 h 410"/>
                <a:gd name="T40" fmla="*/ 70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sp>
        <p:nvSpPr>
          <p:cNvPr id="98" name="Text Box 168"/>
          <p:cNvSpPr txBox="1">
            <a:spLocks noChangeArrowheads="1"/>
          </p:cNvSpPr>
          <p:nvPr/>
        </p:nvSpPr>
        <p:spPr bwMode="auto">
          <a:xfrm>
            <a:off x="6443663" y="1568450"/>
            <a:ext cx="814387" cy="579438"/>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p>
            <a:pPr algn="ctr">
              <a:spcBef>
                <a:spcPct val="50000"/>
              </a:spcBef>
              <a:defRPr/>
            </a:pPr>
            <a:r>
              <a:rPr lang="en-US" sz="3200" b="1" i="1" dirty="0">
                <a:solidFill>
                  <a:schemeClr val="tx1"/>
                </a:solidFill>
                <a:latin typeface="Kosher-Normal" pitchFamily="-112" charset="0"/>
                <a:ea typeface="+mn-ea"/>
                <a:cs typeface="+mn-cs"/>
              </a:rPr>
              <a:t>DC</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534568"/>
                                        </p:tgtEl>
                                        <p:attrNameLst>
                                          <p:attrName>style.visibility</p:attrName>
                                        </p:attrNameLst>
                                      </p:cBhvr>
                                      <p:to>
                                        <p:strVal val="visible"/>
                                      </p:to>
                                    </p:set>
                                    <p:animEffect transition="in" filter="dissolve">
                                      <p:cBhvr>
                                        <p:cTn id="7" dur="500"/>
                                        <p:tgtEl>
                                          <p:spTgt spid="5345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34593"/>
                                        </p:tgtEl>
                                        <p:attrNameLst>
                                          <p:attrName>style.visibility</p:attrName>
                                        </p:attrNameLst>
                                      </p:cBhvr>
                                      <p:to>
                                        <p:strVal val="visible"/>
                                      </p:to>
                                    </p:set>
                                    <p:animEffect transition="in" filter="fade">
                                      <p:cBhvr>
                                        <p:cTn id="12" dur="1000"/>
                                        <p:tgtEl>
                                          <p:spTgt spid="534593"/>
                                        </p:tgtEl>
                                      </p:cBhvr>
                                    </p:animEffect>
                                  </p:childTnLst>
                                </p:cTn>
                              </p:par>
                            </p:childTnLst>
                          </p:cTn>
                        </p:par>
                        <p:par>
                          <p:cTn id="13" fill="hold" nodeType="afterGroup">
                            <p:stCondLst>
                              <p:cond delay="1000"/>
                            </p:stCondLst>
                            <p:childTnLst>
                              <p:par>
                                <p:cTn id="14" presetID="9" presetClass="entr" presetSubtype="0" fill="hold" grpId="0" nodeType="afterEffect">
                                  <p:stCondLst>
                                    <p:cond delay="0"/>
                                  </p:stCondLst>
                                  <p:childTnLst>
                                    <p:set>
                                      <p:cBhvr>
                                        <p:cTn id="15" dur="1" fill="hold">
                                          <p:stCondLst>
                                            <p:cond delay="0"/>
                                          </p:stCondLst>
                                        </p:cTn>
                                        <p:tgtEl>
                                          <p:spTgt spid="534663"/>
                                        </p:tgtEl>
                                        <p:attrNameLst>
                                          <p:attrName>style.visibility</p:attrName>
                                        </p:attrNameLst>
                                      </p:cBhvr>
                                      <p:to>
                                        <p:strVal val="visible"/>
                                      </p:to>
                                    </p:set>
                                    <p:animEffect transition="in" filter="dissolve">
                                      <p:cBhvr>
                                        <p:cTn id="16" dur="500"/>
                                        <p:tgtEl>
                                          <p:spTgt spid="5346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568" grpId="0" animBg="1" autoUpdateAnimBg="0"/>
      <p:bldP spid="534663"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177" name="Group 113"/>
          <p:cNvGrpSpPr>
            <a:grpSpLocks/>
          </p:cNvGrpSpPr>
          <p:nvPr/>
        </p:nvGrpSpPr>
        <p:grpSpPr bwMode="auto">
          <a:xfrm>
            <a:off x="6235700" y="1289050"/>
            <a:ext cx="1289050" cy="1435100"/>
            <a:chOff x="1084" y="711"/>
            <a:chExt cx="2950" cy="2769"/>
          </a:xfrm>
        </p:grpSpPr>
        <p:grpSp>
          <p:nvGrpSpPr>
            <p:cNvPr id="50245" name="Group 114"/>
            <p:cNvGrpSpPr>
              <a:grpSpLocks/>
            </p:cNvGrpSpPr>
            <p:nvPr/>
          </p:nvGrpSpPr>
          <p:grpSpPr bwMode="auto">
            <a:xfrm>
              <a:off x="1084" y="711"/>
              <a:ext cx="2950" cy="2769"/>
              <a:chOff x="2707" y="548"/>
              <a:chExt cx="2950" cy="2769"/>
            </a:xfrm>
          </p:grpSpPr>
          <p:grpSp>
            <p:nvGrpSpPr>
              <p:cNvPr id="50251" name="Group 115"/>
              <p:cNvGrpSpPr>
                <a:grpSpLocks/>
              </p:cNvGrpSpPr>
              <p:nvPr/>
            </p:nvGrpSpPr>
            <p:grpSpPr bwMode="auto">
              <a:xfrm>
                <a:off x="3180" y="1046"/>
                <a:ext cx="2105" cy="1421"/>
                <a:chOff x="578" y="2316"/>
                <a:chExt cx="2105" cy="1421"/>
              </a:xfrm>
            </p:grpSpPr>
            <p:sp>
              <p:nvSpPr>
                <p:cNvPr id="50253"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50254"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pic>
            <p:nvPicPr>
              <p:cNvPr id="50252" name="Picture 118"/>
              <p:cNvPicPr>
                <a:picLocks noChangeArrowheads="1"/>
              </p:cNvPicPr>
              <p:nvPr/>
            </p:nvPicPr>
            <p:blipFill>
              <a:blip r:embed="rId4">
                <a:lum bright="-8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50246" name="Freeform 119"/>
            <p:cNvSpPr>
              <a:spLocks/>
            </p:cNvSpPr>
            <p:nvPr/>
          </p:nvSpPr>
          <p:spPr bwMode="auto">
            <a:xfrm>
              <a:off x="1616" y="2649"/>
              <a:ext cx="88" cy="277"/>
            </a:xfrm>
            <a:custGeom>
              <a:avLst/>
              <a:gdLst>
                <a:gd name="T0" fmla="*/ 260 w 85"/>
                <a:gd name="T1" fmla="*/ 3 h 318"/>
                <a:gd name="T2" fmla="*/ 226 w 85"/>
                <a:gd name="T3" fmla="*/ 3 h 318"/>
                <a:gd name="T4" fmla="*/ 171 w 85"/>
                <a:gd name="T5" fmla="*/ 3 h 318"/>
                <a:gd name="T6" fmla="*/ 196 w 85"/>
                <a:gd name="T7" fmla="*/ 3 h 318"/>
                <a:gd name="T8" fmla="*/ 226 w 85"/>
                <a:gd name="T9" fmla="*/ 3 h 318"/>
                <a:gd name="T10" fmla="*/ 134 w 85"/>
                <a:gd name="T11" fmla="*/ 3 h 318"/>
                <a:gd name="T12" fmla="*/ 134 w 85"/>
                <a:gd name="T13" fmla="*/ 3 h 318"/>
                <a:gd name="T14" fmla="*/ 171 w 85"/>
                <a:gd name="T15" fmla="*/ 3 h 318"/>
                <a:gd name="T16" fmla="*/ 101 w 85"/>
                <a:gd name="T17" fmla="*/ 3 h 318"/>
                <a:gd name="T18" fmla="*/ 134 w 85"/>
                <a:gd name="T19" fmla="*/ 3 h 318"/>
                <a:gd name="T20" fmla="*/ 171 w 85"/>
                <a:gd name="T21" fmla="*/ 3 h 318"/>
                <a:gd name="T22" fmla="*/ 134 w 85"/>
                <a:gd name="T23" fmla="*/ 3 h 318"/>
                <a:gd name="T24" fmla="*/ 171 w 85"/>
                <a:gd name="T25" fmla="*/ 3 h 318"/>
                <a:gd name="T26" fmla="*/ 134 w 85"/>
                <a:gd name="T27" fmla="*/ 3 h 318"/>
                <a:gd name="T28" fmla="*/ 171 w 85"/>
                <a:gd name="T29" fmla="*/ 3 h 318"/>
                <a:gd name="T30" fmla="*/ 196 w 85"/>
                <a:gd name="T31" fmla="*/ 3 h 318"/>
                <a:gd name="T32" fmla="*/ 260 w 85"/>
                <a:gd name="T33" fmla="*/ 3 h 318"/>
                <a:gd name="T34" fmla="*/ 287 w 85"/>
                <a:gd name="T35" fmla="*/ 3 h 318"/>
                <a:gd name="T36" fmla="*/ 260 w 85"/>
                <a:gd name="T37" fmla="*/ 3 h 318"/>
                <a:gd name="T38" fmla="*/ 226 w 85"/>
                <a:gd name="T39" fmla="*/ 3 h 318"/>
                <a:gd name="T40" fmla="*/ 196 w 85"/>
                <a:gd name="T41" fmla="*/ 3 h 318"/>
                <a:gd name="T42" fmla="*/ 134 w 85"/>
                <a:gd name="T43" fmla="*/ 3 h 318"/>
                <a:gd name="T44" fmla="*/ 101 w 85"/>
                <a:gd name="T45" fmla="*/ 3 h 318"/>
                <a:gd name="T46" fmla="*/ 77 w 85"/>
                <a:gd name="T47" fmla="*/ 3 h 318"/>
                <a:gd name="T48" fmla="*/ 5 w 85"/>
                <a:gd name="T49" fmla="*/ 3 h 318"/>
                <a:gd name="T50" fmla="*/ 134 w 85"/>
                <a:gd name="T51" fmla="*/ 3 h 318"/>
                <a:gd name="T52" fmla="*/ 226 w 85"/>
                <a:gd name="T53" fmla="*/ 3 h 318"/>
                <a:gd name="T54" fmla="*/ 260 w 85"/>
                <a:gd name="T55" fmla="*/ 3 h 318"/>
                <a:gd name="T56" fmla="*/ 226 w 85"/>
                <a:gd name="T57" fmla="*/ 3 h 318"/>
                <a:gd name="T58" fmla="*/ 226 w 85"/>
                <a:gd name="T59" fmla="*/ 3 h 318"/>
                <a:gd name="T60" fmla="*/ 171 w 85"/>
                <a:gd name="T61" fmla="*/ 3 h 318"/>
                <a:gd name="T62" fmla="*/ 77 w 85"/>
                <a:gd name="T63" fmla="*/ 3 h 318"/>
                <a:gd name="T64" fmla="*/ 134 w 85"/>
                <a:gd name="T65" fmla="*/ 3 h 318"/>
                <a:gd name="T66" fmla="*/ 196 w 85"/>
                <a:gd name="T67" fmla="*/ 3 h 318"/>
                <a:gd name="T68" fmla="*/ 260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50247" name="Freeform 120"/>
            <p:cNvSpPr>
              <a:spLocks/>
            </p:cNvSpPr>
            <p:nvPr/>
          </p:nvSpPr>
          <p:spPr bwMode="auto">
            <a:xfrm>
              <a:off x="1635" y="2647"/>
              <a:ext cx="109" cy="309"/>
            </a:xfrm>
            <a:custGeom>
              <a:avLst/>
              <a:gdLst>
                <a:gd name="T0" fmla="*/ 1 w 105"/>
                <a:gd name="T1" fmla="*/ 0 h 354"/>
                <a:gd name="T2" fmla="*/ 370 w 105"/>
                <a:gd name="T3" fmla="*/ 3 h 354"/>
                <a:gd name="T4" fmla="*/ 289 w 105"/>
                <a:gd name="T5" fmla="*/ 3 h 354"/>
                <a:gd name="T6" fmla="*/ 333 w 105"/>
                <a:gd name="T7" fmla="*/ 3 h 354"/>
                <a:gd name="T8" fmla="*/ 333 w 105"/>
                <a:gd name="T9" fmla="*/ 3 h 354"/>
                <a:gd name="T10" fmla="*/ 387 w 105"/>
                <a:gd name="T11" fmla="*/ 3 h 354"/>
                <a:gd name="T12" fmla="*/ 387 w 105"/>
                <a:gd name="T13" fmla="*/ 3 h 354"/>
                <a:gd name="T14" fmla="*/ 333 w 105"/>
                <a:gd name="T15" fmla="*/ 3 h 354"/>
                <a:gd name="T16" fmla="*/ 274 w 105"/>
                <a:gd name="T17" fmla="*/ 3 h 354"/>
                <a:gd name="T18" fmla="*/ 62 w 105"/>
                <a:gd name="T19" fmla="*/ 3 h 354"/>
                <a:gd name="T20" fmla="*/ 12 w 105"/>
                <a:gd name="T21" fmla="*/ 3 h 354"/>
                <a:gd name="T22" fmla="*/ 62 w 105"/>
                <a:gd name="T23" fmla="*/ 3 h 354"/>
                <a:gd name="T24" fmla="*/ 9 w 105"/>
                <a:gd name="T25" fmla="*/ 3 h 354"/>
                <a:gd name="T26" fmla="*/ 7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50248" name="Freeform 121"/>
            <p:cNvSpPr>
              <a:spLocks/>
            </p:cNvSpPr>
            <p:nvPr/>
          </p:nvSpPr>
          <p:spPr bwMode="auto">
            <a:xfrm>
              <a:off x="3008" y="2583"/>
              <a:ext cx="155" cy="328"/>
            </a:xfrm>
            <a:custGeom>
              <a:avLst/>
              <a:gdLst>
                <a:gd name="T0" fmla="*/ 605 w 149"/>
                <a:gd name="T1" fmla="*/ 3 h 376"/>
                <a:gd name="T2" fmla="*/ 575 w 149"/>
                <a:gd name="T3" fmla="*/ 3 h 376"/>
                <a:gd name="T4" fmla="*/ 534 w 149"/>
                <a:gd name="T5" fmla="*/ 3 h 376"/>
                <a:gd name="T6" fmla="*/ 526 w 149"/>
                <a:gd name="T7" fmla="*/ 3 h 376"/>
                <a:gd name="T8" fmla="*/ 449 w 149"/>
                <a:gd name="T9" fmla="*/ 3 h 376"/>
                <a:gd name="T10" fmla="*/ 355 w 149"/>
                <a:gd name="T11" fmla="*/ 3 h 376"/>
                <a:gd name="T12" fmla="*/ 285 w 149"/>
                <a:gd name="T13" fmla="*/ 3 h 376"/>
                <a:gd name="T14" fmla="*/ 239 w 149"/>
                <a:gd name="T15" fmla="*/ 3 h 376"/>
                <a:gd name="T16" fmla="*/ 76 w 149"/>
                <a:gd name="T17" fmla="*/ 3 h 376"/>
                <a:gd name="T18" fmla="*/ 2 w 149"/>
                <a:gd name="T19" fmla="*/ 3 h 376"/>
                <a:gd name="T20" fmla="*/ 5 w 149"/>
                <a:gd name="T21" fmla="*/ 3 h 376"/>
                <a:gd name="T22" fmla="*/ 8 w 149"/>
                <a:gd name="T23" fmla="*/ 3 h 376"/>
                <a:gd name="T24" fmla="*/ 85 w 149"/>
                <a:gd name="T25" fmla="*/ 3 h 376"/>
                <a:gd name="T26" fmla="*/ 143 w 149"/>
                <a:gd name="T27" fmla="*/ 3 h 376"/>
                <a:gd name="T28" fmla="*/ 181 w 149"/>
                <a:gd name="T29" fmla="*/ 3 h 376"/>
                <a:gd name="T30" fmla="*/ 344 w 149"/>
                <a:gd name="T31" fmla="*/ 3 h 376"/>
                <a:gd name="T32" fmla="*/ 526 w 149"/>
                <a:gd name="T33" fmla="*/ 3 h 376"/>
                <a:gd name="T34" fmla="*/ 605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50249" name="Freeform 122"/>
            <p:cNvSpPr>
              <a:spLocks/>
            </p:cNvSpPr>
            <p:nvPr/>
          </p:nvSpPr>
          <p:spPr bwMode="auto">
            <a:xfrm>
              <a:off x="1714" y="1020"/>
              <a:ext cx="99" cy="440"/>
            </a:xfrm>
            <a:custGeom>
              <a:avLst/>
              <a:gdLst>
                <a:gd name="T0" fmla="*/ 78 w 96"/>
                <a:gd name="T1" fmla="*/ 3 h 504"/>
                <a:gd name="T2" fmla="*/ 188 w 96"/>
                <a:gd name="T3" fmla="*/ 3 h 504"/>
                <a:gd name="T4" fmla="*/ 224 w 96"/>
                <a:gd name="T5" fmla="*/ 3 h 504"/>
                <a:gd name="T6" fmla="*/ 224 w 96"/>
                <a:gd name="T7" fmla="*/ 3 h 504"/>
                <a:gd name="T8" fmla="*/ 276 w 96"/>
                <a:gd name="T9" fmla="*/ 3 h 504"/>
                <a:gd name="T10" fmla="*/ 299 w 96"/>
                <a:gd name="T11" fmla="*/ 3 h 504"/>
                <a:gd name="T12" fmla="*/ 276 w 96"/>
                <a:gd name="T13" fmla="*/ 3 h 504"/>
                <a:gd name="T14" fmla="*/ 240 w 96"/>
                <a:gd name="T15" fmla="*/ 3 h 504"/>
                <a:gd name="T16" fmla="*/ 86 w 96"/>
                <a:gd name="T17" fmla="*/ 3 h 504"/>
                <a:gd name="T18" fmla="*/ 78 w 96"/>
                <a:gd name="T19" fmla="*/ 3 h 504"/>
                <a:gd name="T20" fmla="*/ 95 w 96"/>
                <a:gd name="T21" fmla="*/ 3 h 504"/>
                <a:gd name="T22" fmla="*/ 121 w 96"/>
                <a:gd name="T23" fmla="*/ 3 h 504"/>
                <a:gd name="T24" fmla="*/ 74 w 96"/>
                <a:gd name="T25" fmla="*/ 3 h 504"/>
                <a:gd name="T26" fmla="*/ 78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50250" name="Freeform 123"/>
            <p:cNvSpPr>
              <a:spLocks/>
            </p:cNvSpPr>
            <p:nvPr/>
          </p:nvSpPr>
          <p:spPr bwMode="auto">
            <a:xfrm>
              <a:off x="3431" y="1007"/>
              <a:ext cx="156" cy="358"/>
            </a:xfrm>
            <a:custGeom>
              <a:avLst/>
              <a:gdLst>
                <a:gd name="T0" fmla="*/ 5 w 150"/>
                <a:gd name="T1" fmla="*/ 3 h 410"/>
                <a:gd name="T2" fmla="*/ 172 w 150"/>
                <a:gd name="T3" fmla="*/ 3 h 410"/>
                <a:gd name="T4" fmla="*/ 342 w 150"/>
                <a:gd name="T5" fmla="*/ 3 h 410"/>
                <a:gd name="T6" fmla="*/ 400 w 150"/>
                <a:gd name="T7" fmla="*/ 3 h 410"/>
                <a:gd name="T8" fmla="*/ 489 w 150"/>
                <a:gd name="T9" fmla="*/ 3 h 410"/>
                <a:gd name="T10" fmla="*/ 547 w 150"/>
                <a:gd name="T11" fmla="*/ 3 h 410"/>
                <a:gd name="T12" fmla="*/ 578 w 150"/>
                <a:gd name="T13" fmla="*/ 3 h 410"/>
                <a:gd name="T14" fmla="*/ 592 w 150"/>
                <a:gd name="T15" fmla="*/ 3 h 410"/>
                <a:gd name="T16" fmla="*/ 616 w 150"/>
                <a:gd name="T17" fmla="*/ 3 h 410"/>
                <a:gd name="T18" fmla="*/ 624 w 150"/>
                <a:gd name="T19" fmla="*/ 3 h 410"/>
                <a:gd name="T20" fmla="*/ 555 w 150"/>
                <a:gd name="T21" fmla="*/ 0 h 410"/>
                <a:gd name="T22" fmla="*/ 400 w 150"/>
                <a:gd name="T23" fmla="*/ 3 h 410"/>
                <a:gd name="T24" fmla="*/ 329 w 150"/>
                <a:gd name="T25" fmla="*/ 3 h 410"/>
                <a:gd name="T26" fmla="*/ 283 w 150"/>
                <a:gd name="T27" fmla="*/ 3 h 410"/>
                <a:gd name="T28" fmla="*/ 244 w 150"/>
                <a:gd name="T29" fmla="*/ 3 h 410"/>
                <a:gd name="T30" fmla="*/ 179 w 150"/>
                <a:gd name="T31" fmla="*/ 3 h 410"/>
                <a:gd name="T32" fmla="*/ 172 w 150"/>
                <a:gd name="T33" fmla="*/ 3 h 410"/>
                <a:gd name="T34" fmla="*/ 141 w 150"/>
                <a:gd name="T35" fmla="*/ 3 h 410"/>
                <a:gd name="T36" fmla="*/ 131 w 150"/>
                <a:gd name="T37" fmla="*/ 3 h 410"/>
                <a:gd name="T38" fmla="*/ 116 w 150"/>
                <a:gd name="T39" fmla="*/ 3 h 410"/>
                <a:gd name="T40" fmla="*/ 70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sp>
        <p:nvSpPr>
          <p:cNvPr id="91" name="Text Box 168"/>
          <p:cNvSpPr txBox="1">
            <a:spLocks noChangeArrowheads="1"/>
          </p:cNvSpPr>
          <p:nvPr/>
        </p:nvSpPr>
        <p:spPr bwMode="auto">
          <a:xfrm>
            <a:off x="6443663" y="1568450"/>
            <a:ext cx="814387" cy="579438"/>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p>
            <a:pPr algn="ctr">
              <a:spcBef>
                <a:spcPct val="50000"/>
              </a:spcBef>
              <a:defRPr/>
            </a:pPr>
            <a:r>
              <a:rPr lang="en-US" sz="3200" b="1" i="1" dirty="0">
                <a:solidFill>
                  <a:schemeClr val="tx1"/>
                </a:solidFill>
                <a:latin typeface="Kosher-Normal" pitchFamily="-112" charset="0"/>
                <a:ea typeface="+mn-ea"/>
                <a:cs typeface="+mn-cs"/>
              </a:rPr>
              <a:t>DC</a:t>
            </a:r>
          </a:p>
        </p:txBody>
      </p:sp>
      <p:sp>
        <p:nvSpPr>
          <p:cNvPr id="532482"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50180"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50181"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50182" name="Rectangle 174"/>
          <p:cNvSpPr>
            <a:spLocks noChangeArrowheads="1"/>
          </p:cNvSpPr>
          <p:nvPr/>
        </p:nvSpPr>
        <p:spPr bwMode="auto">
          <a:xfrm>
            <a:off x="3863975" y="1389063"/>
            <a:ext cx="1425575" cy="515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S - D - S</a:t>
            </a:r>
          </a:p>
        </p:txBody>
      </p:sp>
      <p:sp>
        <p:nvSpPr>
          <p:cNvPr id="50183" name="Rectangle 5"/>
          <p:cNvSpPr>
            <a:spLocks noChangeArrowheads="1"/>
          </p:cNvSpPr>
          <p:nvPr/>
        </p:nvSpPr>
        <p:spPr bwMode="auto">
          <a:xfrm>
            <a:off x="3059113" y="879475"/>
            <a:ext cx="1182687"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 </a:t>
            </a:r>
            <a:r>
              <a:rPr lang="en-US" sz="2400" b="1">
                <a:solidFill>
                  <a:schemeClr val="accent2"/>
                </a:solidFill>
                <a:latin typeface="Times" charset="0"/>
              </a:rPr>
              <a:t>රාජකීය</a:t>
            </a:r>
          </a:p>
        </p:txBody>
      </p:sp>
      <p:sp>
        <p:nvSpPr>
          <p:cNvPr id="50184"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0185" name="Rectangle 8"/>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32491" name="Rectangle 11"/>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grpSp>
        <p:nvGrpSpPr>
          <p:cNvPr id="50187" name="Group 12"/>
          <p:cNvGrpSpPr>
            <a:grpSpLocks/>
          </p:cNvGrpSpPr>
          <p:nvPr/>
        </p:nvGrpSpPr>
        <p:grpSpPr bwMode="auto">
          <a:xfrm>
            <a:off x="901700" y="2603500"/>
            <a:ext cx="2201863" cy="1765300"/>
            <a:chOff x="568" y="1640"/>
            <a:chExt cx="1387" cy="1112"/>
          </a:xfrm>
        </p:grpSpPr>
        <p:grpSp>
          <p:nvGrpSpPr>
            <p:cNvPr id="50240" name="Group 13"/>
            <p:cNvGrpSpPr>
              <a:grpSpLocks/>
            </p:cNvGrpSpPr>
            <p:nvPr/>
          </p:nvGrpSpPr>
          <p:grpSpPr bwMode="auto">
            <a:xfrm>
              <a:off x="568" y="1640"/>
              <a:ext cx="1249" cy="1112"/>
              <a:chOff x="568" y="1640"/>
              <a:chExt cx="1249" cy="1112"/>
            </a:xfrm>
          </p:grpSpPr>
          <p:sp>
            <p:nvSpPr>
              <p:cNvPr id="532494" name="Oval 14"/>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50243" name="Freeform 15"/>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50244" name="Freeform 16"/>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grpSp>
        <p:sp>
          <p:nvSpPr>
            <p:cNvPr id="532497" name="Rectangle 17"/>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pitchFamily="-112" charset="0"/>
                  <a:ea typeface="+mn-ea"/>
                  <a:cs typeface="+mn-cs"/>
                </a:rPr>
                <a:t>A </a:t>
              </a:r>
              <a:r>
                <a:rPr lang="en-US" sz="6000">
                  <a:solidFill>
                    <a:srgbClr val="51DC00"/>
                  </a:solidFill>
                  <a:latin typeface="Times" pitchFamily="-112" charset="0"/>
                  <a:ea typeface="+mn-ea"/>
                  <a:cs typeface="+mn-cs"/>
                </a:rPr>
                <a:t>R</a:t>
              </a:r>
              <a:r>
                <a:rPr lang="en-US" sz="3600">
                  <a:solidFill>
                    <a:schemeClr val="tx2"/>
                  </a:solidFill>
                  <a:latin typeface="Times" pitchFamily="-112" charset="0"/>
                  <a:ea typeface="+mn-ea"/>
                  <a:cs typeface="+mn-cs"/>
                </a:rPr>
                <a:t> C</a:t>
              </a:r>
            </a:p>
          </p:txBody>
        </p:sp>
      </p:grpSp>
      <p:sp>
        <p:nvSpPr>
          <p:cNvPr id="50188" name="Rectangle 18"/>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0189" name="Line 19"/>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190" name="Line 20"/>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191" name="Line 21"/>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192" name="Line 22"/>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193" name="Line 23"/>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194" name="Line 24"/>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195" name="Line 25"/>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196" name="Line 26"/>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197" name="Line 27"/>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198" name="Rectangle 28"/>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0199" name="Rectangle 29"/>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0200" name="Rectangle 30"/>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0201" name="Rectangle 31"/>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0202" name="Line 35"/>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2518" name="Rectangle 38"/>
          <p:cNvSpPr>
            <a:spLocks noChangeArrowheads="1"/>
          </p:cNvSpPr>
          <p:nvPr/>
        </p:nvSpPr>
        <p:spPr bwMode="auto">
          <a:xfrm>
            <a:off x="4786313" y="852488"/>
            <a:ext cx="1636712" cy="520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b="1">
                <a:solidFill>
                  <a:srgbClr val="FAFD00"/>
                </a:solidFill>
                <a:latin typeface="Times" charset="0"/>
                <a:cs typeface="MS PGothic" charset="0"/>
              </a:rPr>
              <a:t>ක්‍රි.පූ 1000</a:t>
            </a:r>
          </a:p>
        </p:txBody>
      </p:sp>
      <p:sp>
        <p:nvSpPr>
          <p:cNvPr id="532546" name="Oval 66"/>
          <p:cNvSpPr>
            <a:spLocks noChangeArrowheads="1"/>
          </p:cNvSpPr>
          <p:nvPr/>
        </p:nvSpPr>
        <p:spPr bwMode="auto">
          <a:xfrm>
            <a:off x="4178300" y="1295400"/>
            <a:ext cx="723900" cy="685800"/>
          </a:xfrm>
          <a:prstGeom prst="ellipse">
            <a:avLst/>
          </a:prstGeom>
          <a:noFill/>
          <a:ln w="57150">
            <a:solidFill>
              <a:srgbClr val="3333CC"/>
            </a:solidFill>
            <a:round/>
            <a:headEnd/>
            <a:tailEnd/>
          </a:ln>
          <a:effectLst>
            <a:outerShdw blurRad="63500" dist="99190" dir="2388334" algn="ctr" rotWithShape="0">
              <a:schemeClr val="bg2">
                <a:alpha val="74998"/>
              </a:schemeClr>
            </a:outerShdw>
          </a:effectLst>
        </p:spPr>
        <p:txBody>
          <a:bodyPr wrap="none" anchor="ctr"/>
          <a:lstStyle/>
          <a:p>
            <a:pPr algn="ctr">
              <a:defRPr/>
            </a:pPr>
            <a:endParaRPr lang="en-US" sz="1600">
              <a:solidFill>
                <a:schemeClr val="accent1"/>
              </a:solidFill>
              <a:latin typeface="Times" charset="0"/>
              <a:cs typeface="MS PGothic" charset="0"/>
            </a:endParaRPr>
          </a:p>
        </p:txBody>
      </p:sp>
      <p:grpSp>
        <p:nvGrpSpPr>
          <p:cNvPr id="50205" name="Group 104"/>
          <p:cNvGrpSpPr>
            <a:grpSpLocks/>
          </p:cNvGrpSpPr>
          <p:nvPr/>
        </p:nvGrpSpPr>
        <p:grpSpPr bwMode="auto">
          <a:xfrm>
            <a:off x="8018463" y="3436938"/>
            <a:ext cx="981075" cy="1843087"/>
            <a:chOff x="5051" y="2165"/>
            <a:chExt cx="618" cy="1161"/>
          </a:xfrm>
        </p:grpSpPr>
        <p:grpSp>
          <p:nvGrpSpPr>
            <p:cNvPr id="50221" name="Group 105"/>
            <p:cNvGrpSpPr>
              <a:grpSpLocks/>
            </p:cNvGrpSpPr>
            <p:nvPr/>
          </p:nvGrpSpPr>
          <p:grpSpPr bwMode="auto">
            <a:xfrm>
              <a:off x="5051" y="2165"/>
              <a:ext cx="618" cy="1161"/>
              <a:chOff x="5051" y="2165"/>
              <a:chExt cx="618" cy="1161"/>
            </a:xfrm>
          </p:grpSpPr>
          <p:sp>
            <p:nvSpPr>
              <p:cNvPr id="50223" name="Freeform 10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50224" name="AutoShape 10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0225" name="Rectangle 10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0226" name="Line 10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27" name="Rectangle 11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0228" name="Rectangle 11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0229" name="Line 11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30" name="Line 11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31" name="Line 11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32" name="Line 11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33" name="Line 11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34" name="Line 11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35" name="Line 11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36" name="Line 11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37" name="Line 12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38" name="Line 12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239" name="Rectangle 122"/>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රාජකීය</a:t>
                </a:r>
              </a:p>
            </p:txBody>
          </p:sp>
        </p:grpSp>
        <p:sp>
          <p:nvSpPr>
            <p:cNvPr id="50222" name="Rectangle 123"/>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50206" name="Text Box 124"/>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32606" name="Rectangle 126"/>
          <p:cNvSpPr>
            <a:spLocks noChangeArrowheads="1"/>
          </p:cNvSpPr>
          <p:nvPr/>
        </p:nvSpPr>
        <p:spPr bwMode="auto">
          <a:xfrm>
            <a:off x="8126413"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23</a:t>
            </a:r>
          </a:p>
        </p:txBody>
      </p:sp>
      <p:sp>
        <p:nvSpPr>
          <p:cNvPr id="50208" name="Text Box 127"/>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50209" name="Text Box 178"/>
          <p:cNvSpPr txBox="1">
            <a:spLocks noChangeArrowheads="1"/>
          </p:cNvSpPr>
          <p:nvPr/>
        </p:nvSpPr>
        <p:spPr bwMode="auto">
          <a:xfrm>
            <a:off x="8602663" y="648493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1</a:t>
            </a:r>
            <a:endParaRPr lang="en-US" sz="1600">
              <a:solidFill>
                <a:srgbClr val="FFA27C"/>
              </a:solidFill>
              <a:latin typeface="Comic Sans MS" charset="0"/>
            </a:endParaRPr>
          </a:p>
        </p:txBody>
      </p:sp>
      <p:grpSp>
        <p:nvGrpSpPr>
          <p:cNvPr id="9" name="Group 183"/>
          <p:cNvGrpSpPr>
            <a:grpSpLocks/>
          </p:cNvGrpSpPr>
          <p:nvPr/>
        </p:nvGrpSpPr>
        <p:grpSpPr bwMode="auto">
          <a:xfrm>
            <a:off x="4578350" y="1181100"/>
            <a:ext cx="4457700" cy="2217738"/>
            <a:chOff x="3009" y="596"/>
            <a:chExt cx="2808" cy="1397"/>
          </a:xfrm>
        </p:grpSpPr>
        <p:grpSp>
          <p:nvGrpSpPr>
            <p:cNvPr id="50215" name="Group 173"/>
            <p:cNvGrpSpPr>
              <a:grpSpLocks/>
            </p:cNvGrpSpPr>
            <p:nvPr/>
          </p:nvGrpSpPr>
          <p:grpSpPr bwMode="auto">
            <a:xfrm>
              <a:off x="3009" y="596"/>
              <a:ext cx="2808" cy="1397"/>
              <a:chOff x="2937" y="556"/>
              <a:chExt cx="2808" cy="1397"/>
            </a:xfrm>
          </p:grpSpPr>
          <p:grpSp>
            <p:nvGrpSpPr>
              <p:cNvPr id="50217" name="Group 42"/>
              <p:cNvGrpSpPr>
                <a:grpSpLocks/>
              </p:cNvGrpSpPr>
              <p:nvPr/>
            </p:nvGrpSpPr>
            <p:grpSpPr bwMode="auto">
              <a:xfrm>
                <a:off x="2937" y="556"/>
                <a:ext cx="2735" cy="1397"/>
                <a:chOff x="2889" y="556"/>
                <a:chExt cx="2735" cy="1397"/>
              </a:xfrm>
            </p:grpSpPr>
            <p:sp>
              <p:nvSpPr>
                <p:cNvPr id="532523" name="AutoShape 43"/>
                <p:cNvSpPr>
                  <a:spLocks noChangeArrowheads="1"/>
                </p:cNvSpPr>
                <p:nvPr/>
              </p:nvSpPr>
              <p:spPr bwMode="auto">
                <a:xfrm rot="10800000">
                  <a:off x="2889" y="556"/>
                  <a:ext cx="1080" cy="536"/>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D83104"/>
                </a:solidFill>
                <a:ln w="12700">
                  <a:solidFill>
                    <a:schemeClr val="tx1"/>
                  </a:solidFill>
                  <a:miter lim="800000"/>
                  <a:headEnd/>
                  <a:tailEnd/>
                </a:ln>
                <a:effectLst>
                  <a:outerShdw blurRad="63500" dist="52363" dir="4557825" algn="ctr" rotWithShape="0">
                    <a:schemeClr val="bg2">
                      <a:alpha val="74998"/>
                    </a:schemeClr>
                  </a:outerShdw>
                </a:effectLst>
              </p:spPr>
              <p:txBody>
                <a:bodyPr wrap="none" anchor="ctr"/>
                <a:lstStyle/>
                <a:p>
                  <a:pPr>
                    <a:defRPr/>
                  </a:pPr>
                  <a:endParaRPr lang="en-US">
                    <a:cs typeface="MS PGothic" charset="0"/>
                  </a:endParaRPr>
                </a:p>
              </p:txBody>
            </p:sp>
            <p:sp>
              <p:nvSpPr>
                <p:cNvPr id="532524" name="AutoShape 44"/>
                <p:cNvSpPr>
                  <a:spLocks noChangeArrowheads="1"/>
                </p:cNvSpPr>
                <p:nvPr/>
              </p:nvSpPr>
              <p:spPr bwMode="auto">
                <a:xfrm>
                  <a:off x="3704" y="641"/>
                  <a:ext cx="1920" cy="1312"/>
                </a:xfrm>
                <a:prstGeom prst="roundRect">
                  <a:avLst>
                    <a:gd name="adj" fmla="val 16667"/>
                  </a:avLst>
                </a:prstGeom>
                <a:noFill/>
                <a:ln w="76200">
                  <a:solidFill>
                    <a:srgbClr val="D83104"/>
                  </a:solidFill>
                  <a:round/>
                  <a:headEnd/>
                  <a:tailEnd/>
                </a:ln>
                <a:effectLst>
                  <a:outerShdw blurRad="63500" dist="85194" dir="3806097" algn="ctr" rotWithShape="0">
                    <a:schemeClr val="bg2">
                      <a:alpha val="74998"/>
                    </a:schemeClr>
                  </a:outerShdw>
                </a:effectLst>
              </p:spPr>
              <p:txBody>
                <a:bodyPr wrap="none" anchor="ctr"/>
                <a:lstStyle/>
                <a:p>
                  <a:pPr>
                    <a:defRPr/>
                  </a:pPr>
                  <a:endParaRPr lang="en-US">
                    <a:cs typeface="MS PGothic" charset="0"/>
                  </a:endParaRPr>
                </a:p>
              </p:txBody>
            </p:sp>
          </p:grpSp>
          <p:sp>
            <p:nvSpPr>
              <p:cNvPr id="532514" name="Rectangle 34"/>
              <p:cNvSpPr>
                <a:spLocks noChangeArrowheads="1"/>
              </p:cNvSpPr>
              <p:nvPr/>
            </p:nvSpPr>
            <p:spPr bwMode="auto">
              <a:xfrm>
                <a:off x="3890" y="1305"/>
                <a:ext cx="1855" cy="522"/>
              </a:xfrm>
              <a:prstGeom prst="rect">
                <a:avLst/>
              </a:prstGeom>
              <a:noFill/>
              <a:ln w="12700">
                <a:noFill/>
                <a:miter lim="800000"/>
                <a:headEnd/>
                <a:tailEnd/>
              </a:ln>
              <a:effectLst>
                <a:outerShdw blurRad="63500" dist="119812" dir="3479677" algn="ctr" rotWithShape="0">
                  <a:schemeClr val="bg2">
                    <a:alpha val="74998"/>
                  </a:schemeClr>
                </a:outerShdw>
              </a:effectLst>
            </p:spPr>
            <p:txBody>
              <a:bodyPr wrap="none" lIns="90487" tIns="44450" rIns="90487" bIns="44450">
                <a:spAutoFit/>
              </a:bodyPr>
              <a:lstStyle/>
              <a:p>
                <a:pPr>
                  <a:defRPr/>
                </a:pPr>
                <a:r>
                  <a:rPr lang="en-US" sz="2400" b="1" dirty="0">
                    <a:solidFill>
                      <a:schemeClr val="tx1"/>
                    </a:solidFill>
                    <a:latin typeface="Helvetica" charset="0"/>
                    <a:cs typeface="MS PGothic" charset="0"/>
                  </a:rPr>
                  <a:t>2 </a:t>
                </a:r>
                <a:r>
                  <a:rPr lang="en-US" sz="2400" b="1" dirty="0" err="1">
                    <a:solidFill>
                      <a:schemeClr val="tx1"/>
                    </a:solidFill>
                    <a:latin typeface="Helvetica" charset="0"/>
                    <a:cs typeface="MS PGothic" charset="0"/>
                  </a:rPr>
                  <a:t>සාමුවෙල්</a:t>
                </a:r>
                <a:r>
                  <a:rPr lang="en-US" sz="2400" b="1" dirty="0">
                    <a:solidFill>
                      <a:schemeClr val="tx1"/>
                    </a:solidFill>
                    <a:latin typeface="Helvetica" charset="0"/>
                    <a:cs typeface="MS PGothic" charset="0"/>
                  </a:rPr>
                  <a:t>. 7:4-16</a:t>
                </a:r>
              </a:p>
              <a:p>
                <a:pPr>
                  <a:defRPr/>
                </a:pPr>
                <a:r>
                  <a:rPr lang="en-US" sz="2400" b="1" dirty="0">
                    <a:solidFill>
                      <a:schemeClr val="tx1"/>
                    </a:solidFill>
                    <a:latin typeface="Helvetica" charset="0"/>
                    <a:cs typeface="MS PGothic" charset="0"/>
                  </a:rPr>
                  <a:t>1 </a:t>
                </a:r>
                <a:r>
                  <a:rPr lang="en-US" sz="2400" b="1" dirty="0" err="1">
                    <a:solidFill>
                      <a:schemeClr val="tx1"/>
                    </a:solidFill>
                    <a:latin typeface="Helvetica" charset="0"/>
                    <a:cs typeface="MS PGothic" charset="0"/>
                  </a:rPr>
                  <a:t>ලේකම්</a:t>
                </a:r>
                <a:r>
                  <a:rPr lang="en-US" sz="2400" b="1" dirty="0">
                    <a:solidFill>
                      <a:schemeClr val="tx1"/>
                    </a:solidFill>
                    <a:latin typeface="Helvetica" charset="0"/>
                    <a:cs typeface="MS PGothic" charset="0"/>
                  </a:rPr>
                  <a:t>. 17:3-15</a:t>
                </a:r>
                <a:endParaRPr lang="en-US" sz="2400" b="1" i="1" dirty="0">
                  <a:solidFill>
                    <a:srgbClr val="99FF99"/>
                  </a:solidFill>
                  <a:latin typeface="Times" charset="0"/>
                  <a:cs typeface="MS PGothic" charset="0"/>
                </a:endParaRPr>
              </a:p>
            </p:txBody>
          </p:sp>
        </p:grpSp>
        <p:sp>
          <p:nvSpPr>
            <p:cNvPr id="532659" name="Text Box 179"/>
            <p:cNvSpPr txBox="1">
              <a:spLocks noChangeArrowheads="1"/>
            </p:cNvSpPr>
            <p:nvPr/>
          </p:nvSpPr>
          <p:spPr bwMode="auto">
            <a:xfrm>
              <a:off x="4543" y="724"/>
              <a:ext cx="1027" cy="433"/>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lnSpc>
                  <a:spcPct val="80000"/>
                </a:lnSpc>
                <a:spcBef>
                  <a:spcPct val="50000"/>
                </a:spcBef>
                <a:defRPr/>
              </a:pPr>
              <a:r>
                <a:rPr lang="en-AU" sz="2400" b="1">
                  <a:latin typeface="Iskoola Pota" charset="0"/>
                </a:rPr>
                <a:t>“</a:t>
              </a:r>
              <a:r>
                <a:rPr lang="en-US" sz="2400" b="1">
                  <a:latin typeface="Iskoola Pota" charset="0"/>
                </a:rPr>
                <a:t>දාවිත්ගේ ගිවිසුම</a:t>
              </a:r>
              <a:r>
                <a:rPr lang="en-AU" sz="2400" b="1">
                  <a:latin typeface="Iskoola Pota" charset="0"/>
                </a:rPr>
                <a:t>”</a:t>
              </a:r>
              <a:r>
                <a:rPr lang="en-US" sz="2400" b="1">
                  <a:latin typeface="Iskoola Pota" charset="0"/>
                </a:rPr>
                <a:t> </a:t>
              </a:r>
              <a:endParaRPr lang="en-US" sz="2400" b="1">
                <a:solidFill>
                  <a:srgbClr val="FFEA18"/>
                </a:solidFill>
                <a:latin typeface="Arial" charset="0"/>
              </a:endParaRPr>
            </a:p>
          </p:txBody>
        </p:sp>
      </p:grpSp>
      <p:sp>
        <p:nvSpPr>
          <p:cNvPr id="532655" name="Oval 175"/>
          <p:cNvSpPr>
            <a:spLocks noChangeArrowheads="1"/>
          </p:cNvSpPr>
          <p:nvPr/>
        </p:nvSpPr>
        <p:spPr bwMode="auto">
          <a:xfrm>
            <a:off x="6416675" y="1419225"/>
            <a:ext cx="827088" cy="781050"/>
          </a:xfrm>
          <a:prstGeom prst="ellipse">
            <a:avLst/>
          </a:prstGeom>
          <a:noFill/>
          <a:ln w="57150">
            <a:solidFill>
              <a:srgbClr val="1CFF2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grpSp>
        <p:nvGrpSpPr>
          <p:cNvPr id="50212" name="Group 90"/>
          <p:cNvGrpSpPr>
            <a:grpSpLocks/>
          </p:cNvGrpSpPr>
          <p:nvPr/>
        </p:nvGrpSpPr>
        <p:grpSpPr bwMode="auto">
          <a:xfrm>
            <a:off x="519113" y="117475"/>
            <a:ext cx="854075" cy="1720850"/>
            <a:chOff x="519113" y="312738"/>
            <a:chExt cx="854075" cy="1910769"/>
          </a:xfrm>
        </p:grpSpPr>
        <p:sp>
          <p:nvSpPr>
            <p:cNvPr id="92" name="Rectangle 91"/>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cs typeface="MS PGothic" charset="0"/>
                </a:rPr>
                <a:t>7</a:t>
              </a:r>
              <a:endParaRPr lang="en-US">
                <a:cs typeface="MS PGothic" charset="0"/>
              </a:endParaRPr>
            </a:p>
          </p:txBody>
        </p:sp>
        <p:sp>
          <p:nvSpPr>
            <p:cNvPr id="93"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grpId="0" nodeType="clickEffect">
                                  <p:stCondLst>
                                    <p:cond delay="0"/>
                                  </p:stCondLst>
                                  <p:childTnLst>
                                    <p:set>
                                      <p:cBhvr>
                                        <p:cTn id="12" dur="1" fill="hold">
                                          <p:stCondLst>
                                            <p:cond delay="0"/>
                                          </p:stCondLst>
                                        </p:cTn>
                                        <p:tgtEl>
                                          <p:spTgt spid="532655"/>
                                        </p:tgtEl>
                                        <p:attrNameLst>
                                          <p:attrName>style.visibility</p:attrName>
                                        </p:attrNameLst>
                                      </p:cBhvr>
                                      <p:to>
                                        <p:strVal val="visible"/>
                                      </p:to>
                                    </p:set>
                                    <p:anim calcmode="lin" valueType="num">
                                      <p:cBhvr>
                                        <p:cTn id="13" dur="500" fill="hold"/>
                                        <p:tgtEl>
                                          <p:spTgt spid="532655"/>
                                        </p:tgtEl>
                                        <p:attrNameLst>
                                          <p:attrName>ppt_w</p:attrName>
                                        </p:attrNameLst>
                                      </p:cBhvr>
                                      <p:tavLst>
                                        <p:tav tm="0">
                                          <p:val>
                                            <p:fltVal val="0"/>
                                          </p:val>
                                        </p:tav>
                                        <p:tav tm="100000">
                                          <p:val>
                                            <p:strVal val="#ppt_w"/>
                                          </p:val>
                                        </p:tav>
                                      </p:tavLst>
                                    </p:anim>
                                    <p:anim calcmode="lin" valueType="num">
                                      <p:cBhvr>
                                        <p:cTn id="14" dur="500" fill="hold"/>
                                        <p:tgtEl>
                                          <p:spTgt spid="532655"/>
                                        </p:tgtEl>
                                        <p:attrNameLst>
                                          <p:attrName>ppt_h</p:attrName>
                                        </p:attrNameLst>
                                      </p:cBhvr>
                                      <p:tavLst>
                                        <p:tav tm="0">
                                          <p:val>
                                            <p:fltVal val="0"/>
                                          </p:val>
                                        </p:tav>
                                        <p:tav tm="100000">
                                          <p:val>
                                            <p:strVal val="#ppt_h"/>
                                          </p:val>
                                        </p:tav>
                                      </p:tavLst>
                                    </p:anim>
                                    <p:anim calcmode="lin" valueType="num">
                                      <p:cBhvr>
                                        <p:cTn id="15" dur="500" fill="hold"/>
                                        <p:tgtEl>
                                          <p:spTgt spid="532655"/>
                                        </p:tgtEl>
                                        <p:attrNameLst>
                                          <p:attrName>ppt_x</p:attrName>
                                        </p:attrNameLst>
                                      </p:cBhvr>
                                      <p:tavLst>
                                        <p:tav tm="0">
                                          <p:val>
                                            <p:fltVal val="0.5"/>
                                          </p:val>
                                        </p:tav>
                                        <p:tav tm="100000">
                                          <p:val>
                                            <p:strVal val="#ppt_x"/>
                                          </p:val>
                                        </p:tav>
                                      </p:tavLst>
                                    </p:anim>
                                    <p:anim calcmode="lin" valueType="num">
                                      <p:cBhvr>
                                        <p:cTn id="16" dur="500" fill="hold"/>
                                        <p:tgtEl>
                                          <p:spTgt spid="53265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65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2"/>
          <p:cNvSpPr>
            <a:spLocks noChangeArrowheads="1"/>
          </p:cNvSpPr>
          <p:nvPr/>
        </p:nvSpPr>
        <p:spPr bwMode="auto">
          <a:xfrm>
            <a:off x="1089025" y="2366963"/>
            <a:ext cx="7110413" cy="4398962"/>
          </a:xfrm>
          <a:prstGeom prst="rect">
            <a:avLst/>
          </a:prstGeom>
          <a:noFill/>
          <a:ln w="508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600" b="1" dirty="0">
                <a:solidFill>
                  <a:schemeClr val="tx1"/>
                </a:solidFill>
                <a:latin typeface="Times" charset="0"/>
                <a:cs typeface="MS PGothic" charset="0"/>
              </a:rPr>
              <a:t>                  2 </a:t>
            </a:r>
            <a:r>
              <a:rPr lang="en-US" sz="3600" b="1" dirty="0" err="1">
                <a:solidFill>
                  <a:schemeClr val="tx1"/>
                </a:solidFill>
                <a:latin typeface="Times" charset="0"/>
                <a:cs typeface="MS PGothic" charset="0"/>
              </a:rPr>
              <a:t>සාමුවෙල්</a:t>
            </a:r>
            <a:r>
              <a:rPr lang="en-US" sz="3600" b="1" dirty="0">
                <a:solidFill>
                  <a:schemeClr val="tx1"/>
                </a:solidFill>
                <a:latin typeface="Times" charset="0"/>
                <a:cs typeface="MS PGothic" charset="0"/>
              </a:rPr>
              <a:t> 7</a:t>
            </a:r>
            <a:endParaRPr lang="en-US" sz="3200" b="1" dirty="0">
              <a:solidFill>
                <a:schemeClr val="tx1"/>
              </a:solidFill>
              <a:latin typeface="Times" charset="0"/>
              <a:cs typeface="MS PGothic" charset="0"/>
            </a:endParaRPr>
          </a:p>
          <a:p>
            <a:pPr>
              <a:defRPr/>
            </a:pPr>
            <a:r>
              <a:rPr lang="en-US" sz="3200" b="1" dirty="0">
                <a:solidFill>
                  <a:schemeClr val="tx1"/>
                </a:solidFill>
                <a:latin typeface="Times" charset="0"/>
                <a:cs typeface="MS PGothic" charset="0"/>
              </a:rPr>
              <a:t>	</a:t>
            </a:r>
            <a:r>
              <a:rPr lang="en-US" sz="4000" b="1" baseline="30000" dirty="0">
                <a:solidFill>
                  <a:schemeClr val="tx1"/>
                </a:solidFill>
                <a:latin typeface="Times" charset="0"/>
                <a:cs typeface="MS PGothic" charset="0"/>
              </a:rPr>
              <a:t>16</a:t>
            </a:r>
            <a:r>
              <a:rPr lang="en-US" sz="3600" b="1" dirty="0">
                <a:solidFill>
                  <a:schemeClr val="tx1"/>
                </a:solidFill>
                <a:latin typeface="Times" charset="0"/>
                <a:cs typeface="MS PGothic" charset="0"/>
              </a:rPr>
              <a:t> </a:t>
            </a:r>
            <a:r>
              <a:rPr lang="en-US" sz="3600" b="1" dirty="0" err="1">
                <a:solidFill>
                  <a:schemeClr val="tx1"/>
                </a:solidFill>
                <a:latin typeface="Times" charset="0"/>
                <a:cs typeface="MS PGothic" charset="0"/>
              </a:rPr>
              <a:t>නුඹේ</a:t>
            </a:r>
            <a:r>
              <a:rPr lang="en-US" sz="3600" b="1" dirty="0">
                <a:solidFill>
                  <a:schemeClr val="tx1"/>
                </a:solidFill>
                <a:latin typeface="Times" charset="0"/>
                <a:cs typeface="MS PGothic" charset="0"/>
              </a:rPr>
              <a:t> </a:t>
            </a:r>
            <a:r>
              <a:rPr lang="en-US" sz="3600" b="1" dirty="0" err="1">
                <a:solidFill>
                  <a:schemeClr val="tx1"/>
                </a:solidFill>
                <a:latin typeface="Times" charset="0"/>
                <a:cs typeface="MS PGothic" charset="0"/>
              </a:rPr>
              <a:t>වංශයද</a:t>
            </a:r>
            <a:r>
              <a:rPr lang="en-US" sz="3600" b="1" dirty="0">
                <a:solidFill>
                  <a:schemeClr val="tx1"/>
                </a:solidFill>
                <a:latin typeface="Times" charset="0"/>
                <a:cs typeface="MS PGothic" charset="0"/>
              </a:rPr>
              <a:t> </a:t>
            </a:r>
            <a:r>
              <a:rPr lang="en-US" sz="3600" b="1" dirty="0" err="1">
                <a:solidFill>
                  <a:schemeClr val="tx1"/>
                </a:solidFill>
                <a:latin typeface="Times" charset="0"/>
                <a:cs typeface="MS PGothic" charset="0"/>
              </a:rPr>
              <a:t>රජකමද</a:t>
            </a:r>
            <a:r>
              <a:rPr lang="en-US" sz="3600" b="1" dirty="0">
                <a:solidFill>
                  <a:schemeClr val="tx1"/>
                </a:solidFill>
                <a:latin typeface="Times" charset="0"/>
                <a:cs typeface="MS PGothic" charset="0"/>
              </a:rPr>
              <a:t> </a:t>
            </a:r>
            <a:r>
              <a:rPr lang="en-US" sz="3600" b="1" dirty="0" err="1">
                <a:solidFill>
                  <a:schemeClr val="tx1"/>
                </a:solidFill>
                <a:latin typeface="Times" charset="0"/>
                <a:cs typeface="MS PGothic" charset="0"/>
              </a:rPr>
              <a:t>නුඹ</a:t>
            </a:r>
            <a:r>
              <a:rPr lang="en-US" sz="3600" b="1" dirty="0">
                <a:solidFill>
                  <a:schemeClr val="tx1"/>
                </a:solidFill>
                <a:latin typeface="Times" charset="0"/>
                <a:cs typeface="MS PGothic" charset="0"/>
              </a:rPr>
              <a:t> </a:t>
            </a:r>
            <a:r>
              <a:rPr lang="en-US" sz="3600" b="1" dirty="0" err="1">
                <a:solidFill>
                  <a:schemeClr val="tx1"/>
                </a:solidFill>
                <a:latin typeface="Times" charset="0"/>
                <a:cs typeface="MS PGothic" charset="0"/>
              </a:rPr>
              <a:t>ඉදිරියෙහි</a:t>
            </a:r>
            <a:r>
              <a:rPr lang="en-US" sz="3600" b="1" dirty="0">
                <a:solidFill>
                  <a:schemeClr val="tx1"/>
                </a:solidFill>
                <a:latin typeface="Times" charset="0"/>
                <a:cs typeface="MS PGothic" charset="0"/>
              </a:rPr>
              <a:t> </a:t>
            </a:r>
            <a:r>
              <a:rPr lang="en-US" sz="3600" b="1" dirty="0" err="1">
                <a:solidFill>
                  <a:schemeClr val="tx1"/>
                </a:solidFill>
                <a:latin typeface="Times" charset="0"/>
                <a:cs typeface="MS PGothic" charset="0"/>
              </a:rPr>
              <a:t>සදාකාලේටම</a:t>
            </a:r>
            <a:r>
              <a:rPr lang="en-US" sz="3600" b="1" dirty="0">
                <a:solidFill>
                  <a:schemeClr val="tx1"/>
                </a:solidFill>
                <a:latin typeface="Times" charset="0"/>
                <a:cs typeface="MS PGothic" charset="0"/>
              </a:rPr>
              <a:t> </a:t>
            </a:r>
            <a:r>
              <a:rPr lang="en-US" sz="3600" b="1" dirty="0" err="1">
                <a:solidFill>
                  <a:schemeClr val="tx1"/>
                </a:solidFill>
                <a:latin typeface="Times" charset="0"/>
                <a:cs typeface="MS PGothic" charset="0"/>
              </a:rPr>
              <a:t>ස්ථීරකරනු</a:t>
            </a:r>
            <a:r>
              <a:rPr lang="en-US" sz="3600" b="1" dirty="0">
                <a:solidFill>
                  <a:schemeClr val="tx1"/>
                </a:solidFill>
                <a:latin typeface="Times" charset="0"/>
                <a:cs typeface="MS PGothic" charset="0"/>
              </a:rPr>
              <a:t> </a:t>
            </a:r>
            <a:r>
              <a:rPr lang="en-US" sz="3600" b="1" dirty="0" err="1">
                <a:solidFill>
                  <a:schemeClr val="tx1"/>
                </a:solidFill>
                <a:latin typeface="Times" charset="0"/>
                <a:cs typeface="MS PGothic" charset="0"/>
              </a:rPr>
              <a:t>ලබන්නේය</a:t>
            </a:r>
            <a:r>
              <a:rPr lang="en-US" sz="3600" b="1" dirty="0">
                <a:solidFill>
                  <a:schemeClr val="tx1"/>
                </a:solidFill>
                <a:latin typeface="Times" charset="0"/>
                <a:cs typeface="MS PGothic" charset="0"/>
              </a:rPr>
              <a:t>. </a:t>
            </a:r>
            <a:r>
              <a:rPr lang="en-US" sz="3600" b="1" dirty="0" err="1">
                <a:solidFill>
                  <a:schemeClr val="tx1"/>
                </a:solidFill>
                <a:latin typeface="Times" charset="0"/>
                <a:cs typeface="MS PGothic" charset="0"/>
              </a:rPr>
              <a:t>නුඹේ</a:t>
            </a:r>
            <a:r>
              <a:rPr lang="en-US" sz="3600" b="1" dirty="0">
                <a:solidFill>
                  <a:schemeClr val="tx1"/>
                </a:solidFill>
                <a:latin typeface="Times" charset="0"/>
                <a:cs typeface="MS PGothic" charset="0"/>
              </a:rPr>
              <a:t> </a:t>
            </a:r>
            <a:r>
              <a:rPr lang="en-US" sz="3600" b="1" dirty="0" err="1">
                <a:solidFill>
                  <a:schemeClr val="tx1"/>
                </a:solidFill>
                <a:latin typeface="Times" charset="0"/>
                <a:cs typeface="MS PGothic" charset="0"/>
              </a:rPr>
              <a:t>සිංහාසනයද</a:t>
            </a:r>
            <a:r>
              <a:rPr lang="en-US" sz="3600" b="1" dirty="0">
                <a:solidFill>
                  <a:schemeClr val="tx1"/>
                </a:solidFill>
                <a:latin typeface="Times" charset="0"/>
                <a:cs typeface="MS PGothic" charset="0"/>
              </a:rPr>
              <a:t> </a:t>
            </a:r>
            <a:r>
              <a:rPr lang="en-US" sz="3600" b="1" dirty="0" err="1">
                <a:solidFill>
                  <a:schemeClr val="tx1"/>
                </a:solidFill>
                <a:latin typeface="Times" charset="0"/>
                <a:cs typeface="MS PGothic" charset="0"/>
              </a:rPr>
              <a:t>සදහාටම</a:t>
            </a:r>
            <a:r>
              <a:rPr lang="en-US" sz="3600" b="1" dirty="0">
                <a:solidFill>
                  <a:schemeClr val="tx1"/>
                </a:solidFill>
                <a:latin typeface="Times" charset="0"/>
                <a:cs typeface="MS PGothic" charset="0"/>
              </a:rPr>
              <a:t> </a:t>
            </a:r>
            <a:r>
              <a:rPr lang="en-US" sz="3600" b="1" dirty="0" err="1">
                <a:solidFill>
                  <a:schemeClr val="tx1"/>
                </a:solidFill>
                <a:latin typeface="Times" charset="0"/>
                <a:cs typeface="MS PGothic" charset="0"/>
              </a:rPr>
              <a:t>පිහිටවනු</a:t>
            </a:r>
            <a:r>
              <a:rPr lang="en-US" sz="3600" b="1" dirty="0">
                <a:solidFill>
                  <a:schemeClr val="tx1"/>
                </a:solidFill>
                <a:latin typeface="Times" charset="0"/>
                <a:cs typeface="MS PGothic" charset="0"/>
              </a:rPr>
              <a:t> </a:t>
            </a:r>
            <a:r>
              <a:rPr lang="en-US" sz="3600" b="1" dirty="0" err="1">
                <a:solidFill>
                  <a:schemeClr val="tx1"/>
                </a:solidFill>
                <a:latin typeface="Times" charset="0"/>
                <a:cs typeface="MS PGothic" charset="0"/>
              </a:rPr>
              <a:t>ලබන්නේය</a:t>
            </a:r>
            <a:r>
              <a:rPr lang="en-US" sz="3600" b="1" dirty="0">
                <a:solidFill>
                  <a:schemeClr val="tx1"/>
                </a:solidFill>
                <a:latin typeface="Times" charset="0"/>
                <a:cs typeface="MS PGothic" charset="0"/>
              </a:rPr>
              <a:t> </a:t>
            </a:r>
            <a:r>
              <a:rPr lang="en-US" sz="3600" b="1" dirty="0" err="1">
                <a:solidFill>
                  <a:schemeClr val="tx1"/>
                </a:solidFill>
                <a:latin typeface="Times" charset="0"/>
                <a:cs typeface="MS PGothic" charset="0"/>
              </a:rPr>
              <a:t>කියා</a:t>
            </a:r>
            <a:r>
              <a:rPr lang="en-US" sz="3600" b="1" dirty="0">
                <a:solidFill>
                  <a:schemeClr val="tx1"/>
                </a:solidFill>
                <a:latin typeface="Times" charset="0"/>
                <a:cs typeface="MS PGothic" charset="0"/>
              </a:rPr>
              <a:t> </a:t>
            </a:r>
            <a:r>
              <a:rPr lang="en-US" sz="3600" b="1" dirty="0" err="1">
                <a:solidFill>
                  <a:schemeClr val="tx1"/>
                </a:solidFill>
                <a:latin typeface="Times" charset="0"/>
                <a:cs typeface="MS PGothic" charset="0"/>
              </a:rPr>
              <a:t>කියනසේකැයි</a:t>
            </a:r>
            <a:r>
              <a:rPr lang="en-US" sz="3600" b="1" dirty="0">
                <a:solidFill>
                  <a:schemeClr val="tx1"/>
                </a:solidFill>
                <a:latin typeface="Times" charset="0"/>
                <a:cs typeface="MS PGothic" charset="0"/>
              </a:rPr>
              <a:t> </a:t>
            </a:r>
            <a:r>
              <a:rPr lang="en-US" sz="3600" b="1" dirty="0" err="1">
                <a:solidFill>
                  <a:schemeClr val="tx1"/>
                </a:solidFill>
                <a:latin typeface="Times" charset="0"/>
                <a:cs typeface="MS PGothic" charset="0"/>
              </a:rPr>
              <a:t>කීවේය</a:t>
            </a:r>
            <a:r>
              <a:rPr lang="en-US" sz="3600" b="1" dirty="0">
                <a:solidFill>
                  <a:schemeClr val="tx1"/>
                </a:solidFill>
                <a:latin typeface="Times" charset="0"/>
                <a:cs typeface="MS PGothic" charset="0"/>
              </a:rPr>
              <a:t>.</a:t>
            </a:r>
          </a:p>
          <a:p>
            <a:pPr>
              <a:defRPr/>
            </a:pPr>
            <a:endParaRPr lang="en-US" sz="3200" b="1" dirty="0">
              <a:solidFill>
                <a:schemeClr val="tx1"/>
              </a:solidFill>
              <a:latin typeface="Times" charset="0"/>
              <a:cs typeface="MS PGothic" charset="0"/>
            </a:endParaRPr>
          </a:p>
          <a:p>
            <a:pPr algn="ctr">
              <a:defRPr/>
            </a:pPr>
            <a:endParaRPr lang="en-US" sz="3200" b="1" dirty="0">
              <a:solidFill>
                <a:schemeClr val="tx1"/>
              </a:solidFill>
              <a:latin typeface="Times" charset="0"/>
              <a:cs typeface="MS PGothic" charset="0"/>
            </a:endParaRPr>
          </a:p>
        </p:txBody>
      </p:sp>
      <p:sp>
        <p:nvSpPr>
          <p:cNvPr id="448515" name="Rectangle 3"/>
          <p:cNvSpPr>
            <a:spLocks noChangeArrowheads="1"/>
          </p:cNvSpPr>
          <p:nvPr/>
        </p:nvSpPr>
        <p:spPr bwMode="auto">
          <a:xfrm>
            <a:off x="754063"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b="1">
                <a:solidFill>
                  <a:srgbClr val="FAFD00"/>
                </a:solidFill>
                <a:latin typeface="Times" pitchFamily="-112" charset="0"/>
                <a:ea typeface="+mn-ea"/>
                <a:cs typeface="+mn-cs"/>
              </a:rPr>
              <a:t>                            </a:t>
            </a:r>
          </a:p>
        </p:txBody>
      </p:sp>
      <p:sp>
        <p:nvSpPr>
          <p:cNvPr id="448543" name="Text Box 31"/>
          <p:cNvSpPr txBox="1">
            <a:spLocks noChangeArrowheads="1"/>
          </p:cNvSpPr>
          <p:nvPr/>
        </p:nvSpPr>
        <p:spPr bwMode="auto">
          <a:xfrm>
            <a:off x="3405188" y="2930525"/>
            <a:ext cx="1706562"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3600" b="1" i="1" u="sng">
                <a:solidFill>
                  <a:srgbClr val="FFCC00"/>
                </a:solidFill>
                <a:latin typeface="Times" charset="0"/>
              </a:rPr>
              <a:t>වංශයද </a:t>
            </a:r>
          </a:p>
        </p:txBody>
      </p:sp>
      <p:sp>
        <p:nvSpPr>
          <p:cNvPr id="448545" name="Text Box 33"/>
          <p:cNvSpPr txBox="1">
            <a:spLocks noChangeArrowheads="1"/>
          </p:cNvSpPr>
          <p:nvPr/>
        </p:nvSpPr>
        <p:spPr bwMode="auto">
          <a:xfrm>
            <a:off x="4748213" y="2925763"/>
            <a:ext cx="2014537"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3600" b="1" i="1" u="sng">
                <a:solidFill>
                  <a:srgbClr val="FFCC00"/>
                </a:solidFill>
                <a:latin typeface="Times" charset="0"/>
              </a:rPr>
              <a:t>රජකමද </a:t>
            </a:r>
          </a:p>
        </p:txBody>
      </p:sp>
      <p:sp>
        <p:nvSpPr>
          <p:cNvPr id="448546" name="Text Box 34"/>
          <p:cNvSpPr txBox="1">
            <a:spLocks noChangeArrowheads="1"/>
          </p:cNvSpPr>
          <p:nvPr/>
        </p:nvSpPr>
        <p:spPr bwMode="auto">
          <a:xfrm>
            <a:off x="2727325" y="3451225"/>
            <a:ext cx="2617788"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3600" b="1">
                <a:solidFill>
                  <a:srgbClr val="1CFF23"/>
                </a:solidFill>
                <a:latin typeface="Times" charset="0"/>
              </a:rPr>
              <a:t>සදාකාලේටම </a:t>
            </a:r>
          </a:p>
        </p:txBody>
      </p:sp>
      <p:sp>
        <p:nvSpPr>
          <p:cNvPr id="448547" name="Text Box 35"/>
          <p:cNvSpPr txBox="1">
            <a:spLocks noChangeArrowheads="1"/>
          </p:cNvSpPr>
          <p:nvPr/>
        </p:nvSpPr>
        <p:spPr bwMode="auto">
          <a:xfrm>
            <a:off x="3998913" y="4006850"/>
            <a:ext cx="2595562"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3600" b="1" i="1" u="sng">
                <a:solidFill>
                  <a:srgbClr val="FFCC00"/>
                </a:solidFill>
                <a:latin typeface="Times" charset="0"/>
              </a:rPr>
              <a:t>සිංහාසනයද </a:t>
            </a:r>
          </a:p>
        </p:txBody>
      </p:sp>
      <p:sp>
        <p:nvSpPr>
          <p:cNvPr id="448548" name="Text Box 36"/>
          <p:cNvSpPr txBox="1">
            <a:spLocks noChangeArrowheads="1"/>
          </p:cNvSpPr>
          <p:nvPr/>
        </p:nvSpPr>
        <p:spPr bwMode="auto">
          <a:xfrm>
            <a:off x="6138863" y="4002088"/>
            <a:ext cx="2058987"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3600" b="1">
                <a:solidFill>
                  <a:srgbClr val="1CFF23"/>
                </a:solidFill>
                <a:latin typeface="Times" charset="0"/>
              </a:rPr>
              <a:t>සදහාටම </a:t>
            </a:r>
          </a:p>
        </p:txBody>
      </p:sp>
      <p:grpSp>
        <p:nvGrpSpPr>
          <p:cNvPr id="52232" name="Group 74"/>
          <p:cNvGrpSpPr>
            <a:grpSpLocks/>
          </p:cNvGrpSpPr>
          <p:nvPr/>
        </p:nvGrpSpPr>
        <p:grpSpPr bwMode="auto">
          <a:xfrm>
            <a:off x="8018463" y="3436938"/>
            <a:ext cx="981075" cy="1843087"/>
            <a:chOff x="5051" y="2165"/>
            <a:chExt cx="618" cy="1161"/>
          </a:xfrm>
        </p:grpSpPr>
        <p:grpSp>
          <p:nvGrpSpPr>
            <p:cNvPr id="52242" name="Group 75"/>
            <p:cNvGrpSpPr>
              <a:grpSpLocks/>
            </p:cNvGrpSpPr>
            <p:nvPr/>
          </p:nvGrpSpPr>
          <p:grpSpPr bwMode="auto">
            <a:xfrm>
              <a:off x="5051" y="2165"/>
              <a:ext cx="618" cy="1161"/>
              <a:chOff x="5051" y="2165"/>
              <a:chExt cx="618" cy="1161"/>
            </a:xfrm>
          </p:grpSpPr>
          <p:sp>
            <p:nvSpPr>
              <p:cNvPr id="52244" name="Freeform 7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52245" name="AutoShape 7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2246" name="Rectangle 7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2247" name="Line 7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248" name="Rectangle 8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2249" name="Rectangle 8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2250" name="Line 8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251" name="Line 8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252" name="Line 8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253" name="Line 8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254" name="Line 8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255" name="Line 8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256" name="Line 8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257" name="Line 8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258" name="Line 9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259" name="Line 9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260" name="Rectangle 92"/>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රාජකීය</a:t>
                </a:r>
              </a:p>
            </p:txBody>
          </p:sp>
        </p:grpSp>
        <p:sp>
          <p:nvSpPr>
            <p:cNvPr id="52243" name="Rectangle 93"/>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52233" name="Text Box 94"/>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2234" name="Text Box 95"/>
          <p:cNvSpPr txBox="1">
            <a:spLocks noChangeArrowheads="1"/>
          </p:cNvSpPr>
          <p:nvPr/>
        </p:nvSpPr>
        <p:spPr bwMode="auto">
          <a:xfrm>
            <a:off x="8602663" y="6480175"/>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5</a:t>
            </a:r>
            <a:endParaRPr lang="en-US" sz="1600">
              <a:solidFill>
                <a:srgbClr val="FFA27C"/>
              </a:solidFill>
              <a:latin typeface="Comic Sans MS" charset="0"/>
            </a:endParaRPr>
          </a:p>
        </p:txBody>
      </p:sp>
      <p:sp>
        <p:nvSpPr>
          <p:cNvPr id="448608" name="Rectangle 96"/>
          <p:cNvSpPr>
            <a:spLocks noChangeArrowheads="1"/>
          </p:cNvSpPr>
          <p:nvPr/>
        </p:nvSpPr>
        <p:spPr bwMode="auto">
          <a:xfrm>
            <a:off x="812323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24</a:t>
            </a:r>
          </a:p>
        </p:txBody>
      </p:sp>
      <p:sp>
        <p:nvSpPr>
          <p:cNvPr id="52236" name="Text Box 97"/>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grpSp>
        <p:nvGrpSpPr>
          <p:cNvPr id="52237" name="Group 36"/>
          <p:cNvGrpSpPr>
            <a:grpSpLocks/>
          </p:cNvGrpSpPr>
          <p:nvPr/>
        </p:nvGrpSpPr>
        <p:grpSpPr bwMode="auto">
          <a:xfrm>
            <a:off x="519113" y="117475"/>
            <a:ext cx="854075" cy="1720850"/>
            <a:chOff x="519113" y="312738"/>
            <a:chExt cx="854075" cy="1910769"/>
          </a:xfrm>
        </p:grpSpPr>
        <p:sp>
          <p:nvSpPr>
            <p:cNvPr id="38" name="Rectangle 37"/>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cs typeface="MS PGothic" charset="0"/>
                </a:rPr>
                <a:t>7</a:t>
              </a:r>
              <a:endParaRPr lang="en-US">
                <a:cs typeface="MS PGothic" charset="0"/>
              </a:endParaRPr>
            </a:p>
          </p:txBody>
        </p:sp>
        <p:sp>
          <p:nvSpPr>
            <p:cNvPr id="39"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37" name="Rectangle 4"/>
          <p:cNvSpPr>
            <a:spLocks noChangeArrowheads="1"/>
          </p:cNvSpPr>
          <p:nvPr/>
        </p:nvSpPr>
        <p:spPr bwMode="auto">
          <a:xfrm>
            <a:off x="1509713" y="1274763"/>
            <a:ext cx="7177087" cy="582612"/>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spcBef>
                <a:spcPct val="50000"/>
              </a:spcBef>
              <a:defRPr/>
            </a:pPr>
            <a:r>
              <a:rPr lang="en-US" sz="3200" b="1">
                <a:solidFill>
                  <a:schemeClr val="tx1"/>
                </a:solidFill>
                <a:latin typeface="Times" charset="0"/>
                <a:cs typeface="MS PGothic" charset="0"/>
              </a:rPr>
              <a:t>පොරොන්දු තුනක්</a:t>
            </a:r>
          </a:p>
        </p:txBody>
      </p:sp>
      <p:sp>
        <p:nvSpPr>
          <p:cNvPr id="3" name="Title 2"/>
          <p:cNvSpPr>
            <a:spLocks noGrp="1"/>
          </p:cNvSpPr>
          <p:nvPr>
            <p:ph type="title" idx="4294967295"/>
          </p:nvPr>
        </p:nvSpPr>
        <p:spPr>
          <a:xfrm>
            <a:off x="1498600" y="623888"/>
            <a:ext cx="7188200" cy="828675"/>
          </a:xfrm>
          <a:prstGeom prst="rect">
            <a:avLst/>
          </a:prstGeom>
          <a:ln w="12700">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spcBef>
                <a:spcPct val="50000"/>
              </a:spcBef>
              <a:defRPr/>
            </a:pPr>
            <a:r>
              <a:rPr lang="en-US" sz="4800" b="1">
                <a:solidFill>
                  <a:schemeClr val="tx1"/>
                </a:solidFill>
                <a:latin typeface="Times" charset="0"/>
              </a:rPr>
              <a:t>දාවිත්ගේ ගිවිසුම</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48543"/>
                                        </p:tgtEl>
                                        <p:attrNameLst>
                                          <p:attrName>style.visibility</p:attrName>
                                        </p:attrNameLst>
                                      </p:cBhvr>
                                      <p:to>
                                        <p:strVal val="visible"/>
                                      </p:to>
                                    </p:set>
                                    <p:anim calcmode="lin" valueType="num">
                                      <p:cBhvr>
                                        <p:cTn id="7" dur="500" fill="hold"/>
                                        <p:tgtEl>
                                          <p:spTgt spid="448543"/>
                                        </p:tgtEl>
                                        <p:attrNameLst>
                                          <p:attrName>ppt_w</p:attrName>
                                        </p:attrNameLst>
                                      </p:cBhvr>
                                      <p:tavLst>
                                        <p:tav tm="0">
                                          <p:val>
                                            <p:fltVal val="0"/>
                                          </p:val>
                                        </p:tav>
                                        <p:tav tm="100000">
                                          <p:val>
                                            <p:strVal val="#ppt_w"/>
                                          </p:val>
                                        </p:tav>
                                      </p:tavLst>
                                    </p:anim>
                                    <p:anim calcmode="lin" valueType="num">
                                      <p:cBhvr>
                                        <p:cTn id="8" dur="500" fill="hold"/>
                                        <p:tgtEl>
                                          <p:spTgt spid="448543"/>
                                        </p:tgtEl>
                                        <p:attrNameLst>
                                          <p:attrName>ppt_h</p:attrName>
                                        </p:attrNameLst>
                                      </p:cBhvr>
                                      <p:tavLst>
                                        <p:tav tm="0">
                                          <p:val>
                                            <p:fltVal val="0"/>
                                          </p:val>
                                        </p:tav>
                                        <p:tav tm="100000">
                                          <p:val>
                                            <p:strVal val="#ppt_h"/>
                                          </p:val>
                                        </p:tav>
                                      </p:tavLst>
                                    </p:anim>
                                    <p:anim calcmode="lin" valueType="num">
                                      <p:cBhvr>
                                        <p:cTn id="9" dur="500" fill="hold"/>
                                        <p:tgtEl>
                                          <p:spTgt spid="448543"/>
                                        </p:tgtEl>
                                        <p:attrNameLst>
                                          <p:attrName>ppt_x</p:attrName>
                                        </p:attrNameLst>
                                      </p:cBhvr>
                                      <p:tavLst>
                                        <p:tav tm="0">
                                          <p:val>
                                            <p:fltVal val="0.5"/>
                                          </p:val>
                                        </p:tav>
                                        <p:tav tm="100000">
                                          <p:val>
                                            <p:strVal val="#ppt_x"/>
                                          </p:val>
                                        </p:tav>
                                      </p:tavLst>
                                    </p:anim>
                                    <p:anim calcmode="lin" valueType="num">
                                      <p:cBhvr>
                                        <p:cTn id="10" dur="500" fill="hold"/>
                                        <p:tgtEl>
                                          <p:spTgt spid="448543"/>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448545"/>
                                        </p:tgtEl>
                                        <p:attrNameLst>
                                          <p:attrName>style.visibility</p:attrName>
                                        </p:attrNameLst>
                                      </p:cBhvr>
                                      <p:to>
                                        <p:strVal val="visible"/>
                                      </p:to>
                                    </p:set>
                                    <p:anim calcmode="lin" valueType="num">
                                      <p:cBhvr>
                                        <p:cTn id="15" dur="500" fill="hold"/>
                                        <p:tgtEl>
                                          <p:spTgt spid="448545"/>
                                        </p:tgtEl>
                                        <p:attrNameLst>
                                          <p:attrName>ppt_w</p:attrName>
                                        </p:attrNameLst>
                                      </p:cBhvr>
                                      <p:tavLst>
                                        <p:tav tm="0">
                                          <p:val>
                                            <p:fltVal val="0"/>
                                          </p:val>
                                        </p:tav>
                                        <p:tav tm="100000">
                                          <p:val>
                                            <p:strVal val="#ppt_w"/>
                                          </p:val>
                                        </p:tav>
                                      </p:tavLst>
                                    </p:anim>
                                    <p:anim calcmode="lin" valueType="num">
                                      <p:cBhvr>
                                        <p:cTn id="16" dur="500" fill="hold"/>
                                        <p:tgtEl>
                                          <p:spTgt spid="448545"/>
                                        </p:tgtEl>
                                        <p:attrNameLst>
                                          <p:attrName>ppt_h</p:attrName>
                                        </p:attrNameLst>
                                      </p:cBhvr>
                                      <p:tavLst>
                                        <p:tav tm="0">
                                          <p:val>
                                            <p:fltVal val="0"/>
                                          </p:val>
                                        </p:tav>
                                        <p:tav tm="100000">
                                          <p:val>
                                            <p:strVal val="#ppt_h"/>
                                          </p:val>
                                        </p:tav>
                                      </p:tavLst>
                                    </p:anim>
                                    <p:anim calcmode="lin" valueType="num">
                                      <p:cBhvr>
                                        <p:cTn id="17" dur="500" fill="hold"/>
                                        <p:tgtEl>
                                          <p:spTgt spid="448545"/>
                                        </p:tgtEl>
                                        <p:attrNameLst>
                                          <p:attrName>ppt_x</p:attrName>
                                        </p:attrNameLst>
                                      </p:cBhvr>
                                      <p:tavLst>
                                        <p:tav tm="0">
                                          <p:val>
                                            <p:fltVal val="0.5"/>
                                          </p:val>
                                        </p:tav>
                                        <p:tav tm="100000">
                                          <p:val>
                                            <p:strVal val="#ppt_x"/>
                                          </p:val>
                                        </p:tav>
                                      </p:tavLst>
                                    </p:anim>
                                    <p:anim calcmode="lin" valueType="num">
                                      <p:cBhvr>
                                        <p:cTn id="18" dur="500" fill="hold"/>
                                        <p:tgtEl>
                                          <p:spTgt spid="448545"/>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448546"/>
                                        </p:tgtEl>
                                        <p:attrNameLst>
                                          <p:attrName>style.visibility</p:attrName>
                                        </p:attrNameLst>
                                      </p:cBhvr>
                                      <p:to>
                                        <p:strVal val="visible"/>
                                      </p:to>
                                    </p:set>
                                    <p:anim calcmode="lin" valueType="num">
                                      <p:cBhvr>
                                        <p:cTn id="23" dur="500" fill="hold"/>
                                        <p:tgtEl>
                                          <p:spTgt spid="448546"/>
                                        </p:tgtEl>
                                        <p:attrNameLst>
                                          <p:attrName>ppt_w</p:attrName>
                                        </p:attrNameLst>
                                      </p:cBhvr>
                                      <p:tavLst>
                                        <p:tav tm="0">
                                          <p:val>
                                            <p:fltVal val="0"/>
                                          </p:val>
                                        </p:tav>
                                        <p:tav tm="100000">
                                          <p:val>
                                            <p:strVal val="#ppt_w"/>
                                          </p:val>
                                        </p:tav>
                                      </p:tavLst>
                                    </p:anim>
                                    <p:anim calcmode="lin" valueType="num">
                                      <p:cBhvr>
                                        <p:cTn id="24" dur="500" fill="hold"/>
                                        <p:tgtEl>
                                          <p:spTgt spid="448546"/>
                                        </p:tgtEl>
                                        <p:attrNameLst>
                                          <p:attrName>ppt_h</p:attrName>
                                        </p:attrNameLst>
                                      </p:cBhvr>
                                      <p:tavLst>
                                        <p:tav tm="0">
                                          <p:val>
                                            <p:fltVal val="0"/>
                                          </p:val>
                                        </p:tav>
                                        <p:tav tm="100000">
                                          <p:val>
                                            <p:strVal val="#ppt_h"/>
                                          </p:val>
                                        </p:tav>
                                      </p:tavLst>
                                    </p:anim>
                                    <p:anim calcmode="lin" valueType="num">
                                      <p:cBhvr>
                                        <p:cTn id="25" dur="500" fill="hold"/>
                                        <p:tgtEl>
                                          <p:spTgt spid="448546"/>
                                        </p:tgtEl>
                                        <p:attrNameLst>
                                          <p:attrName>ppt_x</p:attrName>
                                        </p:attrNameLst>
                                      </p:cBhvr>
                                      <p:tavLst>
                                        <p:tav tm="0">
                                          <p:val>
                                            <p:fltVal val="0.5"/>
                                          </p:val>
                                        </p:tav>
                                        <p:tav tm="100000">
                                          <p:val>
                                            <p:strVal val="#ppt_x"/>
                                          </p:val>
                                        </p:tav>
                                      </p:tavLst>
                                    </p:anim>
                                    <p:anim calcmode="lin" valueType="num">
                                      <p:cBhvr>
                                        <p:cTn id="26" dur="500" fill="hold"/>
                                        <p:tgtEl>
                                          <p:spTgt spid="448546"/>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grpId="0" nodeType="clickEffect">
                                  <p:stCondLst>
                                    <p:cond delay="0"/>
                                  </p:stCondLst>
                                  <p:childTnLst>
                                    <p:set>
                                      <p:cBhvr>
                                        <p:cTn id="30" dur="1" fill="hold">
                                          <p:stCondLst>
                                            <p:cond delay="0"/>
                                          </p:stCondLst>
                                        </p:cTn>
                                        <p:tgtEl>
                                          <p:spTgt spid="448547"/>
                                        </p:tgtEl>
                                        <p:attrNameLst>
                                          <p:attrName>style.visibility</p:attrName>
                                        </p:attrNameLst>
                                      </p:cBhvr>
                                      <p:to>
                                        <p:strVal val="visible"/>
                                      </p:to>
                                    </p:set>
                                    <p:anim calcmode="lin" valueType="num">
                                      <p:cBhvr>
                                        <p:cTn id="31" dur="500" fill="hold"/>
                                        <p:tgtEl>
                                          <p:spTgt spid="448547"/>
                                        </p:tgtEl>
                                        <p:attrNameLst>
                                          <p:attrName>ppt_w</p:attrName>
                                        </p:attrNameLst>
                                      </p:cBhvr>
                                      <p:tavLst>
                                        <p:tav tm="0">
                                          <p:val>
                                            <p:fltVal val="0"/>
                                          </p:val>
                                        </p:tav>
                                        <p:tav tm="100000">
                                          <p:val>
                                            <p:strVal val="#ppt_w"/>
                                          </p:val>
                                        </p:tav>
                                      </p:tavLst>
                                    </p:anim>
                                    <p:anim calcmode="lin" valueType="num">
                                      <p:cBhvr>
                                        <p:cTn id="32" dur="500" fill="hold"/>
                                        <p:tgtEl>
                                          <p:spTgt spid="448547"/>
                                        </p:tgtEl>
                                        <p:attrNameLst>
                                          <p:attrName>ppt_h</p:attrName>
                                        </p:attrNameLst>
                                      </p:cBhvr>
                                      <p:tavLst>
                                        <p:tav tm="0">
                                          <p:val>
                                            <p:fltVal val="0"/>
                                          </p:val>
                                        </p:tav>
                                        <p:tav tm="100000">
                                          <p:val>
                                            <p:strVal val="#ppt_h"/>
                                          </p:val>
                                        </p:tav>
                                      </p:tavLst>
                                    </p:anim>
                                    <p:anim calcmode="lin" valueType="num">
                                      <p:cBhvr>
                                        <p:cTn id="33" dur="500" fill="hold"/>
                                        <p:tgtEl>
                                          <p:spTgt spid="448547"/>
                                        </p:tgtEl>
                                        <p:attrNameLst>
                                          <p:attrName>ppt_x</p:attrName>
                                        </p:attrNameLst>
                                      </p:cBhvr>
                                      <p:tavLst>
                                        <p:tav tm="0">
                                          <p:val>
                                            <p:fltVal val="0.5"/>
                                          </p:val>
                                        </p:tav>
                                        <p:tav tm="100000">
                                          <p:val>
                                            <p:strVal val="#ppt_x"/>
                                          </p:val>
                                        </p:tav>
                                      </p:tavLst>
                                    </p:anim>
                                    <p:anim calcmode="lin" valueType="num">
                                      <p:cBhvr>
                                        <p:cTn id="34" dur="500" fill="hold"/>
                                        <p:tgtEl>
                                          <p:spTgt spid="448547"/>
                                        </p:tgtEl>
                                        <p:attrNameLst>
                                          <p:attrName>ppt_y</p:attrName>
                                        </p:attrNameLst>
                                      </p:cBhvr>
                                      <p:tavLst>
                                        <p:tav tm="0">
                                          <p:val>
                                            <p:fltVal val="0.5"/>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528" fill="hold" grpId="0" nodeType="clickEffect">
                                  <p:stCondLst>
                                    <p:cond delay="0"/>
                                  </p:stCondLst>
                                  <p:childTnLst>
                                    <p:set>
                                      <p:cBhvr>
                                        <p:cTn id="38" dur="1" fill="hold">
                                          <p:stCondLst>
                                            <p:cond delay="0"/>
                                          </p:stCondLst>
                                        </p:cTn>
                                        <p:tgtEl>
                                          <p:spTgt spid="448548"/>
                                        </p:tgtEl>
                                        <p:attrNameLst>
                                          <p:attrName>style.visibility</p:attrName>
                                        </p:attrNameLst>
                                      </p:cBhvr>
                                      <p:to>
                                        <p:strVal val="visible"/>
                                      </p:to>
                                    </p:set>
                                    <p:anim calcmode="lin" valueType="num">
                                      <p:cBhvr>
                                        <p:cTn id="39" dur="500" fill="hold"/>
                                        <p:tgtEl>
                                          <p:spTgt spid="448548"/>
                                        </p:tgtEl>
                                        <p:attrNameLst>
                                          <p:attrName>ppt_w</p:attrName>
                                        </p:attrNameLst>
                                      </p:cBhvr>
                                      <p:tavLst>
                                        <p:tav tm="0">
                                          <p:val>
                                            <p:fltVal val="0"/>
                                          </p:val>
                                        </p:tav>
                                        <p:tav tm="100000">
                                          <p:val>
                                            <p:strVal val="#ppt_w"/>
                                          </p:val>
                                        </p:tav>
                                      </p:tavLst>
                                    </p:anim>
                                    <p:anim calcmode="lin" valueType="num">
                                      <p:cBhvr>
                                        <p:cTn id="40" dur="500" fill="hold"/>
                                        <p:tgtEl>
                                          <p:spTgt spid="448548"/>
                                        </p:tgtEl>
                                        <p:attrNameLst>
                                          <p:attrName>ppt_h</p:attrName>
                                        </p:attrNameLst>
                                      </p:cBhvr>
                                      <p:tavLst>
                                        <p:tav tm="0">
                                          <p:val>
                                            <p:fltVal val="0"/>
                                          </p:val>
                                        </p:tav>
                                        <p:tav tm="100000">
                                          <p:val>
                                            <p:strVal val="#ppt_h"/>
                                          </p:val>
                                        </p:tav>
                                      </p:tavLst>
                                    </p:anim>
                                    <p:anim calcmode="lin" valueType="num">
                                      <p:cBhvr>
                                        <p:cTn id="41" dur="500" fill="hold"/>
                                        <p:tgtEl>
                                          <p:spTgt spid="448548"/>
                                        </p:tgtEl>
                                        <p:attrNameLst>
                                          <p:attrName>ppt_x</p:attrName>
                                        </p:attrNameLst>
                                      </p:cBhvr>
                                      <p:tavLst>
                                        <p:tav tm="0">
                                          <p:val>
                                            <p:fltVal val="0.5"/>
                                          </p:val>
                                        </p:tav>
                                        <p:tav tm="100000">
                                          <p:val>
                                            <p:strVal val="#ppt_x"/>
                                          </p:val>
                                        </p:tav>
                                      </p:tavLst>
                                    </p:anim>
                                    <p:anim calcmode="lin" valueType="num">
                                      <p:cBhvr>
                                        <p:cTn id="42" dur="500" fill="hold"/>
                                        <p:tgtEl>
                                          <p:spTgt spid="44854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8543" grpId="0" autoUpdateAnimBg="0"/>
      <p:bldP spid="448545" grpId="0" autoUpdateAnimBg="0"/>
      <p:bldP spid="448546" grpId="0" autoUpdateAnimBg="0"/>
      <p:bldP spid="448547" grpId="0" autoUpdateAnimBg="0"/>
      <p:bldP spid="448548"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descr="Green marble"/>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31812" name="Rectangle 4"/>
          <p:cNvSpPr>
            <a:spLocks noChangeArrowheads="1"/>
          </p:cNvSpPr>
          <p:nvPr/>
        </p:nvSpPr>
        <p:spPr bwMode="auto">
          <a:xfrm>
            <a:off x="3602038" y="5156200"/>
            <a:ext cx="1882775" cy="950913"/>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p>
            <a:pPr algn="ctr">
              <a:defRPr/>
            </a:pPr>
            <a:r>
              <a:rPr lang="en-US" b="1" i="1">
                <a:solidFill>
                  <a:srgbClr val="00FF00"/>
                </a:solidFill>
                <a:latin typeface="Arial" charset="0"/>
                <a:cs typeface="MS PGothic" charset="0"/>
              </a:rPr>
              <a:t>2 සාමුවෙල් </a:t>
            </a:r>
            <a:endParaRPr lang="en-AU" b="1" i="1">
              <a:solidFill>
                <a:srgbClr val="00FF00"/>
              </a:solidFill>
              <a:latin typeface="Arial" charset="0"/>
              <a:cs typeface="MS PGothic" charset="0"/>
            </a:endParaRPr>
          </a:p>
          <a:p>
            <a:pPr algn="ctr">
              <a:defRPr/>
            </a:pPr>
            <a:r>
              <a:rPr lang="en-US" b="1" i="1">
                <a:solidFill>
                  <a:srgbClr val="00FF00"/>
                </a:solidFill>
                <a:latin typeface="Arial" charset="0"/>
                <a:cs typeface="MS PGothic" charset="0"/>
              </a:rPr>
              <a:t>7:4-16</a:t>
            </a:r>
          </a:p>
        </p:txBody>
      </p:sp>
      <p:sp>
        <p:nvSpPr>
          <p:cNvPr id="631813" name="Rectangle 5"/>
          <p:cNvSpPr>
            <a:spLocks noChangeArrowheads="1"/>
          </p:cNvSpPr>
          <p:nvPr/>
        </p:nvSpPr>
        <p:spPr bwMode="auto">
          <a:xfrm>
            <a:off x="701675" y="5154613"/>
            <a:ext cx="2786063" cy="950912"/>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p>
            <a:pPr algn="ctr">
              <a:defRPr/>
            </a:pPr>
            <a:r>
              <a:rPr lang="en-US" b="1" i="1" dirty="0" err="1">
                <a:solidFill>
                  <a:srgbClr val="00FF00"/>
                </a:solidFill>
                <a:latin typeface="Arial" charset="0"/>
                <a:cs typeface="MS PGothic" charset="0"/>
              </a:rPr>
              <a:t>ද්වීතීය</a:t>
            </a:r>
            <a:r>
              <a:rPr lang="en-US" b="1" i="1" dirty="0">
                <a:solidFill>
                  <a:srgbClr val="00FF00"/>
                </a:solidFill>
                <a:latin typeface="Arial" charset="0"/>
                <a:cs typeface="MS PGothic" charset="0"/>
              </a:rPr>
              <a:t> </a:t>
            </a:r>
            <a:r>
              <a:rPr lang="en-US" b="1" i="1" dirty="0" err="1">
                <a:solidFill>
                  <a:srgbClr val="00FF00"/>
                </a:solidFill>
                <a:latin typeface="Arial" charset="0"/>
                <a:cs typeface="MS PGothic" charset="0"/>
              </a:rPr>
              <a:t>කථාව</a:t>
            </a:r>
            <a:r>
              <a:rPr lang="en-US" b="1" i="1" dirty="0">
                <a:solidFill>
                  <a:srgbClr val="00FF00"/>
                </a:solidFill>
                <a:latin typeface="Arial" charset="0"/>
                <a:cs typeface="MS PGothic" charset="0"/>
              </a:rPr>
              <a:t> </a:t>
            </a:r>
            <a:endParaRPr lang="en-AU" b="1" i="1" dirty="0">
              <a:solidFill>
                <a:srgbClr val="00FF00"/>
              </a:solidFill>
              <a:latin typeface="Arial" charset="0"/>
              <a:cs typeface="MS PGothic" charset="0"/>
            </a:endParaRPr>
          </a:p>
          <a:p>
            <a:pPr algn="ctr">
              <a:defRPr/>
            </a:pPr>
            <a:r>
              <a:rPr lang="en-US" b="1" i="1" dirty="0">
                <a:solidFill>
                  <a:srgbClr val="00FF00"/>
                </a:solidFill>
                <a:latin typeface="Arial" charset="0"/>
                <a:cs typeface="MS PGothic" charset="0"/>
              </a:rPr>
              <a:t>30:1-10</a:t>
            </a:r>
          </a:p>
        </p:txBody>
      </p:sp>
      <p:sp>
        <p:nvSpPr>
          <p:cNvPr id="631814" name="Rectangle 6"/>
          <p:cNvSpPr>
            <a:spLocks noChangeArrowheads="1"/>
          </p:cNvSpPr>
          <p:nvPr/>
        </p:nvSpPr>
        <p:spPr bwMode="auto">
          <a:xfrm>
            <a:off x="1019175" y="3303588"/>
            <a:ext cx="7086600" cy="2822575"/>
          </a:xfrm>
          <a:prstGeom prst="rect">
            <a:avLst/>
          </a:prstGeom>
          <a:noFill/>
          <a:ln w="76200">
            <a:solidFill>
              <a:srgbClr val="FAFD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54277" name="Text Box 7"/>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Arial" charset="0"/>
              </a:rPr>
              <a:t> </a:t>
            </a:r>
          </a:p>
        </p:txBody>
      </p:sp>
      <p:sp>
        <p:nvSpPr>
          <p:cNvPr id="54278" name="Text Box 9"/>
          <p:cNvSpPr txBox="1">
            <a:spLocks noChangeArrowheads="1"/>
          </p:cNvSpPr>
          <p:nvPr/>
        </p:nvSpPr>
        <p:spPr bwMode="auto">
          <a:xfrm>
            <a:off x="647700" y="3541713"/>
            <a:ext cx="6307138"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3600" b="1">
              <a:solidFill>
                <a:srgbClr val="00FF00"/>
              </a:solidFill>
              <a:latin typeface="Arial" charset="0"/>
            </a:endParaRPr>
          </a:p>
        </p:txBody>
      </p:sp>
      <p:sp>
        <p:nvSpPr>
          <p:cNvPr id="631818" name="Text Box 10"/>
          <p:cNvSpPr txBox="1">
            <a:spLocks noChangeArrowheads="1"/>
          </p:cNvSpPr>
          <p:nvPr/>
        </p:nvSpPr>
        <p:spPr bwMode="auto">
          <a:xfrm>
            <a:off x="5305425" y="3657600"/>
            <a:ext cx="27527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sz="3600" b="1">
                <a:solidFill>
                  <a:srgbClr val="00FF00"/>
                </a:solidFill>
                <a:latin typeface="Arial" charset="0"/>
              </a:rPr>
              <a:t>ආශිර්වාදය</a:t>
            </a:r>
          </a:p>
        </p:txBody>
      </p:sp>
      <p:sp>
        <p:nvSpPr>
          <p:cNvPr id="631819" name="Text Box 11"/>
          <p:cNvSpPr txBox="1">
            <a:spLocks noChangeArrowheads="1"/>
          </p:cNvSpPr>
          <p:nvPr/>
        </p:nvSpPr>
        <p:spPr bwMode="auto">
          <a:xfrm>
            <a:off x="3276600" y="3670300"/>
            <a:ext cx="2020888"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sz="3600" b="1">
                <a:solidFill>
                  <a:srgbClr val="00FF00"/>
                </a:solidFill>
                <a:latin typeface="Arial" charset="0"/>
              </a:rPr>
              <a:t>බීජය</a:t>
            </a:r>
          </a:p>
        </p:txBody>
      </p:sp>
      <p:sp>
        <p:nvSpPr>
          <p:cNvPr id="631820" name="Text Box 12"/>
          <p:cNvSpPr txBox="1">
            <a:spLocks noChangeArrowheads="1"/>
          </p:cNvSpPr>
          <p:nvPr/>
        </p:nvSpPr>
        <p:spPr bwMode="auto">
          <a:xfrm>
            <a:off x="1106488" y="3659188"/>
            <a:ext cx="2198687"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sz="3600" b="1">
                <a:solidFill>
                  <a:srgbClr val="00FF00"/>
                </a:solidFill>
                <a:latin typeface="Arial" charset="0"/>
              </a:rPr>
              <a:t>දේශය</a:t>
            </a:r>
          </a:p>
        </p:txBody>
      </p:sp>
      <p:sp>
        <p:nvSpPr>
          <p:cNvPr id="631821" name="Text Box 13"/>
          <p:cNvSpPr txBox="1">
            <a:spLocks noChangeArrowheads="1"/>
          </p:cNvSpPr>
          <p:nvPr/>
        </p:nvSpPr>
        <p:spPr bwMode="auto">
          <a:xfrm>
            <a:off x="1050925" y="4364038"/>
            <a:ext cx="2171700" cy="701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sz="4000">
                <a:solidFill>
                  <a:srgbClr val="FAFD00"/>
                </a:solidFill>
                <a:latin typeface="Arial" charset="0"/>
              </a:rPr>
              <a:t>දේශය</a:t>
            </a:r>
          </a:p>
        </p:txBody>
      </p:sp>
      <p:sp>
        <p:nvSpPr>
          <p:cNvPr id="631823" name="Text Box 15"/>
          <p:cNvSpPr txBox="1">
            <a:spLocks noChangeArrowheads="1"/>
          </p:cNvSpPr>
          <p:nvPr/>
        </p:nvSpPr>
        <p:spPr bwMode="auto">
          <a:xfrm>
            <a:off x="3236913" y="4376738"/>
            <a:ext cx="2409825" cy="701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sz="4000">
                <a:solidFill>
                  <a:srgbClr val="FAFD00"/>
                </a:solidFill>
                <a:latin typeface="Arial" charset="0"/>
              </a:rPr>
              <a:t>දාවිත්</a:t>
            </a:r>
          </a:p>
        </p:txBody>
      </p:sp>
      <p:sp>
        <p:nvSpPr>
          <p:cNvPr id="631824" name="Text Box 16"/>
          <p:cNvSpPr txBox="1">
            <a:spLocks noChangeArrowheads="1"/>
          </p:cNvSpPr>
          <p:nvPr/>
        </p:nvSpPr>
        <p:spPr bwMode="auto">
          <a:xfrm>
            <a:off x="546100" y="1878013"/>
            <a:ext cx="8070850" cy="579437"/>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sz="3200" b="1" i="1">
                <a:solidFill>
                  <a:srgbClr val="00FF00"/>
                </a:solidFill>
                <a:latin typeface="Arial" charset="0"/>
              </a:rPr>
              <a:t>උත්පත්ති 12:1-3</a:t>
            </a:r>
          </a:p>
        </p:txBody>
      </p:sp>
      <p:sp>
        <p:nvSpPr>
          <p:cNvPr id="631825" name="Rectangle 17"/>
          <p:cNvSpPr>
            <a:spLocks noChangeArrowheads="1"/>
          </p:cNvSpPr>
          <p:nvPr/>
        </p:nvSpPr>
        <p:spPr bwMode="auto">
          <a:xfrm>
            <a:off x="504825" y="1323975"/>
            <a:ext cx="8097838" cy="582613"/>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defRPr/>
            </a:pPr>
            <a:r>
              <a:rPr lang="en-US" sz="3200" b="1">
                <a:solidFill>
                  <a:srgbClr val="FAFD00"/>
                </a:solidFill>
                <a:latin typeface="Arial" charset="0"/>
                <a:cs typeface="MS PGothic" charset="0"/>
              </a:rPr>
              <a:t>(</a:t>
            </a:r>
            <a:r>
              <a:rPr lang="ja-JP" altLang="en-US" sz="3200" b="1">
                <a:solidFill>
                  <a:srgbClr val="FAFD00"/>
                </a:solidFill>
                <a:latin typeface="Arial" charset="0"/>
                <a:cs typeface="MS PGothic" charset="0"/>
              </a:rPr>
              <a:t>“</a:t>
            </a:r>
            <a:r>
              <a:rPr lang="en-US" altLang="ja-JP" sz="3200" b="1">
                <a:solidFill>
                  <a:srgbClr val="FAFD00"/>
                </a:solidFill>
                <a:latin typeface="Arial" charset="0"/>
                <a:cs typeface="MS PGothic" charset="0"/>
              </a:rPr>
              <a:t>කැඳවීම</a:t>
            </a:r>
            <a:r>
              <a:rPr lang="ja-JP" altLang="en-US" sz="3200" b="1">
                <a:solidFill>
                  <a:srgbClr val="FAFD00"/>
                </a:solidFill>
                <a:latin typeface="Arial" charset="0"/>
                <a:cs typeface="MS PGothic" charset="0"/>
              </a:rPr>
              <a:t>”</a:t>
            </a:r>
            <a:r>
              <a:rPr lang="en-US" altLang="ja-JP" sz="3200" b="1">
                <a:solidFill>
                  <a:srgbClr val="FAFD00"/>
                </a:solidFill>
                <a:latin typeface="Arial" charset="0"/>
                <a:cs typeface="MS PGothic" charset="0"/>
              </a:rPr>
              <a:t>)</a:t>
            </a:r>
            <a:endParaRPr lang="en-US" sz="2400">
              <a:solidFill>
                <a:srgbClr val="00FF00"/>
              </a:solidFill>
              <a:latin typeface="Arial" charset="0"/>
              <a:cs typeface="MS PGothic" charset="0"/>
            </a:endParaRPr>
          </a:p>
        </p:txBody>
      </p:sp>
      <p:sp>
        <p:nvSpPr>
          <p:cNvPr id="631826" name="Line 18"/>
          <p:cNvSpPr>
            <a:spLocks noChangeShapeType="1"/>
          </p:cNvSpPr>
          <p:nvPr/>
        </p:nvSpPr>
        <p:spPr bwMode="auto">
          <a:xfrm flipH="1">
            <a:off x="2300288" y="2468563"/>
            <a:ext cx="2238375" cy="1203325"/>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631827" name="Line 19"/>
          <p:cNvSpPr>
            <a:spLocks noChangeShapeType="1"/>
          </p:cNvSpPr>
          <p:nvPr/>
        </p:nvSpPr>
        <p:spPr bwMode="auto">
          <a:xfrm flipH="1">
            <a:off x="4538663" y="2451100"/>
            <a:ext cx="0" cy="1246188"/>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631828" name="Line 20"/>
          <p:cNvSpPr>
            <a:spLocks noChangeShapeType="1"/>
          </p:cNvSpPr>
          <p:nvPr/>
        </p:nvSpPr>
        <p:spPr bwMode="auto">
          <a:xfrm>
            <a:off x="4524375" y="2465388"/>
            <a:ext cx="2163763" cy="1206500"/>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631829" name="AutoShape 21"/>
          <p:cNvSpPr>
            <a:spLocks noChangeArrowheads="1"/>
          </p:cNvSpPr>
          <p:nvPr/>
        </p:nvSpPr>
        <p:spPr bwMode="auto">
          <a:xfrm>
            <a:off x="3554413" y="4370388"/>
            <a:ext cx="2009775" cy="1657350"/>
          </a:xfrm>
          <a:prstGeom prst="roundRect">
            <a:avLst>
              <a:gd name="adj" fmla="val 16667"/>
            </a:avLst>
          </a:prstGeom>
          <a:noFill/>
          <a:ln w="5715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631830" name="Rectangle 22"/>
          <p:cNvSpPr>
            <a:spLocks noChangeArrowheads="1"/>
          </p:cNvSpPr>
          <p:nvPr/>
        </p:nvSpPr>
        <p:spPr bwMode="auto">
          <a:xfrm>
            <a:off x="8129588"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25</a:t>
            </a:r>
          </a:p>
        </p:txBody>
      </p:sp>
      <p:sp>
        <p:nvSpPr>
          <p:cNvPr id="54291" name="Text Box 23"/>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2" name="Title 1"/>
          <p:cNvSpPr>
            <a:spLocks noGrp="1"/>
          </p:cNvSpPr>
          <p:nvPr>
            <p:ph type="title" idx="4294967295"/>
          </p:nvPr>
        </p:nvSpPr>
        <p:spPr>
          <a:xfrm>
            <a:off x="520700" y="592138"/>
            <a:ext cx="8229600" cy="766762"/>
          </a:xfrm>
          <a:prstGeom prst="rect">
            <a:avLst/>
          </a:prstGeom>
          <a:ln w="12700">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defRPr/>
            </a:pPr>
            <a:r>
              <a:rPr lang="en-US" b="1">
                <a:solidFill>
                  <a:srgbClr val="FAFD00"/>
                </a:solidFill>
                <a:latin typeface="Iskoola Pota" charset="0"/>
                <a:cs typeface="Iskoola Pota" charset="0"/>
              </a:rPr>
              <a:t>ආබ්‍රහම්ගේ ගිවිසුම</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631829"/>
                                        </p:tgtEl>
                                        <p:attrNameLst>
                                          <p:attrName>style.visibility</p:attrName>
                                        </p:attrNameLst>
                                      </p:cBhvr>
                                      <p:to>
                                        <p:strVal val="visible"/>
                                      </p:to>
                                    </p:set>
                                    <p:anim calcmode="lin" valueType="num">
                                      <p:cBhvr>
                                        <p:cTn id="7" dur="500" fill="hold"/>
                                        <p:tgtEl>
                                          <p:spTgt spid="631829"/>
                                        </p:tgtEl>
                                        <p:attrNameLst>
                                          <p:attrName>ppt_w</p:attrName>
                                        </p:attrNameLst>
                                      </p:cBhvr>
                                      <p:tavLst>
                                        <p:tav tm="0">
                                          <p:val>
                                            <p:fltVal val="0"/>
                                          </p:val>
                                        </p:tav>
                                        <p:tav tm="100000">
                                          <p:val>
                                            <p:strVal val="#ppt_w"/>
                                          </p:val>
                                        </p:tav>
                                      </p:tavLst>
                                    </p:anim>
                                    <p:anim calcmode="lin" valueType="num">
                                      <p:cBhvr>
                                        <p:cTn id="8" dur="500" fill="hold"/>
                                        <p:tgtEl>
                                          <p:spTgt spid="631829"/>
                                        </p:tgtEl>
                                        <p:attrNameLst>
                                          <p:attrName>ppt_h</p:attrName>
                                        </p:attrNameLst>
                                      </p:cBhvr>
                                      <p:tavLst>
                                        <p:tav tm="0">
                                          <p:val>
                                            <p:fltVal val="0"/>
                                          </p:val>
                                        </p:tav>
                                        <p:tav tm="100000">
                                          <p:val>
                                            <p:strVal val="#ppt_h"/>
                                          </p:val>
                                        </p:tav>
                                      </p:tavLst>
                                    </p:anim>
                                    <p:anim calcmode="lin" valueType="num">
                                      <p:cBhvr>
                                        <p:cTn id="9" dur="500" fill="hold"/>
                                        <p:tgtEl>
                                          <p:spTgt spid="631829"/>
                                        </p:tgtEl>
                                        <p:attrNameLst>
                                          <p:attrName>ppt_x</p:attrName>
                                        </p:attrNameLst>
                                      </p:cBhvr>
                                      <p:tavLst>
                                        <p:tav tm="0">
                                          <p:val>
                                            <p:fltVal val="0.5"/>
                                          </p:val>
                                        </p:tav>
                                        <p:tav tm="100000">
                                          <p:val>
                                            <p:strVal val="#ppt_x"/>
                                          </p:val>
                                        </p:tav>
                                      </p:tavLst>
                                    </p:anim>
                                    <p:anim calcmode="lin" valueType="num">
                                      <p:cBhvr>
                                        <p:cTn id="10" dur="500" fill="hold"/>
                                        <p:tgtEl>
                                          <p:spTgt spid="63182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182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2" descr="Jerusalem area aerial from s, tb q010703"/>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6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211" name="Rectangle 3"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eaLnBrk="1" hangingPunct="1">
              <a:defRPr/>
            </a:pPr>
            <a:r>
              <a:rPr kumimoji="1" lang="en-US" sz="2800">
                <a:solidFill>
                  <a:schemeClr val="bg1"/>
                </a:solidFill>
                <a:effectLst>
                  <a:outerShdw blurRad="38100" dist="38100" dir="2700000" algn="tl">
                    <a:srgbClr val="DDDDDD"/>
                  </a:outerShdw>
                </a:effectLst>
                <a:latin typeface="Times" charset="0"/>
              </a:rPr>
              <a:t>Jerusalem area aerial from south</a:t>
            </a:r>
            <a:endParaRPr kumimoji="1" lang="en-US">
              <a:effectLst>
                <a:outerShdw blurRad="38100" dist="38100" dir="2700000" algn="tl">
                  <a:srgbClr val="DDDDDD"/>
                </a:outerShdw>
              </a:effectLst>
              <a:latin typeface="Times" charset="0"/>
            </a:endParaRPr>
          </a:p>
        </p:txBody>
      </p:sp>
      <p:sp>
        <p:nvSpPr>
          <p:cNvPr id="94212" name="AutoShape 4"/>
          <p:cNvSpPr>
            <a:spLocks noChangeArrowheads="1"/>
          </p:cNvSpPr>
          <p:nvPr/>
        </p:nvSpPr>
        <p:spPr bwMode="auto">
          <a:xfrm>
            <a:off x="2967038" y="2427288"/>
            <a:ext cx="2192337" cy="1284287"/>
          </a:xfrm>
          <a:prstGeom prst="roundRect">
            <a:avLst>
              <a:gd name="adj" fmla="val 16667"/>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Times New Roman" charset="0"/>
            </a:endParaRPr>
          </a:p>
        </p:txBody>
      </p:sp>
      <p:sp>
        <p:nvSpPr>
          <p:cNvPr id="94213" name="Text Box 5"/>
          <p:cNvSpPr txBox="1">
            <a:spLocks noChangeArrowheads="1"/>
          </p:cNvSpPr>
          <p:nvPr/>
        </p:nvSpPr>
        <p:spPr bwMode="auto">
          <a:xfrm>
            <a:off x="190500" y="4972050"/>
            <a:ext cx="8743950" cy="14462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sz="4400" b="1">
                <a:solidFill>
                  <a:srgbClr val="FFEA18"/>
                </a:solidFill>
                <a:latin typeface="Comic Sans MS" charset="0"/>
                <a:cs typeface="Times New Roman" charset="0"/>
              </a:rPr>
              <a:t>යෙරුසලම: දකුණු දෙසින් දේව මාළිගාව ඇති කන්ද දිස්වෙන අයුරු.</a:t>
            </a:r>
          </a:p>
        </p:txBody>
      </p:sp>
      <p:sp>
        <p:nvSpPr>
          <p:cNvPr id="56325" name="Text Box 6"/>
          <p:cNvSpPr txBox="1">
            <a:spLocks noChangeArrowheads="1"/>
          </p:cNvSpPr>
          <p:nvPr/>
        </p:nvSpPr>
        <p:spPr bwMode="auto">
          <a:xfrm>
            <a:off x="471488" y="6577013"/>
            <a:ext cx="93345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900">
                <a:solidFill>
                  <a:srgbClr val="FFFFFF"/>
                </a:solidFill>
                <a:latin typeface="Arial" charset="0"/>
              </a:rPr>
              <a:t>©2003 TBBMI</a:t>
            </a:r>
          </a:p>
        </p:txBody>
      </p:sp>
      <p:sp>
        <p:nvSpPr>
          <p:cNvPr id="94215" name="Rectangle 7"/>
          <p:cNvSpPr>
            <a:spLocks noChangeArrowheads="1"/>
          </p:cNvSpPr>
          <p:nvPr/>
        </p:nvSpPr>
        <p:spPr bwMode="auto">
          <a:xfrm>
            <a:off x="7562850" y="6532563"/>
            <a:ext cx="717550" cy="2698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cs typeface="Times New Roman" charset="0"/>
              </a:rPr>
              <a:t>7.2.03d.</a:t>
            </a:r>
          </a:p>
        </p:txBody>
      </p:sp>
      <p:sp>
        <p:nvSpPr>
          <p:cNvPr id="94216" name="Rectangle 8"/>
          <p:cNvSpPr>
            <a:spLocks noChangeArrowheads="1"/>
          </p:cNvSpPr>
          <p:nvPr/>
        </p:nvSpPr>
        <p:spPr bwMode="auto">
          <a:xfrm>
            <a:off x="8083550" y="6529388"/>
            <a:ext cx="336550" cy="2698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cs typeface="Times New Roman" charset="0"/>
              </a:rPr>
              <a:t>26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94212"/>
                                        </p:tgtEl>
                                        <p:attrNameLst>
                                          <p:attrName>style.visibility</p:attrName>
                                        </p:attrNameLst>
                                      </p:cBhvr>
                                      <p:to>
                                        <p:strVal val="visible"/>
                                      </p:to>
                                    </p:set>
                                    <p:animEffect transition="in" filter="dissolve">
                                      <p:cBhvr>
                                        <p:cTn id="7" dur="500"/>
                                        <p:tgtEl>
                                          <p:spTgt spid="942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0"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r>
              <a:rPr lang="en-US" sz="2800">
                <a:solidFill>
                  <a:schemeClr val="bg1"/>
                </a:solidFill>
                <a:effectLst>
                  <a:outerShdw blurRad="38100" dist="38100" dir="2700000" algn="tl">
                    <a:srgbClr val="DDDDDD"/>
                  </a:outerShdw>
                </a:effectLst>
                <a:latin typeface="Times" charset="0"/>
              </a:rPr>
              <a:t>Old City aerial from north</a:t>
            </a:r>
            <a:endParaRPr lang="en-US">
              <a:effectLst>
                <a:outerShdw blurRad="38100" dist="38100" dir="2700000" algn="tl">
                  <a:srgbClr val="DDDDDD"/>
                </a:outerShdw>
              </a:effectLst>
              <a:latin typeface="Times" charset="0"/>
            </a:endParaRPr>
          </a:p>
        </p:txBody>
      </p:sp>
      <p:pic>
        <p:nvPicPr>
          <p:cNvPr id="58370" name="Picture 3" descr="Old City aerial from north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1588"/>
            <a:ext cx="9144000" cy="6861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71" name="Text Box 6"/>
          <p:cNvSpPr txBox="1">
            <a:spLocks noChangeArrowheads="1"/>
          </p:cNvSpPr>
          <p:nvPr/>
        </p:nvSpPr>
        <p:spPr bwMode="auto">
          <a:xfrm>
            <a:off x="479425" y="657701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900" b="1">
                <a:solidFill>
                  <a:srgbClr val="FFFFFF"/>
                </a:solidFill>
                <a:latin typeface="Arial" charset="0"/>
              </a:rPr>
              <a:t>©2006 TBBMI</a:t>
            </a:r>
          </a:p>
        </p:txBody>
      </p:sp>
      <p:grpSp>
        <p:nvGrpSpPr>
          <p:cNvPr id="58372" name="Group 18"/>
          <p:cNvGrpSpPr>
            <a:grpSpLocks/>
          </p:cNvGrpSpPr>
          <p:nvPr/>
        </p:nvGrpSpPr>
        <p:grpSpPr bwMode="auto">
          <a:xfrm>
            <a:off x="280988" y="5070475"/>
            <a:ext cx="8640762" cy="1724025"/>
            <a:chOff x="177" y="3194"/>
            <a:chExt cx="5443" cy="1086"/>
          </a:xfrm>
        </p:grpSpPr>
        <p:sp>
          <p:nvSpPr>
            <p:cNvPr id="58375" name="Rectangle 9"/>
            <p:cNvSpPr>
              <a:spLocks noChangeArrowheads="1"/>
            </p:cNvSpPr>
            <p:nvPr/>
          </p:nvSpPr>
          <p:spPr bwMode="auto">
            <a:xfrm>
              <a:off x="277" y="3194"/>
              <a:ext cx="5262" cy="929"/>
            </a:xfrm>
            <a:prstGeom prst="rect">
              <a:avLst/>
            </a:prstGeom>
            <a:solidFill>
              <a:schemeClr val="bg2">
                <a:alpha val="50195"/>
              </a:scheme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75493" name="Text Box 5"/>
            <p:cNvSpPr txBox="1">
              <a:spLocks noChangeArrowheads="1"/>
            </p:cNvSpPr>
            <p:nvPr/>
          </p:nvSpPr>
          <p:spPr bwMode="auto">
            <a:xfrm>
              <a:off x="177" y="3225"/>
              <a:ext cx="5443" cy="911"/>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sz="4400" b="1">
                  <a:solidFill>
                    <a:srgbClr val="FFEA18"/>
                  </a:solidFill>
                  <a:latin typeface="Comic Sans MS" charset="0"/>
                </a:rPr>
                <a:t>දේව මාළිගාව පිහිටි කන්ද : ලොකයේම අවධානය ඇති ස්ථානය</a:t>
              </a:r>
            </a:p>
          </p:txBody>
        </p:sp>
        <p:sp>
          <p:nvSpPr>
            <p:cNvPr id="575495" name="Rectangle 7"/>
            <p:cNvSpPr>
              <a:spLocks noChangeArrowheads="1"/>
            </p:cNvSpPr>
            <p:nvPr/>
          </p:nvSpPr>
          <p:spPr bwMode="auto">
            <a:xfrm>
              <a:off x="4759" y="4122"/>
              <a:ext cx="462" cy="154"/>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9.7.03d.</a:t>
              </a:r>
            </a:p>
          </p:txBody>
        </p:sp>
        <p:sp>
          <p:nvSpPr>
            <p:cNvPr id="575496" name="Rectangle 8"/>
            <p:cNvSpPr>
              <a:spLocks noChangeArrowheads="1"/>
            </p:cNvSpPr>
            <p:nvPr/>
          </p:nvSpPr>
          <p:spPr bwMode="auto">
            <a:xfrm>
              <a:off x="5101" y="4126"/>
              <a:ext cx="214" cy="154"/>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27</a:t>
              </a:r>
            </a:p>
          </p:txBody>
        </p:sp>
      </p:grpSp>
      <p:sp>
        <p:nvSpPr>
          <p:cNvPr id="575499" name="Text Box 11"/>
          <p:cNvSpPr txBox="1">
            <a:spLocks noChangeArrowheads="1"/>
          </p:cNvSpPr>
          <p:nvPr/>
        </p:nvSpPr>
        <p:spPr bwMode="auto">
          <a:xfrm>
            <a:off x="1765300" y="0"/>
            <a:ext cx="4062413" cy="33655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p>
            <a:pPr>
              <a:spcBef>
                <a:spcPct val="50000"/>
              </a:spcBef>
              <a:defRPr/>
            </a:pPr>
            <a:r>
              <a:rPr lang="en-US" sz="1600" b="1">
                <a:solidFill>
                  <a:schemeClr val="tx1"/>
                </a:solidFill>
                <a:latin typeface="Comic Sans MS" pitchFamily="-112" charset="0"/>
                <a:ea typeface="+mn-ea"/>
                <a:cs typeface="+mn-cs"/>
              </a:rPr>
              <a:t>2 Sam. 24:18-24; 2 Chron. 3:1</a:t>
            </a:r>
          </a:p>
        </p:txBody>
      </p:sp>
      <p:sp>
        <p:nvSpPr>
          <p:cNvPr id="575505" name="AutoShape 17"/>
          <p:cNvSpPr>
            <a:spLocks noChangeArrowheads="1"/>
          </p:cNvSpPr>
          <p:nvPr/>
        </p:nvSpPr>
        <p:spPr bwMode="auto">
          <a:xfrm rot="560871">
            <a:off x="889000" y="1936750"/>
            <a:ext cx="5592763" cy="2498725"/>
          </a:xfrm>
          <a:prstGeom prst="parallelogram">
            <a:avLst>
              <a:gd name="adj" fmla="val 95934"/>
            </a:avLst>
          </a:prstGeom>
          <a:noFill/>
          <a:ln w="76200">
            <a:solidFill>
              <a:schemeClr val="accent1"/>
            </a:solidFill>
            <a:miter lim="800000"/>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cs typeface="MS PGothic"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75505"/>
                                        </p:tgtEl>
                                        <p:attrNameLst>
                                          <p:attrName>style.visibility</p:attrName>
                                        </p:attrNameLst>
                                      </p:cBhvr>
                                      <p:to>
                                        <p:strVal val="visible"/>
                                      </p:to>
                                    </p:set>
                                    <p:animEffect transition="in" filter="fade">
                                      <p:cBhvr>
                                        <p:cTn id="7" dur="1000"/>
                                        <p:tgtEl>
                                          <p:spTgt spid="5755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550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2"/>
          <p:cNvPicPr>
            <a:picLocks noChangeAspect="1" noChangeArrowheads="1"/>
          </p:cNvPicPr>
          <p:nvPr/>
        </p:nvPicPr>
        <p:blipFill>
          <a:blip r:embed="rId3">
            <a:extLst>
              <a:ext uri="{28A0092B-C50C-407E-A947-70E740481C1C}">
                <a14:useLocalDpi xmlns:a14="http://schemas.microsoft.com/office/drawing/2010/main" val="0"/>
              </a:ext>
            </a:extLst>
          </a:blip>
          <a:srcRect b="626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418" name="Text Box 3"/>
          <p:cNvSpPr txBox="1">
            <a:spLocks noChangeArrowheads="1"/>
          </p:cNvSpPr>
          <p:nvPr/>
        </p:nvSpPr>
        <p:spPr bwMode="auto">
          <a:xfrm>
            <a:off x="479425" y="657701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900" b="1">
                <a:solidFill>
                  <a:srgbClr val="FFFFFF"/>
                </a:solidFill>
                <a:latin typeface="Arial" charset="0"/>
              </a:rPr>
              <a:t>©2006 TBBMI</a:t>
            </a:r>
          </a:p>
        </p:txBody>
      </p:sp>
      <p:sp>
        <p:nvSpPr>
          <p:cNvPr id="606212" name="Rectangle 4"/>
          <p:cNvSpPr>
            <a:spLocks noChangeArrowheads="1"/>
          </p:cNvSpPr>
          <p:nvPr/>
        </p:nvSpPr>
        <p:spPr bwMode="auto">
          <a:xfrm>
            <a:off x="7556500" y="6543675"/>
            <a:ext cx="7334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9.7.03d.</a:t>
            </a:r>
          </a:p>
        </p:txBody>
      </p:sp>
      <p:sp>
        <p:nvSpPr>
          <p:cNvPr id="606213" name="Rectangle 5"/>
          <p:cNvSpPr>
            <a:spLocks noChangeArrowheads="1"/>
          </p:cNvSpPr>
          <p:nvPr/>
        </p:nvSpPr>
        <p:spPr bwMode="auto">
          <a:xfrm>
            <a:off x="808513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28</a:t>
            </a:r>
          </a:p>
        </p:txBody>
      </p:sp>
      <p:sp>
        <p:nvSpPr>
          <p:cNvPr id="606214" name="Rectangle 6"/>
          <p:cNvSpPr>
            <a:spLocks noChangeArrowheads="1"/>
          </p:cNvSpPr>
          <p:nvPr/>
        </p:nvSpPr>
        <p:spPr bwMode="auto">
          <a:xfrm>
            <a:off x="8602663" y="6473825"/>
            <a:ext cx="307975" cy="336550"/>
          </a:xfrm>
          <a:prstGeom prst="rect">
            <a:avLst/>
          </a:prstGeom>
          <a:noFill/>
          <a:ln w="12700">
            <a:noFill/>
            <a:miter lim="800000"/>
            <a:headEnd/>
            <a:tailEnd/>
          </a:ln>
          <a:effectLst/>
        </p:spPr>
        <p:txBody>
          <a:bodyPr wrap="none" anchor="ctr">
            <a:spAutoFit/>
          </a:bodyPr>
          <a:lstStyle/>
          <a:p>
            <a:pPr algn="ctr">
              <a:defRPr/>
            </a:pPr>
            <a:r>
              <a:rPr lang="en-US" sz="1600" b="1">
                <a:solidFill>
                  <a:schemeClr val="tx1"/>
                </a:solidFill>
                <a:effectLst>
                  <a:outerShdw blurRad="38100" dist="38100" dir="2700000" algn="tl">
                    <a:srgbClr val="000000"/>
                  </a:outerShdw>
                </a:effectLst>
                <a:latin typeface="Comic Sans MS" charset="0"/>
                <a:cs typeface="MS PGothic" charset="0"/>
              </a:rPr>
              <a:t>5</a:t>
            </a:r>
          </a:p>
        </p:txBody>
      </p:sp>
      <p:grpSp>
        <p:nvGrpSpPr>
          <p:cNvPr id="2" name="Group 7"/>
          <p:cNvGrpSpPr>
            <a:grpSpLocks/>
          </p:cNvGrpSpPr>
          <p:nvPr/>
        </p:nvGrpSpPr>
        <p:grpSpPr bwMode="auto">
          <a:xfrm>
            <a:off x="3175" y="2684463"/>
            <a:ext cx="9136063" cy="3232150"/>
            <a:chOff x="2" y="1691"/>
            <a:chExt cx="5755" cy="2036"/>
          </a:xfrm>
        </p:grpSpPr>
        <p:sp>
          <p:nvSpPr>
            <p:cNvPr id="60441" name="Rectangle 8" descr="Cork"/>
            <p:cNvSpPr>
              <a:spLocks noChangeArrowheads="1"/>
            </p:cNvSpPr>
            <p:nvPr/>
          </p:nvSpPr>
          <p:spPr bwMode="auto">
            <a:xfrm>
              <a:off x="498" y="2477"/>
              <a:ext cx="5259" cy="457"/>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0442" name="AutoShape 9" descr="Cork"/>
            <p:cNvSpPr>
              <a:spLocks noChangeArrowheads="1"/>
            </p:cNvSpPr>
            <p:nvPr/>
          </p:nvSpPr>
          <p:spPr bwMode="auto">
            <a:xfrm>
              <a:off x="3869" y="1691"/>
              <a:ext cx="1888" cy="785"/>
            </a:xfrm>
            <a:prstGeom prst="triangle">
              <a:avLst>
                <a:gd name="adj" fmla="val 47403"/>
              </a:avLst>
            </a:prstGeom>
            <a:blipFill dpi="0" rotWithShape="0">
              <a:blip r:embed="rId4"/>
              <a:srcRect/>
              <a:tile tx="0" ty="0" sx="100000" sy="100000" flip="none" algn="tl"/>
            </a:blip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0443" name="AutoShape 10" descr="Cork"/>
            <p:cNvSpPr>
              <a:spLocks noChangeArrowheads="1"/>
            </p:cNvSpPr>
            <p:nvPr/>
          </p:nvSpPr>
          <p:spPr bwMode="auto">
            <a:xfrm>
              <a:off x="104" y="1704"/>
              <a:ext cx="5627" cy="810"/>
            </a:xfrm>
            <a:prstGeom prst="triangle">
              <a:avLst>
                <a:gd name="adj" fmla="val 82477"/>
              </a:avLst>
            </a:prstGeom>
            <a:blipFill dpi="0" rotWithShape="0">
              <a:blip r:embed="rId4"/>
              <a:srcRect/>
              <a:tile tx="0" ty="0" sx="100000" sy="100000" flip="none" algn="tl"/>
            </a:blip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0444" name="AutoShape 11" descr="Cork"/>
            <p:cNvSpPr>
              <a:spLocks noChangeArrowheads="1"/>
            </p:cNvSpPr>
            <p:nvPr/>
          </p:nvSpPr>
          <p:spPr bwMode="auto">
            <a:xfrm flipV="1">
              <a:off x="48" y="2515"/>
              <a:ext cx="3614" cy="942"/>
            </a:xfrm>
            <a:prstGeom prst="triangle">
              <a:avLst>
                <a:gd name="adj" fmla="val 24421"/>
              </a:avLst>
            </a:prstGeom>
            <a:blipFill dpi="0" rotWithShape="0">
              <a:blip r:embed="rId4"/>
              <a:srcRect/>
              <a:tile tx="0" ty="0" sx="100000" sy="100000" flip="none" algn="tl"/>
            </a:blip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0445" name="AutoShape 12" descr="Cork"/>
            <p:cNvSpPr>
              <a:spLocks noChangeArrowheads="1"/>
            </p:cNvSpPr>
            <p:nvPr/>
          </p:nvSpPr>
          <p:spPr bwMode="auto">
            <a:xfrm flipV="1">
              <a:off x="7" y="2694"/>
              <a:ext cx="3614" cy="1033"/>
            </a:xfrm>
            <a:prstGeom prst="triangle">
              <a:avLst>
                <a:gd name="adj" fmla="val 28361"/>
              </a:avLst>
            </a:prstGeom>
            <a:blipFill dpi="0" rotWithShape="0">
              <a:blip r:embed="rId4"/>
              <a:srcRect/>
              <a:tile tx="0" ty="0" sx="100000" sy="100000" flip="none" algn="tl"/>
            </a:blip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0446" name="Rectangle 13" descr="Cork"/>
            <p:cNvSpPr>
              <a:spLocks noChangeArrowheads="1"/>
            </p:cNvSpPr>
            <p:nvPr/>
          </p:nvSpPr>
          <p:spPr bwMode="auto">
            <a:xfrm rot="-560030">
              <a:off x="960" y="2835"/>
              <a:ext cx="4757" cy="494"/>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0447" name="Rectangle 14" descr="Cork"/>
            <p:cNvSpPr>
              <a:spLocks noChangeArrowheads="1"/>
            </p:cNvSpPr>
            <p:nvPr/>
          </p:nvSpPr>
          <p:spPr bwMode="auto">
            <a:xfrm>
              <a:off x="2" y="2518"/>
              <a:ext cx="2758" cy="187"/>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sp>
        <p:nvSpPr>
          <p:cNvPr id="606226" name="Text Box 18"/>
          <p:cNvSpPr txBox="1">
            <a:spLocks noChangeArrowheads="1"/>
          </p:cNvSpPr>
          <p:nvPr/>
        </p:nvSpPr>
        <p:spPr bwMode="auto">
          <a:xfrm>
            <a:off x="249238" y="4765675"/>
            <a:ext cx="8607425" cy="6461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sz="3600" b="1">
                <a:solidFill>
                  <a:schemeClr val="tx1"/>
                </a:solidFill>
                <a:latin typeface="Comic Sans MS" charset="0"/>
              </a:rPr>
              <a:t>පළමු දේව මාළිගාව ගොඩ නඟන පිණිස.</a:t>
            </a:r>
          </a:p>
        </p:txBody>
      </p:sp>
      <p:sp>
        <p:nvSpPr>
          <p:cNvPr id="606227" name="Text Box 19"/>
          <p:cNvSpPr txBox="1">
            <a:spLocks noChangeArrowheads="1"/>
          </p:cNvSpPr>
          <p:nvPr/>
        </p:nvSpPr>
        <p:spPr bwMode="auto">
          <a:xfrm>
            <a:off x="955675" y="4184650"/>
            <a:ext cx="7010400" cy="6461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sz="3600" b="1">
                <a:solidFill>
                  <a:schemeClr val="tx1"/>
                </a:solidFill>
                <a:latin typeface="Comic Sans MS" charset="0"/>
              </a:rPr>
              <a:t>දාවිත් එය මිළට ගත්තේය</a:t>
            </a:r>
          </a:p>
        </p:txBody>
      </p:sp>
      <p:sp>
        <p:nvSpPr>
          <p:cNvPr id="606228" name="Text Box 20"/>
          <p:cNvSpPr txBox="1">
            <a:spLocks noChangeArrowheads="1"/>
          </p:cNvSpPr>
          <p:nvPr/>
        </p:nvSpPr>
        <p:spPr bwMode="auto">
          <a:xfrm>
            <a:off x="1136650" y="5470525"/>
            <a:ext cx="7051675" cy="7620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sz="4400" b="1">
                <a:solidFill>
                  <a:srgbClr val="FFEA18"/>
                </a:solidFill>
                <a:latin typeface="Comic Sans MS" charset="0"/>
              </a:rPr>
              <a:t>මොරියා කන්ද මත</a:t>
            </a:r>
          </a:p>
        </p:txBody>
      </p:sp>
      <p:grpSp>
        <p:nvGrpSpPr>
          <p:cNvPr id="3" name="Group 23"/>
          <p:cNvGrpSpPr>
            <a:grpSpLocks/>
          </p:cNvGrpSpPr>
          <p:nvPr/>
        </p:nvGrpSpPr>
        <p:grpSpPr bwMode="auto">
          <a:xfrm>
            <a:off x="5038725" y="1881188"/>
            <a:ext cx="3538538" cy="2419350"/>
            <a:chOff x="1020" y="800"/>
            <a:chExt cx="4056" cy="2875"/>
          </a:xfrm>
        </p:grpSpPr>
        <p:grpSp>
          <p:nvGrpSpPr>
            <p:cNvPr id="60432" name="Group 24"/>
            <p:cNvGrpSpPr>
              <a:grpSpLocks/>
            </p:cNvGrpSpPr>
            <p:nvPr/>
          </p:nvGrpSpPr>
          <p:grpSpPr bwMode="auto">
            <a:xfrm>
              <a:off x="1064" y="1272"/>
              <a:ext cx="3622" cy="2044"/>
              <a:chOff x="1064" y="1272"/>
              <a:chExt cx="3622" cy="2044"/>
            </a:xfrm>
          </p:grpSpPr>
          <p:sp>
            <p:nvSpPr>
              <p:cNvPr id="606233" name="Rectangle 25"/>
              <p:cNvSpPr>
                <a:spLocks noChangeArrowheads="1"/>
              </p:cNvSpPr>
              <p:nvPr/>
            </p:nvSpPr>
            <p:spPr bwMode="auto">
              <a:xfrm rot="1785869">
                <a:off x="2696" y="1304"/>
                <a:ext cx="912"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cs typeface="MS PGothic" charset="0"/>
                </a:endParaRPr>
              </a:p>
            </p:txBody>
          </p:sp>
          <p:sp>
            <p:nvSpPr>
              <p:cNvPr id="606234" name="Rectangle 26"/>
              <p:cNvSpPr>
                <a:spLocks noChangeArrowheads="1"/>
              </p:cNvSpPr>
              <p:nvPr/>
            </p:nvSpPr>
            <p:spPr bwMode="auto">
              <a:xfrm rot="-1804197">
                <a:off x="2528" y="1272"/>
                <a:ext cx="912"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cs typeface="MS PGothic" charset="0"/>
                </a:endParaRPr>
              </a:p>
            </p:txBody>
          </p:sp>
          <p:sp>
            <p:nvSpPr>
              <p:cNvPr id="606235" name="Rectangle 27"/>
              <p:cNvSpPr>
                <a:spLocks noChangeArrowheads="1"/>
              </p:cNvSpPr>
              <p:nvPr/>
            </p:nvSpPr>
            <p:spPr bwMode="auto">
              <a:xfrm rot="8101981">
                <a:off x="1064" y="1841"/>
                <a:ext cx="1443" cy="226"/>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cs typeface="MS PGothic" charset="0"/>
                </a:endParaRPr>
              </a:p>
            </p:txBody>
          </p:sp>
          <p:sp>
            <p:nvSpPr>
              <p:cNvPr id="606236" name="Rectangle 28"/>
              <p:cNvSpPr>
                <a:spLocks noChangeArrowheads="1"/>
              </p:cNvSpPr>
              <p:nvPr/>
            </p:nvSpPr>
            <p:spPr bwMode="auto">
              <a:xfrm rot="85205">
                <a:off x="3527" y="1521"/>
                <a:ext cx="913"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cs typeface="MS PGothic" charset="0"/>
                </a:endParaRPr>
              </a:p>
            </p:txBody>
          </p:sp>
          <p:sp>
            <p:nvSpPr>
              <p:cNvPr id="606237" name="Rectangle 29"/>
              <p:cNvSpPr>
                <a:spLocks noChangeArrowheads="1"/>
              </p:cNvSpPr>
              <p:nvPr/>
            </p:nvSpPr>
            <p:spPr bwMode="auto">
              <a:xfrm rot="85205">
                <a:off x="1735" y="1489"/>
                <a:ext cx="913"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cs typeface="MS PGothic" charset="0"/>
                </a:endParaRPr>
              </a:p>
            </p:txBody>
          </p:sp>
          <p:sp>
            <p:nvSpPr>
              <p:cNvPr id="606238" name="Rectangle 30"/>
              <p:cNvSpPr>
                <a:spLocks noChangeArrowheads="1"/>
              </p:cNvSpPr>
              <p:nvPr/>
            </p:nvSpPr>
            <p:spPr bwMode="auto">
              <a:xfrm rot="10911120">
                <a:off x="1222" y="3090"/>
                <a:ext cx="3466" cy="226"/>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cs typeface="MS PGothic" charset="0"/>
                </a:endParaRPr>
              </a:p>
            </p:txBody>
          </p:sp>
          <p:sp>
            <p:nvSpPr>
              <p:cNvPr id="606239" name="Rectangle 31"/>
              <p:cNvSpPr>
                <a:spLocks noChangeArrowheads="1"/>
              </p:cNvSpPr>
              <p:nvPr/>
            </p:nvSpPr>
            <p:spPr bwMode="auto">
              <a:xfrm rot="3349979">
                <a:off x="3497" y="1969"/>
                <a:ext cx="1443" cy="226"/>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cs typeface="MS PGothic" charset="0"/>
                </a:endParaRPr>
              </a:p>
            </p:txBody>
          </p:sp>
        </p:grpSp>
        <p:pic>
          <p:nvPicPr>
            <p:cNvPr id="606240" name="Picture 32"/>
            <p:cNvPicPr>
              <a:picLocks noChangeArrowheads="1"/>
            </p:cNvPicPr>
            <p:nvPr/>
          </p:nvPicPr>
          <p:blipFill>
            <a:blip r:embed="rId5"/>
            <a:srcRect/>
            <a:stretch>
              <a:fillRect/>
            </a:stretch>
          </p:blipFill>
          <p:spPr bwMode="auto">
            <a:xfrm>
              <a:off x="1020" y="800"/>
              <a:ext cx="4056" cy="287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grpSp>
      <p:grpSp>
        <p:nvGrpSpPr>
          <p:cNvPr id="6" name="Group 35"/>
          <p:cNvGrpSpPr>
            <a:grpSpLocks/>
          </p:cNvGrpSpPr>
          <p:nvPr/>
        </p:nvGrpSpPr>
        <p:grpSpPr bwMode="auto">
          <a:xfrm>
            <a:off x="350838" y="522288"/>
            <a:ext cx="4729162" cy="2713037"/>
            <a:chOff x="221" y="329"/>
            <a:chExt cx="2979" cy="1709"/>
          </a:xfrm>
        </p:grpSpPr>
        <p:pic>
          <p:nvPicPr>
            <p:cNvPr id="606241" name="Picture 33"/>
            <p:cNvPicPr>
              <a:picLocks noChangeAspect="1" noChangeArrowheads="1"/>
            </p:cNvPicPr>
            <p:nvPr/>
          </p:nvPicPr>
          <p:blipFill>
            <a:blip r:embed="rId6"/>
            <a:srcRect t="1813" b="18773"/>
            <a:stretch>
              <a:fillRect/>
            </a:stretch>
          </p:blipFill>
          <p:spPr bwMode="auto">
            <a:xfrm>
              <a:off x="311" y="329"/>
              <a:ext cx="2872" cy="1709"/>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sp>
          <p:nvSpPr>
            <p:cNvPr id="606242" name="Text Box 34"/>
            <p:cNvSpPr txBox="1">
              <a:spLocks noChangeArrowheads="1"/>
            </p:cNvSpPr>
            <p:nvPr/>
          </p:nvSpPr>
          <p:spPr bwMode="auto">
            <a:xfrm>
              <a:off x="221" y="1655"/>
              <a:ext cx="2979" cy="32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b="1">
                  <a:solidFill>
                    <a:schemeClr val="tx2"/>
                  </a:solidFill>
                  <a:latin typeface="Comic Sans MS" charset="0"/>
                </a:rPr>
                <a:t>පුරාණ කොළමඩින භූමිය</a:t>
              </a:r>
            </a:p>
          </p:txBody>
        </p:sp>
      </p:grpSp>
      <p:sp>
        <p:nvSpPr>
          <p:cNvPr id="606225" name="Text Box 17"/>
          <p:cNvSpPr txBox="1">
            <a:spLocks noChangeArrowheads="1"/>
          </p:cNvSpPr>
          <p:nvPr/>
        </p:nvSpPr>
        <p:spPr bwMode="auto">
          <a:xfrm>
            <a:off x="619125" y="3632200"/>
            <a:ext cx="8226425" cy="6461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sz="3600" b="1">
                <a:solidFill>
                  <a:srgbClr val="FFFFFF"/>
                </a:solidFill>
                <a:latin typeface="Comic Sans MS" charset="0"/>
              </a:rPr>
              <a:t>අරව්නාගේ කොළමඩින භූමිය</a:t>
            </a:r>
          </a:p>
        </p:txBody>
      </p:sp>
      <p:sp>
        <p:nvSpPr>
          <p:cNvPr id="4" name="Title 3"/>
          <p:cNvSpPr>
            <a:spLocks noGrp="1"/>
          </p:cNvSpPr>
          <p:nvPr>
            <p:ph type="title" idx="4294967295"/>
          </p:nvPr>
        </p:nvSpPr>
        <p:spPr>
          <a:xfrm>
            <a:off x="1079500" y="46038"/>
            <a:ext cx="4889500" cy="360362"/>
          </a:xfrm>
          <a:prstGeom prst="rect">
            <a:avLst/>
          </a:prstGeom>
        </p:spPr>
        <p:txBody>
          <a:bodyPr/>
          <a:lstStyle/>
          <a:p>
            <a:pPr>
              <a:defRPr/>
            </a:pPr>
            <a:r>
              <a:rPr lang="en-US" sz="1600" b="1">
                <a:solidFill>
                  <a:srgbClr val="FFFFFF"/>
                </a:solidFill>
                <a:effectLst/>
                <a:latin typeface="Comic Sans MS" charset="0"/>
              </a:rPr>
              <a:t>2 සාමු. 24:18-24; 2 ළේකම්. 3:1</a:t>
            </a:r>
            <a:endParaRPr lang="en-US">
              <a:latin typeface="Times"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06225"/>
                                        </p:tgtEl>
                                        <p:attrNameLst>
                                          <p:attrName>style.visibility</p:attrName>
                                        </p:attrNameLst>
                                      </p:cBhvr>
                                      <p:to>
                                        <p:strVal val="visible"/>
                                      </p:to>
                                    </p:set>
                                    <p:animEffect transition="in" filter="fade">
                                      <p:cBhvr>
                                        <p:cTn id="12" dur="1000"/>
                                        <p:tgtEl>
                                          <p:spTgt spid="6062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childTnLst>
                                </p:cTn>
                              </p:par>
                            </p:childTnLst>
                          </p:cTn>
                        </p:par>
                        <p:par>
                          <p:cTn id="18" fill="hold" nodeType="afterGroup">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606227"/>
                                        </p:tgtEl>
                                        <p:attrNameLst>
                                          <p:attrName>style.visibility</p:attrName>
                                        </p:attrNameLst>
                                      </p:cBhvr>
                                      <p:to>
                                        <p:strVal val="visible"/>
                                      </p:to>
                                    </p:set>
                                    <p:animEffect transition="in" filter="fade">
                                      <p:cBhvr>
                                        <p:cTn id="21" dur="1000"/>
                                        <p:tgtEl>
                                          <p:spTgt spid="60622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06226"/>
                                        </p:tgtEl>
                                        <p:attrNameLst>
                                          <p:attrName>style.visibility</p:attrName>
                                        </p:attrNameLst>
                                      </p:cBhvr>
                                      <p:to>
                                        <p:strVal val="visible"/>
                                      </p:to>
                                    </p:set>
                                    <p:animEffect transition="in" filter="fade">
                                      <p:cBhvr>
                                        <p:cTn id="31" dur="1000"/>
                                        <p:tgtEl>
                                          <p:spTgt spid="606226"/>
                                        </p:tgtEl>
                                      </p:cBhvr>
                                    </p:animEffect>
                                  </p:childTnLst>
                                </p:cTn>
                              </p:par>
                            </p:childTnLst>
                          </p:cTn>
                        </p:par>
                        <p:par>
                          <p:cTn id="32" fill="hold" nodeType="afterGroup">
                            <p:stCondLst>
                              <p:cond delay="1000"/>
                            </p:stCondLst>
                            <p:childTnLst>
                              <p:par>
                                <p:cTn id="33" presetID="23" presetClass="entr" presetSubtype="528" fill="hold" grpId="0" nodeType="afterEffect">
                                  <p:stCondLst>
                                    <p:cond delay="0"/>
                                  </p:stCondLst>
                                  <p:childTnLst>
                                    <p:set>
                                      <p:cBhvr>
                                        <p:cTn id="34" dur="1" fill="hold">
                                          <p:stCondLst>
                                            <p:cond delay="0"/>
                                          </p:stCondLst>
                                        </p:cTn>
                                        <p:tgtEl>
                                          <p:spTgt spid="606228"/>
                                        </p:tgtEl>
                                        <p:attrNameLst>
                                          <p:attrName>style.visibility</p:attrName>
                                        </p:attrNameLst>
                                      </p:cBhvr>
                                      <p:to>
                                        <p:strVal val="visible"/>
                                      </p:to>
                                    </p:set>
                                    <p:anim calcmode="lin" valueType="num">
                                      <p:cBhvr>
                                        <p:cTn id="35" dur="500" fill="hold"/>
                                        <p:tgtEl>
                                          <p:spTgt spid="606228"/>
                                        </p:tgtEl>
                                        <p:attrNameLst>
                                          <p:attrName>ppt_w</p:attrName>
                                        </p:attrNameLst>
                                      </p:cBhvr>
                                      <p:tavLst>
                                        <p:tav tm="0">
                                          <p:val>
                                            <p:fltVal val="0"/>
                                          </p:val>
                                        </p:tav>
                                        <p:tav tm="100000">
                                          <p:val>
                                            <p:strVal val="#ppt_w"/>
                                          </p:val>
                                        </p:tav>
                                      </p:tavLst>
                                    </p:anim>
                                    <p:anim calcmode="lin" valueType="num">
                                      <p:cBhvr>
                                        <p:cTn id="36" dur="500" fill="hold"/>
                                        <p:tgtEl>
                                          <p:spTgt spid="606228"/>
                                        </p:tgtEl>
                                        <p:attrNameLst>
                                          <p:attrName>ppt_h</p:attrName>
                                        </p:attrNameLst>
                                      </p:cBhvr>
                                      <p:tavLst>
                                        <p:tav tm="0">
                                          <p:val>
                                            <p:fltVal val="0"/>
                                          </p:val>
                                        </p:tav>
                                        <p:tav tm="100000">
                                          <p:val>
                                            <p:strVal val="#ppt_h"/>
                                          </p:val>
                                        </p:tav>
                                      </p:tavLst>
                                    </p:anim>
                                    <p:anim calcmode="lin" valueType="num">
                                      <p:cBhvr>
                                        <p:cTn id="37" dur="500" fill="hold"/>
                                        <p:tgtEl>
                                          <p:spTgt spid="606228"/>
                                        </p:tgtEl>
                                        <p:attrNameLst>
                                          <p:attrName>ppt_x</p:attrName>
                                        </p:attrNameLst>
                                      </p:cBhvr>
                                      <p:tavLst>
                                        <p:tav tm="0">
                                          <p:val>
                                            <p:fltVal val="0.5"/>
                                          </p:val>
                                        </p:tav>
                                        <p:tav tm="100000">
                                          <p:val>
                                            <p:strVal val="#ppt_x"/>
                                          </p:val>
                                        </p:tav>
                                      </p:tavLst>
                                    </p:anim>
                                    <p:anim calcmode="lin" valueType="num">
                                      <p:cBhvr>
                                        <p:cTn id="38" dur="500" fill="hold"/>
                                        <p:tgtEl>
                                          <p:spTgt spid="60622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6226" grpId="0" autoUpdateAnimBg="0"/>
      <p:bldP spid="606227" grpId="0" autoUpdateAnimBg="0"/>
      <p:bldP spid="606228" grpId="0" autoUpdateAnimBg="0"/>
      <p:bldP spid="606225"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69" name="Group 228"/>
          <p:cNvGrpSpPr>
            <a:grpSpLocks/>
          </p:cNvGrpSpPr>
          <p:nvPr/>
        </p:nvGrpSpPr>
        <p:grpSpPr bwMode="auto">
          <a:xfrm>
            <a:off x="519113" y="312738"/>
            <a:ext cx="854075" cy="1704975"/>
            <a:chOff x="327" y="161"/>
            <a:chExt cx="538" cy="1074"/>
          </a:xfrm>
        </p:grpSpPr>
        <p:sp>
          <p:nvSpPr>
            <p:cNvPr id="521445" name="Rectangle 229"/>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a:solidFill>
                    <a:srgbClr val="FFFF00"/>
                  </a:solidFill>
                  <a:latin typeface="Times" charset="0"/>
                  <a:cs typeface="MS PGothic" charset="0"/>
                </a:rPr>
                <a:t>7</a:t>
              </a:r>
              <a:endParaRPr lang="en-US">
                <a:cs typeface="MS PGothic" charset="0"/>
              </a:endParaRPr>
            </a:p>
          </p:txBody>
        </p:sp>
        <p:sp>
          <p:nvSpPr>
            <p:cNvPr id="521446" name="Line 230"/>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7170" name="Line 53"/>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25400">
                <a:solidFill>
                  <a:srgbClr val="000000"/>
                </a:solidFill>
                <a:round/>
                <a:headEnd/>
                <a:tailEnd/>
              </a14:hiddenLine>
            </a:ext>
          </a:extLst>
        </p:spPr>
        <p:txBody>
          <a:bodyPr wrap="none" anchor="ctr"/>
          <a:lstStyle/>
          <a:p>
            <a:endParaRPr lang="en-US"/>
          </a:p>
        </p:txBody>
      </p:sp>
      <p:sp>
        <p:nvSpPr>
          <p:cNvPr id="7171" name="Rectangle 55"/>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Times" charset="0"/>
              </a:rPr>
              <a:t> </a:t>
            </a:r>
          </a:p>
        </p:txBody>
      </p:sp>
      <p:sp>
        <p:nvSpPr>
          <p:cNvPr id="7172" name="Rectangle 57"/>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7173" name="Text Box 221"/>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Comic Sans MS" charset="0"/>
            </a:endParaRPr>
          </a:p>
        </p:txBody>
      </p:sp>
      <p:sp>
        <p:nvSpPr>
          <p:cNvPr id="521438" name="Text Box 222"/>
          <p:cNvSpPr txBox="1">
            <a:spLocks noChangeArrowheads="1"/>
          </p:cNvSpPr>
          <p:nvPr/>
        </p:nvSpPr>
        <p:spPr bwMode="auto">
          <a:xfrm>
            <a:off x="1781175" y="12700"/>
            <a:ext cx="4033838"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400" b="1">
                <a:solidFill>
                  <a:schemeClr val="tx1"/>
                </a:solidFill>
                <a:latin typeface="Comic Sans MS" charset="0"/>
              </a:rPr>
              <a:t>යොෂුවා. 14:5; 24:29; විනිශ්චයකාරායා. 17:6</a:t>
            </a:r>
            <a:endParaRPr lang="en-US" sz="1400" b="1" u="sng">
              <a:solidFill>
                <a:srgbClr val="000000"/>
              </a:solidFill>
              <a:latin typeface="Geneva" charset="0"/>
            </a:endParaRPr>
          </a:p>
        </p:txBody>
      </p:sp>
      <p:sp>
        <p:nvSpPr>
          <p:cNvPr id="7175" name="Text Box 224"/>
          <p:cNvSpPr txBox="1">
            <a:spLocks noChangeArrowheads="1"/>
          </p:cNvSpPr>
          <p:nvPr/>
        </p:nvSpPr>
        <p:spPr bwMode="auto">
          <a:xfrm>
            <a:off x="8723313"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7176" name="Text Box 225"/>
          <p:cNvSpPr txBox="1">
            <a:spLocks noChangeArrowheads="1"/>
          </p:cNvSpPr>
          <p:nvPr/>
        </p:nvSpPr>
        <p:spPr bwMode="auto">
          <a:xfrm>
            <a:off x="8589963" y="647858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4</a:t>
            </a:r>
            <a:endParaRPr lang="en-US" sz="1600">
              <a:solidFill>
                <a:srgbClr val="FFA27C"/>
              </a:solidFill>
              <a:latin typeface="Comic Sans MS" charset="0"/>
            </a:endParaRPr>
          </a:p>
        </p:txBody>
      </p:sp>
      <p:sp>
        <p:nvSpPr>
          <p:cNvPr id="521442" name="Rectangle 226"/>
          <p:cNvSpPr>
            <a:spLocks noChangeArrowheads="1"/>
          </p:cNvSpPr>
          <p:nvPr/>
        </p:nvSpPr>
        <p:spPr bwMode="auto">
          <a:xfrm>
            <a:off x="8113713"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02</a:t>
            </a:r>
          </a:p>
        </p:txBody>
      </p:sp>
      <p:pic>
        <p:nvPicPr>
          <p:cNvPr id="521443" name="Picture 227" descr="Northern Negev wadis aerial"/>
          <p:cNvPicPr preferRelativeResize="0">
            <a:picLocks noChangeAspect="1" noChangeArrowheads="1"/>
          </p:cNvPicPr>
          <p:nvPr>
            <p:custDataLst>
              <p:tags r:id="rId1"/>
            </p:custDataLst>
          </p:nvPr>
        </p:nvPicPr>
        <p:blipFill>
          <a:blip r:embed="rId4"/>
          <a:srcRect/>
          <a:stretch>
            <a:fillRect/>
          </a:stretch>
        </p:blipFill>
        <p:spPr bwMode="auto">
          <a:xfrm>
            <a:off x="630238" y="579438"/>
            <a:ext cx="7872412" cy="568642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521433" name="Text Box 217"/>
          <p:cNvSpPr txBox="1">
            <a:spLocks noChangeArrowheads="1"/>
          </p:cNvSpPr>
          <p:nvPr/>
        </p:nvSpPr>
        <p:spPr bwMode="auto">
          <a:xfrm>
            <a:off x="444500" y="1925638"/>
            <a:ext cx="8191500" cy="4062412"/>
          </a:xfrm>
          <a:prstGeom prst="rect">
            <a:avLst/>
          </a:prstGeom>
          <a:noFill/>
          <a:ln w="12700">
            <a:noFill/>
            <a:miter lim="800000"/>
            <a:headEnd/>
            <a:tailEnd/>
          </a:ln>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sz="4800" b="1">
                <a:solidFill>
                  <a:srgbClr val="FFFF00"/>
                </a:solidFill>
                <a:effectLst>
                  <a:outerShdw blurRad="38100" dist="38100" dir="2700000" algn="tl">
                    <a:srgbClr val="000000"/>
                  </a:outerShdw>
                </a:effectLst>
                <a:latin typeface="Comic Sans MS" charset="0"/>
              </a:rPr>
              <a:t>දේශය අත්පත්</a:t>
            </a:r>
            <a:r>
              <a:rPr lang="en-AU" sz="4800" b="1">
                <a:solidFill>
                  <a:srgbClr val="FFFF00"/>
                </a:solidFill>
                <a:effectLst>
                  <a:outerShdw blurRad="38100" dist="38100" dir="2700000" algn="tl">
                    <a:srgbClr val="000000"/>
                  </a:outerShdw>
                </a:effectLst>
                <a:latin typeface="Comic Sans MS" charset="0"/>
              </a:rPr>
              <a:t> </a:t>
            </a:r>
            <a:r>
              <a:rPr lang="en-US" sz="4800" b="1">
                <a:solidFill>
                  <a:srgbClr val="FFFF00"/>
                </a:solidFill>
                <a:effectLst>
                  <a:outerShdw blurRad="38100" dist="38100" dir="2700000" algn="tl">
                    <a:srgbClr val="000000"/>
                  </a:outerShdw>
                </a:effectLst>
                <a:latin typeface="Comic Sans MS" charset="0"/>
              </a:rPr>
              <a:t>කරගැනීම</a:t>
            </a:r>
          </a:p>
          <a:p>
            <a:pPr algn="ctr">
              <a:spcBef>
                <a:spcPct val="50000"/>
              </a:spcBef>
              <a:defRPr/>
            </a:pPr>
            <a:r>
              <a:rPr lang="en-US" sz="4800" b="1">
                <a:solidFill>
                  <a:srgbClr val="FFFF00"/>
                </a:solidFill>
                <a:effectLst>
                  <a:outerShdw blurRad="38100" dist="38100" dir="2700000" algn="tl">
                    <a:srgbClr val="000000"/>
                  </a:outerShdw>
                </a:effectLst>
                <a:latin typeface="Comic Sans MS" charset="0"/>
              </a:rPr>
              <a:t>දේශය බෙදීම</a:t>
            </a:r>
          </a:p>
          <a:p>
            <a:pPr algn="ctr">
              <a:spcBef>
                <a:spcPct val="50000"/>
              </a:spcBef>
              <a:defRPr/>
            </a:pPr>
            <a:r>
              <a:rPr lang="en-US" sz="4800" b="1">
                <a:solidFill>
                  <a:srgbClr val="FFFF00"/>
                </a:solidFill>
                <a:effectLst>
                  <a:outerShdw blurRad="38100" dist="38100" dir="2700000" algn="tl">
                    <a:srgbClr val="000000"/>
                  </a:outerShdw>
                </a:effectLst>
                <a:latin typeface="Comic Sans MS" charset="0"/>
              </a:rPr>
              <a:t>යොෂුවාගේ මරණය</a:t>
            </a:r>
            <a:endParaRPr lang="en-AU" sz="4800" b="1">
              <a:solidFill>
                <a:srgbClr val="FFFF00"/>
              </a:solidFill>
              <a:effectLst>
                <a:outerShdw blurRad="38100" dist="38100" dir="2700000" algn="tl">
                  <a:srgbClr val="000000"/>
                </a:outerShdw>
              </a:effectLst>
              <a:latin typeface="Comic Sans MS" charset="0"/>
            </a:endParaRPr>
          </a:p>
          <a:p>
            <a:pPr algn="ctr">
              <a:spcBef>
                <a:spcPct val="50000"/>
              </a:spcBef>
              <a:defRPr/>
            </a:pPr>
            <a:r>
              <a:rPr lang="en-US" sz="4400" b="1" i="1" u="sng">
                <a:solidFill>
                  <a:srgbClr val="25F7FA"/>
                </a:solidFill>
                <a:effectLst>
                  <a:outerShdw blurRad="38100" dist="38100" dir="2700000" algn="tl">
                    <a:srgbClr val="000000"/>
                  </a:outerShdw>
                </a:effectLst>
                <a:latin typeface="Comic Sans MS" charset="0"/>
              </a:rPr>
              <a:t>බලවත් ජාතික නායකයෙකු නොවීය !</a:t>
            </a:r>
            <a:endParaRPr lang="en-US" sz="4400" b="1">
              <a:solidFill>
                <a:srgbClr val="FFFF00"/>
              </a:solidFill>
              <a:effectLst>
                <a:outerShdw blurRad="38100" dist="38100" dir="2700000" algn="tl">
                  <a:srgbClr val="000000"/>
                </a:outerShdw>
              </a:effectLst>
              <a:latin typeface="Comic Sans MS" charset="0"/>
            </a:endParaRPr>
          </a:p>
        </p:txBody>
      </p:sp>
      <p:sp>
        <p:nvSpPr>
          <p:cNvPr id="521435" name="Text Box 219"/>
          <p:cNvSpPr txBox="1">
            <a:spLocks noChangeArrowheads="1"/>
          </p:cNvSpPr>
          <p:nvPr/>
        </p:nvSpPr>
        <p:spPr bwMode="auto">
          <a:xfrm>
            <a:off x="2209800" y="763588"/>
            <a:ext cx="5573713" cy="823912"/>
          </a:xfrm>
          <a:prstGeom prst="rect">
            <a:avLst/>
          </a:prstGeom>
          <a:noFill/>
          <a:ln w="12700">
            <a:noFill/>
            <a:miter lim="800000"/>
            <a:headEnd/>
            <a:tailEnd/>
          </a:ln>
          <a:effectLst>
            <a:outerShdw blurRad="63500" dist="63500" dir="3187806" algn="ctr" rotWithShape="0">
              <a:schemeClr val="folHlink">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4800" b="1">
                <a:solidFill>
                  <a:srgbClr val="0831AD"/>
                </a:solidFill>
                <a:latin typeface="Comic Sans MS" charset="0"/>
              </a:rPr>
              <a:t>තත්වය වෙනස්වීම</a:t>
            </a:r>
            <a:r>
              <a:rPr lang="en-AU" sz="4800" b="1">
                <a:solidFill>
                  <a:srgbClr val="0831AD"/>
                </a:solidFill>
                <a:latin typeface="Comic Sans MS" charset="0"/>
              </a:rPr>
              <a:t>…</a:t>
            </a:r>
            <a:endParaRPr lang="en-US" sz="4800" b="1">
              <a:solidFill>
                <a:srgbClr val="FFFF00"/>
              </a:solidFill>
              <a:latin typeface="Comic Sans MS"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521435"/>
                                        </p:tgtEl>
                                        <p:attrNameLst>
                                          <p:attrName>style.visibility</p:attrName>
                                        </p:attrNameLst>
                                      </p:cBhvr>
                                      <p:to>
                                        <p:strVal val="visible"/>
                                      </p:to>
                                    </p:set>
                                    <p:anim calcmode="lin" valueType="num">
                                      <p:cBhvr additive="base">
                                        <p:cTn id="7" dur="500" fill="hold"/>
                                        <p:tgtEl>
                                          <p:spTgt spid="521435"/>
                                        </p:tgtEl>
                                        <p:attrNameLst>
                                          <p:attrName>ppt_x</p:attrName>
                                        </p:attrNameLst>
                                      </p:cBhvr>
                                      <p:tavLst>
                                        <p:tav tm="0">
                                          <p:val>
                                            <p:strVal val="1+#ppt_w/2"/>
                                          </p:val>
                                        </p:tav>
                                        <p:tav tm="100000">
                                          <p:val>
                                            <p:strVal val="#ppt_x"/>
                                          </p:val>
                                        </p:tav>
                                      </p:tavLst>
                                    </p:anim>
                                    <p:anim calcmode="lin" valueType="num">
                                      <p:cBhvr additive="base">
                                        <p:cTn id="8" dur="500" fill="hold"/>
                                        <p:tgtEl>
                                          <p:spTgt spid="52143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32" fill="hold" grpId="0" nodeType="clickEffect">
                                  <p:stCondLst>
                                    <p:cond delay="0"/>
                                  </p:stCondLst>
                                  <p:childTnLst>
                                    <p:set>
                                      <p:cBhvr>
                                        <p:cTn id="12" dur="1" fill="hold">
                                          <p:stCondLst>
                                            <p:cond delay="0"/>
                                          </p:stCondLst>
                                        </p:cTn>
                                        <p:tgtEl>
                                          <p:spTgt spid="521433">
                                            <p:txEl>
                                              <p:pRg st="0" end="0"/>
                                            </p:txEl>
                                          </p:spTgt>
                                        </p:tgtEl>
                                        <p:attrNameLst>
                                          <p:attrName>style.visibility</p:attrName>
                                        </p:attrNameLst>
                                      </p:cBhvr>
                                      <p:to>
                                        <p:strVal val="visible"/>
                                      </p:to>
                                    </p:set>
                                    <p:animEffect transition="in" filter="box(out)">
                                      <p:cBhvr>
                                        <p:cTn id="13" dur="500"/>
                                        <p:tgtEl>
                                          <p:spTgt spid="521433">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521433">
                                            <p:txEl>
                                              <p:pRg st="1" end="1"/>
                                            </p:txEl>
                                          </p:spTgt>
                                        </p:tgtEl>
                                        <p:attrNameLst>
                                          <p:attrName>style.visibility</p:attrName>
                                        </p:attrNameLst>
                                      </p:cBhvr>
                                      <p:to>
                                        <p:strVal val="visible"/>
                                      </p:to>
                                    </p:set>
                                    <p:animEffect transition="in" filter="box(out)">
                                      <p:cBhvr>
                                        <p:cTn id="18" dur="500"/>
                                        <p:tgtEl>
                                          <p:spTgt spid="521433">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32" fill="hold" grpId="0" nodeType="clickEffect">
                                  <p:stCondLst>
                                    <p:cond delay="0"/>
                                  </p:stCondLst>
                                  <p:childTnLst>
                                    <p:set>
                                      <p:cBhvr>
                                        <p:cTn id="22" dur="1" fill="hold">
                                          <p:stCondLst>
                                            <p:cond delay="0"/>
                                          </p:stCondLst>
                                        </p:cTn>
                                        <p:tgtEl>
                                          <p:spTgt spid="521433">
                                            <p:txEl>
                                              <p:pRg st="2" end="2"/>
                                            </p:txEl>
                                          </p:spTgt>
                                        </p:tgtEl>
                                        <p:attrNameLst>
                                          <p:attrName>style.visibility</p:attrName>
                                        </p:attrNameLst>
                                      </p:cBhvr>
                                      <p:to>
                                        <p:strVal val="visible"/>
                                      </p:to>
                                    </p:set>
                                    <p:animEffect transition="in" filter="box(out)">
                                      <p:cBhvr>
                                        <p:cTn id="23" dur="500"/>
                                        <p:tgtEl>
                                          <p:spTgt spid="52143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433" grpId="0" build="p" autoUpdateAnimBg="0"/>
      <p:bldP spid="521435"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Rectangle 2" descr="Canvas"/>
          <p:cNvSpPr>
            <a:spLocks noChangeArrowheads="1"/>
          </p:cNvSpPr>
          <p:nvPr/>
        </p:nvSpPr>
        <p:spPr bwMode="auto">
          <a:xfrm>
            <a:off x="9967913" y="436563"/>
            <a:ext cx="6702425" cy="4537075"/>
          </a:xfrm>
          <a:prstGeom prst="rect">
            <a:avLst/>
          </a:prstGeom>
          <a:blipFill dpi="0" rotWithShape="0">
            <a:blip r:embed="rId3"/>
            <a:srcRect/>
            <a:tile tx="0" ty="0" sx="100000" sy="100000" flip="none" algn="tl"/>
          </a:blipFill>
          <a:ln w="76200">
            <a:solidFill>
              <a:srgbClr val="8C6136"/>
            </a:solidFill>
            <a:miter lim="800000"/>
            <a:headEnd/>
            <a:tailEnd/>
          </a:ln>
          <a:effectLst>
            <a:outerShdw blurRad="63500" dist="143684" dir="2700000" algn="ctr" rotWithShape="0">
              <a:schemeClr val="bg2">
                <a:alpha val="74997"/>
              </a:schemeClr>
            </a:outerShdw>
          </a:effectLst>
        </p:spPr>
        <p:txBody>
          <a:bodyPr wrap="none" anchor="ctr"/>
          <a:lstStyle/>
          <a:p>
            <a:pPr>
              <a:defRPr/>
            </a:pPr>
            <a:endParaRPr lang="en-US">
              <a:cs typeface="MS PGothic" charset="0"/>
            </a:endParaRPr>
          </a:p>
        </p:txBody>
      </p:sp>
      <p:sp>
        <p:nvSpPr>
          <p:cNvPr id="630786" name="Rectangle 2" descr="Canvas"/>
          <p:cNvSpPr>
            <a:spLocks noChangeArrowheads="1"/>
          </p:cNvSpPr>
          <p:nvPr/>
        </p:nvSpPr>
        <p:spPr bwMode="auto">
          <a:xfrm>
            <a:off x="1144588" y="407988"/>
            <a:ext cx="6702425" cy="4537075"/>
          </a:xfrm>
          <a:prstGeom prst="rect">
            <a:avLst/>
          </a:prstGeom>
          <a:blipFill dpi="0" rotWithShape="0">
            <a:blip r:embed="rId3"/>
            <a:srcRect/>
            <a:tile tx="0" ty="0" sx="100000" sy="100000" flip="none" algn="tl"/>
          </a:blipFill>
          <a:ln w="76200">
            <a:solidFill>
              <a:srgbClr val="8C6136"/>
            </a:solidFill>
            <a:miter lim="800000"/>
            <a:headEnd/>
            <a:tailEnd/>
          </a:ln>
          <a:effectLst>
            <a:outerShdw blurRad="63500" dist="143684" dir="2700000" algn="ctr" rotWithShape="0">
              <a:schemeClr val="bg2">
                <a:alpha val="74997"/>
              </a:schemeClr>
            </a:outerShdw>
          </a:effectLst>
        </p:spPr>
        <p:txBody>
          <a:bodyPr wrap="none" anchor="ctr"/>
          <a:lstStyle/>
          <a:p>
            <a:pPr>
              <a:defRPr/>
            </a:pPr>
            <a:endParaRPr lang="en-US">
              <a:cs typeface="MS PGothic" charset="0"/>
            </a:endParaRPr>
          </a:p>
        </p:txBody>
      </p:sp>
      <p:grpSp>
        <p:nvGrpSpPr>
          <p:cNvPr id="62467" name="Group 155"/>
          <p:cNvGrpSpPr>
            <a:grpSpLocks/>
          </p:cNvGrpSpPr>
          <p:nvPr/>
        </p:nvGrpSpPr>
        <p:grpSpPr bwMode="auto">
          <a:xfrm>
            <a:off x="6670675" y="1584325"/>
            <a:ext cx="2178050" cy="1603375"/>
            <a:chOff x="1020" y="800"/>
            <a:chExt cx="4056" cy="2875"/>
          </a:xfrm>
        </p:grpSpPr>
        <p:grpSp>
          <p:nvGrpSpPr>
            <p:cNvPr id="62603" name="Group 156"/>
            <p:cNvGrpSpPr>
              <a:grpSpLocks/>
            </p:cNvGrpSpPr>
            <p:nvPr/>
          </p:nvGrpSpPr>
          <p:grpSpPr bwMode="auto">
            <a:xfrm>
              <a:off x="1064" y="1272"/>
              <a:ext cx="3622" cy="2044"/>
              <a:chOff x="1064" y="1272"/>
              <a:chExt cx="3622" cy="2044"/>
            </a:xfrm>
          </p:grpSpPr>
          <p:sp>
            <p:nvSpPr>
              <p:cNvPr id="630941" name="Rectangle 157"/>
              <p:cNvSpPr>
                <a:spLocks noChangeArrowheads="1"/>
              </p:cNvSpPr>
              <p:nvPr/>
            </p:nvSpPr>
            <p:spPr bwMode="auto">
              <a:xfrm rot="1785869">
                <a:off x="2696" y="1304"/>
                <a:ext cx="911"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cs typeface="MS PGothic" charset="0"/>
                </a:endParaRPr>
              </a:p>
            </p:txBody>
          </p:sp>
          <p:sp>
            <p:nvSpPr>
              <p:cNvPr id="630942" name="Rectangle 158"/>
              <p:cNvSpPr>
                <a:spLocks noChangeArrowheads="1"/>
              </p:cNvSpPr>
              <p:nvPr/>
            </p:nvSpPr>
            <p:spPr bwMode="auto">
              <a:xfrm rot="-1804197">
                <a:off x="2528" y="1273"/>
                <a:ext cx="913"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cs typeface="MS PGothic" charset="0"/>
                </a:endParaRPr>
              </a:p>
            </p:txBody>
          </p:sp>
          <p:sp>
            <p:nvSpPr>
              <p:cNvPr id="630943" name="Rectangle 159"/>
              <p:cNvSpPr>
                <a:spLocks noChangeArrowheads="1"/>
              </p:cNvSpPr>
              <p:nvPr/>
            </p:nvSpPr>
            <p:spPr bwMode="auto">
              <a:xfrm rot="8101981">
                <a:off x="1064" y="1842"/>
                <a:ext cx="1443" cy="228"/>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cs typeface="MS PGothic" charset="0"/>
                </a:endParaRPr>
              </a:p>
            </p:txBody>
          </p:sp>
          <p:sp>
            <p:nvSpPr>
              <p:cNvPr id="630944" name="Rectangle 160"/>
              <p:cNvSpPr>
                <a:spLocks noChangeArrowheads="1"/>
              </p:cNvSpPr>
              <p:nvPr/>
            </p:nvSpPr>
            <p:spPr bwMode="auto">
              <a:xfrm rot="85205">
                <a:off x="3527" y="1520"/>
                <a:ext cx="913"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cs typeface="MS PGothic" charset="0"/>
                </a:endParaRPr>
              </a:p>
            </p:txBody>
          </p:sp>
          <p:sp>
            <p:nvSpPr>
              <p:cNvPr id="630945" name="Rectangle 161"/>
              <p:cNvSpPr>
                <a:spLocks noChangeArrowheads="1"/>
              </p:cNvSpPr>
              <p:nvPr/>
            </p:nvSpPr>
            <p:spPr bwMode="auto">
              <a:xfrm rot="85205">
                <a:off x="1735" y="1489"/>
                <a:ext cx="913" cy="102"/>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cs typeface="MS PGothic" charset="0"/>
                </a:endParaRPr>
              </a:p>
            </p:txBody>
          </p:sp>
          <p:sp>
            <p:nvSpPr>
              <p:cNvPr id="630946" name="Rectangle 162"/>
              <p:cNvSpPr>
                <a:spLocks noChangeArrowheads="1"/>
              </p:cNvSpPr>
              <p:nvPr/>
            </p:nvSpPr>
            <p:spPr bwMode="auto">
              <a:xfrm rot="10911120">
                <a:off x="1221" y="3091"/>
                <a:ext cx="3465" cy="22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cs typeface="MS PGothic" charset="0"/>
                </a:endParaRPr>
              </a:p>
            </p:txBody>
          </p:sp>
          <p:sp>
            <p:nvSpPr>
              <p:cNvPr id="630947" name="Rectangle 163"/>
              <p:cNvSpPr>
                <a:spLocks noChangeArrowheads="1"/>
              </p:cNvSpPr>
              <p:nvPr/>
            </p:nvSpPr>
            <p:spPr bwMode="auto">
              <a:xfrm rot="3349979">
                <a:off x="3496" y="1969"/>
                <a:ext cx="1443" cy="228"/>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cs typeface="MS PGothic" charset="0"/>
                </a:endParaRPr>
              </a:p>
            </p:txBody>
          </p:sp>
        </p:grpSp>
        <p:pic>
          <p:nvPicPr>
            <p:cNvPr id="630948" name="Picture 164"/>
            <p:cNvPicPr>
              <a:picLocks noChangeArrowheads="1"/>
            </p:cNvPicPr>
            <p:nvPr/>
          </p:nvPicPr>
          <p:blipFill>
            <a:blip r:embed="rId4"/>
            <a:srcRect/>
            <a:stretch>
              <a:fillRect/>
            </a:stretch>
          </p:blipFill>
          <p:spPr bwMode="auto">
            <a:xfrm>
              <a:off x="1020" y="800"/>
              <a:ext cx="4056" cy="287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grpSp>
      <p:sp>
        <p:nvSpPr>
          <p:cNvPr id="630787" name="Text Box 3"/>
          <p:cNvSpPr txBox="1">
            <a:spLocks noChangeArrowheads="1"/>
          </p:cNvSpPr>
          <p:nvPr/>
        </p:nvSpPr>
        <p:spPr bwMode="auto">
          <a:xfrm>
            <a:off x="1757363" y="-22225"/>
            <a:ext cx="5668962"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600" b="1">
                <a:solidFill>
                  <a:schemeClr val="tx1"/>
                </a:solidFill>
                <a:latin typeface="Comic Sans MS" charset="0"/>
              </a:rPr>
              <a:t>1 රාජාවලිය 5:5</a:t>
            </a:r>
          </a:p>
        </p:txBody>
      </p:sp>
      <p:sp>
        <p:nvSpPr>
          <p:cNvPr id="62469" name="Text Box 4"/>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62470" name="Text Box 5"/>
          <p:cNvSpPr txBox="1">
            <a:spLocks noChangeArrowheads="1"/>
          </p:cNvSpPr>
          <p:nvPr/>
        </p:nvSpPr>
        <p:spPr bwMode="auto">
          <a:xfrm>
            <a:off x="8596313" y="648811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1</a:t>
            </a:r>
            <a:endParaRPr lang="en-US" sz="1600">
              <a:solidFill>
                <a:srgbClr val="FFA27C"/>
              </a:solidFill>
              <a:latin typeface="Comic Sans MS" charset="0"/>
            </a:endParaRPr>
          </a:p>
        </p:txBody>
      </p:sp>
      <p:sp>
        <p:nvSpPr>
          <p:cNvPr id="630810" name="Rectangle 26"/>
          <p:cNvSpPr>
            <a:spLocks noChangeArrowheads="1"/>
          </p:cNvSpPr>
          <p:nvPr/>
        </p:nvSpPr>
        <p:spPr bwMode="auto">
          <a:xfrm>
            <a:off x="813276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29</a:t>
            </a:r>
          </a:p>
        </p:txBody>
      </p:sp>
      <p:sp>
        <p:nvSpPr>
          <p:cNvPr id="62472" name="Text Box 27"/>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630919" name="AutoShape 135"/>
          <p:cNvSpPr>
            <a:spLocks noChangeArrowheads="1"/>
          </p:cNvSpPr>
          <p:nvPr/>
        </p:nvSpPr>
        <p:spPr bwMode="auto">
          <a:xfrm rot="10769242">
            <a:off x="4262438" y="1128713"/>
            <a:ext cx="373062" cy="2776537"/>
          </a:xfrm>
          <a:prstGeom prst="can">
            <a:avLst>
              <a:gd name="adj" fmla="val 10475"/>
            </a:avLst>
          </a:prstGeom>
          <a:noFill/>
          <a:ln w="57150">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630920" name="AutoShape 136"/>
          <p:cNvSpPr>
            <a:spLocks noChangeArrowheads="1"/>
          </p:cNvSpPr>
          <p:nvPr/>
        </p:nvSpPr>
        <p:spPr bwMode="auto">
          <a:xfrm rot="10789709">
            <a:off x="5913438" y="1339850"/>
            <a:ext cx="317500" cy="2460625"/>
          </a:xfrm>
          <a:prstGeom prst="can">
            <a:avLst>
              <a:gd name="adj" fmla="val 10907"/>
            </a:avLst>
          </a:prstGeom>
          <a:noFill/>
          <a:ln w="57150">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630928" name="Text Box 144"/>
          <p:cNvSpPr txBox="1">
            <a:spLocks noChangeArrowheads="1"/>
          </p:cNvSpPr>
          <p:nvPr/>
        </p:nvSpPr>
        <p:spPr bwMode="auto">
          <a:xfrm>
            <a:off x="1123950" y="4919663"/>
            <a:ext cx="6732588" cy="1570037"/>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sz="4800" b="1">
                <a:solidFill>
                  <a:srgbClr val="FFEA18"/>
                </a:solidFill>
                <a:latin typeface="Comic Sans MS" charset="0"/>
              </a:rPr>
              <a:t>නමුත් එය ගොඩ නැඟුවේ</a:t>
            </a:r>
            <a:r>
              <a:rPr lang="en-AU" sz="4800" b="1">
                <a:solidFill>
                  <a:srgbClr val="FFEA18"/>
                </a:solidFill>
                <a:latin typeface="Comic Sans MS" charset="0"/>
              </a:rPr>
              <a:t> </a:t>
            </a:r>
            <a:r>
              <a:rPr lang="en-US" sz="4800" b="1">
                <a:solidFill>
                  <a:srgbClr val="FFEA18"/>
                </a:solidFill>
                <a:latin typeface="Comic Sans MS" charset="0"/>
              </a:rPr>
              <a:t>ඔහුගේ පුත්‍ර සාලමොන්ය</a:t>
            </a:r>
            <a:r>
              <a:rPr lang="en-AU" sz="4800" b="1">
                <a:solidFill>
                  <a:srgbClr val="FFEA18"/>
                </a:solidFill>
                <a:latin typeface="Comic Sans MS" charset="0"/>
              </a:rPr>
              <a:t>!</a:t>
            </a:r>
            <a:endParaRPr lang="en-US" sz="4800" b="1">
              <a:solidFill>
                <a:srgbClr val="FFEA18"/>
              </a:solidFill>
              <a:latin typeface="Comic Sans MS" charset="0"/>
            </a:endParaRPr>
          </a:p>
        </p:txBody>
      </p:sp>
      <p:grpSp>
        <p:nvGrpSpPr>
          <p:cNvPr id="62476" name="Group 6"/>
          <p:cNvGrpSpPr>
            <a:grpSpLocks/>
          </p:cNvGrpSpPr>
          <p:nvPr/>
        </p:nvGrpSpPr>
        <p:grpSpPr bwMode="auto">
          <a:xfrm>
            <a:off x="8018463" y="3436938"/>
            <a:ext cx="981075" cy="1843087"/>
            <a:chOff x="5051" y="2165"/>
            <a:chExt cx="618" cy="1161"/>
          </a:xfrm>
        </p:grpSpPr>
        <p:grpSp>
          <p:nvGrpSpPr>
            <p:cNvPr id="62584" name="Group 7"/>
            <p:cNvGrpSpPr>
              <a:grpSpLocks/>
            </p:cNvGrpSpPr>
            <p:nvPr/>
          </p:nvGrpSpPr>
          <p:grpSpPr bwMode="auto">
            <a:xfrm>
              <a:off x="5051" y="2165"/>
              <a:ext cx="618" cy="1161"/>
              <a:chOff x="5051" y="2165"/>
              <a:chExt cx="618" cy="1161"/>
            </a:xfrm>
          </p:grpSpPr>
          <p:sp>
            <p:nvSpPr>
              <p:cNvPr id="62586" name="Freeform 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2587" name="AutoShape 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2588" name="Rectangle 1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2589" name="Line 1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2590" name="Rectangle 1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2591" name="Rectangle 1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2592" name="Line 1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2593" name="Line 1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2594" name="Line 1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2595" name="Line 1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2596" name="Line 1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2597" name="Line 1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2598" name="Line 2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2599" name="Line 2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2600" name="Line 2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2601" name="Line 2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2602" name="Rectangle 24"/>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ROYALTY</a:t>
                </a:r>
              </a:p>
            </p:txBody>
          </p:sp>
        </p:grpSp>
        <p:sp>
          <p:nvSpPr>
            <p:cNvPr id="62585" name="Rectangle 25"/>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grpSp>
        <p:nvGrpSpPr>
          <p:cNvPr id="7" name="Group 238"/>
          <p:cNvGrpSpPr>
            <a:grpSpLocks/>
          </p:cNvGrpSpPr>
          <p:nvPr/>
        </p:nvGrpSpPr>
        <p:grpSpPr bwMode="auto">
          <a:xfrm>
            <a:off x="2151063" y="2463800"/>
            <a:ext cx="1335087" cy="1395413"/>
            <a:chOff x="1355" y="1552"/>
            <a:chExt cx="841" cy="879"/>
          </a:xfrm>
        </p:grpSpPr>
        <p:sp>
          <p:nvSpPr>
            <p:cNvPr id="62578" name="Line 105"/>
            <p:cNvSpPr>
              <a:spLocks noChangeShapeType="1"/>
            </p:cNvSpPr>
            <p:nvPr/>
          </p:nvSpPr>
          <p:spPr bwMode="auto">
            <a:xfrm flipH="1">
              <a:off x="1355" y="1621"/>
              <a:ext cx="1" cy="721"/>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2579" name="Line 106"/>
            <p:cNvSpPr>
              <a:spLocks noChangeShapeType="1"/>
            </p:cNvSpPr>
            <p:nvPr/>
          </p:nvSpPr>
          <p:spPr bwMode="auto">
            <a:xfrm flipV="1">
              <a:off x="1374" y="1566"/>
              <a:ext cx="485" cy="73"/>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2580" name="Line 107"/>
            <p:cNvSpPr>
              <a:spLocks noChangeShapeType="1"/>
            </p:cNvSpPr>
            <p:nvPr/>
          </p:nvSpPr>
          <p:spPr bwMode="auto">
            <a:xfrm flipV="1">
              <a:off x="1856" y="1562"/>
              <a:ext cx="335" cy="1"/>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2581" name="Line 115"/>
            <p:cNvSpPr>
              <a:spLocks noChangeShapeType="1"/>
            </p:cNvSpPr>
            <p:nvPr/>
          </p:nvSpPr>
          <p:spPr bwMode="auto">
            <a:xfrm flipV="1">
              <a:off x="1861" y="2382"/>
              <a:ext cx="335" cy="36"/>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2582" name="Line 119"/>
            <p:cNvSpPr>
              <a:spLocks noChangeShapeType="1"/>
            </p:cNvSpPr>
            <p:nvPr/>
          </p:nvSpPr>
          <p:spPr bwMode="auto">
            <a:xfrm flipH="1">
              <a:off x="1858" y="1552"/>
              <a:ext cx="1" cy="879"/>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2583" name="Line 120"/>
            <p:cNvSpPr>
              <a:spLocks noChangeShapeType="1"/>
            </p:cNvSpPr>
            <p:nvPr/>
          </p:nvSpPr>
          <p:spPr bwMode="auto">
            <a:xfrm flipH="1">
              <a:off x="2190" y="1563"/>
              <a:ext cx="1" cy="814"/>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8" name="Group 167"/>
          <p:cNvGrpSpPr>
            <a:grpSpLocks/>
          </p:cNvGrpSpPr>
          <p:nvPr/>
        </p:nvGrpSpPr>
        <p:grpSpPr bwMode="auto">
          <a:xfrm>
            <a:off x="1974850" y="3676650"/>
            <a:ext cx="5214938" cy="923925"/>
            <a:chOff x="1244" y="2316"/>
            <a:chExt cx="3285" cy="582"/>
          </a:xfrm>
        </p:grpSpPr>
        <p:sp>
          <p:nvSpPr>
            <p:cNvPr id="62570" name="Line 168"/>
            <p:cNvSpPr>
              <a:spLocks noChangeShapeType="1"/>
            </p:cNvSpPr>
            <p:nvPr/>
          </p:nvSpPr>
          <p:spPr bwMode="auto">
            <a:xfrm>
              <a:off x="1255" y="2513"/>
              <a:ext cx="1071" cy="384"/>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2571" name="Line 169"/>
            <p:cNvSpPr>
              <a:spLocks noChangeShapeType="1"/>
            </p:cNvSpPr>
            <p:nvPr/>
          </p:nvSpPr>
          <p:spPr bwMode="auto">
            <a:xfrm flipV="1">
              <a:off x="2351" y="2693"/>
              <a:ext cx="2178" cy="201"/>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2572" name="Line 170"/>
            <p:cNvSpPr>
              <a:spLocks noChangeShapeType="1"/>
            </p:cNvSpPr>
            <p:nvPr/>
          </p:nvSpPr>
          <p:spPr bwMode="auto">
            <a:xfrm>
              <a:off x="1244" y="2316"/>
              <a:ext cx="1099" cy="234"/>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2573" name="Line 171"/>
            <p:cNvSpPr>
              <a:spLocks noChangeShapeType="1"/>
            </p:cNvSpPr>
            <p:nvPr/>
          </p:nvSpPr>
          <p:spPr bwMode="auto">
            <a:xfrm flipV="1">
              <a:off x="2319" y="2417"/>
              <a:ext cx="2199" cy="137"/>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2574" name="Line 172"/>
            <p:cNvSpPr>
              <a:spLocks noChangeShapeType="1"/>
            </p:cNvSpPr>
            <p:nvPr/>
          </p:nvSpPr>
          <p:spPr bwMode="auto">
            <a:xfrm>
              <a:off x="3901" y="2323"/>
              <a:ext cx="593" cy="84"/>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2575" name="Line 173"/>
            <p:cNvSpPr>
              <a:spLocks noChangeShapeType="1"/>
            </p:cNvSpPr>
            <p:nvPr/>
          </p:nvSpPr>
          <p:spPr bwMode="auto">
            <a:xfrm flipH="1">
              <a:off x="1264" y="2338"/>
              <a:ext cx="1" cy="178"/>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2576" name="Line 174"/>
            <p:cNvSpPr>
              <a:spLocks noChangeShapeType="1"/>
            </p:cNvSpPr>
            <p:nvPr/>
          </p:nvSpPr>
          <p:spPr bwMode="auto">
            <a:xfrm flipH="1">
              <a:off x="2347" y="2561"/>
              <a:ext cx="8" cy="337"/>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2577" name="Line 175"/>
            <p:cNvSpPr>
              <a:spLocks noChangeShapeType="1"/>
            </p:cNvSpPr>
            <p:nvPr/>
          </p:nvSpPr>
          <p:spPr bwMode="auto">
            <a:xfrm flipH="1">
              <a:off x="4514" y="2400"/>
              <a:ext cx="1" cy="315"/>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9" name="Group 207"/>
          <p:cNvGrpSpPr>
            <a:grpSpLocks/>
          </p:cNvGrpSpPr>
          <p:nvPr/>
        </p:nvGrpSpPr>
        <p:grpSpPr bwMode="auto">
          <a:xfrm>
            <a:off x="5095875" y="925513"/>
            <a:ext cx="1077913" cy="2874962"/>
            <a:chOff x="3210" y="583"/>
            <a:chExt cx="679" cy="1811"/>
          </a:xfrm>
        </p:grpSpPr>
        <p:sp>
          <p:nvSpPr>
            <p:cNvPr id="62561" name="Line 208"/>
            <p:cNvSpPr>
              <a:spLocks noChangeShapeType="1"/>
            </p:cNvSpPr>
            <p:nvPr/>
          </p:nvSpPr>
          <p:spPr bwMode="auto">
            <a:xfrm flipV="1">
              <a:off x="3672" y="2385"/>
              <a:ext cx="199" cy="9"/>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62562" name="Group 209"/>
            <p:cNvGrpSpPr>
              <a:grpSpLocks/>
            </p:cNvGrpSpPr>
            <p:nvPr/>
          </p:nvGrpSpPr>
          <p:grpSpPr bwMode="auto">
            <a:xfrm>
              <a:off x="3210" y="583"/>
              <a:ext cx="679" cy="1806"/>
              <a:chOff x="3210" y="583"/>
              <a:chExt cx="679" cy="1806"/>
            </a:xfrm>
          </p:grpSpPr>
          <p:sp>
            <p:nvSpPr>
              <p:cNvPr id="62563" name="Line 210"/>
              <p:cNvSpPr>
                <a:spLocks noChangeShapeType="1"/>
              </p:cNvSpPr>
              <p:nvPr/>
            </p:nvSpPr>
            <p:spPr bwMode="auto">
              <a:xfrm>
                <a:off x="3878" y="656"/>
                <a:ext cx="0" cy="206"/>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2564" name="Line 211"/>
              <p:cNvSpPr>
                <a:spLocks noChangeShapeType="1"/>
              </p:cNvSpPr>
              <p:nvPr/>
            </p:nvSpPr>
            <p:spPr bwMode="auto">
              <a:xfrm>
                <a:off x="3533" y="610"/>
                <a:ext cx="356" cy="51"/>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2565" name="Line 212"/>
              <p:cNvSpPr>
                <a:spLocks noChangeShapeType="1"/>
              </p:cNvSpPr>
              <p:nvPr/>
            </p:nvSpPr>
            <p:spPr bwMode="auto">
              <a:xfrm flipH="1">
                <a:off x="3320" y="656"/>
                <a:ext cx="1" cy="342"/>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2566" name="Line 213"/>
              <p:cNvSpPr>
                <a:spLocks noChangeShapeType="1"/>
              </p:cNvSpPr>
              <p:nvPr/>
            </p:nvSpPr>
            <p:spPr bwMode="auto">
              <a:xfrm flipV="1">
                <a:off x="3318" y="622"/>
                <a:ext cx="164" cy="30"/>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2567" name="Line 214"/>
              <p:cNvSpPr>
                <a:spLocks noChangeShapeType="1"/>
              </p:cNvSpPr>
              <p:nvPr/>
            </p:nvSpPr>
            <p:spPr bwMode="auto">
              <a:xfrm flipH="1" flipV="1">
                <a:off x="3210" y="2359"/>
                <a:ext cx="294" cy="30"/>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2568" name="Line 215"/>
              <p:cNvSpPr>
                <a:spLocks noChangeShapeType="1"/>
              </p:cNvSpPr>
              <p:nvPr/>
            </p:nvSpPr>
            <p:spPr bwMode="auto">
              <a:xfrm flipH="1">
                <a:off x="3508" y="583"/>
                <a:ext cx="3" cy="1800"/>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2569" name="Line 216"/>
              <p:cNvSpPr>
                <a:spLocks noChangeShapeType="1"/>
              </p:cNvSpPr>
              <p:nvPr/>
            </p:nvSpPr>
            <p:spPr bwMode="auto">
              <a:xfrm flipV="1">
                <a:off x="3493" y="2355"/>
                <a:ext cx="207" cy="23"/>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11" name="Group 227"/>
          <p:cNvGrpSpPr>
            <a:grpSpLocks/>
          </p:cNvGrpSpPr>
          <p:nvPr/>
        </p:nvGrpSpPr>
        <p:grpSpPr bwMode="auto">
          <a:xfrm>
            <a:off x="2592388" y="725488"/>
            <a:ext cx="2014537" cy="3179762"/>
            <a:chOff x="1633" y="457"/>
            <a:chExt cx="1269" cy="2003"/>
          </a:xfrm>
        </p:grpSpPr>
        <p:sp>
          <p:nvSpPr>
            <p:cNvPr id="62550" name="Line 128"/>
            <p:cNvSpPr>
              <a:spLocks noChangeShapeType="1"/>
            </p:cNvSpPr>
            <p:nvPr/>
          </p:nvSpPr>
          <p:spPr bwMode="auto">
            <a:xfrm flipH="1">
              <a:off x="2282" y="461"/>
              <a:ext cx="172" cy="72"/>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62551" name="Group 217"/>
            <p:cNvGrpSpPr>
              <a:grpSpLocks/>
            </p:cNvGrpSpPr>
            <p:nvPr/>
          </p:nvGrpSpPr>
          <p:grpSpPr bwMode="auto">
            <a:xfrm>
              <a:off x="1633" y="457"/>
              <a:ext cx="1269" cy="2003"/>
              <a:chOff x="1633" y="457"/>
              <a:chExt cx="1269" cy="2003"/>
            </a:xfrm>
          </p:grpSpPr>
          <p:sp>
            <p:nvSpPr>
              <p:cNvPr id="62552" name="Line 218"/>
              <p:cNvSpPr>
                <a:spLocks noChangeShapeType="1"/>
              </p:cNvSpPr>
              <p:nvPr/>
            </p:nvSpPr>
            <p:spPr bwMode="auto">
              <a:xfrm flipV="1">
                <a:off x="1636" y="949"/>
                <a:ext cx="650" cy="223"/>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2553" name="Line 219"/>
              <p:cNvSpPr>
                <a:spLocks noChangeShapeType="1"/>
              </p:cNvSpPr>
              <p:nvPr/>
            </p:nvSpPr>
            <p:spPr bwMode="auto">
              <a:xfrm>
                <a:off x="1633" y="1160"/>
                <a:ext cx="6" cy="429"/>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2554" name="Line 220"/>
              <p:cNvSpPr>
                <a:spLocks noChangeShapeType="1"/>
              </p:cNvSpPr>
              <p:nvPr/>
            </p:nvSpPr>
            <p:spPr bwMode="auto">
              <a:xfrm>
                <a:off x="2457" y="457"/>
                <a:ext cx="7" cy="1999"/>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2555" name="Line 221"/>
              <p:cNvSpPr>
                <a:spLocks noChangeShapeType="1"/>
              </p:cNvSpPr>
              <p:nvPr/>
            </p:nvSpPr>
            <p:spPr bwMode="auto">
              <a:xfrm flipH="1" flipV="1">
                <a:off x="2261" y="523"/>
                <a:ext cx="25" cy="1880"/>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2556" name="Line 222"/>
              <p:cNvSpPr>
                <a:spLocks noChangeShapeType="1"/>
              </p:cNvSpPr>
              <p:nvPr/>
            </p:nvSpPr>
            <p:spPr bwMode="auto">
              <a:xfrm flipH="1" flipV="1">
                <a:off x="2185" y="2392"/>
                <a:ext cx="294" cy="65"/>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2557" name="Line 223"/>
              <p:cNvSpPr>
                <a:spLocks noChangeShapeType="1"/>
              </p:cNvSpPr>
              <p:nvPr/>
            </p:nvSpPr>
            <p:spPr bwMode="auto">
              <a:xfrm>
                <a:off x="2451" y="458"/>
                <a:ext cx="449" cy="66"/>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2558" name="Line 224"/>
              <p:cNvSpPr>
                <a:spLocks noChangeShapeType="1"/>
              </p:cNvSpPr>
              <p:nvPr/>
            </p:nvSpPr>
            <p:spPr bwMode="auto">
              <a:xfrm flipV="1">
                <a:off x="2432" y="2430"/>
                <a:ext cx="242" cy="30"/>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2559" name="Line 225"/>
              <p:cNvSpPr>
                <a:spLocks noChangeShapeType="1"/>
              </p:cNvSpPr>
              <p:nvPr/>
            </p:nvSpPr>
            <p:spPr bwMode="auto">
              <a:xfrm flipH="1">
                <a:off x="2894" y="523"/>
                <a:ext cx="8" cy="156"/>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2560" name="Line 226"/>
              <p:cNvSpPr>
                <a:spLocks noChangeShapeType="1"/>
              </p:cNvSpPr>
              <p:nvPr/>
            </p:nvSpPr>
            <p:spPr bwMode="auto">
              <a:xfrm flipV="1">
                <a:off x="1639" y="1082"/>
                <a:ext cx="628" cy="201"/>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13" name="Group 229"/>
          <p:cNvGrpSpPr>
            <a:grpSpLocks/>
          </p:cNvGrpSpPr>
          <p:nvPr/>
        </p:nvGrpSpPr>
        <p:grpSpPr bwMode="auto">
          <a:xfrm>
            <a:off x="4614863" y="1555750"/>
            <a:ext cx="892175" cy="2225675"/>
            <a:chOff x="2907" y="980"/>
            <a:chExt cx="562" cy="1402"/>
          </a:xfrm>
        </p:grpSpPr>
        <p:sp>
          <p:nvSpPr>
            <p:cNvPr id="62542" name="Line 230"/>
            <p:cNvSpPr>
              <a:spLocks noChangeShapeType="1"/>
            </p:cNvSpPr>
            <p:nvPr/>
          </p:nvSpPr>
          <p:spPr bwMode="auto">
            <a:xfrm flipV="1">
              <a:off x="3235" y="1624"/>
              <a:ext cx="0" cy="715"/>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62543" name="Group 231"/>
            <p:cNvGrpSpPr>
              <a:grpSpLocks/>
            </p:cNvGrpSpPr>
            <p:nvPr/>
          </p:nvGrpSpPr>
          <p:grpSpPr bwMode="auto">
            <a:xfrm>
              <a:off x="2907" y="980"/>
              <a:ext cx="562" cy="1402"/>
              <a:chOff x="2907" y="980"/>
              <a:chExt cx="562" cy="1402"/>
            </a:xfrm>
          </p:grpSpPr>
          <p:sp>
            <p:nvSpPr>
              <p:cNvPr id="62544" name="Line 232"/>
              <p:cNvSpPr>
                <a:spLocks noChangeShapeType="1"/>
              </p:cNvSpPr>
              <p:nvPr/>
            </p:nvSpPr>
            <p:spPr bwMode="auto">
              <a:xfrm>
                <a:off x="2916" y="980"/>
                <a:ext cx="535" cy="50"/>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2545" name="Line 233"/>
              <p:cNvSpPr>
                <a:spLocks noChangeShapeType="1"/>
              </p:cNvSpPr>
              <p:nvPr/>
            </p:nvSpPr>
            <p:spPr bwMode="auto">
              <a:xfrm>
                <a:off x="2912" y="1612"/>
                <a:ext cx="557" cy="6"/>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2546" name="Line 234"/>
              <p:cNvSpPr>
                <a:spLocks noChangeShapeType="1"/>
              </p:cNvSpPr>
              <p:nvPr/>
            </p:nvSpPr>
            <p:spPr bwMode="auto">
              <a:xfrm flipV="1">
                <a:off x="2917" y="1728"/>
                <a:ext cx="307" cy="1"/>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2547" name="Line 235"/>
              <p:cNvSpPr>
                <a:spLocks noChangeShapeType="1"/>
              </p:cNvSpPr>
              <p:nvPr/>
            </p:nvSpPr>
            <p:spPr bwMode="auto">
              <a:xfrm flipV="1">
                <a:off x="2912" y="2381"/>
                <a:ext cx="307" cy="1"/>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2548" name="Line 236"/>
              <p:cNvSpPr>
                <a:spLocks noChangeShapeType="1"/>
              </p:cNvSpPr>
              <p:nvPr/>
            </p:nvSpPr>
            <p:spPr bwMode="auto">
              <a:xfrm flipH="1">
                <a:off x="3443" y="1002"/>
                <a:ext cx="1" cy="614"/>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2549" name="Line 237"/>
              <p:cNvSpPr>
                <a:spLocks noChangeShapeType="1"/>
              </p:cNvSpPr>
              <p:nvPr/>
            </p:nvSpPr>
            <p:spPr bwMode="auto">
              <a:xfrm>
                <a:off x="2907" y="1076"/>
                <a:ext cx="535" cy="50"/>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62482" name="Group 155"/>
          <p:cNvGrpSpPr>
            <a:grpSpLocks/>
          </p:cNvGrpSpPr>
          <p:nvPr/>
        </p:nvGrpSpPr>
        <p:grpSpPr bwMode="auto">
          <a:xfrm>
            <a:off x="15681325" y="1550988"/>
            <a:ext cx="2178050" cy="1603375"/>
            <a:chOff x="1020" y="800"/>
            <a:chExt cx="4056" cy="2875"/>
          </a:xfrm>
        </p:grpSpPr>
        <p:grpSp>
          <p:nvGrpSpPr>
            <p:cNvPr id="62533" name="Group 156"/>
            <p:cNvGrpSpPr>
              <a:grpSpLocks/>
            </p:cNvGrpSpPr>
            <p:nvPr/>
          </p:nvGrpSpPr>
          <p:grpSpPr bwMode="auto">
            <a:xfrm>
              <a:off x="1064" y="1273"/>
              <a:ext cx="3622" cy="2043"/>
              <a:chOff x="1064" y="1273"/>
              <a:chExt cx="3622" cy="2043"/>
            </a:xfrm>
          </p:grpSpPr>
          <p:sp>
            <p:nvSpPr>
              <p:cNvPr id="92" name="Rectangle 157"/>
              <p:cNvSpPr>
                <a:spLocks noChangeArrowheads="1"/>
              </p:cNvSpPr>
              <p:nvPr/>
            </p:nvSpPr>
            <p:spPr bwMode="auto">
              <a:xfrm rot="1785869">
                <a:off x="2696" y="1304"/>
                <a:ext cx="911"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cs typeface="MS PGothic" charset="0"/>
                </a:endParaRPr>
              </a:p>
            </p:txBody>
          </p:sp>
          <p:sp>
            <p:nvSpPr>
              <p:cNvPr id="93" name="Rectangle 158"/>
              <p:cNvSpPr>
                <a:spLocks noChangeArrowheads="1"/>
              </p:cNvSpPr>
              <p:nvPr/>
            </p:nvSpPr>
            <p:spPr bwMode="auto">
              <a:xfrm rot="-1804197">
                <a:off x="2528" y="1273"/>
                <a:ext cx="913"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cs typeface="MS PGothic" charset="0"/>
                </a:endParaRPr>
              </a:p>
            </p:txBody>
          </p:sp>
          <p:sp>
            <p:nvSpPr>
              <p:cNvPr id="94" name="Rectangle 159"/>
              <p:cNvSpPr>
                <a:spLocks noChangeArrowheads="1"/>
              </p:cNvSpPr>
              <p:nvPr/>
            </p:nvSpPr>
            <p:spPr bwMode="auto">
              <a:xfrm rot="8101981">
                <a:off x="1064" y="1842"/>
                <a:ext cx="1443" cy="228"/>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cs typeface="MS PGothic" charset="0"/>
                </a:endParaRPr>
              </a:p>
            </p:txBody>
          </p:sp>
          <p:sp>
            <p:nvSpPr>
              <p:cNvPr id="95" name="Rectangle 160"/>
              <p:cNvSpPr>
                <a:spLocks noChangeArrowheads="1"/>
              </p:cNvSpPr>
              <p:nvPr/>
            </p:nvSpPr>
            <p:spPr bwMode="auto">
              <a:xfrm rot="85205">
                <a:off x="3527" y="1520"/>
                <a:ext cx="913"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cs typeface="MS PGothic" charset="0"/>
                </a:endParaRPr>
              </a:p>
            </p:txBody>
          </p:sp>
          <p:sp>
            <p:nvSpPr>
              <p:cNvPr id="96" name="Rectangle 161"/>
              <p:cNvSpPr>
                <a:spLocks noChangeArrowheads="1"/>
              </p:cNvSpPr>
              <p:nvPr/>
            </p:nvSpPr>
            <p:spPr bwMode="auto">
              <a:xfrm rot="85205">
                <a:off x="1735" y="1489"/>
                <a:ext cx="913" cy="102"/>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cs typeface="MS PGothic" charset="0"/>
                </a:endParaRPr>
              </a:p>
            </p:txBody>
          </p:sp>
          <p:sp>
            <p:nvSpPr>
              <p:cNvPr id="97" name="Rectangle 162"/>
              <p:cNvSpPr>
                <a:spLocks noChangeArrowheads="1"/>
              </p:cNvSpPr>
              <p:nvPr/>
            </p:nvSpPr>
            <p:spPr bwMode="auto">
              <a:xfrm rot="10911120">
                <a:off x="1221" y="3091"/>
                <a:ext cx="3465" cy="22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cs typeface="MS PGothic" charset="0"/>
                </a:endParaRPr>
              </a:p>
            </p:txBody>
          </p:sp>
          <p:sp>
            <p:nvSpPr>
              <p:cNvPr id="98" name="Rectangle 163"/>
              <p:cNvSpPr>
                <a:spLocks noChangeArrowheads="1"/>
              </p:cNvSpPr>
              <p:nvPr/>
            </p:nvSpPr>
            <p:spPr bwMode="auto">
              <a:xfrm rot="3349979">
                <a:off x="3496" y="1969"/>
                <a:ext cx="1443" cy="228"/>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cs typeface="MS PGothic" charset="0"/>
                </a:endParaRPr>
              </a:p>
            </p:txBody>
          </p:sp>
        </p:grpSp>
        <p:pic>
          <p:nvPicPr>
            <p:cNvPr id="91" name="Picture 164"/>
            <p:cNvPicPr>
              <a:picLocks noChangeArrowheads="1"/>
            </p:cNvPicPr>
            <p:nvPr/>
          </p:nvPicPr>
          <p:blipFill>
            <a:blip r:embed="rId4"/>
            <a:srcRect/>
            <a:stretch>
              <a:fillRect/>
            </a:stretch>
          </p:blipFill>
          <p:spPr bwMode="auto">
            <a:xfrm>
              <a:off x="1020" y="800"/>
              <a:ext cx="4056" cy="287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grpSp>
      <p:sp>
        <p:nvSpPr>
          <p:cNvPr id="99" name="AutoShape 135"/>
          <p:cNvSpPr>
            <a:spLocks noChangeArrowheads="1"/>
          </p:cNvSpPr>
          <p:nvPr/>
        </p:nvSpPr>
        <p:spPr bwMode="auto">
          <a:xfrm rot="10769242">
            <a:off x="13273088" y="1095375"/>
            <a:ext cx="373062" cy="2776538"/>
          </a:xfrm>
          <a:prstGeom prst="can">
            <a:avLst>
              <a:gd name="adj" fmla="val 10475"/>
            </a:avLst>
          </a:prstGeom>
          <a:noFill/>
          <a:ln w="57150">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0" name="AutoShape 136"/>
          <p:cNvSpPr>
            <a:spLocks noChangeArrowheads="1"/>
          </p:cNvSpPr>
          <p:nvPr/>
        </p:nvSpPr>
        <p:spPr bwMode="auto">
          <a:xfrm rot="10789709">
            <a:off x="14924088" y="1306513"/>
            <a:ext cx="317500" cy="2460625"/>
          </a:xfrm>
          <a:prstGeom prst="can">
            <a:avLst>
              <a:gd name="adj" fmla="val 10907"/>
            </a:avLst>
          </a:prstGeom>
          <a:noFill/>
          <a:ln w="57150">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nvGrpSpPr>
          <p:cNvPr id="17" name="Group 238"/>
          <p:cNvGrpSpPr>
            <a:grpSpLocks/>
          </p:cNvGrpSpPr>
          <p:nvPr/>
        </p:nvGrpSpPr>
        <p:grpSpPr bwMode="auto">
          <a:xfrm>
            <a:off x="11161713" y="2430463"/>
            <a:ext cx="1335087" cy="1395412"/>
            <a:chOff x="1355" y="1552"/>
            <a:chExt cx="841" cy="879"/>
          </a:xfrm>
        </p:grpSpPr>
        <p:sp>
          <p:nvSpPr>
            <p:cNvPr id="62527" name="Line 105"/>
            <p:cNvSpPr>
              <a:spLocks noChangeShapeType="1"/>
            </p:cNvSpPr>
            <p:nvPr/>
          </p:nvSpPr>
          <p:spPr bwMode="auto">
            <a:xfrm flipH="1">
              <a:off x="1355" y="1621"/>
              <a:ext cx="1" cy="721"/>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2528" name="Line 106"/>
            <p:cNvSpPr>
              <a:spLocks noChangeShapeType="1"/>
            </p:cNvSpPr>
            <p:nvPr/>
          </p:nvSpPr>
          <p:spPr bwMode="auto">
            <a:xfrm flipV="1">
              <a:off x="1374" y="1566"/>
              <a:ext cx="485" cy="73"/>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2529" name="Line 107"/>
            <p:cNvSpPr>
              <a:spLocks noChangeShapeType="1"/>
            </p:cNvSpPr>
            <p:nvPr/>
          </p:nvSpPr>
          <p:spPr bwMode="auto">
            <a:xfrm flipV="1">
              <a:off x="1856" y="1562"/>
              <a:ext cx="335" cy="1"/>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2530" name="Line 115"/>
            <p:cNvSpPr>
              <a:spLocks noChangeShapeType="1"/>
            </p:cNvSpPr>
            <p:nvPr/>
          </p:nvSpPr>
          <p:spPr bwMode="auto">
            <a:xfrm flipV="1">
              <a:off x="1861" y="2382"/>
              <a:ext cx="335" cy="36"/>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2531" name="Line 119"/>
            <p:cNvSpPr>
              <a:spLocks noChangeShapeType="1"/>
            </p:cNvSpPr>
            <p:nvPr/>
          </p:nvSpPr>
          <p:spPr bwMode="auto">
            <a:xfrm flipH="1">
              <a:off x="1858" y="1552"/>
              <a:ext cx="1" cy="879"/>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2532" name="Line 120"/>
            <p:cNvSpPr>
              <a:spLocks noChangeShapeType="1"/>
            </p:cNvSpPr>
            <p:nvPr/>
          </p:nvSpPr>
          <p:spPr bwMode="auto">
            <a:xfrm flipH="1">
              <a:off x="2190" y="1563"/>
              <a:ext cx="1" cy="814"/>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8" name="Group 167"/>
          <p:cNvGrpSpPr>
            <a:grpSpLocks/>
          </p:cNvGrpSpPr>
          <p:nvPr/>
        </p:nvGrpSpPr>
        <p:grpSpPr bwMode="auto">
          <a:xfrm>
            <a:off x="10985500" y="3643313"/>
            <a:ext cx="5214938" cy="923925"/>
            <a:chOff x="1244" y="2316"/>
            <a:chExt cx="3285" cy="582"/>
          </a:xfrm>
        </p:grpSpPr>
        <p:sp>
          <p:nvSpPr>
            <p:cNvPr id="62519" name="Line 168"/>
            <p:cNvSpPr>
              <a:spLocks noChangeShapeType="1"/>
            </p:cNvSpPr>
            <p:nvPr/>
          </p:nvSpPr>
          <p:spPr bwMode="auto">
            <a:xfrm>
              <a:off x="1255" y="2513"/>
              <a:ext cx="1071" cy="384"/>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2520" name="Line 169"/>
            <p:cNvSpPr>
              <a:spLocks noChangeShapeType="1"/>
            </p:cNvSpPr>
            <p:nvPr/>
          </p:nvSpPr>
          <p:spPr bwMode="auto">
            <a:xfrm flipV="1">
              <a:off x="2351" y="2693"/>
              <a:ext cx="2178" cy="201"/>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2521" name="Line 170"/>
            <p:cNvSpPr>
              <a:spLocks noChangeShapeType="1"/>
            </p:cNvSpPr>
            <p:nvPr/>
          </p:nvSpPr>
          <p:spPr bwMode="auto">
            <a:xfrm>
              <a:off x="1244" y="2316"/>
              <a:ext cx="1099" cy="234"/>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2522" name="Line 171"/>
            <p:cNvSpPr>
              <a:spLocks noChangeShapeType="1"/>
            </p:cNvSpPr>
            <p:nvPr/>
          </p:nvSpPr>
          <p:spPr bwMode="auto">
            <a:xfrm flipV="1">
              <a:off x="2319" y="2417"/>
              <a:ext cx="2199" cy="137"/>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2523" name="Line 172"/>
            <p:cNvSpPr>
              <a:spLocks noChangeShapeType="1"/>
            </p:cNvSpPr>
            <p:nvPr/>
          </p:nvSpPr>
          <p:spPr bwMode="auto">
            <a:xfrm>
              <a:off x="3901" y="2323"/>
              <a:ext cx="593" cy="84"/>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2524" name="Line 173"/>
            <p:cNvSpPr>
              <a:spLocks noChangeShapeType="1"/>
            </p:cNvSpPr>
            <p:nvPr/>
          </p:nvSpPr>
          <p:spPr bwMode="auto">
            <a:xfrm flipH="1">
              <a:off x="1264" y="2338"/>
              <a:ext cx="1" cy="178"/>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2525" name="Line 174"/>
            <p:cNvSpPr>
              <a:spLocks noChangeShapeType="1"/>
            </p:cNvSpPr>
            <p:nvPr/>
          </p:nvSpPr>
          <p:spPr bwMode="auto">
            <a:xfrm flipH="1">
              <a:off x="2347" y="2561"/>
              <a:ext cx="8" cy="337"/>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2526" name="Line 175"/>
            <p:cNvSpPr>
              <a:spLocks noChangeShapeType="1"/>
            </p:cNvSpPr>
            <p:nvPr/>
          </p:nvSpPr>
          <p:spPr bwMode="auto">
            <a:xfrm flipH="1">
              <a:off x="4514" y="2400"/>
              <a:ext cx="1" cy="315"/>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9" name="Group 207"/>
          <p:cNvGrpSpPr>
            <a:grpSpLocks/>
          </p:cNvGrpSpPr>
          <p:nvPr/>
        </p:nvGrpSpPr>
        <p:grpSpPr bwMode="auto">
          <a:xfrm>
            <a:off x="14106525" y="892175"/>
            <a:ext cx="1077913" cy="2874963"/>
            <a:chOff x="3210" y="583"/>
            <a:chExt cx="679" cy="1811"/>
          </a:xfrm>
        </p:grpSpPr>
        <p:sp>
          <p:nvSpPr>
            <p:cNvPr id="62510" name="Line 208"/>
            <p:cNvSpPr>
              <a:spLocks noChangeShapeType="1"/>
            </p:cNvSpPr>
            <p:nvPr/>
          </p:nvSpPr>
          <p:spPr bwMode="auto">
            <a:xfrm flipV="1">
              <a:off x="3672" y="2385"/>
              <a:ext cx="199" cy="9"/>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62511" name="Group 209"/>
            <p:cNvGrpSpPr>
              <a:grpSpLocks/>
            </p:cNvGrpSpPr>
            <p:nvPr/>
          </p:nvGrpSpPr>
          <p:grpSpPr bwMode="auto">
            <a:xfrm>
              <a:off x="3210" y="583"/>
              <a:ext cx="679" cy="1806"/>
              <a:chOff x="3210" y="583"/>
              <a:chExt cx="679" cy="1806"/>
            </a:xfrm>
          </p:grpSpPr>
          <p:sp>
            <p:nvSpPr>
              <p:cNvPr id="62512" name="Line 210"/>
              <p:cNvSpPr>
                <a:spLocks noChangeShapeType="1"/>
              </p:cNvSpPr>
              <p:nvPr/>
            </p:nvSpPr>
            <p:spPr bwMode="auto">
              <a:xfrm>
                <a:off x="3878" y="656"/>
                <a:ext cx="0" cy="206"/>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2513" name="Line 211"/>
              <p:cNvSpPr>
                <a:spLocks noChangeShapeType="1"/>
              </p:cNvSpPr>
              <p:nvPr/>
            </p:nvSpPr>
            <p:spPr bwMode="auto">
              <a:xfrm>
                <a:off x="3533" y="610"/>
                <a:ext cx="356" cy="51"/>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2514" name="Line 212"/>
              <p:cNvSpPr>
                <a:spLocks noChangeShapeType="1"/>
              </p:cNvSpPr>
              <p:nvPr/>
            </p:nvSpPr>
            <p:spPr bwMode="auto">
              <a:xfrm flipH="1">
                <a:off x="3320" y="656"/>
                <a:ext cx="1" cy="342"/>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2515" name="Line 213"/>
              <p:cNvSpPr>
                <a:spLocks noChangeShapeType="1"/>
              </p:cNvSpPr>
              <p:nvPr/>
            </p:nvSpPr>
            <p:spPr bwMode="auto">
              <a:xfrm flipV="1">
                <a:off x="3318" y="622"/>
                <a:ext cx="164" cy="30"/>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2516" name="Line 214"/>
              <p:cNvSpPr>
                <a:spLocks noChangeShapeType="1"/>
              </p:cNvSpPr>
              <p:nvPr/>
            </p:nvSpPr>
            <p:spPr bwMode="auto">
              <a:xfrm flipH="1" flipV="1">
                <a:off x="3210" y="2359"/>
                <a:ext cx="294" cy="30"/>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2517" name="Line 215"/>
              <p:cNvSpPr>
                <a:spLocks noChangeShapeType="1"/>
              </p:cNvSpPr>
              <p:nvPr/>
            </p:nvSpPr>
            <p:spPr bwMode="auto">
              <a:xfrm flipH="1">
                <a:off x="3508" y="583"/>
                <a:ext cx="3" cy="1800"/>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2518" name="Line 216"/>
              <p:cNvSpPr>
                <a:spLocks noChangeShapeType="1"/>
              </p:cNvSpPr>
              <p:nvPr/>
            </p:nvSpPr>
            <p:spPr bwMode="auto">
              <a:xfrm flipV="1">
                <a:off x="3493" y="2355"/>
                <a:ext cx="207" cy="23"/>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21" name="Group 227"/>
          <p:cNvGrpSpPr>
            <a:grpSpLocks/>
          </p:cNvGrpSpPr>
          <p:nvPr/>
        </p:nvGrpSpPr>
        <p:grpSpPr bwMode="auto">
          <a:xfrm>
            <a:off x="11603038" y="692150"/>
            <a:ext cx="2014537" cy="3179763"/>
            <a:chOff x="1633" y="457"/>
            <a:chExt cx="1269" cy="2003"/>
          </a:xfrm>
        </p:grpSpPr>
        <p:sp>
          <p:nvSpPr>
            <p:cNvPr id="62499" name="Line 128"/>
            <p:cNvSpPr>
              <a:spLocks noChangeShapeType="1"/>
            </p:cNvSpPr>
            <p:nvPr/>
          </p:nvSpPr>
          <p:spPr bwMode="auto">
            <a:xfrm flipH="1">
              <a:off x="2282" y="461"/>
              <a:ext cx="172" cy="72"/>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62500" name="Group 217"/>
            <p:cNvGrpSpPr>
              <a:grpSpLocks/>
            </p:cNvGrpSpPr>
            <p:nvPr/>
          </p:nvGrpSpPr>
          <p:grpSpPr bwMode="auto">
            <a:xfrm>
              <a:off x="1633" y="457"/>
              <a:ext cx="1269" cy="2003"/>
              <a:chOff x="1633" y="457"/>
              <a:chExt cx="1269" cy="2003"/>
            </a:xfrm>
          </p:grpSpPr>
          <p:sp>
            <p:nvSpPr>
              <p:cNvPr id="62501" name="Line 218"/>
              <p:cNvSpPr>
                <a:spLocks noChangeShapeType="1"/>
              </p:cNvSpPr>
              <p:nvPr/>
            </p:nvSpPr>
            <p:spPr bwMode="auto">
              <a:xfrm flipV="1">
                <a:off x="1636" y="949"/>
                <a:ext cx="650" cy="223"/>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2502" name="Line 219"/>
              <p:cNvSpPr>
                <a:spLocks noChangeShapeType="1"/>
              </p:cNvSpPr>
              <p:nvPr/>
            </p:nvSpPr>
            <p:spPr bwMode="auto">
              <a:xfrm>
                <a:off x="1633" y="1160"/>
                <a:ext cx="6" cy="429"/>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2503" name="Line 220"/>
              <p:cNvSpPr>
                <a:spLocks noChangeShapeType="1"/>
              </p:cNvSpPr>
              <p:nvPr/>
            </p:nvSpPr>
            <p:spPr bwMode="auto">
              <a:xfrm>
                <a:off x="2457" y="457"/>
                <a:ext cx="7" cy="1999"/>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2504" name="Line 221"/>
              <p:cNvSpPr>
                <a:spLocks noChangeShapeType="1"/>
              </p:cNvSpPr>
              <p:nvPr/>
            </p:nvSpPr>
            <p:spPr bwMode="auto">
              <a:xfrm flipH="1" flipV="1">
                <a:off x="2261" y="523"/>
                <a:ext cx="25" cy="1880"/>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2505" name="Line 222"/>
              <p:cNvSpPr>
                <a:spLocks noChangeShapeType="1"/>
              </p:cNvSpPr>
              <p:nvPr/>
            </p:nvSpPr>
            <p:spPr bwMode="auto">
              <a:xfrm flipH="1" flipV="1">
                <a:off x="2185" y="2392"/>
                <a:ext cx="294" cy="65"/>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2506" name="Line 223"/>
              <p:cNvSpPr>
                <a:spLocks noChangeShapeType="1"/>
              </p:cNvSpPr>
              <p:nvPr/>
            </p:nvSpPr>
            <p:spPr bwMode="auto">
              <a:xfrm>
                <a:off x="2451" y="458"/>
                <a:ext cx="449" cy="66"/>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2507" name="Line 224"/>
              <p:cNvSpPr>
                <a:spLocks noChangeShapeType="1"/>
              </p:cNvSpPr>
              <p:nvPr/>
            </p:nvSpPr>
            <p:spPr bwMode="auto">
              <a:xfrm flipV="1">
                <a:off x="2432" y="2430"/>
                <a:ext cx="242" cy="30"/>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2508" name="Line 225"/>
              <p:cNvSpPr>
                <a:spLocks noChangeShapeType="1"/>
              </p:cNvSpPr>
              <p:nvPr/>
            </p:nvSpPr>
            <p:spPr bwMode="auto">
              <a:xfrm flipH="1">
                <a:off x="2894" y="523"/>
                <a:ext cx="8" cy="156"/>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2509" name="Line 226"/>
              <p:cNvSpPr>
                <a:spLocks noChangeShapeType="1"/>
              </p:cNvSpPr>
              <p:nvPr/>
            </p:nvSpPr>
            <p:spPr bwMode="auto">
              <a:xfrm flipV="1">
                <a:off x="1639" y="1082"/>
                <a:ext cx="628" cy="201"/>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23" name="Group 229"/>
          <p:cNvGrpSpPr>
            <a:grpSpLocks/>
          </p:cNvGrpSpPr>
          <p:nvPr/>
        </p:nvGrpSpPr>
        <p:grpSpPr bwMode="auto">
          <a:xfrm>
            <a:off x="13625513" y="1522413"/>
            <a:ext cx="892175" cy="2225675"/>
            <a:chOff x="2907" y="980"/>
            <a:chExt cx="562" cy="1402"/>
          </a:xfrm>
        </p:grpSpPr>
        <p:sp>
          <p:nvSpPr>
            <p:cNvPr id="62491" name="Line 230"/>
            <p:cNvSpPr>
              <a:spLocks noChangeShapeType="1"/>
            </p:cNvSpPr>
            <p:nvPr/>
          </p:nvSpPr>
          <p:spPr bwMode="auto">
            <a:xfrm flipV="1">
              <a:off x="3235" y="1624"/>
              <a:ext cx="0" cy="715"/>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62492" name="Group 231"/>
            <p:cNvGrpSpPr>
              <a:grpSpLocks/>
            </p:cNvGrpSpPr>
            <p:nvPr/>
          </p:nvGrpSpPr>
          <p:grpSpPr bwMode="auto">
            <a:xfrm>
              <a:off x="2907" y="980"/>
              <a:ext cx="562" cy="1402"/>
              <a:chOff x="2907" y="980"/>
              <a:chExt cx="562" cy="1402"/>
            </a:xfrm>
          </p:grpSpPr>
          <p:sp>
            <p:nvSpPr>
              <p:cNvPr id="62493" name="Line 232"/>
              <p:cNvSpPr>
                <a:spLocks noChangeShapeType="1"/>
              </p:cNvSpPr>
              <p:nvPr/>
            </p:nvSpPr>
            <p:spPr bwMode="auto">
              <a:xfrm>
                <a:off x="2916" y="980"/>
                <a:ext cx="535" cy="50"/>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2494" name="Line 233"/>
              <p:cNvSpPr>
                <a:spLocks noChangeShapeType="1"/>
              </p:cNvSpPr>
              <p:nvPr/>
            </p:nvSpPr>
            <p:spPr bwMode="auto">
              <a:xfrm>
                <a:off x="2912" y="1612"/>
                <a:ext cx="557" cy="6"/>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2495" name="Line 234"/>
              <p:cNvSpPr>
                <a:spLocks noChangeShapeType="1"/>
              </p:cNvSpPr>
              <p:nvPr/>
            </p:nvSpPr>
            <p:spPr bwMode="auto">
              <a:xfrm flipV="1">
                <a:off x="2917" y="1728"/>
                <a:ext cx="307" cy="1"/>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2496" name="Line 235"/>
              <p:cNvSpPr>
                <a:spLocks noChangeShapeType="1"/>
              </p:cNvSpPr>
              <p:nvPr/>
            </p:nvSpPr>
            <p:spPr bwMode="auto">
              <a:xfrm flipV="1">
                <a:off x="2912" y="2381"/>
                <a:ext cx="307" cy="1"/>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2497" name="Line 236"/>
              <p:cNvSpPr>
                <a:spLocks noChangeShapeType="1"/>
              </p:cNvSpPr>
              <p:nvPr/>
            </p:nvSpPr>
            <p:spPr bwMode="auto">
              <a:xfrm flipH="1">
                <a:off x="3443" y="1002"/>
                <a:ext cx="1" cy="614"/>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2498" name="Line 237"/>
              <p:cNvSpPr>
                <a:spLocks noChangeShapeType="1"/>
              </p:cNvSpPr>
              <p:nvPr/>
            </p:nvSpPr>
            <p:spPr bwMode="auto">
              <a:xfrm>
                <a:off x="2907" y="1076"/>
                <a:ext cx="535" cy="50"/>
              </a:xfrm>
              <a:prstGeom prst="line">
                <a:avLst/>
              </a:prstGeom>
              <a:noFill/>
              <a:ln w="57150">
                <a:solidFill>
                  <a:schemeClr val="accent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sp>
        <p:nvSpPr>
          <p:cNvPr id="2" name="Title 1"/>
          <p:cNvSpPr>
            <a:spLocks noGrp="1"/>
          </p:cNvSpPr>
          <p:nvPr>
            <p:ph type="title" idx="4294967295"/>
          </p:nvPr>
        </p:nvSpPr>
        <p:spPr>
          <a:xfrm>
            <a:off x="392113" y="4032250"/>
            <a:ext cx="8229600" cy="769938"/>
          </a:xfrm>
          <a:prstGeom prst="rect">
            <a:avLst/>
          </a:prstGeom>
          <a:ln w="12700">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b="1">
                <a:solidFill>
                  <a:schemeClr val="accent1"/>
                </a:solidFill>
                <a:latin typeface="Comic Sans MS" charset="0"/>
              </a:rPr>
              <a:t>දාවිත් රජතුමා එය සැළසුම් කළේය.</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nodeType="afterGroup">
                            <p:stCondLst>
                              <p:cond delay="500"/>
                            </p:stCondLst>
                            <p:childTnLst>
                              <p:par>
                                <p:cTn id="9" presetID="22" presetClass="entr" presetSubtype="4" fill="hold" nodeType="afterEffect">
                                  <p:stCondLst>
                                    <p:cond delay="100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par>
                          <p:cTn id="12" fill="hold" nodeType="afterGroup">
                            <p:stCondLst>
                              <p:cond delay="2000"/>
                            </p:stCondLst>
                            <p:childTnLst>
                              <p:par>
                                <p:cTn id="13" presetID="22" presetClass="entr" presetSubtype="8" fill="hold" nodeType="afterEffect">
                                  <p:stCondLst>
                                    <p:cond delay="100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par>
                          <p:cTn id="16" fill="hold" nodeType="afterGroup">
                            <p:stCondLst>
                              <p:cond delay="3500"/>
                            </p:stCondLst>
                            <p:childTnLst>
                              <p:par>
                                <p:cTn id="17" presetID="22" presetClass="entr" presetSubtype="8" fill="hold" nodeType="afterEffect">
                                  <p:stCondLst>
                                    <p:cond delay="100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par>
                          <p:cTn id="20" fill="hold" nodeType="afterGroup">
                            <p:stCondLst>
                              <p:cond delay="5000"/>
                            </p:stCondLst>
                            <p:childTnLst>
                              <p:par>
                                <p:cTn id="21" presetID="22" presetClass="entr" presetSubtype="8" fill="hold" nodeType="afterEffect">
                                  <p:stCondLst>
                                    <p:cond delay="100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500"/>
                                        <p:tgtEl>
                                          <p:spTgt spid="13"/>
                                        </p:tgtEl>
                                      </p:cBhvr>
                                    </p:animEffect>
                                  </p:childTnLst>
                                </p:cTn>
                              </p:par>
                            </p:childTnLst>
                          </p:cTn>
                        </p:par>
                        <p:par>
                          <p:cTn id="24" fill="hold" nodeType="afterGroup">
                            <p:stCondLst>
                              <p:cond delay="6500"/>
                            </p:stCondLst>
                            <p:childTnLst>
                              <p:par>
                                <p:cTn id="25" presetID="22" presetClass="entr" presetSubtype="4" fill="hold" grpId="0" nodeType="afterEffect">
                                  <p:stCondLst>
                                    <p:cond delay="1000"/>
                                  </p:stCondLst>
                                  <p:childTnLst>
                                    <p:set>
                                      <p:cBhvr>
                                        <p:cTn id="26" dur="1" fill="hold">
                                          <p:stCondLst>
                                            <p:cond delay="0"/>
                                          </p:stCondLst>
                                        </p:cTn>
                                        <p:tgtEl>
                                          <p:spTgt spid="630920"/>
                                        </p:tgtEl>
                                        <p:attrNameLst>
                                          <p:attrName>style.visibility</p:attrName>
                                        </p:attrNameLst>
                                      </p:cBhvr>
                                      <p:to>
                                        <p:strVal val="visible"/>
                                      </p:to>
                                    </p:set>
                                    <p:animEffect transition="in" filter="wipe(down)">
                                      <p:cBhvr>
                                        <p:cTn id="27" dur="500"/>
                                        <p:tgtEl>
                                          <p:spTgt spid="630920"/>
                                        </p:tgtEl>
                                      </p:cBhvr>
                                    </p:animEffect>
                                  </p:childTnLst>
                                </p:cTn>
                              </p:par>
                            </p:childTnLst>
                          </p:cTn>
                        </p:par>
                        <p:par>
                          <p:cTn id="28" fill="hold" nodeType="afterGroup">
                            <p:stCondLst>
                              <p:cond delay="8000"/>
                            </p:stCondLst>
                            <p:childTnLst>
                              <p:par>
                                <p:cTn id="29" presetID="22" presetClass="entr" presetSubtype="4" fill="hold" grpId="0" nodeType="afterEffect">
                                  <p:stCondLst>
                                    <p:cond delay="1000"/>
                                  </p:stCondLst>
                                  <p:childTnLst>
                                    <p:set>
                                      <p:cBhvr>
                                        <p:cTn id="30" dur="1" fill="hold">
                                          <p:stCondLst>
                                            <p:cond delay="0"/>
                                          </p:stCondLst>
                                        </p:cTn>
                                        <p:tgtEl>
                                          <p:spTgt spid="630919"/>
                                        </p:tgtEl>
                                        <p:attrNameLst>
                                          <p:attrName>style.visibility</p:attrName>
                                        </p:attrNameLst>
                                      </p:cBhvr>
                                      <p:to>
                                        <p:strVal val="visible"/>
                                      </p:to>
                                    </p:set>
                                    <p:animEffect transition="in" filter="wipe(down)">
                                      <p:cBhvr>
                                        <p:cTn id="31" dur="500"/>
                                        <p:tgtEl>
                                          <p:spTgt spid="63091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30928"/>
                                        </p:tgtEl>
                                        <p:attrNameLst>
                                          <p:attrName>style.visibility</p:attrName>
                                        </p:attrNameLst>
                                      </p:cBhvr>
                                      <p:to>
                                        <p:strVal val="visible"/>
                                      </p:to>
                                    </p:set>
                                    <p:animEffect transition="in" filter="fade">
                                      <p:cBhvr>
                                        <p:cTn id="36" dur="2000"/>
                                        <p:tgtEl>
                                          <p:spTgt spid="630928"/>
                                        </p:tgtEl>
                                      </p:cBhvr>
                                    </p:animEffect>
                                  </p:childTnLst>
                                </p:cTn>
                              </p:par>
                            </p:childTnLst>
                          </p:cTn>
                        </p:par>
                        <p:par>
                          <p:cTn id="37" fill="hold" nodeType="afterGroup">
                            <p:stCondLst>
                              <p:cond delay="2000"/>
                            </p:stCondLst>
                            <p:childTnLst>
                              <p:par>
                                <p:cTn id="38" presetID="22" presetClass="entr" presetSubtype="8" fill="hold" nodeType="afterEffect">
                                  <p:stCondLst>
                                    <p:cond delay="1000"/>
                                  </p:stCondLst>
                                  <p:childTnLst>
                                    <p:set>
                                      <p:cBhvr>
                                        <p:cTn id="39" dur="1" fill="hold">
                                          <p:stCondLst>
                                            <p:cond delay="0"/>
                                          </p:stCondLst>
                                        </p:cTn>
                                        <p:tgtEl>
                                          <p:spTgt spid="18"/>
                                        </p:tgtEl>
                                        <p:attrNameLst>
                                          <p:attrName>style.visibility</p:attrName>
                                        </p:attrNameLst>
                                      </p:cBhvr>
                                      <p:to>
                                        <p:strVal val="visible"/>
                                      </p:to>
                                    </p:set>
                                    <p:animEffect transition="in" filter="wipe(left)">
                                      <p:cBhvr>
                                        <p:cTn id="40" dur="500"/>
                                        <p:tgtEl>
                                          <p:spTgt spid="18"/>
                                        </p:tgtEl>
                                      </p:cBhvr>
                                    </p:animEffect>
                                  </p:childTnLst>
                                </p:cTn>
                              </p:par>
                            </p:childTnLst>
                          </p:cTn>
                        </p:par>
                        <p:par>
                          <p:cTn id="41" fill="hold" nodeType="afterGroup">
                            <p:stCondLst>
                              <p:cond delay="3500"/>
                            </p:stCondLst>
                            <p:childTnLst>
                              <p:par>
                                <p:cTn id="42" presetID="22" presetClass="entr" presetSubtype="4" fill="hold" nodeType="afterEffect">
                                  <p:stCondLst>
                                    <p:cond delay="1000"/>
                                  </p:stCondLst>
                                  <p:childTnLst>
                                    <p:set>
                                      <p:cBhvr>
                                        <p:cTn id="43" dur="1" fill="hold">
                                          <p:stCondLst>
                                            <p:cond delay="0"/>
                                          </p:stCondLst>
                                        </p:cTn>
                                        <p:tgtEl>
                                          <p:spTgt spid="17"/>
                                        </p:tgtEl>
                                        <p:attrNameLst>
                                          <p:attrName>style.visibility</p:attrName>
                                        </p:attrNameLst>
                                      </p:cBhvr>
                                      <p:to>
                                        <p:strVal val="visible"/>
                                      </p:to>
                                    </p:set>
                                    <p:animEffect transition="in" filter="wipe(down)">
                                      <p:cBhvr>
                                        <p:cTn id="44" dur="500"/>
                                        <p:tgtEl>
                                          <p:spTgt spid="17"/>
                                        </p:tgtEl>
                                      </p:cBhvr>
                                    </p:animEffect>
                                  </p:childTnLst>
                                </p:cTn>
                              </p:par>
                            </p:childTnLst>
                          </p:cTn>
                        </p:par>
                        <p:par>
                          <p:cTn id="45" fill="hold" nodeType="afterGroup">
                            <p:stCondLst>
                              <p:cond delay="5000"/>
                            </p:stCondLst>
                            <p:childTnLst>
                              <p:par>
                                <p:cTn id="46" presetID="22" presetClass="entr" presetSubtype="8" fill="hold" nodeType="afterEffect">
                                  <p:stCondLst>
                                    <p:cond delay="1000"/>
                                  </p:stCondLst>
                                  <p:childTnLst>
                                    <p:set>
                                      <p:cBhvr>
                                        <p:cTn id="47" dur="1" fill="hold">
                                          <p:stCondLst>
                                            <p:cond delay="0"/>
                                          </p:stCondLst>
                                        </p:cTn>
                                        <p:tgtEl>
                                          <p:spTgt spid="21"/>
                                        </p:tgtEl>
                                        <p:attrNameLst>
                                          <p:attrName>style.visibility</p:attrName>
                                        </p:attrNameLst>
                                      </p:cBhvr>
                                      <p:to>
                                        <p:strVal val="visible"/>
                                      </p:to>
                                    </p:set>
                                    <p:animEffect transition="in" filter="wipe(left)">
                                      <p:cBhvr>
                                        <p:cTn id="48" dur="500"/>
                                        <p:tgtEl>
                                          <p:spTgt spid="21"/>
                                        </p:tgtEl>
                                      </p:cBhvr>
                                    </p:animEffect>
                                  </p:childTnLst>
                                </p:cTn>
                              </p:par>
                            </p:childTnLst>
                          </p:cTn>
                        </p:par>
                        <p:par>
                          <p:cTn id="49" fill="hold" nodeType="afterGroup">
                            <p:stCondLst>
                              <p:cond delay="6500"/>
                            </p:stCondLst>
                            <p:childTnLst>
                              <p:par>
                                <p:cTn id="50" presetID="22" presetClass="entr" presetSubtype="8" fill="hold" nodeType="afterEffect">
                                  <p:stCondLst>
                                    <p:cond delay="1000"/>
                                  </p:stCondLst>
                                  <p:childTnLst>
                                    <p:set>
                                      <p:cBhvr>
                                        <p:cTn id="51" dur="1" fill="hold">
                                          <p:stCondLst>
                                            <p:cond delay="0"/>
                                          </p:stCondLst>
                                        </p:cTn>
                                        <p:tgtEl>
                                          <p:spTgt spid="19"/>
                                        </p:tgtEl>
                                        <p:attrNameLst>
                                          <p:attrName>style.visibility</p:attrName>
                                        </p:attrNameLst>
                                      </p:cBhvr>
                                      <p:to>
                                        <p:strVal val="visible"/>
                                      </p:to>
                                    </p:set>
                                    <p:animEffect transition="in" filter="wipe(left)">
                                      <p:cBhvr>
                                        <p:cTn id="52" dur="500"/>
                                        <p:tgtEl>
                                          <p:spTgt spid="19"/>
                                        </p:tgtEl>
                                      </p:cBhvr>
                                    </p:animEffect>
                                  </p:childTnLst>
                                </p:cTn>
                              </p:par>
                            </p:childTnLst>
                          </p:cTn>
                        </p:par>
                        <p:par>
                          <p:cTn id="53" fill="hold" nodeType="afterGroup">
                            <p:stCondLst>
                              <p:cond delay="8000"/>
                            </p:stCondLst>
                            <p:childTnLst>
                              <p:par>
                                <p:cTn id="54" presetID="22" presetClass="entr" presetSubtype="8" fill="hold" nodeType="afterEffect">
                                  <p:stCondLst>
                                    <p:cond delay="1000"/>
                                  </p:stCondLst>
                                  <p:childTnLst>
                                    <p:set>
                                      <p:cBhvr>
                                        <p:cTn id="55" dur="1" fill="hold">
                                          <p:stCondLst>
                                            <p:cond delay="0"/>
                                          </p:stCondLst>
                                        </p:cTn>
                                        <p:tgtEl>
                                          <p:spTgt spid="23"/>
                                        </p:tgtEl>
                                        <p:attrNameLst>
                                          <p:attrName>style.visibility</p:attrName>
                                        </p:attrNameLst>
                                      </p:cBhvr>
                                      <p:to>
                                        <p:strVal val="visible"/>
                                      </p:to>
                                    </p:set>
                                    <p:animEffect transition="in" filter="wipe(left)">
                                      <p:cBhvr>
                                        <p:cTn id="56" dur="500"/>
                                        <p:tgtEl>
                                          <p:spTgt spid="23"/>
                                        </p:tgtEl>
                                      </p:cBhvr>
                                    </p:animEffect>
                                  </p:childTnLst>
                                </p:cTn>
                              </p:par>
                            </p:childTnLst>
                          </p:cTn>
                        </p:par>
                        <p:par>
                          <p:cTn id="57" fill="hold" nodeType="afterGroup">
                            <p:stCondLst>
                              <p:cond delay="9500"/>
                            </p:stCondLst>
                            <p:childTnLst>
                              <p:par>
                                <p:cTn id="58" presetID="22" presetClass="entr" presetSubtype="4" fill="hold" grpId="0" nodeType="afterEffect">
                                  <p:stCondLst>
                                    <p:cond delay="1000"/>
                                  </p:stCondLst>
                                  <p:childTnLst>
                                    <p:set>
                                      <p:cBhvr>
                                        <p:cTn id="59" dur="1" fill="hold">
                                          <p:stCondLst>
                                            <p:cond delay="0"/>
                                          </p:stCondLst>
                                        </p:cTn>
                                        <p:tgtEl>
                                          <p:spTgt spid="100"/>
                                        </p:tgtEl>
                                        <p:attrNameLst>
                                          <p:attrName>style.visibility</p:attrName>
                                        </p:attrNameLst>
                                      </p:cBhvr>
                                      <p:to>
                                        <p:strVal val="visible"/>
                                      </p:to>
                                    </p:set>
                                    <p:animEffect transition="in" filter="wipe(down)">
                                      <p:cBhvr>
                                        <p:cTn id="60" dur="500"/>
                                        <p:tgtEl>
                                          <p:spTgt spid="100"/>
                                        </p:tgtEl>
                                      </p:cBhvr>
                                    </p:animEffect>
                                  </p:childTnLst>
                                </p:cTn>
                              </p:par>
                            </p:childTnLst>
                          </p:cTn>
                        </p:par>
                        <p:par>
                          <p:cTn id="61" fill="hold" nodeType="afterGroup">
                            <p:stCondLst>
                              <p:cond delay="11000"/>
                            </p:stCondLst>
                            <p:childTnLst>
                              <p:par>
                                <p:cTn id="62" presetID="22" presetClass="entr" presetSubtype="4" fill="hold" grpId="0" nodeType="afterEffect">
                                  <p:stCondLst>
                                    <p:cond delay="1000"/>
                                  </p:stCondLst>
                                  <p:childTnLst>
                                    <p:set>
                                      <p:cBhvr>
                                        <p:cTn id="63" dur="1" fill="hold">
                                          <p:stCondLst>
                                            <p:cond delay="0"/>
                                          </p:stCondLst>
                                        </p:cTn>
                                        <p:tgtEl>
                                          <p:spTgt spid="99"/>
                                        </p:tgtEl>
                                        <p:attrNameLst>
                                          <p:attrName>style.visibility</p:attrName>
                                        </p:attrNameLst>
                                      </p:cBhvr>
                                      <p:to>
                                        <p:strVal val="visible"/>
                                      </p:to>
                                    </p:set>
                                    <p:animEffect transition="in" filter="wipe(down)">
                                      <p:cBhvr>
                                        <p:cTn id="64"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0919" grpId="0" animBg="1"/>
      <p:bldP spid="630920" grpId="0" animBg="1"/>
      <p:bldP spid="630928" grpId="0"/>
      <p:bldP spid="99" grpId="0" animBg="1"/>
      <p:bldP spid="10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0" name="Text Box 2"/>
          <p:cNvSpPr txBox="1">
            <a:spLocks noChangeArrowheads="1"/>
          </p:cNvSpPr>
          <p:nvPr/>
        </p:nvSpPr>
        <p:spPr bwMode="auto">
          <a:xfrm>
            <a:off x="1757363" y="-22225"/>
            <a:ext cx="5668962"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600" b="1">
                <a:solidFill>
                  <a:schemeClr val="tx1"/>
                </a:solidFill>
                <a:latin typeface="Comic Sans MS" charset="0"/>
              </a:rPr>
              <a:t>1 රාජාවලිය 5:5</a:t>
            </a:r>
          </a:p>
        </p:txBody>
      </p:sp>
      <p:sp>
        <p:nvSpPr>
          <p:cNvPr id="64514" name="Text Box 3"/>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64515" name="Text Box 4"/>
          <p:cNvSpPr txBox="1">
            <a:spLocks noChangeArrowheads="1"/>
          </p:cNvSpPr>
          <p:nvPr/>
        </p:nvSpPr>
        <p:spPr bwMode="auto">
          <a:xfrm>
            <a:off x="8658225" y="64135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endParaRPr lang="en-US" sz="2000">
              <a:solidFill>
                <a:srgbClr val="FFA27C"/>
              </a:solidFill>
              <a:latin typeface="B VAG Rounded Bold" charset="0"/>
            </a:endParaRPr>
          </a:p>
        </p:txBody>
      </p:sp>
      <p:pic>
        <p:nvPicPr>
          <p:cNvPr id="611333" name="Picture 5"/>
          <p:cNvPicPr>
            <a:picLocks noChangeAspect="1" noChangeArrowheads="1"/>
          </p:cNvPicPr>
          <p:nvPr/>
        </p:nvPicPr>
        <p:blipFill>
          <a:blip r:embed="rId3">
            <a:lum bright="18000" contrast="24000"/>
            <a:extLst>
              <a:ext uri="{28A0092B-C50C-407E-A947-70E740481C1C}">
                <a14:useLocalDpi xmlns:a14="http://schemas.microsoft.com/office/drawing/2010/main" val="0"/>
              </a:ext>
            </a:extLst>
          </a:blip>
          <a:srcRect/>
          <a:stretch>
            <a:fillRect/>
          </a:stretch>
        </p:blipFill>
        <p:spPr bwMode="auto">
          <a:xfrm>
            <a:off x="596900" y="546100"/>
            <a:ext cx="7966075" cy="5757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64517" name="Group 6"/>
          <p:cNvGrpSpPr>
            <a:grpSpLocks/>
          </p:cNvGrpSpPr>
          <p:nvPr/>
        </p:nvGrpSpPr>
        <p:grpSpPr bwMode="auto">
          <a:xfrm>
            <a:off x="8018463" y="3436938"/>
            <a:ext cx="981075" cy="1843087"/>
            <a:chOff x="5051" y="2165"/>
            <a:chExt cx="618" cy="1161"/>
          </a:xfrm>
        </p:grpSpPr>
        <p:grpSp>
          <p:nvGrpSpPr>
            <p:cNvPr id="64562" name="Group 7"/>
            <p:cNvGrpSpPr>
              <a:grpSpLocks/>
            </p:cNvGrpSpPr>
            <p:nvPr/>
          </p:nvGrpSpPr>
          <p:grpSpPr bwMode="auto">
            <a:xfrm>
              <a:off x="5051" y="2165"/>
              <a:ext cx="618" cy="1161"/>
              <a:chOff x="5051" y="2165"/>
              <a:chExt cx="618" cy="1161"/>
            </a:xfrm>
          </p:grpSpPr>
          <p:sp>
            <p:nvSpPr>
              <p:cNvPr id="64564" name="Freeform 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4565" name="AutoShape 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4566" name="Rectangle 1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4567" name="Line 1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4568" name="Rectangle 1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4569" name="Rectangle 1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4570" name="Line 1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4571" name="Line 1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4572" name="Line 1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4573" name="Line 1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4574" name="Line 1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4575" name="Line 1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4576" name="Line 2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4577" name="Line 2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4578" name="Line 2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4579" name="Line 2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4580" name="Rectangle 24"/>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රාජකීය</a:t>
                </a:r>
              </a:p>
            </p:txBody>
          </p:sp>
        </p:grpSp>
        <p:sp>
          <p:nvSpPr>
            <p:cNvPr id="64563" name="Rectangle 25"/>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611354" name="Rectangle 26"/>
          <p:cNvSpPr>
            <a:spLocks noChangeArrowheads="1"/>
          </p:cNvSpPr>
          <p:nvPr/>
        </p:nvSpPr>
        <p:spPr bwMode="auto">
          <a:xfrm>
            <a:off x="812323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30</a:t>
            </a:r>
          </a:p>
        </p:txBody>
      </p:sp>
      <p:sp>
        <p:nvSpPr>
          <p:cNvPr id="64519" name="Text Box 27"/>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grpSp>
        <p:nvGrpSpPr>
          <p:cNvPr id="5" name="Group 31"/>
          <p:cNvGrpSpPr>
            <a:grpSpLocks/>
          </p:cNvGrpSpPr>
          <p:nvPr/>
        </p:nvGrpSpPr>
        <p:grpSpPr bwMode="auto">
          <a:xfrm>
            <a:off x="1974850" y="725488"/>
            <a:ext cx="5214938" cy="3875087"/>
            <a:chOff x="1244" y="457"/>
            <a:chExt cx="3285" cy="2441"/>
          </a:xfrm>
        </p:grpSpPr>
        <p:sp>
          <p:nvSpPr>
            <p:cNvPr id="64522" name="Line 32"/>
            <p:cNvSpPr>
              <a:spLocks noChangeShapeType="1"/>
            </p:cNvSpPr>
            <p:nvPr/>
          </p:nvSpPr>
          <p:spPr bwMode="auto">
            <a:xfrm flipV="1">
              <a:off x="1636" y="949"/>
              <a:ext cx="650" cy="223"/>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4523" name="Line 33"/>
            <p:cNvSpPr>
              <a:spLocks noChangeShapeType="1"/>
            </p:cNvSpPr>
            <p:nvPr/>
          </p:nvSpPr>
          <p:spPr bwMode="auto">
            <a:xfrm>
              <a:off x="1633" y="1160"/>
              <a:ext cx="6" cy="429"/>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4524" name="Line 34"/>
            <p:cNvSpPr>
              <a:spLocks noChangeShapeType="1"/>
            </p:cNvSpPr>
            <p:nvPr/>
          </p:nvSpPr>
          <p:spPr bwMode="auto">
            <a:xfrm flipH="1">
              <a:off x="1355" y="1621"/>
              <a:ext cx="1" cy="721"/>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4525" name="Line 35"/>
            <p:cNvSpPr>
              <a:spLocks noChangeShapeType="1"/>
            </p:cNvSpPr>
            <p:nvPr/>
          </p:nvSpPr>
          <p:spPr bwMode="auto">
            <a:xfrm flipV="1">
              <a:off x="1374" y="1566"/>
              <a:ext cx="485" cy="73"/>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4526" name="Line 36"/>
            <p:cNvSpPr>
              <a:spLocks noChangeShapeType="1"/>
            </p:cNvSpPr>
            <p:nvPr/>
          </p:nvSpPr>
          <p:spPr bwMode="auto">
            <a:xfrm flipV="1">
              <a:off x="1856" y="1562"/>
              <a:ext cx="335" cy="1"/>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4527" name="Line 37"/>
            <p:cNvSpPr>
              <a:spLocks noChangeShapeType="1"/>
            </p:cNvSpPr>
            <p:nvPr/>
          </p:nvSpPr>
          <p:spPr bwMode="auto">
            <a:xfrm>
              <a:off x="2916" y="980"/>
              <a:ext cx="535" cy="50"/>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4528" name="Line 38"/>
            <p:cNvSpPr>
              <a:spLocks noChangeShapeType="1"/>
            </p:cNvSpPr>
            <p:nvPr/>
          </p:nvSpPr>
          <p:spPr bwMode="auto">
            <a:xfrm>
              <a:off x="1255" y="2513"/>
              <a:ext cx="1071" cy="384"/>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4529" name="Line 39"/>
            <p:cNvSpPr>
              <a:spLocks noChangeShapeType="1"/>
            </p:cNvSpPr>
            <p:nvPr/>
          </p:nvSpPr>
          <p:spPr bwMode="auto">
            <a:xfrm flipV="1">
              <a:off x="2351" y="2693"/>
              <a:ext cx="2178" cy="201"/>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4530" name="Line 40"/>
            <p:cNvSpPr>
              <a:spLocks noChangeShapeType="1"/>
            </p:cNvSpPr>
            <p:nvPr/>
          </p:nvSpPr>
          <p:spPr bwMode="auto">
            <a:xfrm>
              <a:off x="1244" y="2316"/>
              <a:ext cx="1099" cy="234"/>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4531" name="Line 41"/>
            <p:cNvSpPr>
              <a:spLocks noChangeShapeType="1"/>
            </p:cNvSpPr>
            <p:nvPr/>
          </p:nvSpPr>
          <p:spPr bwMode="auto">
            <a:xfrm flipV="1">
              <a:off x="2319" y="2417"/>
              <a:ext cx="2199" cy="137"/>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4532" name="Line 42"/>
            <p:cNvSpPr>
              <a:spLocks noChangeShapeType="1"/>
            </p:cNvSpPr>
            <p:nvPr/>
          </p:nvSpPr>
          <p:spPr bwMode="auto">
            <a:xfrm>
              <a:off x="2912" y="1612"/>
              <a:ext cx="557" cy="6"/>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4533" name="Line 43"/>
            <p:cNvSpPr>
              <a:spLocks noChangeShapeType="1"/>
            </p:cNvSpPr>
            <p:nvPr/>
          </p:nvSpPr>
          <p:spPr bwMode="auto">
            <a:xfrm>
              <a:off x="3901" y="2323"/>
              <a:ext cx="593" cy="84"/>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4534" name="Line 44"/>
            <p:cNvSpPr>
              <a:spLocks noChangeShapeType="1"/>
            </p:cNvSpPr>
            <p:nvPr/>
          </p:nvSpPr>
          <p:spPr bwMode="auto">
            <a:xfrm flipV="1">
              <a:off x="1861" y="2382"/>
              <a:ext cx="335" cy="36"/>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4535" name="Line 45"/>
            <p:cNvSpPr>
              <a:spLocks noChangeShapeType="1"/>
            </p:cNvSpPr>
            <p:nvPr/>
          </p:nvSpPr>
          <p:spPr bwMode="auto">
            <a:xfrm>
              <a:off x="2457" y="457"/>
              <a:ext cx="7" cy="1999"/>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4536" name="Line 46"/>
            <p:cNvSpPr>
              <a:spLocks noChangeShapeType="1"/>
            </p:cNvSpPr>
            <p:nvPr/>
          </p:nvSpPr>
          <p:spPr bwMode="auto">
            <a:xfrm flipH="1" flipV="1">
              <a:off x="2261" y="523"/>
              <a:ext cx="25" cy="1880"/>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4537" name="Line 47"/>
            <p:cNvSpPr>
              <a:spLocks noChangeShapeType="1"/>
            </p:cNvSpPr>
            <p:nvPr/>
          </p:nvSpPr>
          <p:spPr bwMode="auto">
            <a:xfrm>
              <a:off x="3878" y="656"/>
              <a:ext cx="0" cy="206"/>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4538" name="Line 48"/>
            <p:cNvSpPr>
              <a:spLocks noChangeShapeType="1"/>
            </p:cNvSpPr>
            <p:nvPr/>
          </p:nvSpPr>
          <p:spPr bwMode="auto">
            <a:xfrm flipH="1">
              <a:off x="1858" y="1552"/>
              <a:ext cx="1" cy="879"/>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4539" name="Line 49"/>
            <p:cNvSpPr>
              <a:spLocks noChangeShapeType="1"/>
            </p:cNvSpPr>
            <p:nvPr/>
          </p:nvSpPr>
          <p:spPr bwMode="auto">
            <a:xfrm flipH="1">
              <a:off x="2190" y="1563"/>
              <a:ext cx="1" cy="814"/>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4540" name="Line 50"/>
            <p:cNvSpPr>
              <a:spLocks noChangeShapeType="1"/>
            </p:cNvSpPr>
            <p:nvPr/>
          </p:nvSpPr>
          <p:spPr bwMode="auto">
            <a:xfrm flipH="1" flipV="1">
              <a:off x="2185" y="2392"/>
              <a:ext cx="294" cy="65"/>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4541" name="Line 51"/>
            <p:cNvSpPr>
              <a:spLocks noChangeShapeType="1"/>
            </p:cNvSpPr>
            <p:nvPr/>
          </p:nvSpPr>
          <p:spPr bwMode="auto">
            <a:xfrm flipV="1">
              <a:off x="3672" y="2385"/>
              <a:ext cx="199" cy="9"/>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4542" name="Line 52"/>
            <p:cNvSpPr>
              <a:spLocks noChangeShapeType="1"/>
            </p:cNvSpPr>
            <p:nvPr/>
          </p:nvSpPr>
          <p:spPr bwMode="auto">
            <a:xfrm flipH="1">
              <a:off x="1264" y="2338"/>
              <a:ext cx="1" cy="178"/>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4543" name="Line 53"/>
            <p:cNvSpPr>
              <a:spLocks noChangeShapeType="1"/>
            </p:cNvSpPr>
            <p:nvPr/>
          </p:nvSpPr>
          <p:spPr bwMode="auto">
            <a:xfrm flipH="1">
              <a:off x="2347" y="2561"/>
              <a:ext cx="8" cy="337"/>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4544" name="Line 54"/>
            <p:cNvSpPr>
              <a:spLocks noChangeShapeType="1"/>
            </p:cNvSpPr>
            <p:nvPr/>
          </p:nvSpPr>
          <p:spPr bwMode="auto">
            <a:xfrm flipH="1">
              <a:off x="4514" y="2400"/>
              <a:ext cx="1" cy="315"/>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4545" name="Line 55"/>
            <p:cNvSpPr>
              <a:spLocks noChangeShapeType="1"/>
            </p:cNvSpPr>
            <p:nvPr/>
          </p:nvSpPr>
          <p:spPr bwMode="auto">
            <a:xfrm>
              <a:off x="2451" y="458"/>
              <a:ext cx="449" cy="66"/>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4546" name="Line 56"/>
            <p:cNvSpPr>
              <a:spLocks noChangeShapeType="1"/>
            </p:cNvSpPr>
            <p:nvPr/>
          </p:nvSpPr>
          <p:spPr bwMode="auto">
            <a:xfrm>
              <a:off x="3533" y="610"/>
              <a:ext cx="356" cy="51"/>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4547" name="Line 57"/>
            <p:cNvSpPr>
              <a:spLocks noChangeShapeType="1"/>
            </p:cNvSpPr>
            <p:nvPr/>
          </p:nvSpPr>
          <p:spPr bwMode="auto">
            <a:xfrm flipH="1">
              <a:off x="2282" y="461"/>
              <a:ext cx="172" cy="72"/>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4548" name="Line 58"/>
            <p:cNvSpPr>
              <a:spLocks noChangeShapeType="1"/>
            </p:cNvSpPr>
            <p:nvPr/>
          </p:nvSpPr>
          <p:spPr bwMode="auto">
            <a:xfrm flipH="1">
              <a:off x="3320" y="656"/>
              <a:ext cx="1" cy="342"/>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4549" name="Line 59"/>
            <p:cNvSpPr>
              <a:spLocks noChangeShapeType="1"/>
            </p:cNvSpPr>
            <p:nvPr/>
          </p:nvSpPr>
          <p:spPr bwMode="auto">
            <a:xfrm flipV="1">
              <a:off x="3318" y="622"/>
              <a:ext cx="164" cy="30"/>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4550" name="Line 60"/>
            <p:cNvSpPr>
              <a:spLocks noChangeShapeType="1"/>
            </p:cNvSpPr>
            <p:nvPr/>
          </p:nvSpPr>
          <p:spPr bwMode="auto">
            <a:xfrm flipV="1">
              <a:off x="2917" y="1728"/>
              <a:ext cx="307" cy="1"/>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4551" name="Line 61"/>
            <p:cNvSpPr>
              <a:spLocks noChangeShapeType="1"/>
            </p:cNvSpPr>
            <p:nvPr/>
          </p:nvSpPr>
          <p:spPr bwMode="auto">
            <a:xfrm flipV="1">
              <a:off x="3235" y="1624"/>
              <a:ext cx="0" cy="715"/>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4552" name="Line 62"/>
            <p:cNvSpPr>
              <a:spLocks noChangeShapeType="1"/>
            </p:cNvSpPr>
            <p:nvPr/>
          </p:nvSpPr>
          <p:spPr bwMode="auto">
            <a:xfrm flipH="1" flipV="1">
              <a:off x="3210" y="2359"/>
              <a:ext cx="294" cy="30"/>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4553" name="Line 63"/>
            <p:cNvSpPr>
              <a:spLocks noChangeShapeType="1"/>
            </p:cNvSpPr>
            <p:nvPr/>
          </p:nvSpPr>
          <p:spPr bwMode="auto">
            <a:xfrm flipV="1">
              <a:off x="2912" y="2381"/>
              <a:ext cx="307" cy="1"/>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4554" name="AutoShape 64"/>
            <p:cNvSpPr>
              <a:spLocks noChangeArrowheads="1"/>
            </p:cNvSpPr>
            <p:nvPr/>
          </p:nvSpPr>
          <p:spPr bwMode="auto">
            <a:xfrm rot="10769242">
              <a:off x="2685" y="711"/>
              <a:ext cx="235" cy="1749"/>
            </a:xfrm>
            <a:prstGeom prst="can">
              <a:avLst>
                <a:gd name="adj" fmla="val 10475"/>
              </a:avLst>
            </a:prstGeom>
            <a:noFill/>
            <a:ln w="28575">
              <a:solidFill>
                <a:schemeClr val="tx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64555" name="AutoShape 65"/>
            <p:cNvSpPr>
              <a:spLocks noChangeArrowheads="1"/>
            </p:cNvSpPr>
            <p:nvPr/>
          </p:nvSpPr>
          <p:spPr bwMode="auto">
            <a:xfrm rot="10789709">
              <a:off x="3725" y="844"/>
              <a:ext cx="200" cy="1550"/>
            </a:xfrm>
            <a:prstGeom prst="can">
              <a:avLst>
                <a:gd name="adj" fmla="val 10907"/>
              </a:avLst>
            </a:prstGeom>
            <a:noFill/>
            <a:ln w="28575">
              <a:solidFill>
                <a:schemeClr val="tx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64556" name="Line 66"/>
            <p:cNvSpPr>
              <a:spLocks noChangeShapeType="1"/>
            </p:cNvSpPr>
            <p:nvPr/>
          </p:nvSpPr>
          <p:spPr bwMode="auto">
            <a:xfrm flipV="1">
              <a:off x="2432" y="2430"/>
              <a:ext cx="242" cy="30"/>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4557" name="Line 67"/>
            <p:cNvSpPr>
              <a:spLocks noChangeShapeType="1"/>
            </p:cNvSpPr>
            <p:nvPr/>
          </p:nvSpPr>
          <p:spPr bwMode="auto">
            <a:xfrm flipH="1">
              <a:off x="3443" y="1002"/>
              <a:ext cx="1" cy="614"/>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4558" name="Line 68"/>
            <p:cNvSpPr>
              <a:spLocks noChangeShapeType="1"/>
            </p:cNvSpPr>
            <p:nvPr/>
          </p:nvSpPr>
          <p:spPr bwMode="auto">
            <a:xfrm flipH="1">
              <a:off x="3508" y="583"/>
              <a:ext cx="3" cy="1800"/>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4559" name="Line 69"/>
            <p:cNvSpPr>
              <a:spLocks noChangeShapeType="1"/>
            </p:cNvSpPr>
            <p:nvPr/>
          </p:nvSpPr>
          <p:spPr bwMode="auto">
            <a:xfrm flipH="1">
              <a:off x="2894" y="523"/>
              <a:ext cx="8" cy="156"/>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4560" name="Line 70"/>
            <p:cNvSpPr>
              <a:spLocks noChangeShapeType="1"/>
            </p:cNvSpPr>
            <p:nvPr/>
          </p:nvSpPr>
          <p:spPr bwMode="auto">
            <a:xfrm flipV="1">
              <a:off x="1639" y="1082"/>
              <a:ext cx="628" cy="201"/>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4561" name="Line 71"/>
            <p:cNvSpPr>
              <a:spLocks noChangeShapeType="1"/>
            </p:cNvSpPr>
            <p:nvPr/>
          </p:nvSpPr>
          <p:spPr bwMode="auto">
            <a:xfrm>
              <a:off x="2907" y="1076"/>
              <a:ext cx="535" cy="50"/>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2" name="Title 1"/>
          <p:cNvSpPr>
            <a:spLocks noGrp="1"/>
          </p:cNvSpPr>
          <p:nvPr>
            <p:ph type="title" idx="4294967295"/>
          </p:nvPr>
        </p:nvSpPr>
        <p:spPr>
          <a:xfrm>
            <a:off x="0" y="5354638"/>
            <a:ext cx="9144000" cy="646112"/>
          </a:xfrm>
          <a:prstGeom prst="rect">
            <a:avLst/>
          </a:prstGeom>
          <a:ln w="12700">
            <a:miter lim="800000"/>
            <a:headEnd/>
            <a:tailEnd/>
          </a:ln>
          <a:effectLst>
            <a:outerShdw blurRad="63500" dist="53882" dir="2700000" algn="ctr" rotWithShape="0">
              <a:schemeClr val="bg2">
                <a:alpha val="74998"/>
              </a:schemeClr>
            </a:outerShdw>
          </a:effectLst>
        </p:spPr>
        <p:txBody>
          <a:bodyPr>
            <a:spAutoFit/>
          </a:bodyPr>
          <a:lstStyle/>
          <a:p>
            <a:pPr algn="ctr">
              <a:defRPr/>
            </a:pPr>
            <a:r>
              <a:rPr lang="en-US" sz="3600" b="1" dirty="0" err="1">
                <a:latin typeface="Iskoola Pota" charset="0"/>
                <a:cs typeface="Iskoola Pota" charset="0"/>
              </a:rPr>
              <a:t>ඉශ්‍රායෙලයේ</a:t>
            </a:r>
            <a:r>
              <a:rPr lang="en-US" sz="3600" b="1" dirty="0">
                <a:latin typeface="Iskoola Pota" charset="0"/>
                <a:cs typeface="Iskoola Pota" charset="0"/>
              </a:rPr>
              <a:t> </a:t>
            </a:r>
            <a:r>
              <a:rPr lang="en-US" sz="3600" b="1" dirty="0" err="1">
                <a:latin typeface="Iskoola Pota" charset="0"/>
                <a:cs typeface="Iskoola Pota" charset="0"/>
              </a:rPr>
              <a:t>පළමු</a:t>
            </a:r>
            <a:r>
              <a:rPr lang="en-US" sz="3600" b="1" dirty="0">
                <a:latin typeface="Iskoola Pota" charset="0"/>
                <a:cs typeface="Iskoola Pota" charset="0"/>
              </a:rPr>
              <a:t> </a:t>
            </a:r>
            <a:r>
              <a:rPr lang="en-US" sz="3600" b="1" dirty="0" err="1">
                <a:latin typeface="Iskoola Pota" charset="0"/>
                <a:cs typeface="Iskoola Pota" charset="0"/>
              </a:rPr>
              <a:t>දේව</a:t>
            </a:r>
            <a:r>
              <a:rPr lang="en-US" sz="3600" b="1" dirty="0">
                <a:latin typeface="Iskoola Pota" charset="0"/>
                <a:cs typeface="Iskoola Pota" charset="0"/>
              </a:rPr>
              <a:t> </a:t>
            </a:r>
            <a:r>
              <a:rPr lang="en-US" sz="3600" b="1" dirty="0" err="1">
                <a:latin typeface="Iskoola Pota" charset="0"/>
                <a:cs typeface="Iskoola Pota" charset="0"/>
              </a:rPr>
              <a:t>මාළිගාව</a:t>
            </a:r>
            <a:endParaRPr lang="en-US" sz="3600" b="1" dirty="0">
              <a:latin typeface="Iskoola Pota"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fill="hold" nodeType="withEffect">
                                  <p:stCondLst>
                                    <p:cond delay="0"/>
                                  </p:stCondLst>
                                  <p:childTnLst>
                                    <p:set>
                                      <p:cBhvr>
                                        <p:cTn id="6" dur="1" fill="hold">
                                          <p:stCondLst>
                                            <p:cond delay="0"/>
                                          </p:stCondLst>
                                        </p:cTn>
                                        <p:tgtEl>
                                          <p:spTgt spid="611333"/>
                                        </p:tgtEl>
                                        <p:attrNameLst>
                                          <p:attrName>style.visibility</p:attrName>
                                        </p:attrNameLst>
                                      </p:cBhvr>
                                      <p:to>
                                        <p:strVal val="visible"/>
                                      </p:to>
                                    </p:set>
                                    <p:anim calcmode="lin" valueType="num">
                                      <p:cBhvr additive="base">
                                        <p:cTn id="7" dur="5000" fill="hold"/>
                                        <p:tgtEl>
                                          <p:spTgt spid="611333"/>
                                        </p:tgtEl>
                                        <p:attrNameLst>
                                          <p:attrName>ppt_x</p:attrName>
                                        </p:attrNameLst>
                                      </p:cBhvr>
                                      <p:tavLst>
                                        <p:tav tm="0">
                                          <p:val>
                                            <p:strVal val="0-#ppt_w/2"/>
                                          </p:val>
                                        </p:tav>
                                        <p:tav tm="100000">
                                          <p:val>
                                            <p:strVal val="#ppt_x"/>
                                          </p:val>
                                        </p:tav>
                                      </p:tavLst>
                                    </p:anim>
                                    <p:anim calcmode="lin" valueType="num">
                                      <p:cBhvr additive="base">
                                        <p:cTn id="8" dur="5000" fill="hold"/>
                                        <p:tgtEl>
                                          <p:spTgt spid="61133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0"/>
                            </p:stCondLst>
                            <p:childTnLst>
                              <p:par>
                                <p:cTn id="10" presetID="9" presetClass="exit" presetSubtype="0" fill="hold" nodeType="afterEffect">
                                  <p:stCondLst>
                                    <p:cond delay="2000"/>
                                  </p:stCondLst>
                                  <p:childTnLst>
                                    <p:animEffect transition="out" filter="dissolv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1570" name="Picture 2" descr="Jerusalem from Mt of Olives panorama, df 0901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l="28323" t="-217" r="24464"/>
          <a:stretch>
            <a:fillRect/>
          </a:stretch>
        </p:blipFill>
        <p:spPr bwMode="auto">
          <a:xfrm>
            <a:off x="88900" y="830263"/>
            <a:ext cx="8969375" cy="4484687"/>
          </a:xfrm>
          <a:prstGeom prst="rect">
            <a:avLst/>
          </a:prstGeom>
          <a:noFill/>
          <a:ln w="76200">
            <a:solidFill>
              <a:schemeClr val="accent2"/>
            </a:solidFill>
            <a:miter lim="800000"/>
            <a:headEnd/>
            <a:tailEnd/>
          </a:ln>
          <a:effectLst>
            <a:outerShdw blurRad="63500" dist="68978" dir="4020649"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pic>
      <p:sp>
        <p:nvSpPr>
          <p:cNvPr id="621572" name="Text Box 4"/>
          <p:cNvSpPr txBox="1">
            <a:spLocks noChangeArrowheads="1"/>
          </p:cNvSpPr>
          <p:nvPr/>
        </p:nvSpPr>
        <p:spPr bwMode="auto">
          <a:xfrm>
            <a:off x="1765300" y="-9525"/>
            <a:ext cx="566896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600" b="1">
                <a:solidFill>
                  <a:schemeClr val="tx1"/>
                </a:solidFill>
                <a:latin typeface="Comic Sans MS" charset="0"/>
              </a:rPr>
              <a:t>1 රාජාවලිය 6:14-38</a:t>
            </a:r>
          </a:p>
        </p:txBody>
      </p:sp>
      <p:sp>
        <p:nvSpPr>
          <p:cNvPr id="66563" name="Text Box 6"/>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66564" name="Text Box 7"/>
          <p:cNvSpPr txBox="1">
            <a:spLocks noChangeArrowheads="1"/>
          </p:cNvSpPr>
          <p:nvPr/>
        </p:nvSpPr>
        <p:spPr bwMode="auto">
          <a:xfrm>
            <a:off x="8602663" y="647858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6</a:t>
            </a:r>
            <a:endParaRPr lang="en-US" sz="1600" b="1">
              <a:solidFill>
                <a:srgbClr val="FFA27C"/>
              </a:solidFill>
              <a:latin typeface="Comic Sans MS" charset="0"/>
            </a:endParaRPr>
          </a:p>
        </p:txBody>
      </p:sp>
      <p:sp>
        <p:nvSpPr>
          <p:cNvPr id="621576" name="Rectangle 8"/>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31</a:t>
            </a:r>
          </a:p>
        </p:txBody>
      </p:sp>
      <p:sp>
        <p:nvSpPr>
          <p:cNvPr id="66566" name="Text Box 9"/>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66567" name="Text Box 10"/>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621579" name="Text Box 11"/>
          <p:cNvSpPr txBox="1">
            <a:spLocks noChangeArrowheads="1"/>
          </p:cNvSpPr>
          <p:nvPr/>
        </p:nvSpPr>
        <p:spPr bwMode="auto">
          <a:xfrm>
            <a:off x="395288" y="5449888"/>
            <a:ext cx="8331200" cy="92392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sz="5400" b="1" i="1">
                <a:solidFill>
                  <a:srgbClr val="FFFFFF"/>
                </a:solidFill>
                <a:latin typeface="Arial" charset="0"/>
              </a:rPr>
              <a:t>මිනිස් ශ්‍රමය පමණි</a:t>
            </a:r>
            <a:r>
              <a:rPr lang="en-AU" sz="5400" b="1" i="1">
                <a:solidFill>
                  <a:srgbClr val="FFFFFF"/>
                </a:solidFill>
                <a:latin typeface="Arial" charset="0"/>
              </a:rPr>
              <a:t>!</a:t>
            </a:r>
            <a:endParaRPr lang="en-US" sz="5400" b="1" i="1">
              <a:solidFill>
                <a:srgbClr val="FFFFFF"/>
              </a:solidFill>
              <a:latin typeface="Arial" charset="0"/>
            </a:endParaRPr>
          </a:p>
        </p:txBody>
      </p:sp>
      <p:grpSp>
        <p:nvGrpSpPr>
          <p:cNvPr id="66569" name="Group 12"/>
          <p:cNvGrpSpPr>
            <a:grpSpLocks/>
          </p:cNvGrpSpPr>
          <p:nvPr/>
        </p:nvGrpSpPr>
        <p:grpSpPr bwMode="auto">
          <a:xfrm>
            <a:off x="8018463" y="3436938"/>
            <a:ext cx="981075" cy="1843087"/>
            <a:chOff x="5051" y="2165"/>
            <a:chExt cx="618" cy="1161"/>
          </a:xfrm>
        </p:grpSpPr>
        <p:grpSp>
          <p:nvGrpSpPr>
            <p:cNvPr id="66576" name="Group 13"/>
            <p:cNvGrpSpPr>
              <a:grpSpLocks/>
            </p:cNvGrpSpPr>
            <p:nvPr/>
          </p:nvGrpSpPr>
          <p:grpSpPr bwMode="auto">
            <a:xfrm>
              <a:off x="5051" y="2165"/>
              <a:ext cx="618" cy="1161"/>
              <a:chOff x="5051" y="2165"/>
              <a:chExt cx="618" cy="1161"/>
            </a:xfrm>
          </p:grpSpPr>
          <p:sp>
            <p:nvSpPr>
              <p:cNvPr id="66578" name="Freeform 14"/>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6579" name="AutoShape 15"/>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6580" name="Rectangle 16"/>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6581" name="Line 17"/>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6582" name="Rectangle 18"/>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6583" name="Rectangle 19"/>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6584" name="Line 20"/>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6585" name="Line 21"/>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6586" name="Line 22"/>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6587" name="Line 23"/>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6588" name="Line 24"/>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6589" name="Line 25"/>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6590" name="Line 26"/>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6591" name="Line 27"/>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6592" name="Line 28"/>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6593" name="Line 29"/>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6594" name="Rectangle 30"/>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රාජකීය</a:t>
                </a:r>
              </a:p>
            </p:txBody>
          </p:sp>
        </p:grpSp>
        <p:sp>
          <p:nvSpPr>
            <p:cNvPr id="66577" name="Rectangle 31"/>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621600" name="Text Box 32"/>
          <p:cNvSpPr txBox="1">
            <a:spLocks noChangeArrowheads="1"/>
          </p:cNvSpPr>
          <p:nvPr/>
        </p:nvSpPr>
        <p:spPr bwMode="auto">
          <a:xfrm>
            <a:off x="403225" y="1887538"/>
            <a:ext cx="8266113" cy="64611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sz="3600" b="1">
                <a:solidFill>
                  <a:srgbClr val="FFFFFF"/>
                </a:solidFill>
                <a:latin typeface="Comic Sans MS" charset="0"/>
              </a:rPr>
              <a:t>ආදි</a:t>
            </a:r>
            <a:r>
              <a:rPr lang="en-AU" sz="3600" b="1">
                <a:solidFill>
                  <a:srgbClr val="FFFFFF"/>
                </a:solidFill>
                <a:latin typeface="Comic Sans MS" charset="0"/>
              </a:rPr>
              <a:t> </a:t>
            </a:r>
            <a:r>
              <a:rPr lang="en-US" sz="3600" b="1">
                <a:solidFill>
                  <a:srgbClr val="FFFFFF"/>
                </a:solidFill>
                <a:latin typeface="Comic Sans MS" charset="0"/>
              </a:rPr>
              <a:t>කාලීනයෝ මෙය ගොඩනැගුවේ කෙසේද?</a:t>
            </a:r>
          </a:p>
        </p:txBody>
      </p:sp>
      <p:sp>
        <p:nvSpPr>
          <p:cNvPr id="621601" name="Text Box 33"/>
          <p:cNvSpPr txBox="1">
            <a:spLocks noChangeArrowheads="1"/>
          </p:cNvSpPr>
          <p:nvPr/>
        </p:nvSpPr>
        <p:spPr bwMode="auto">
          <a:xfrm>
            <a:off x="400050" y="2674938"/>
            <a:ext cx="5443538" cy="51911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b="1">
                <a:solidFill>
                  <a:srgbClr val="FFFF00"/>
                </a:solidFill>
                <a:effectLst>
                  <a:outerShdw blurRad="38100" dist="38100" dir="2700000" algn="tl">
                    <a:srgbClr val="000000"/>
                  </a:outerShdw>
                </a:effectLst>
                <a:latin typeface="Comic Sans MS" charset="0"/>
              </a:rPr>
              <a:t>තාක්ෂණික</a:t>
            </a:r>
            <a:r>
              <a:rPr lang="en-AU" b="1">
                <a:solidFill>
                  <a:srgbClr val="FFFF00"/>
                </a:solidFill>
                <a:effectLst>
                  <a:outerShdw blurRad="38100" dist="38100" dir="2700000" algn="tl">
                    <a:srgbClr val="000000"/>
                  </a:outerShdw>
                </a:effectLst>
                <a:latin typeface="Comic Sans MS" charset="0"/>
              </a:rPr>
              <a:t> </a:t>
            </a:r>
            <a:r>
              <a:rPr lang="en-US" b="1">
                <a:solidFill>
                  <a:srgbClr val="FFFF00"/>
                </a:solidFill>
                <a:effectLst>
                  <a:outerShdw blurRad="38100" dist="38100" dir="2700000" algn="tl">
                    <a:srgbClr val="000000"/>
                  </a:outerShdw>
                </a:effectLst>
                <a:latin typeface="Comic Sans MS" charset="0"/>
              </a:rPr>
              <a:t>උපකරණ නොතිබුණේය</a:t>
            </a:r>
          </a:p>
        </p:txBody>
      </p:sp>
      <p:sp>
        <p:nvSpPr>
          <p:cNvPr id="621602" name="Text Box 34"/>
          <p:cNvSpPr txBox="1">
            <a:spLocks noChangeArrowheads="1"/>
          </p:cNvSpPr>
          <p:nvPr/>
        </p:nvSpPr>
        <p:spPr bwMode="auto">
          <a:xfrm>
            <a:off x="427038" y="3425825"/>
            <a:ext cx="4614862" cy="5238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b="1">
                <a:solidFill>
                  <a:srgbClr val="FFFF00"/>
                </a:solidFill>
                <a:effectLst>
                  <a:outerShdw blurRad="38100" dist="38100" dir="2700000" algn="tl">
                    <a:srgbClr val="000000"/>
                  </a:outerShdw>
                </a:effectLst>
                <a:latin typeface="Comic Sans MS" charset="0"/>
              </a:rPr>
              <a:t>පරිගණක නොතිබුණේය</a:t>
            </a:r>
          </a:p>
        </p:txBody>
      </p:sp>
      <p:sp>
        <p:nvSpPr>
          <p:cNvPr id="621603" name="Text Box 35"/>
          <p:cNvSpPr txBox="1">
            <a:spLocks noChangeArrowheads="1"/>
          </p:cNvSpPr>
          <p:nvPr/>
        </p:nvSpPr>
        <p:spPr bwMode="auto">
          <a:xfrm>
            <a:off x="430213" y="4149725"/>
            <a:ext cx="6046787" cy="5191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b="1">
                <a:solidFill>
                  <a:srgbClr val="FFFF00"/>
                </a:solidFill>
                <a:latin typeface="Comic Sans MS" charset="0"/>
              </a:rPr>
              <a:t>අඩු තරමින් අඩි රූලක් හෝ නොතිබුණේය</a:t>
            </a:r>
          </a:p>
        </p:txBody>
      </p:sp>
      <p:sp>
        <p:nvSpPr>
          <p:cNvPr id="621604" name="Text Box 36"/>
          <p:cNvSpPr txBox="1">
            <a:spLocks noChangeArrowheads="1"/>
          </p:cNvSpPr>
          <p:nvPr/>
        </p:nvSpPr>
        <p:spPr bwMode="auto">
          <a:xfrm>
            <a:off x="76200" y="1006475"/>
            <a:ext cx="8966200" cy="400050"/>
          </a:xfrm>
          <a:prstGeom prst="rect">
            <a:avLst/>
          </a:prstGeom>
          <a:noFill/>
          <a:ln>
            <a:noFill/>
          </a:ln>
          <a:effectLst>
            <a:outerShdw blurRad="63500" dist="38099" dir="2700000" algn="ctr" rotWithShape="0">
              <a:srgbClr val="888B9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sz="2000" b="1">
                <a:solidFill>
                  <a:srgbClr val="0831AD"/>
                </a:solidFill>
                <a:latin typeface="Comic Sans MS" charset="0"/>
              </a:rPr>
              <a:t>ආබ්‍රහම් විසින් ඊසාක්ව පූජාකළ මොරියා කන්ද.../ සියෝන් කන්ද</a:t>
            </a:r>
          </a:p>
        </p:txBody>
      </p:sp>
      <p:sp>
        <p:nvSpPr>
          <p:cNvPr id="2" name="Title 1"/>
          <p:cNvSpPr>
            <a:spLocks noGrp="1"/>
          </p:cNvSpPr>
          <p:nvPr>
            <p:ph type="title" idx="4294967295"/>
          </p:nvPr>
        </p:nvSpPr>
        <p:spPr>
          <a:xfrm>
            <a:off x="0" y="277813"/>
            <a:ext cx="9144000" cy="474662"/>
          </a:xfrm>
          <a:prstGeom prst="rect">
            <a:avLst/>
          </a:prstGeom>
          <a:solidFill>
            <a:srgbClr val="790015"/>
          </a:solidFill>
        </p:spPr>
        <p:txBody>
          <a:bodyPr anchor="ctr"/>
          <a:lstStyle/>
          <a:p>
            <a:pPr algn="ctr">
              <a:defRPr/>
            </a:pPr>
            <a:r>
              <a:rPr lang="en-US" sz="3200" b="1">
                <a:solidFill>
                  <a:schemeClr val="tx1"/>
                </a:solidFill>
                <a:effectLst/>
                <a:latin typeface="Arial" charset="0"/>
              </a:rPr>
              <a:t>වර්ථමානයේදි යෙරුසලමේ දේව මාළිගාව</a:t>
            </a:r>
            <a:endParaRPr lang="en-US">
              <a:solidFill>
                <a:schemeClr val="tx1"/>
              </a:solidFill>
              <a:latin typeface="Times"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621570"/>
                                        </p:tgtEl>
                                        <p:attrNameLst>
                                          <p:attrName>style.visibility</p:attrName>
                                        </p:attrNameLst>
                                      </p:cBhvr>
                                      <p:to>
                                        <p:strVal val="visible"/>
                                      </p:to>
                                    </p:set>
                                    <p:animEffect transition="in" filter="wipe(up)">
                                      <p:cBhvr>
                                        <p:cTn id="7" dur="500"/>
                                        <p:tgtEl>
                                          <p:spTgt spid="6215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21604"/>
                                        </p:tgtEl>
                                        <p:attrNameLst>
                                          <p:attrName>style.visibility</p:attrName>
                                        </p:attrNameLst>
                                      </p:cBhvr>
                                      <p:to>
                                        <p:strVal val="visible"/>
                                      </p:to>
                                    </p:set>
                                    <p:animEffect transition="in" filter="fade">
                                      <p:cBhvr>
                                        <p:cTn id="12" dur="1000"/>
                                        <p:tgtEl>
                                          <p:spTgt spid="62160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21600"/>
                                        </p:tgtEl>
                                        <p:attrNameLst>
                                          <p:attrName>style.visibility</p:attrName>
                                        </p:attrNameLst>
                                      </p:cBhvr>
                                      <p:to>
                                        <p:strVal val="visible"/>
                                      </p:to>
                                    </p:set>
                                    <p:animEffect transition="in" filter="wipe(left)">
                                      <p:cBhvr>
                                        <p:cTn id="17" dur="500"/>
                                        <p:tgtEl>
                                          <p:spTgt spid="62160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21601"/>
                                        </p:tgtEl>
                                        <p:attrNameLst>
                                          <p:attrName>style.visibility</p:attrName>
                                        </p:attrNameLst>
                                      </p:cBhvr>
                                      <p:to>
                                        <p:strVal val="visible"/>
                                      </p:to>
                                    </p:set>
                                    <p:animEffect transition="in" filter="wipe(left)">
                                      <p:cBhvr>
                                        <p:cTn id="22" dur="500"/>
                                        <p:tgtEl>
                                          <p:spTgt spid="62160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21602"/>
                                        </p:tgtEl>
                                        <p:attrNameLst>
                                          <p:attrName>style.visibility</p:attrName>
                                        </p:attrNameLst>
                                      </p:cBhvr>
                                      <p:to>
                                        <p:strVal val="visible"/>
                                      </p:to>
                                    </p:set>
                                    <p:animEffect transition="in" filter="wipe(left)">
                                      <p:cBhvr>
                                        <p:cTn id="27" dur="500"/>
                                        <p:tgtEl>
                                          <p:spTgt spid="62160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21603"/>
                                        </p:tgtEl>
                                        <p:attrNameLst>
                                          <p:attrName>style.visibility</p:attrName>
                                        </p:attrNameLst>
                                      </p:cBhvr>
                                      <p:to>
                                        <p:strVal val="visible"/>
                                      </p:to>
                                    </p:set>
                                    <p:animEffect transition="in" filter="wipe(left)">
                                      <p:cBhvr>
                                        <p:cTn id="32" dur="500"/>
                                        <p:tgtEl>
                                          <p:spTgt spid="62160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621579"/>
                                        </p:tgtEl>
                                        <p:attrNameLst>
                                          <p:attrName>style.visibility</p:attrName>
                                        </p:attrNameLst>
                                      </p:cBhvr>
                                      <p:to>
                                        <p:strVal val="visible"/>
                                      </p:to>
                                    </p:set>
                                    <p:animEffect transition="in" filter="wipe(left)">
                                      <p:cBhvr>
                                        <p:cTn id="37" dur="500"/>
                                        <p:tgtEl>
                                          <p:spTgt spid="6215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1579" grpId="0" autoUpdateAnimBg="0"/>
      <p:bldP spid="621600" grpId="0" autoUpdateAnimBg="0"/>
      <p:bldP spid="621601" grpId="0" autoUpdateAnimBg="0"/>
      <p:bldP spid="621602" grpId="0" autoUpdateAnimBg="0"/>
      <p:bldP spid="621603" grpId="0" autoUpdateAnimBg="0"/>
      <p:bldP spid="621604"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2594" name="Picture 2" descr="Jerusalem from Mt of Olives panorama, df 0901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l="28323" t="-217" r="24464"/>
          <a:stretch>
            <a:fillRect/>
          </a:stretch>
        </p:blipFill>
        <p:spPr bwMode="auto">
          <a:xfrm>
            <a:off x="88900" y="830263"/>
            <a:ext cx="8969375" cy="4484687"/>
          </a:xfrm>
          <a:prstGeom prst="rect">
            <a:avLst/>
          </a:prstGeom>
          <a:noFill/>
          <a:ln w="76200">
            <a:solidFill>
              <a:schemeClr val="accent2"/>
            </a:solidFill>
            <a:miter lim="800000"/>
            <a:headEnd/>
            <a:tailEnd/>
          </a:ln>
          <a:effectLst>
            <a:outerShdw blurRad="63500" dist="68978" dir="4020649"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pic>
      <p:sp>
        <p:nvSpPr>
          <p:cNvPr id="622597" name="Rectangle 5"/>
          <p:cNvSpPr>
            <a:spLocks noChangeArrowheads="1"/>
          </p:cNvSpPr>
          <p:nvPr/>
        </p:nvSpPr>
        <p:spPr bwMode="auto">
          <a:xfrm>
            <a:off x="985838" y="2508250"/>
            <a:ext cx="7170737" cy="3803650"/>
          </a:xfrm>
          <a:prstGeom prst="rect">
            <a:avLst/>
          </a:prstGeom>
          <a:gradFill rotWithShape="0">
            <a:gsLst>
              <a:gs pos="0">
                <a:schemeClr val="accent1"/>
              </a:gs>
              <a:gs pos="100000">
                <a:schemeClr val="accent1">
                  <a:gamma/>
                  <a:shade val="0"/>
                  <a:invGamma/>
                </a:schemeClr>
              </a:gs>
            </a:gsLst>
            <a:lin ang="5400000" scaled="1"/>
          </a:gradFill>
          <a:ln w="12700">
            <a:solidFill>
              <a:schemeClr val="tx1"/>
            </a:solidFill>
            <a:miter lim="800000"/>
            <a:headEnd/>
            <a:tailEnd/>
          </a:ln>
          <a:effectLst/>
        </p:spPr>
        <p:txBody>
          <a:bodyPr wrap="none" anchor="ctr"/>
          <a:lstStyle/>
          <a:p>
            <a:pPr>
              <a:defRPr/>
            </a:pPr>
            <a:endParaRPr lang="en-US">
              <a:cs typeface="MS PGothic" charset="0"/>
            </a:endParaRPr>
          </a:p>
        </p:txBody>
      </p:sp>
      <p:sp>
        <p:nvSpPr>
          <p:cNvPr id="622598" name="Text Box 6"/>
          <p:cNvSpPr txBox="1">
            <a:spLocks noChangeArrowheads="1"/>
          </p:cNvSpPr>
          <p:nvPr/>
        </p:nvSpPr>
        <p:spPr bwMode="auto">
          <a:xfrm>
            <a:off x="1027113" y="2606675"/>
            <a:ext cx="7073900" cy="5191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b="1">
                <a:solidFill>
                  <a:srgbClr val="FFFF00"/>
                </a:solidFill>
                <a:latin typeface="Comic Sans MS" charset="0"/>
              </a:rPr>
              <a:t>විශ්මයජනක ගොඩනැගිල්ල ඉදිකිරීම !</a:t>
            </a:r>
          </a:p>
        </p:txBody>
      </p:sp>
      <p:grpSp>
        <p:nvGrpSpPr>
          <p:cNvPr id="2" name="Group 7"/>
          <p:cNvGrpSpPr>
            <a:grpSpLocks/>
          </p:cNvGrpSpPr>
          <p:nvPr/>
        </p:nvGrpSpPr>
        <p:grpSpPr bwMode="auto">
          <a:xfrm>
            <a:off x="2662238" y="4721225"/>
            <a:ext cx="4924425" cy="676275"/>
            <a:chOff x="1677" y="2638"/>
            <a:chExt cx="3102" cy="426"/>
          </a:xfrm>
        </p:grpSpPr>
        <p:grpSp>
          <p:nvGrpSpPr>
            <p:cNvPr id="68636" name="Group 8"/>
            <p:cNvGrpSpPr>
              <a:grpSpLocks/>
            </p:cNvGrpSpPr>
            <p:nvPr/>
          </p:nvGrpSpPr>
          <p:grpSpPr bwMode="auto">
            <a:xfrm>
              <a:off x="3619" y="2640"/>
              <a:ext cx="1160" cy="424"/>
              <a:chOff x="3672" y="2640"/>
              <a:chExt cx="1160" cy="424"/>
            </a:xfrm>
          </p:grpSpPr>
          <p:sp>
            <p:nvSpPr>
              <p:cNvPr id="622601" name="AutoShape 9" descr="Large confetti"/>
              <p:cNvSpPr>
                <a:spLocks noChangeArrowheads="1"/>
              </p:cNvSpPr>
              <p:nvPr/>
            </p:nvSpPr>
            <p:spPr bwMode="auto">
              <a:xfrm rot="10800000">
                <a:off x="3672" y="2640"/>
                <a:ext cx="1144" cy="408"/>
              </a:xfrm>
              <a:prstGeom prst="rtTriangle">
                <a:avLst/>
              </a:prstGeom>
              <a:pattFill prst="lgConfetti">
                <a:fgClr>
                  <a:srgbClr val="B1635B"/>
                </a:fgClr>
                <a:bgClr>
                  <a:schemeClr val="bg1"/>
                </a:bgClr>
              </a:pattFill>
              <a:ln w="12700">
                <a:noFill/>
                <a:miter lim="800000"/>
                <a:headEnd/>
                <a:tailEnd/>
              </a:ln>
              <a:effectLst>
                <a:outerShdw blurRad="63500" dist="125080" dir="1437749" algn="ctr" rotWithShape="0">
                  <a:schemeClr val="bg2">
                    <a:alpha val="74998"/>
                  </a:schemeClr>
                </a:outerShdw>
              </a:effectLst>
            </p:spPr>
            <p:txBody>
              <a:bodyPr wrap="none" anchor="ctr"/>
              <a:lstStyle/>
              <a:p>
                <a:pPr>
                  <a:defRPr/>
                </a:pPr>
                <a:endParaRPr lang="en-US">
                  <a:cs typeface="MS PGothic" charset="0"/>
                </a:endParaRPr>
              </a:p>
            </p:txBody>
          </p:sp>
          <p:sp>
            <p:nvSpPr>
              <p:cNvPr id="622602" name="Freeform 10" descr="Large confetti"/>
              <p:cNvSpPr>
                <a:spLocks/>
              </p:cNvSpPr>
              <p:nvPr/>
            </p:nvSpPr>
            <p:spPr bwMode="auto">
              <a:xfrm>
                <a:off x="3772" y="2676"/>
                <a:ext cx="1060" cy="388"/>
              </a:xfrm>
              <a:custGeom>
                <a:avLst/>
                <a:gdLst/>
                <a:ahLst/>
                <a:cxnLst>
                  <a:cxn ang="0">
                    <a:pos x="0" y="0"/>
                  </a:cxn>
                  <a:cxn ang="0">
                    <a:pos x="36" y="24"/>
                  </a:cxn>
                  <a:cxn ang="0">
                    <a:pos x="60" y="56"/>
                  </a:cxn>
                  <a:cxn ang="0">
                    <a:pos x="96" y="64"/>
                  </a:cxn>
                  <a:cxn ang="0">
                    <a:pos x="120" y="80"/>
                  </a:cxn>
                  <a:cxn ang="0">
                    <a:pos x="152" y="108"/>
                  </a:cxn>
                  <a:cxn ang="0">
                    <a:pos x="256" y="144"/>
                  </a:cxn>
                  <a:cxn ang="0">
                    <a:pos x="316" y="156"/>
                  </a:cxn>
                  <a:cxn ang="0">
                    <a:pos x="328" y="172"/>
                  </a:cxn>
                  <a:cxn ang="0">
                    <a:pos x="332" y="160"/>
                  </a:cxn>
                  <a:cxn ang="0">
                    <a:pos x="384" y="176"/>
                  </a:cxn>
                  <a:cxn ang="0">
                    <a:pos x="564" y="232"/>
                  </a:cxn>
                  <a:cxn ang="0">
                    <a:pos x="628" y="260"/>
                  </a:cxn>
                  <a:cxn ang="0">
                    <a:pos x="672" y="288"/>
                  </a:cxn>
                  <a:cxn ang="0">
                    <a:pos x="744" y="328"/>
                  </a:cxn>
                  <a:cxn ang="0">
                    <a:pos x="832" y="368"/>
                  </a:cxn>
                  <a:cxn ang="0">
                    <a:pos x="876" y="380"/>
                  </a:cxn>
                  <a:cxn ang="0">
                    <a:pos x="916" y="388"/>
                  </a:cxn>
                  <a:cxn ang="0">
                    <a:pos x="1008" y="384"/>
                  </a:cxn>
                  <a:cxn ang="0">
                    <a:pos x="1036" y="372"/>
                  </a:cxn>
                </a:cxnLst>
                <a:rect l="0" t="0" r="r" b="b"/>
                <a:pathLst>
                  <a:path w="1036" h="388">
                    <a:moveTo>
                      <a:pt x="0" y="0"/>
                    </a:moveTo>
                    <a:cubicBezTo>
                      <a:pt x="15" y="5"/>
                      <a:pt x="22" y="15"/>
                      <a:pt x="36" y="24"/>
                    </a:cubicBezTo>
                    <a:cubicBezTo>
                      <a:pt x="38" y="30"/>
                      <a:pt x="54" y="53"/>
                      <a:pt x="60" y="56"/>
                    </a:cubicBezTo>
                    <a:cubicBezTo>
                      <a:pt x="105" y="78"/>
                      <a:pt x="67" y="48"/>
                      <a:pt x="96" y="64"/>
                    </a:cubicBezTo>
                    <a:cubicBezTo>
                      <a:pt x="104" y="68"/>
                      <a:pt x="120" y="80"/>
                      <a:pt x="120" y="80"/>
                    </a:cubicBezTo>
                    <a:cubicBezTo>
                      <a:pt x="127" y="91"/>
                      <a:pt x="152" y="108"/>
                      <a:pt x="152" y="108"/>
                    </a:cubicBezTo>
                    <a:cubicBezTo>
                      <a:pt x="178" y="147"/>
                      <a:pt x="211" y="141"/>
                      <a:pt x="256" y="144"/>
                    </a:cubicBezTo>
                    <a:cubicBezTo>
                      <a:pt x="291" y="155"/>
                      <a:pt x="271" y="151"/>
                      <a:pt x="316" y="156"/>
                    </a:cubicBezTo>
                    <a:cubicBezTo>
                      <a:pt x="320" y="161"/>
                      <a:pt x="321" y="170"/>
                      <a:pt x="328" y="172"/>
                    </a:cubicBezTo>
                    <a:cubicBezTo>
                      <a:pt x="332" y="173"/>
                      <a:pt x="327" y="160"/>
                      <a:pt x="332" y="160"/>
                    </a:cubicBezTo>
                    <a:cubicBezTo>
                      <a:pt x="340" y="158"/>
                      <a:pt x="374" y="173"/>
                      <a:pt x="384" y="176"/>
                    </a:cubicBezTo>
                    <a:cubicBezTo>
                      <a:pt x="440" y="192"/>
                      <a:pt x="509" y="224"/>
                      <a:pt x="564" y="232"/>
                    </a:cubicBezTo>
                    <a:cubicBezTo>
                      <a:pt x="593" y="251"/>
                      <a:pt x="594" y="255"/>
                      <a:pt x="628" y="260"/>
                    </a:cubicBezTo>
                    <a:cubicBezTo>
                      <a:pt x="635" y="281"/>
                      <a:pt x="652" y="281"/>
                      <a:pt x="672" y="288"/>
                    </a:cubicBezTo>
                    <a:cubicBezTo>
                      <a:pt x="693" y="320"/>
                      <a:pt x="715" y="311"/>
                      <a:pt x="744" y="328"/>
                    </a:cubicBezTo>
                    <a:cubicBezTo>
                      <a:pt x="773" y="344"/>
                      <a:pt x="798" y="356"/>
                      <a:pt x="832" y="368"/>
                    </a:cubicBezTo>
                    <a:cubicBezTo>
                      <a:pt x="849" y="373"/>
                      <a:pt x="853" y="375"/>
                      <a:pt x="876" y="380"/>
                    </a:cubicBezTo>
                    <a:cubicBezTo>
                      <a:pt x="889" y="382"/>
                      <a:pt x="916" y="388"/>
                      <a:pt x="916" y="388"/>
                    </a:cubicBezTo>
                    <a:cubicBezTo>
                      <a:pt x="946" y="386"/>
                      <a:pt x="977" y="386"/>
                      <a:pt x="1008" y="384"/>
                    </a:cubicBezTo>
                    <a:cubicBezTo>
                      <a:pt x="1033" y="382"/>
                      <a:pt x="1028" y="386"/>
                      <a:pt x="1036" y="372"/>
                    </a:cubicBezTo>
                  </a:path>
                </a:pathLst>
              </a:custGeom>
              <a:pattFill prst="lgConfetti">
                <a:fgClr>
                  <a:srgbClr val="B1635B"/>
                </a:fgClr>
                <a:bgClr>
                  <a:schemeClr val="bg1"/>
                </a:bgClr>
              </a:pattFill>
              <a:ln w="12700" cap="flat" cmpd="sng">
                <a:solidFill>
                  <a:schemeClr val="tx1"/>
                </a:solidFill>
                <a:prstDash val="solid"/>
                <a:round/>
                <a:headEnd type="none" w="med" len="med"/>
                <a:tailEnd type="none" w="med" len="med"/>
              </a:ln>
              <a:effectLst>
                <a:outerShdw blurRad="63500" dist="125080" dir="1437749" algn="ctr" rotWithShape="0">
                  <a:schemeClr val="bg2">
                    <a:alpha val="74998"/>
                  </a:schemeClr>
                </a:outerShdw>
              </a:effectLst>
            </p:spPr>
            <p:txBody>
              <a:bodyPr wrap="none" anchor="ctr"/>
              <a:lstStyle/>
              <a:p>
                <a:pPr>
                  <a:defRPr/>
                </a:pPr>
                <a:endParaRPr lang="en-US">
                  <a:cs typeface="MS PGothic" charset="0"/>
                </a:endParaRPr>
              </a:p>
            </p:txBody>
          </p:sp>
        </p:grpSp>
        <p:grpSp>
          <p:nvGrpSpPr>
            <p:cNvPr id="68637" name="Group 11"/>
            <p:cNvGrpSpPr>
              <a:grpSpLocks/>
            </p:cNvGrpSpPr>
            <p:nvPr/>
          </p:nvGrpSpPr>
          <p:grpSpPr bwMode="auto">
            <a:xfrm rot="21524310" flipH="1">
              <a:off x="1677" y="2638"/>
              <a:ext cx="807" cy="325"/>
              <a:chOff x="3672" y="2640"/>
              <a:chExt cx="1160" cy="424"/>
            </a:xfrm>
          </p:grpSpPr>
          <p:sp>
            <p:nvSpPr>
              <p:cNvPr id="622604" name="AutoShape 12" descr="Large confetti"/>
              <p:cNvSpPr>
                <a:spLocks noChangeArrowheads="1"/>
              </p:cNvSpPr>
              <p:nvPr/>
            </p:nvSpPr>
            <p:spPr bwMode="auto">
              <a:xfrm rot="10800000">
                <a:off x="3683" y="2586"/>
                <a:ext cx="1144" cy="407"/>
              </a:xfrm>
              <a:prstGeom prst="rtTriangle">
                <a:avLst/>
              </a:prstGeom>
              <a:pattFill prst="lgConfetti">
                <a:fgClr>
                  <a:srgbClr val="B1635B"/>
                </a:fgClr>
                <a:bgClr>
                  <a:schemeClr val="bg1"/>
                </a:bgClr>
              </a:pattFill>
              <a:ln w="12700">
                <a:noFill/>
                <a:miter lim="800000"/>
                <a:headEnd/>
                <a:tailEnd/>
              </a:ln>
              <a:effectLst>
                <a:outerShdw blurRad="63500" dist="125080" dir="1437749" algn="ctr" rotWithShape="0">
                  <a:schemeClr val="bg2">
                    <a:alpha val="74998"/>
                  </a:schemeClr>
                </a:outerShdw>
              </a:effectLst>
            </p:spPr>
            <p:txBody>
              <a:bodyPr wrap="none" anchor="ctr"/>
              <a:lstStyle/>
              <a:p>
                <a:pPr>
                  <a:defRPr/>
                </a:pPr>
                <a:endParaRPr lang="en-US">
                  <a:cs typeface="MS PGothic" charset="0"/>
                </a:endParaRPr>
              </a:p>
            </p:txBody>
          </p:sp>
          <p:sp>
            <p:nvSpPr>
              <p:cNvPr id="622605" name="Freeform 13" descr="Large confetti"/>
              <p:cNvSpPr>
                <a:spLocks/>
              </p:cNvSpPr>
              <p:nvPr/>
            </p:nvSpPr>
            <p:spPr bwMode="auto">
              <a:xfrm>
                <a:off x="3773" y="2676"/>
                <a:ext cx="1059" cy="385"/>
              </a:xfrm>
              <a:custGeom>
                <a:avLst/>
                <a:gdLst/>
                <a:ahLst/>
                <a:cxnLst>
                  <a:cxn ang="0">
                    <a:pos x="0" y="0"/>
                  </a:cxn>
                  <a:cxn ang="0">
                    <a:pos x="36" y="24"/>
                  </a:cxn>
                  <a:cxn ang="0">
                    <a:pos x="60" y="56"/>
                  </a:cxn>
                  <a:cxn ang="0">
                    <a:pos x="96" y="64"/>
                  </a:cxn>
                  <a:cxn ang="0">
                    <a:pos x="120" y="80"/>
                  </a:cxn>
                  <a:cxn ang="0">
                    <a:pos x="152" y="108"/>
                  </a:cxn>
                  <a:cxn ang="0">
                    <a:pos x="256" y="144"/>
                  </a:cxn>
                  <a:cxn ang="0">
                    <a:pos x="316" y="156"/>
                  </a:cxn>
                  <a:cxn ang="0">
                    <a:pos x="328" y="172"/>
                  </a:cxn>
                  <a:cxn ang="0">
                    <a:pos x="332" y="160"/>
                  </a:cxn>
                  <a:cxn ang="0">
                    <a:pos x="384" y="176"/>
                  </a:cxn>
                  <a:cxn ang="0">
                    <a:pos x="564" y="232"/>
                  </a:cxn>
                  <a:cxn ang="0">
                    <a:pos x="628" y="260"/>
                  </a:cxn>
                  <a:cxn ang="0">
                    <a:pos x="672" y="288"/>
                  </a:cxn>
                  <a:cxn ang="0">
                    <a:pos x="744" y="328"/>
                  </a:cxn>
                  <a:cxn ang="0">
                    <a:pos x="832" y="368"/>
                  </a:cxn>
                  <a:cxn ang="0">
                    <a:pos x="876" y="380"/>
                  </a:cxn>
                  <a:cxn ang="0">
                    <a:pos x="916" y="388"/>
                  </a:cxn>
                  <a:cxn ang="0">
                    <a:pos x="1008" y="384"/>
                  </a:cxn>
                  <a:cxn ang="0">
                    <a:pos x="1036" y="372"/>
                  </a:cxn>
                </a:cxnLst>
                <a:rect l="0" t="0" r="r" b="b"/>
                <a:pathLst>
                  <a:path w="1036" h="388">
                    <a:moveTo>
                      <a:pt x="0" y="0"/>
                    </a:moveTo>
                    <a:cubicBezTo>
                      <a:pt x="15" y="5"/>
                      <a:pt x="22" y="15"/>
                      <a:pt x="36" y="24"/>
                    </a:cubicBezTo>
                    <a:cubicBezTo>
                      <a:pt x="38" y="30"/>
                      <a:pt x="54" y="53"/>
                      <a:pt x="60" y="56"/>
                    </a:cubicBezTo>
                    <a:cubicBezTo>
                      <a:pt x="105" y="78"/>
                      <a:pt x="67" y="48"/>
                      <a:pt x="96" y="64"/>
                    </a:cubicBezTo>
                    <a:cubicBezTo>
                      <a:pt x="104" y="68"/>
                      <a:pt x="120" y="80"/>
                      <a:pt x="120" y="80"/>
                    </a:cubicBezTo>
                    <a:cubicBezTo>
                      <a:pt x="127" y="91"/>
                      <a:pt x="152" y="108"/>
                      <a:pt x="152" y="108"/>
                    </a:cubicBezTo>
                    <a:cubicBezTo>
                      <a:pt x="178" y="147"/>
                      <a:pt x="211" y="141"/>
                      <a:pt x="256" y="144"/>
                    </a:cubicBezTo>
                    <a:cubicBezTo>
                      <a:pt x="291" y="155"/>
                      <a:pt x="271" y="151"/>
                      <a:pt x="316" y="156"/>
                    </a:cubicBezTo>
                    <a:cubicBezTo>
                      <a:pt x="320" y="161"/>
                      <a:pt x="321" y="170"/>
                      <a:pt x="328" y="172"/>
                    </a:cubicBezTo>
                    <a:cubicBezTo>
                      <a:pt x="332" y="173"/>
                      <a:pt x="327" y="160"/>
                      <a:pt x="332" y="160"/>
                    </a:cubicBezTo>
                    <a:cubicBezTo>
                      <a:pt x="340" y="158"/>
                      <a:pt x="374" y="173"/>
                      <a:pt x="384" y="176"/>
                    </a:cubicBezTo>
                    <a:cubicBezTo>
                      <a:pt x="440" y="192"/>
                      <a:pt x="509" y="224"/>
                      <a:pt x="564" y="232"/>
                    </a:cubicBezTo>
                    <a:cubicBezTo>
                      <a:pt x="593" y="251"/>
                      <a:pt x="594" y="255"/>
                      <a:pt x="628" y="260"/>
                    </a:cubicBezTo>
                    <a:cubicBezTo>
                      <a:pt x="635" y="281"/>
                      <a:pt x="652" y="281"/>
                      <a:pt x="672" y="288"/>
                    </a:cubicBezTo>
                    <a:cubicBezTo>
                      <a:pt x="693" y="320"/>
                      <a:pt x="715" y="311"/>
                      <a:pt x="744" y="328"/>
                    </a:cubicBezTo>
                    <a:cubicBezTo>
                      <a:pt x="773" y="344"/>
                      <a:pt x="798" y="356"/>
                      <a:pt x="832" y="368"/>
                    </a:cubicBezTo>
                    <a:cubicBezTo>
                      <a:pt x="849" y="373"/>
                      <a:pt x="853" y="375"/>
                      <a:pt x="876" y="380"/>
                    </a:cubicBezTo>
                    <a:cubicBezTo>
                      <a:pt x="889" y="382"/>
                      <a:pt x="916" y="388"/>
                      <a:pt x="916" y="388"/>
                    </a:cubicBezTo>
                    <a:cubicBezTo>
                      <a:pt x="946" y="386"/>
                      <a:pt x="977" y="386"/>
                      <a:pt x="1008" y="384"/>
                    </a:cubicBezTo>
                    <a:cubicBezTo>
                      <a:pt x="1033" y="382"/>
                      <a:pt x="1028" y="386"/>
                      <a:pt x="1036" y="372"/>
                    </a:cubicBezTo>
                  </a:path>
                </a:pathLst>
              </a:custGeom>
              <a:pattFill prst="lgConfetti">
                <a:fgClr>
                  <a:srgbClr val="B1635B"/>
                </a:fgClr>
                <a:bgClr>
                  <a:schemeClr val="bg1"/>
                </a:bgClr>
              </a:pattFill>
              <a:ln w="12700" cap="flat" cmpd="sng">
                <a:solidFill>
                  <a:schemeClr val="tx1"/>
                </a:solidFill>
                <a:prstDash val="solid"/>
                <a:round/>
                <a:headEnd type="none" w="med" len="med"/>
                <a:tailEnd type="none" w="med" len="med"/>
              </a:ln>
              <a:effectLst>
                <a:outerShdw blurRad="63500" dist="125080" dir="1437749" algn="ctr" rotWithShape="0">
                  <a:schemeClr val="bg2">
                    <a:alpha val="74998"/>
                  </a:schemeClr>
                </a:outerShdw>
              </a:effectLst>
            </p:spPr>
            <p:txBody>
              <a:bodyPr wrap="none" anchor="ctr"/>
              <a:lstStyle/>
              <a:p>
                <a:pPr>
                  <a:defRPr/>
                </a:pPr>
                <a:endParaRPr lang="en-US">
                  <a:cs typeface="MS PGothic" charset="0"/>
                </a:endParaRPr>
              </a:p>
            </p:txBody>
          </p:sp>
        </p:grpSp>
      </p:grpSp>
      <p:grpSp>
        <p:nvGrpSpPr>
          <p:cNvPr id="5" name="Group 14"/>
          <p:cNvGrpSpPr>
            <a:grpSpLocks/>
          </p:cNvGrpSpPr>
          <p:nvPr/>
        </p:nvGrpSpPr>
        <p:grpSpPr bwMode="auto">
          <a:xfrm>
            <a:off x="2643188" y="4699000"/>
            <a:ext cx="4940300" cy="903288"/>
            <a:chOff x="1911" y="2624"/>
            <a:chExt cx="2924" cy="561"/>
          </a:xfrm>
        </p:grpSpPr>
        <p:sp>
          <p:nvSpPr>
            <p:cNvPr id="68633" name="Line 15"/>
            <p:cNvSpPr>
              <a:spLocks noChangeShapeType="1"/>
            </p:cNvSpPr>
            <p:nvPr/>
          </p:nvSpPr>
          <p:spPr bwMode="auto">
            <a:xfrm>
              <a:off x="1911" y="2624"/>
              <a:ext cx="2" cy="461"/>
            </a:xfrm>
            <a:prstGeom prst="line">
              <a:avLst/>
            </a:prstGeom>
            <a:noFill/>
            <a:ln w="381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8634" name="Line 16"/>
            <p:cNvSpPr>
              <a:spLocks noChangeShapeType="1"/>
            </p:cNvSpPr>
            <p:nvPr/>
          </p:nvSpPr>
          <p:spPr bwMode="auto">
            <a:xfrm>
              <a:off x="1911" y="2628"/>
              <a:ext cx="2920" cy="0"/>
            </a:xfrm>
            <a:prstGeom prst="line">
              <a:avLst/>
            </a:prstGeom>
            <a:noFill/>
            <a:ln w="381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8635" name="Line 17"/>
            <p:cNvSpPr>
              <a:spLocks noChangeShapeType="1"/>
            </p:cNvSpPr>
            <p:nvPr/>
          </p:nvSpPr>
          <p:spPr bwMode="auto">
            <a:xfrm>
              <a:off x="4835" y="2631"/>
              <a:ext cx="0" cy="554"/>
            </a:xfrm>
            <a:prstGeom prst="line">
              <a:avLst/>
            </a:prstGeom>
            <a:noFill/>
            <a:ln w="381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6" name="Group 18"/>
          <p:cNvGrpSpPr>
            <a:grpSpLocks/>
          </p:cNvGrpSpPr>
          <p:nvPr/>
        </p:nvGrpSpPr>
        <p:grpSpPr bwMode="auto">
          <a:xfrm>
            <a:off x="1144588" y="3657600"/>
            <a:ext cx="2493962" cy="1450975"/>
            <a:chOff x="800" y="1952"/>
            <a:chExt cx="1571" cy="914"/>
          </a:xfrm>
        </p:grpSpPr>
        <p:sp>
          <p:nvSpPr>
            <p:cNvPr id="622611" name="Rectangle 19"/>
            <p:cNvSpPr>
              <a:spLocks noChangeArrowheads="1"/>
            </p:cNvSpPr>
            <p:nvPr/>
          </p:nvSpPr>
          <p:spPr bwMode="auto">
            <a:xfrm>
              <a:off x="890" y="1959"/>
              <a:ext cx="1405" cy="523"/>
            </a:xfrm>
            <a:prstGeom prst="rect">
              <a:avLst/>
            </a:prstGeom>
            <a:noFill/>
            <a:ln w="38100">
              <a:solidFill>
                <a:srgbClr val="FFFF00"/>
              </a:solidFill>
              <a:miter lim="800000"/>
              <a:headEnd/>
              <a:tailEnd/>
            </a:ln>
            <a:effectLst>
              <a:outerShdw blurRad="63500" dist="17961" dir="13500000" algn="ctr" rotWithShape="0">
                <a:schemeClr val="bg2">
                  <a:alpha val="74998"/>
                </a:schemeClr>
              </a:outerShdw>
            </a:effectLst>
          </p:spPr>
          <p:txBody>
            <a:bodyPr wrap="none" anchor="ctr"/>
            <a:lstStyle/>
            <a:p>
              <a:pPr>
                <a:defRPr/>
              </a:pPr>
              <a:endParaRPr lang="en-US">
                <a:cs typeface="MS PGothic" charset="0"/>
              </a:endParaRPr>
            </a:p>
          </p:txBody>
        </p:sp>
        <p:sp>
          <p:nvSpPr>
            <p:cNvPr id="622612" name="AutoShape 20"/>
            <p:cNvSpPr>
              <a:spLocks noChangeArrowheads="1"/>
            </p:cNvSpPr>
            <p:nvPr/>
          </p:nvSpPr>
          <p:spPr bwMode="auto">
            <a:xfrm>
              <a:off x="800" y="2327"/>
              <a:ext cx="740" cy="539"/>
            </a:xfrm>
            <a:prstGeom prst="curvedRightArrow">
              <a:avLst>
                <a:gd name="adj1" fmla="val 20000"/>
                <a:gd name="adj2" fmla="val 40000"/>
                <a:gd name="adj3" fmla="val 45764"/>
              </a:avLst>
            </a:prstGeom>
            <a:solidFill>
              <a:schemeClr val="accent1"/>
            </a:solidFill>
            <a:ln w="12700">
              <a:solidFill>
                <a:schemeClr val="tx1"/>
              </a:solidFill>
              <a:miter lim="800000"/>
              <a:headEnd/>
              <a:tailEnd/>
            </a:ln>
            <a:effectLst>
              <a:outerShdw blurRad="63500" dist="17961" dir="13500000" algn="ctr" rotWithShape="0">
                <a:schemeClr val="bg2">
                  <a:alpha val="74998"/>
                </a:schemeClr>
              </a:outerShdw>
            </a:effectLst>
          </p:spPr>
          <p:txBody>
            <a:bodyPr wrap="none" anchor="ctr"/>
            <a:lstStyle/>
            <a:p>
              <a:pPr>
                <a:defRPr/>
              </a:pPr>
              <a:endParaRPr lang="en-US">
                <a:cs typeface="MS PGothic" charset="0"/>
              </a:endParaRPr>
            </a:p>
          </p:txBody>
        </p:sp>
        <p:sp>
          <p:nvSpPr>
            <p:cNvPr id="622613" name="Text Box 21"/>
            <p:cNvSpPr txBox="1">
              <a:spLocks noChangeArrowheads="1"/>
            </p:cNvSpPr>
            <p:nvPr/>
          </p:nvSpPr>
          <p:spPr bwMode="auto">
            <a:xfrm>
              <a:off x="846" y="1952"/>
              <a:ext cx="1525" cy="446"/>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sz="2000" b="1">
                  <a:latin typeface="Times" charset="0"/>
                </a:rPr>
                <a:t>"බටහිර පවුර" හෝ "වැලපීමේ පවුර" </a:t>
              </a:r>
              <a:endParaRPr lang="en-US" sz="2000" b="1">
                <a:solidFill>
                  <a:srgbClr val="FFFF00"/>
                </a:solidFill>
                <a:latin typeface="Comic Sans MS" charset="0"/>
              </a:endParaRPr>
            </a:p>
          </p:txBody>
        </p:sp>
      </p:grpSp>
      <p:sp>
        <p:nvSpPr>
          <p:cNvPr id="622614" name="Freeform 22"/>
          <p:cNvSpPr>
            <a:spLocks/>
          </p:cNvSpPr>
          <p:nvPr/>
        </p:nvSpPr>
        <p:spPr bwMode="auto">
          <a:xfrm>
            <a:off x="812800" y="4295775"/>
            <a:ext cx="7632700" cy="1354138"/>
          </a:xfrm>
          <a:custGeom>
            <a:avLst/>
            <a:gdLst/>
            <a:ahLst/>
            <a:cxnLst>
              <a:cxn ang="0">
                <a:pos x="0" y="853"/>
              </a:cxn>
              <a:cxn ang="0">
                <a:pos x="172" y="778"/>
              </a:cxn>
              <a:cxn ang="0">
                <a:pos x="225" y="793"/>
              </a:cxn>
              <a:cxn ang="0">
                <a:pos x="270" y="808"/>
              </a:cxn>
              <a:cxn ang="0">
                <a:pos x="494" y="800"/>
              </a:cxn>
              <a:cxn ang="0">
                <a:pos x="636" y="763"/>
              </a:cxn>
              <a:cxn ang="0">
                <a:pos x="756" y="726"/>
              </a:cxn>
              <a:cxn ang="0">
                <a:pos x="800" y="711"/>
              </a:cxn>
              <a:cxn ang="0">
                <a:pos x="890" y="651"/>
              </a:cxn>
              <a:cxn ang="0">
                <a:pos x="980" y="621"/>
              </a:cxn>
              <a:cxn ang="0">
                <a:pos x="1047" y="598"/>
              </a:cxn>
              <a:cxn ang="0">
                <a:pos x="1092" y="584"/>
              </a:cxn>
              <a:cxn ang="0">
                <a:pos x="1212" y="598"/>
              </a:cxn>
              <a:cxn ang="0">
                <a:pos x="1271" y="584"/>
              </a:cxn>
              <a:cxn ang="0">
                <a:pos x="1406" y="554"/>
              </a:cxn>
              <a:cxn ang="0">
                <a:pos x="1698" y="397"/>
              </a:cxn>
              <a:cxn ang="0">
                <a:pos x="1765" y="374"/>
              </a:cxn>
              <a:cxn ang="0">
                <a:pos x="1787" y="367"/>
              </a:cxn>
              <a:cxn ang="0">
                <a:pos x="1855" y="329"/>
              </a:cxn>
              <a:cxn ang="0">
                <a:pos x="1937" y="277"/>
              </a:cxn>
              <a:cxn ang="0">
                <a:pos x="2027" y="225"/>
              </a:cxn>
              <a:cxn ang="0">
                <a:pos x="2049" y="210"/>
              </a:cxn>
              <a:cxn ang="0">
                <a:pos x="2064" y="187"/>
              </a:cxn>
              <a:cxn ang="0">
                <a:pos x="2109" y="157"/>
              </a:cxn>
              <a:cxn ang="0">
                <a:pos x="2131" y="135"/>
              </a:cxn>
              <a:cxn ang="0">
                <a:pos x="2266" y="98"/>
              </a:cxn>
              <a:cxn ang="0">
                <a:pos x="2333" y="105"/>
              </a:cxn>
              <a:cxn ang="0">
                <a:pos x="2528" y="90"/>
              </a:cxn>
              <a:cxn ang="0">
                <a:pos x="2610" y="38"/>
              </a:cxn>
              <a:cxn ang="0">
                <a:pos x="2722" y="8"/>
              </a:cxn>
              <a:cxn ang="0">
                <a:pos x="2744" y="0"/>
              </a:cxn>
              <a:cxn ang="0">
                <a:pos x="2842" y="60"/>
              </a:cxn>
              <a:cxn ang="0">
                <a:pos x="2864" y="75"/>
              </a:cxn>
              <a:cxn ang="0">
                <a:pos x="2894" y="120"/>
              </a:cxn>
              <a:cxn ang="0">
                <a:pos x="3021" y="172"/>
              </a:cxn>
              <a:cxn ang="0">
                <a:pos x="3051" y="165"/>
              </a:cxn>
              <a:cxn ang="0">
                <a:pos x="3096" y="180"/>
              </a:cxn>
              <a:cxn ang="0">
                <a:pos x="3208" y="314"/>
              </a:cxn>
              <a:cxn ang="0">
                <a:pos x="3268" y="367"/>
              </a:cxn>
              <a:cxn ang="0">
                <a:pos x="3387" y="419"/>
              </a:cxn>
              <a:cxn ang="0">
                <a:pos x="3470" y="471"/>
              </a:cxn>
              <a:cxn ang="0">
                <a:pos x="3544" y="479"/>
              </a:cxn>
              <a:cxn ang="0">
                <a:pos x="3709" y="509"/>
              </a:cxn>
              <a:cxn ang="0">
                <a:pos x="3754" y="524"/>
              </a:cxn>
              <a:cxn ang="0">
                <a:pos x="3776" y="531"/>
              </a:cxn>
              <a:cxn ang="0">
                <a:pos x="3866" y="569"/>
              </a:cxn>
              <a:cxn ang="0">
                <a:pos x="3888" y="576"/>
              </a:cxn>
              <a:cxn ang="0">
                <a:pos x="3933" y="613"/>
              </a:cxn>
              <a:cxn ang="0">
                <a:pos x="3948" y="636"/>
              </a:cxn>
              <a:cxn ang="0">
                <a:pos x="4053" y="666"/>
              </a:cxn>
              <a:cxn ang="0">
                <a:pos x="4143" y="703"/>
              </a:cxn>
              <a:cxn ang="0">
                <a:pos x="4352" y="711"/>
              </a:cxn>
              <a:cxn ang="0">
                <a:pos x="4509" y="748"/>
              </a:cxn>
              <a:cxn ang="0">
                <a:pos x="4808" y="703"/>
              </a:cxn>
            </a:cxnLst>
            <a:rect l="0" t="0" r="r" b="b"/>
            <a:pathLst>
              <a:path w="4808" h="853">
                <a:moveTo>
                  <a:pt x="0" y="853"/>
                </a:moveTo>
                <a:cubicBezTo>
                  <a:pt x="19" y="796"/>
                  <a:pt x="119" y="785"/>
                  <a:pt x="172" y="778"/>
                </a:cubicBezTo>
                <a:cubicBezTo>
                  <a:pt x="189" y="783"/>
                  <a:pt x="207" y="787"/>
                  <a:pt x="225" y="793"/>
                </a:cubicBezTo>
                <a:cubicBezTo>
                  <a:pt x="240" y="797"/>
                  <a:pt x="270" y="808"/>
                  <a:pt x="270" y="808"/>
                </a:cubicBezTo>
                <a:cubicBezTo>
                  <a:pt x="351" y="801"/>
                  <a:pt x="413" y="792"/>
                  <a:pt x="494" y="800"/>
                </a:cubicBezTo>
                <a:cubicBezTo>
                  <a:pt x="542" y="788"/>
                  <a:pt x="588" y="777"/>
                  <a:pt x="636" y="763"/>
                </a:cubicBezTo>
                <a:cubicBezTo>
                  <a:pt x="671" y="738"/>
                  <a:pt x="714" y="732"/>
                  <a:pt x="756" y="726"/>
                </a:cubicBezTo>
                <a:cubicBezTo>
                  <a:pt x="770" y="720"/>
                  <a:pt x="786" y="718"/>
                  <a:pt x="800" y="711"/>
                </a:cubicBezTo>
                <a:cubicBezTo>
                  <a:pt x="825" y="697"/>
                  <a:pt x="861" y="660"/>
                  <a:pt x="890" y="651"/>
                </a:cubicBezTo>
                <a:cubicBezTo>
                  <a:pt x="919" y="641"/>
                  <a:pt x="950" y="631"/>
                  <a:pt x="980" y="621"/>
                </a:cubicBezTo>
                <a:cubicBezTo>
                  <a:pt x="1071" y="587"/>
                  <a:pt x="969" y="620"/>
                  <a:pt x="1047" y="598"/>
                </a:cubicBezTo>
                <a:cubicBezTo>
                  <a:pt x="1062" y="593"/>
                  <a:pt x="1092" y="584"/>
                  <a:pt x="1092" y="584"/>
                </a:cubicBezTo>
                <a:cubicBezTo>
                  <a:pt x="1132" y="587"/>
                  <a:pt x="1171" y="598"/>
                  <a:pt x="1212" y="598"/>
                </a:cubicBezTo>
                <a:cubicBezTo>
                  <a:pt x="1237" y="598"/>
                  <a:pt x="1248" y="589"/>
                  <a:pt x="1271" y="584"/>
                </a:cubicBezTo>
                <a:cubicBezTo>
                  <a:pt x="1315" y="572"/>
                  <a:pt x="1361" y="568"/>
                  <a:pt x="1406" y="554"/>
                </a:cubicBezTo>
                <a:cubicBezTo>
                  <a:pt x="1466" y="461"/>
                  <a:pt x="1592" y="413"/>
                  <a:pt x="1698" y="397"/>
                </a:cubicBezTo>
                <a:cubicBezTo>
                  <a:pt x="1720" y="389"/>
                  <a:pt x="1742" y="381"/>
                  <a:pt x="1765" y="374"/>
                </a:cubicBezTo>
                <a:cubicBezTo>
                  <a:pt x="1772" y="371"/>
                  <a:pt x="1787" y="367"/>
                  <a:pt x="1787" y="367"/>
                </a:cubicBezTo>
                <a:cubicBezTo>
                  <a:pt x="1809" y="352"/>
                  <a:pt x="1832" y="343"/>
                  <a:pt x="1855" y="329"/>
                </a:cubicBezTo>
                <a:cubicBezTo>
                  <a:pt x="1873" y="301"/>
                  <a:pt x="1904" y="286"/>
                  <a:pt x="1937" y="277"/>
                </a:cubicBezTo>
                <a:cubicBezTo>
                  <a:pt x="1968" y="256"/>
                  <a:pt x="1991" y="235"/>
                  <a:pt x="2027" y="225"/>
                </a:cubicBezTo>
                <a:cubicBezTo>
                  <a:pt x="2034" y="220"/>
                  <a:pt x="2042" y="216"/>
                  <a:pt x="2049" y="210"/>
                </a:cubicBezTo>
                <a:cubicBezTo>
                  <a:pt x="2055" y="203"/>
                  <a:pt x="2057" y="193"/>
                  <a:pt x="2064" y="187"/>
                </a:cubicBezTo>
                <a:cubicBezTo>
                  <a:pt x="2077" y="175"/>
                  <a:pt x="2096" y="169"/>
                  <a:pt x="2109" y="157"/>
                </a:cubicBezTo>
                <a:cubicBezTo>
                  <a:pt x="2116" y="149"/>
                  <a:pt x="2121" y="140"/>
                  <a:pt x="2131" y="135"/>
                </a:cubicBezTo>
                <a:cubicBezTo>
                  <a:pt x="2170" y="113"/>
                  <a:pt x="2223" y="110"/>
                  <a:pt x="2266" y="98"/>
                </a:cubicBezTo>
                <a:cubicBezTo>
                  <a:pt x="2318" y="114"/>
                  <a:pt x="2296" y="116"/>
                  <a:pt x="2333" y="105"/>
                </a:cubicBezTo>
                <a:cubicBezTo>
                  <a:pt x="2385" y="120"/>
                  <a:pt x="2475" y="119"/>
                  <a:pt x="2528" y="90"/>
                </a:cubicBezTo>
                <a:cubicBezTo>
                  <a:pt x="2545" y="80"/>
                  <a:pt x="2588" y="45"/>
                  <a:pt x="2610" y="38"/>
                </a:cubicBezTo>
                <a:cubicBezTo>
                  <a:pt x="2646" y="25"/>
                  <a:pt x="2684" y="18"/>
                  <a:pt x="2722" y="8"/>
                </a:cubicBezTo>
                <a:cubicBezTo>
                  <a:pt x="2729" y="5"/>
                  <a:pt x="2736" y="2"/>
                  <a:pt x="2744" y="0"/>
                </a:cubicBezTo>
                <a:cubicBezTo>
                  <a:pt x="2794" y="10"/>
                  <a:pt x="2796" y="29"/>
                  <a:pt x="2842" y="60"/>
                </a:cubicBezTo>
                <a:cubicBezTo>
                  <a:pt x="2849" y="64"/>
                  <a:pt x="2864" y="75"/>
                  <a:pt x="2864" y="75"/>
                </a:cubicBezTo>
                <a:cubicBezTo>
                  <a:pt x="2874" y="90"/>
                  <a:pt x="2876" y="114"/>
                  <a:pt x="2894" y="120"/>
                </a:cubicBezTo>
                <a:cubicBezTo>
                  <a:pt x="2938" y="134"/>
                  <a:pt x="2976" y="157"/>
                  <a:pt x="3021" y="172"/>
                </a:cubicBezTo>
                <a:cubicBezTo>
                  <a:pt x="3031" y="169"/>
                  <a:pt x="3040" y="163"/>
                  <a:pt x="3051" y="165"/>
                </a:cubicBezTo>
                <a:cubicBezTo>
                  <a:pt x="3066" y="166"/>
                  <a:pt x="3096" y="180"/>
                  <a:pt x="3096" y="180"/>
                </a:cubicBezTo>
                <a:cubicBezTo>
                  <a:pt x="3130" y="231"/>
                  <a:pt x="3144" y="293"/>
                  <a:pt x="3208" y="314"/>
                </a:cubicBezTo>
                <a:cubicBezTo>
                  <a:pt x="3231" y="330"/>
                  <a:pt x="3241" y="355"/>
                  <a:pt x="3268" y="367"/>
                </a:cubicBezTo>
                <a:cubicBezTo>
                  <a:pt x="3317" y="388"/>
                  <a:pt x="3339" y="391"/>
                  <a:pt x="3387" y="419"/>
                </a:cubicBezTo>
                <a:cubicBezTo>
                  <a:pt x="3400" y="469"/>
                  <a:pt x="3417" y="464"/>
                  <a:pt x="3470" y="471"/>
                </a:cubicBezTo>
                <a:cubicBezTo>
                  <a:pt x="3497" y="481"/>
                  <a:pt x="3515" y="488"/>
                  <a:pt x="3544" y="479"/>
                </a:cubicBezTo>
                <a:cubicBezTo>
                  <a:pt x="3599" y="485"/>
                  <a:pt x="3654" y="495"/>
                  <a:pt x="3709" y="509"/>
                </a:cubicBezTo>
                <a:cubicBezTo>
                  <a:pt x="3724" y="512"/>
                  <a:pt x="3738" y="519"/>
                  <a:pt x="3754" y="524"/>
                </a:cubicBezTo>
                <a:cubicBezTo>
                  <a:pt x="3761" y="526"/>
                  <a:pt x="3776" y="531"/>
                  <a:pt x="3776" y="531"/>
                </a:cubicBezTo>
                <a:cubicBezTo>
                  <a:pt x="3805" y="550"/>
                  <a:pt x="3831" y="557"/>
                  <a:pt x="3866" y="569"/>
                </a:cubicBezTo>
                <a:cubicBezTo>
                  <a:pt x="3873" y="571"/>
                  <a:pt x="3888" y="576"/>
                  <a:pt x="3888" y="576"/>
                </a:cubicBezTo>
                <a:cubicBezTo>
                  <a:pt x="3910" y="590"/>
                  <a:pt x="3915" y="591"/>
                  <a:pt x="3933" y="613"/>
                </a:cubicBezTo>
                <a:cubicBezTo>
                  <a:pt x="3938" y="620"/>
                  <a:pt x="3940" y="630"/>
                  <a:pt x="3948" y="636"/>
                </a:cubicBezTo>
                <a:cubicBezTo>
                  <a:pt x="3966" y="650"/>
                  <a:pt x="4039" y="662"/>
                  <a:pt x="4053" y="666"/>
                </a:cubicBezTo>
                <a:cubicBezTo>
                  <a:pt x="4087" y="675"/>
                  <a:pt x="4110" y="692"/>
                  <a:pt x="4143" y="703"/>
                </a:cubicBezTo>
                <a:cubicBezTo>
                  <a:pt x="4217" y="697"/>
                  <a:pt x="4279" y="693"/>
                  <a:pt x="4352" y="711"/>
                </a:cubicBezTo>
                <a:cubicBezTo>
                  <a:pt x="4404" y="723"/>
                  <a:pt x="4509" y="748"/>
                  <a:pt x="4509" y="748"/>
                </a:cubicBezTo>
                <a:cubicBezTo>
                  <a:pt x="4608" y="736"/>
                  <a:pt x="4707" y="703"/>
                  <a:pt x="4808" y="703"/>
                </a:cubicBezTo>
              </a:path>
            </a:pathLst>
          </a:custGeom>
          <a:noFill/>
          <a:ln w="57150" cap="flat" cmpd="sng">
            <a:solidFill>
              <a:srgbClr val="FFFF00"/>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622615" name="Rectangle 23"/>
          <p:cNvSpPr>
            <a:spLocks noChangeArrowheads="1"/>
          </p:cNvSpPr>
          <p:nvPr/>
        </p:nvSpPr>
        <p:spPr bwMode="auto">
          <a:xfrm>
            <a:off x="3894138" y="4116388"/>
            <a:ext cx="1971675" cy="569912"/>
          </a:xfrm>
          <a:prstGeom prst="rect">
            <a:avLst/>
          </a:prstGeom>
          <a:solidFill>
            <a:srgbClr val="1039BD"/>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8617" name="Text Box 24"/>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68618" name="Text Box 25"/>
          <p:cNvSpPr txBox="1">
            <a:spLocks noChangeArrowheads="1"/>
          </p:cNvSpPr>
          <p:nvPr/>
        </p:nvSpPr>
        <p:spPr bwMode="auto">
          <a:xfrm>
            <a:off x="8599488" y="647858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6</a:t>
            </a:r>
            <a:endParaRPr lang="en-US" sz="1600">
              <a:solidFill>
                <a:srgbClr val="FFA27C"/>
              </a:solidFill>
              <a:latin typeface="B VAG Rounded Bold" charset="0"/>
            </a:endParaRPr>
          </a:p>
        </p:txBody>
      </p:sp>
      <p:sp>
        <p:nvSpPr>
          <p:cNvPr id="622618" name="Rectangle 26"/>
          <p:cNvSpPr>
            <a:spLocks noChangeArrowheads="1"/>
          </p:cNvSpPr>
          <p:nvPr/>
        </p:nvSpPr>
        <p:spPr bwMode="auto">
          <a:xfrm>
            <a:off x="8116888"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32</a:t>
            </a:r>
          </a:p>
        </p:txBody>
      </p:sp>
      <p:sp>
        <p:nvSpPr>
          <p:cNvPr id="622619" name="Text Box 27"/>
          <p:cNvSpPr txBox="1">
            <a:spLocks noChangeArrowheads="1"/>
          </p:cNvSpPr>
          <p:nvPr/>
        </p:nvSpPr>
        <p:spPr bwMode="auto">
          <a:xfrm>
            <a:off x="1765300" y="0"/>
            <a:ext cx="566896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600" b="1">
                <a:solidFill>
                  <a:schemeClr val="tx1"/>
                </a:solidFill>
                <a:latin typeface="Comic Sans MS" charset="0"/>
              </a:rPr>
              <a:t>1 රාජාවලිය</a:t>
            </a:r>
            <a:r>
              <a:rPr lang="en-AU" sz="1600" b="1">
                <a:solidFill>
                  <a:schemeClr val="tx1"/>
                </a:solidFill>
                <a:latin typeface="Comic Sans MS" charset="0"/>
              </a:rPr>
              <a:t> </a:t>
            </a:r>
            <a:r>
              <a:rPr lang="en-US" sz="1600" b="1">
                <a:solidFill>
                  <a:schemeClr val="tx1"/>
                </a:solidFill>
                <a:latin typeface="Comic Sans MS" charset="0"/>
              </a:rPr>
              <a:t>6:14-38</a:t>
            </a:r>
          </a:p>
        </p:txBody>
      </p:sp>
      <p:sp>
        <p:nvSpPr>
          <p:cNvPr id="68621" name="Text Box 28"/>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pic>
        <p:nvPicPr>
          <p:cNvPr id="622621" name="Picture 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06825" y="3303588"/>
            <a:ext cx="2279650" cy="1825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sp>
        <p:nvSpPr>
          <p:cNvPr id="622622" name="Text Box 30"/>
          <p:cNvSpPr txBox="1">
            <a:spLocks noChangeArrowheads="1"/>
          </p:cNvSpPr>
          <p:nvPr/>
        </p:nvSpPr>
        <p:spPr bwMode="auto">
          <a:xfrm>
            <a:off x="3263900" y="5262563"/>
            <a:ext cx="3765550" cy="83026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sz="2400" b="1">
                <a:solidFill>
                  <a:srgbClr val="FFFF00"/>
                </a:solidFill>
                <a:latin typeface="Comic Sans MS" charset="0"/>
              </a:rPr>
              <a:t>පළමු දේව මාළිගය සාලමොන් විසින් ගොඩනැගීය</a:t>
            </a:r>
          </a:p>
        </p:txBody>
      </p:sp>
      <p:pic>
        <p:nvPicPr>
          <p:cNvPr id="622623" name="Picture 31"/>
          <p:cNvPicPr>
            <a:picLocks noChangeAspect="1" noChangeArrowheads="1"/>
          </p:cNvPicPr>
          <p:nvPr/>
        </p:nvPicPr>
        <p:blipFill>
          <a:blip r:embed="rId6">
            <a:extLst>
              <a:ext uri="{28A0092B-C50C-407E-A947-70E740481C1C}">
                <a14:useLocalDpi xmlns:a14="http://schemas.microsoft.com/office/drawing/2010/main" val="0"/>
              </a:ext>
            </a:extLst>
          </a:blip>
          <a:srcRect l="19972" t="26277" r="15762" b="12953"/>
          <a:stretch>
            <a:fillRect/>
          </a:stretch>
        </p:blipFill>
        <p:spPr bwMode="auto">
          <a:xfrm>
            <a:off x="3746500" y="3275013"/>
            <a:ext cx="2384425" cy="1890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2624" name="Text Box 32"/>
          <p:cNvSpPr txBox="1">
            <a:spLocks noChangeArrowheads="1"/>
          </p:cNvSpPr>
          <p:nvPr/>
        </p:nvSpPr>
        <p:spPr bwMode="auto">
          <a:xfrm>
            <a:off x="2095500" y="5248275"/>
            <a:ext cx="5314950" cy="83026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sz="2400" b="1">
                <a:solidFill>
                  <a:srgbClr val="FFFF00"/>
                </a:solidFill>
                <a:latin typeface="Comic Sans MS" charset="0"/>
              </a:rPr>
              <a:t>දෙවන වරට හෙරොද් විසින් යෙසුස්වහන්සේගේ කාලයේදී ගොඩනැගීය</a:t>
            </a:r>
          </a:p>
        </p:txBody>
      </p:sp>
      <p:graphicFrame>
        <p:nvGraphicFramePr>
          <p:cNvPr id="622625" name="Object 2"/>
          <p:cNvGraphicFramePr>
            <a:graphicFrameLocks noChangeAspect="1"/>
          </p:cNvGraphicFramePr>
          <p:nvPr/>
        </p:nvGraphicFramePr>
        <p:xfrm>
          <a:off x="3554413" y="3152775"/>
          <a:ext cx="3209925" cy="2168525"/>
        </p:xfrm>
        <a:graphic>
          <a:graphicData uri="http://schemas.openxmlformats.org/presentationml/2006/ole">
            <mc:AlternateContent xmlns:mc="http://schemas.openxmlformats.org/markup-compatibility/2006">
              <mc:Choice xmlns:v="urn:schemas-microsoft-com:vml" Requires="v">
                <p:oleObj name="Document" r:id="rId7" imgW="5600000" imgH="3428571" progId="Word.Document.8">
                  <p:embed/>
                </p:oleObj>
              </mc:Choice>
              <mc:Fallback>
                <p:oleObj name="Document" r:id="rId7" imgW="5600000" imgH="3428571" progId="Word.Document.8">
                  <p:embed/>
                  <p:pic>
                    <p:nvPicPr>
                      <p:cNvPr id="0"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54413" y="3152775"/>
                        <a:ext cx="3209925" cy="2168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22626" name="Text Box 34"/>
          <p:cNvSpPr txBox="1">
            <a:spLocks noChangeArrowheads="1"/>
          </p:cNvSpPr>
          <p:nvPr/>
        </p:nvSpPr>
        <p:spPr bwMode="auto">
          <a:xfrm>
            <a:off x="3008313" y="5329238"/>
            <a:ext cx="3478212" cy="83026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sz="2400" b="1">
                <a:solidFill>
                  <a:srgbClr val="FFFF00"/>
                </a:solidFill>
                <a:latin typeface="Comic Sans MS" charset="0"/>
              </a:rPr>
              <a:t>වර්ථමානයේදි  දක්නට ඇති ඉස්ලාමීය ඉදිකිරීම</a:t>
            </a:r>
          </a:p>
        </p:txBody>
      </p:sp>
      <p:sp>
        <p:nvSpPr>
          <p:cNvPr id="622627" name="Text Box 35"/>
          <p:cNvSpPr txBox="1">
            <a:spLocks noChangeArrowheads="1"/>
          </p:cNvSpPr>
          <p:nvPr/>
        </p:nvSpPr>
        <p:spPr bwMode="auto">
          <a:xfrm>
            <a:off x="0" y="1006475"/>
            <a:ext cx="9144000" cy="400050"/>
          </a:xfrm>
          <a:prstGeom prst="rect">
            <a:avLst/>
          </a:prstGeom>
          <a:noFill/>
          <a:ln>
            <a:noFill/>
          </a:ln>
          <a:effectLst>
            <a:outerShdw blurRad="63500" dist="38099" dir="2700000" algn="ctr" rotWithShape="0">
              <a:srgbClr val="888B9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sz="2000" b="1">
                <a:solidFill>
                  <a:srgbClr val="0831AD"/>
                </a:solidFill>
                <a:latin typeface="Comic Sans MS" charset="0"/>
              </a:rPr>
              <a:t>ආබ්‍රහම් විසින් ඊසාක්ව පූජාකළ මොරියා කන්ද.../ සියෝන් කන්ද</a:t>
            </a:r>
          </a:p>
        </p:txBody>
      </p:sp>
      <p:sp>
        <p:nvSpPr>
          <p:cNvPr id="68629" name="Title 2"/>
          <p:cNvSpPr>
            <a:spLocks noGrp="1"/>
          </p:cNvSpPr>
          <p:nvPr>
            <p:ph type="title" idx="4294967295"/>
          </p:nvPr>
        </p:nvSpPr>
        <p:spPr bwMode="auto">
          <a:xfrm>
            <a:off x="0" y="236538"/>
            <a:ext cx="9144000" cy="523875"/>
          </a:xfrm>
          <a:prstGeom prst="rect">
            <a:avLst/>
          </a:prstGeom>
          <a:solidFill>
            <a:srgbClr val="790015"/>
          </a:solidFill>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n-US" sz="3200" b="1">
                <a:solidFill>
                  <a:schemeClr val="tx1"/>
                </a:solidFill>
                <a:effectLst/>
                <a:latin typeface="Arial" charset="0"/>
              </a:rPr>
              <a:t>වර්ථමානයේදි යෙරුසලමේ දේව මාළිගාව</a:t>
            </a:r>
            <a:r>
              <a:rPr lang="en-AU" sz="3200" b="1">
                <a:solidFill>
                  <a:schemeClr val="tx1"/>
                </a:solidFill>
                <a:effectLst/>
                <a:latin typeface="Arial" charset="0"/>
              </a:rPr>
              <a:t> !</a:t>
            </a:r>
            <a:endParaRPr lang="en-US" sz="3200" b="1">
              <a:solidFill>
                <a:schemeClr val="tx1"/>
              </a:solidFill>
              <a:effectLst/>
              <a:latin typeface="Arial"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22597"/>
                                        </p:tgtEl>
                                        <p:attrNameLst>
                                          <p:attrName>style.visibility</p:attrName>
                                        </p:attrNameLst>
                                      </p:cBhvr>
                                      <p:to>
                                        <p:strVal val="visible"/>
                                      </p:to>
                                    </p:set>
                                    <p:animEffect transition="in" filter="wipe(left)">
                                      <p:cBhvr>
                                        <p:cTn id="7" dur="500"/>
                                        <p:tgtEl>
                                          <p:spTgt spid="622597"/>
                                        </p:tgtEl>
                                      </p:cBhvr>
                                    </p:animEffect>
                                  </p:childTnLst>
                                </p:cTn>
                              </p:par>
                            </p:childTnLst>
                          </p:cTn>
                        </p:par>
                        <p:par>
                          <p:cTn id="8" fill="hold" nodeType="afterGroup">
                            <p:stCondLst>
                              <p:cond delay="500"/>
                            </p:stCondLst>
                            <p:childTnLst>
                              <p:par>
                                <p:cTn id="9" presetID="4" presetClass="entr" presetSubtype="32" fill="hold" grpId="0" nodeType="afterEffect">
                                  <p:stCondLst>
                                    <p:cond delay="100"/>
                                  </p:stCondLst>
                                  <p:childTnLst>
                                    <p:set>
                                      <p:cBhvr>
                                        <p:cTn id="10" dur="1" fill="hold">
                                          <p:stCondLst>
                                            <p:cond delay="0"/>
                                          </p:stCondLst>
                                        </p:cTn>
                                        <p:tgtEl>
                                          <p:spTgt spid="622598">
                                            <p:txEl>
                                              <p:pRg st="0" end="0"/>
                                            </p:txEl>
                                          </p:spTgt>
                                        </p:tgtEl>
                                        <p:attrNameLst>
                                          <p:attrName>style.visibility</p:attrName>
                                        </p:attrNameLst>
                                      </p:cBhvr>
                                      <p:to>
                                        <p:strVal val="visible"/>
                                      </p:to>
                                    </p:set>
                                    <p:animEffect transition="in" filter="box(out)">
                                      <p:cBhvr>
                                        <p:cTn id="11" dur="500"/>
                                        <p:tgtEl>
                                          <p:spTgt spid="622598">
                                            <p:txEl>
                                              <p:pRg st="0" end="0"/>
                                            </p:txEl>
                                          </p:spTgt>
                                        </p:tgtEl>
                                      </p:cBhvr>
                                    </p:animEffect>
                                  </p:childTnLst>
                                </p:cTn>
                              </p:par>
                            </p:childTnLst>
                          </p:cTn>
                        </p:par>
                        <p:par>
                          <p:cTn id="12" fill="hold" nodeType="afterGroup">
                            <p:stCondLst>
                              <p:cond delay="1100"/>
                            </p:stCondLst>
                            <p:childTnLst>
                              <p:par>
                                <p:cTn id="13" presetID="22" presetClass="entr" presetSubtype="8" fill="hold" nodeType="afterEffect">
                                  <p:stCondLst>
                                    <p:cond delay="0"/>
                                  </p:stCondLst>
                                  <p:childTnLst>
                                    <p:set>
                                      <p:cBhvr>
                                        <p:cTn id="14" dur="1" fill="hold">
                                          <p:stCondLst>
                                            <p:cond delay="0"/>
                                          </p:stCondLst>
                                        </p:cTn>
                                        <p:tgtEl>
                                          <p:spTgt spid="622614"/>
                                        </p:tgtEl>
                                        <p:attrNameLst>
                                          <p:attrName>style.visibility</p:attrName>
                                        </p:attrNameLst>
                                      </p:cBhvr>
                                      <p:to>
                                        <p:strVal val="visible"/>
                                      </p:to>
                                    </p:set>
                                    <p:animEffect transition="in" filter="wipe(left)">
                                      <p:cBhvr>
                                        <p:cTn id="15" dur="500"/>
                                        <p:tgtEl>
                                          <p:spTgt spid="62261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22615"/>
                                        </p:tgtEl>
                                        <p:attrNameLst>
                                          <p:attrName>style.visibility</p:attrName>
                                        </p:attrNameLst>
                                      </p:cBhvr>
                                      <p:to>
                                        <p:strVal val="visible"/>
                                      </p:to>
                                    </p:set>
                                    <p:animEffect transition="in" filter="wipe(left)">
                                      <p:cBhvr>
                                        <p:cTn id="20" dur="500"/>
                                        <p:tgtEl>
                                          <p:spTgt spid="62261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par>
                          <p:cTn id="26" fill="hold" nodeType="afterGroup">
                            <p:stCondLst>
                              <p:cond delay="500"/>
                            </p:stCondLst>
                            <p:childTnLst>
                              <p:par>
                                <p:cTn id="27" presetID="22" presetClass="entr" presetSubtype="8" fill="hold" nodeType="afterEffect">
                                  <p:stCondLst>
                                    <p:cond delay="50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3" presetClass="entr" presetSubtype="528"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500" fill="hold"/>
                                        <p:tgtEl>
                                          <p:spTgt spid="6"/>
                                        </p:tgtEl>
                                        <p:attrNameLst>
                                          <p:attrName>ppt_w</p:attrName>
                                        </p:attrNameLst>
                                      </p:cBhvr>
                                      <p:tavLst>
                                        <p:tav tm="0">
                                          <p:val>
                                            <p:fltVal val="0"/>
                                          </p:val>
                                        </p:tav>
                                        <p:tav tm="100000">
                                          <p:val>
                                            <p:strVal val="#ppt_w"/>
                                          </p:val>
                                        </p:tav>
                                      </p:tavLst>
                                    </p:anim>
                                    <p:anim calcmode="lin" valueType="num">
                                      <p:cBhvr>
                                        <p:cTn id="35" dur="500" fill="hold"/>
                                        <p:tgtEl>
                                          <p:spTgt spid="6"/>
                                        </p:tgtEl>
                                        <p:attrNameLst>
                                          <p:attrName>ppt_h</p:attrName>
                                        </p:attrNameLst>
                                      </p:cBhvr>
                                      <p:tavLst>
                                        <p:tav tm="0">
                                          <p:val>
                                            <p:fltVal val="0"/>
                                          </p:val>
                                        </p:tav>
                                        <p:tav tm="100000">
                                          <p:val>
                                            <p:strVal val="#ppt_h"/>
                                          </p:val>
                                        </p:tav>
                                      </p:tavLst>
                                    </p:anim>
                                    <p:anim calcmode="lin" valueType="num">
                                      <p:cBhvr>
                                        <p:cTn id="36" dur="500" fill="hold"/>
                                        <p:tgtEl>
                                          <p:spTgt spid="6"/>
                                        </p:tgtEl>
                                        <p:attrNameLst>
                                          <p:attrName>ppt_x</p:attrName>
                                        </p:attrNameLst>
                                      </p:cBhvr>
                                      <p:tavLst>
                                        <p:tav tm="0">
                                          <p:val>
                                            <p:fltVal val="0.5"/>
                                          </p:val>
                                        </p:tav>
                                        <p:tav tm="100000">
                                          <p:val>
                                            <p:strVal val="#ppt_x"/>
                                          </p:val>
                                        </p:tav>
                                      </p:tavLst>
                                    </p:anim>
                                    <p:anim calcmode="lin" valueType="num">
                                      <p:cBhvr>
                                        <p:cTn id="37"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622621"/>
                                        </p:tgtEl>
                                        <p:attrNameLst>
                                          <p:attrName>style.visibility</p:attrName>
                                        </p:attrNameLst>
                                      </p:cBhvr>
                                      <p:to>
                                        <p:strVal val="visible"/>
                                      </p:to>
                                    </p:set>
                                    <p:animEffect transition="in" filter="wipe(left)">
                                      <p:cBhvr>
                                        <p:cTn id="42" dur="500"/>
                                        <p:tgtEl>
                                          <p:spTgt spid="622621"/>
                                        </p:tgtEl>
                                      </p:cBhvr>
                                    </p:animEffect>
                                  </p:childTnLst>
                                </p:cTn>
                              </p:par>
                            </p:childTnLst>
                          </p:cTn>
                        </p:par>
                        <p:par>
                          <p:cTn id="43" fill="hold" nodeType="afterGroup">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622622"/>
                                        </p:tgtEl>
                                        <p:attrNameLst>
                                          <p:attrName>style.visibility</p:attrName>
                                        </p:attrNameLst>
                                      </p:cBhvr>
                                      <p:to>
                                        <p:strVal val="visible"/>
                                      </p:to>
                                    </p:set>
                                    <p:animEffect transition="in" filter="fade">
                                      <p:cBhvr>
                                        <p:cTn id="46" dur="1000"/>
                                        <p:tgtEl>
                                          <p:spTgt spid="622622"/>
                                        </p:tgtEl>
                                      </p:cBhvr>
                                    </p:animEffect>
                                  </p:childTnLst>
                                  <p:subTnLst>
                                    <p:set>
                                      <p:cBhvr override="childStyle">
                                        <p:cTn dur="1" fill="hold" display="0" masterRel="nextClick" afterEffect="1"/>
                                        <p:tgtEl>
                                          <p:spTgt spid="622622"/>
                                        </p:tgtEl>
                                        <p:attrNameLst>
                                          <p:attrName>style.visibility</p:attrName>
                                        </p:attrNameLst>
                                      </p:cBhvr>
                                      <p:to>
                                        <p:strVal val="hidden"/>
                                      </p:to>
                                    </p:set>
                                  </p:sub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8" fill="hold" nodeType="clickEffect">
                                  <p:stCondLst>
                                    <p:cond delay="0"/>
                                  </p:stCondLst>
                                  <p:childTnLst>
                                    <p:set>
                                      <p:cBhvr>
                                        <p:cTn id="50" dur="1" fill="hold">
                                          <p:stCondLst>
                                            <p:cond delay="0"/>
                                          </p:stCondLst>
                                        </p:cTn>
                                        <p:tgtEl>
                                          <p:spTgt spid="622623"/>
                                        </p:tgtEl>
                                        <p:attrNameLst>
                                          <p:attrName>style.visibility</p:attrName>
                                        </p:attrNameLst>
                                      </p:cBhvr>
                                      <p:to>
                                        <p:strVal val="visible"/>
                                      </p:to>
                                    </p:set>
                                    <p:animEffect transition="in" filter="wipe(left)">
                                      <p:cBhvr>
                                        <p:cTn id="51" dur="500"/>
                                        <p:tgtEl>
                                          <p:spTgt spid="622623"/>
                                        </p:tgtEl>
                                      </p:cBhvr>
                                    </p:animEffect>
                                  </p:childTnLst>
                                </p:cTn>
                              </p:par>
                            </p:childTnLst>
                          </p:cTn>
                        </p:par>
                        <p:par>
                          <p:cTn id="52" fill="hold" nodeType="afterGroup">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622624"/>
                                        </p:tgtEl>
                                        <p:attrNameLst>
                                          <p:attrName>style.visibility</p:attrName>
                                        </p:attrNameLst>
                                      </p:cBhvr>
                                      <p:to>
                                        <p:strVal val="visible"/>
                                      </p:to>
                                    </p:set>
                                    <p:animEffect transition="in" filter="fade">
                                      <p:cBhvr>
                                        <p:cTn id="55" dur="1000"/>
                                        <p:tgtEl>
                                          <p:spTgt spid="622624"/>
                                        </p:tgtEl>
                                      </p:cBhvr>
                                    </p:animEffect>
                                  </p:childTnLst>
                                  <p:subTnLst>
                                    <p:set>
                                      <p:cBhvr override="childStyle">
                                        <p:cTn dur="1" fill="hold" display="0" masterRel="nextClick" afterEffect="1"/>
                                        <p:tgtEl>
                                          <p:spTgt spid="622624"/>
                                        </p:tgtEl>
                                        <p:attrNameLst>
                                          <p:attrName>style.visibility</p:attrName>
                                        </p:attrNameLst>
                                      </p:cBhvr>
                                      <p:to>
                                        <p:strVal val="hidden"/>
                                      </p:to>
                                    </p:set>
                                  </p:sub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8" fill="hold" nodeType="clickEffect">
                                  <p:stCondLst>
                                    <p:cond delay="0"/>
                                  </p:stCondLst>
                                  <p:childTnLst>
                                    <p:set>
                                      <p:cBhvr>
                                        <p:cTn id="59" dur="1" fill="hold">
                                          <p:stCondLst>
                                            <p:cond delay="0"/>
                                          </p:stCondLst>
                                        </p:cTn>
                                        <p:tgtEl>
                                          <p:spTgt spid="622625"/>
                                        </p:tgtEl>
                                        <p:attrNameLst>
                                          <p:attrName>style.visibility</p:attrName>
                                        </p:attrNameLst>
                                      </p:cBhvr>
                                      <p:to>
                                        <p:strVal val="visible"/>
                                      </p:to>
                                    </p:set>
                                    <p:animEffect transition="in" filter="wipe(left)">
                                      <p:cBhvr>
                                        <p:cTn id="60" dur="500"/>
                                        <p:tgtEl>
                                          <p:spTgt spid="622625"/>
                                        </p:tgtEl>
                                      </p:cBhvr>
                                    </p:animEffect>
                                  </p:childTnLst>
                                </p:cTn>
                              </p:par>
                            </p:childTnLst>
                          </p:cTn>
                        </p:par>
                        <p:par>
                          <p:cTn id="61" fill="hold" nodeType="afterGroup">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622626"/>
                                        </p:tgtEl>
                                        <p:attrNameLst>
                                          <p:attrName>style.visibility</p:attrName>
                                        </p:attrNameLst>
                                      </p:cBhvr>
                                      <p:to>
                                        <p:strVal val="visible"/>
                                      </p:to>
                                    </p:set>
                                    <p:animEffect transition="in" filter="fade">
                                      <p:cBhvr>
                                        <p:cTn id="64" dur="1000"/>
                                        <p:tgtEl>
                                          <p:spTgt spid="622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2597" grpId="0" animBg="1"/>
      <p:bldP spid="622598" grpId="0" build="p" autoUpdateAnimBg="0" advAuto="100"/>
      <p:bldP spid="622615" grpId="0" animBg="1"/>
      <p:bldP spid="622622" grpId="0" autoUpdateAnimBg="0"/>
      <p:bldP spid="622624" grpId="0" autoUpdateAnimBg="0"/>
      <p:bldP spid="622626"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6146" name="Picture 2" descr="Jerusalem from Mt of Olives panorama, df 0901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l="28334" t="-426" r="24500"/>
          <a:stretch>
            <a:fillRect/>
          </a:stretch>
        </p:blipFill>
        <p:spPr bwMode="auto">
          <a:xfrm>
            <a:off x="90488" y="820738"/>
            <a:ext cx="8961437" cy="4494212"/>
          </a:xfrm>
          <a:prstGeom prst="rect">
            <a:avLst/>
          </a:prstGeom>
          <a:noFill/>
          <a:ln w="76200">
            <a:solidFill>
              <a:schemeClr val="accent2"/>
            </a:solidFill>
            <a:miter lim="800000"/>
            <a:headEnd/>
            <a:tailEnd/>
          </a:ln>
          <a:effectLst>
            <a:outerShdw blurRad="63500" dist="68978" dir="4020649"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pic>
      <p:sp>
        <p:nvSpPr>
          <p:cNvPr id="70658" name="Text Box 23"/>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70659" name="Text Box 24"/>
          <p:cNvSpPr txBox="1">
            <a:spLocks noChangeArrowheads="1"/>
          </p:cNvSpPr>
          <p:nvPr/>
        </p:nvSpPr>
        <p:spPr bwMode="auto">
          <a:xfrm>
            <a:off x="8599488" y="647858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1</a:t>
            </a:r>
            <a:endParaRPr lang="en-US" sz="1600">
              <a:solidFill>
                <a:srgbClr val="FFA27C"/>
              </a:solidFill>
              <a:latin typeface="B VAG Rounded Bold" charset="0"/>
            </a:endParaRPr>
          </a:p>
        </p:txBody>
      </p:sp>
      <p:sp>
        <p:nvSpPr>
          <p:cNvPr id="646169" name="Rectangle 25"/>
          <p:cNvSpPr>
            <a:spLocks noChangeArrowheads="1"/>
          </p:cNvSpPr>
          <p:nvPr/>
        </p:nvSpPr>
        <p:spPr bwMode="auto">
          <a:xfrm>
            <a:off x="8120063" y="6543675"/>
            <a:ext cx="40957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32a</a:t>
            </a:r>
          </a:p>
        </p:txBody>
      </p:sp>
      <p:sp>
        <p:nvSpPr>
          <p:cNvPr id="70661" name="Text Box 27"/>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70662" name="Rectangle 37"/>
          <p:cNvSpPr>
            <a:spLocks noChangeArrowheads="1"/>
          </p:cNvSpPr>
          <p:nvPr/>
        </p:nvSpPr>
        <p:spPr bwMode="auto">
          <a:xfrm>
            <a:off x="71438" y="842963"/>
            <a:ext cx="9072562" cy="4429125"/>
          </a:xfrm>
          <a:prstGeom prst="rect">
            <a:avLst/>
          </a:prstGeom>
          <a:solidFill>
            <a:srgbClr val="000000">
              <a:alpha val="45097"/>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46182" name="Text Box 38"/>
          <p:cNvSpPr txBox="1">
            <a:spLocks noChangeArrowheads="1"/>
          </p:cNvSpPr>
          <p:nvPr/>
        </p:nvSpPr>
        <p:spPr bwMode="auto">
          <a:xfrm>
            <a:off x="6008688" y="2462213"/>
            <a:ext cx="2935287" cy="83026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r">
              <a:spcBef>
                <a:spcPct val="50000"/>
              </a:spcBef>
              <a:defRPr/>
            </a:pPr>
            <a:r>
              <a:rPr lang="en-US" sz="2400" b="1">
                <a:solidFill>
                  <a:srgbClr val="FFFF00"/>
                </a:solidFill>
                <a:latin typeface="Comic Sans MS" charset="0"/>
              </a:rPr>
              <a:t>ගොඩනැගිල්ලේ ඇතුළත</a:t>
            </a:r>
          </a:p>
        </p:txBody>
      </p:sp>
      <p:pic>
        <p:nvPicPr>
          <p:cNvPr id="646183" name="Picture 39" descr="dome of the rock 2"/>
          <p:cNvPicPr>
            <a:picLocks noChangeAspect="1" noChangeArrowheads="1"/>
          </p:cNvPicPr>
          <p:nvPr/>
        </p:nvPicPr>
        <p:blipFill>
          <a:blip r:embed="rId5"/>
          <a:srcRect/>
          <a:stretch>
            <a:fillRect/>
          </a:stretch>
        </p:blipFill>
        <p:spPr bwMode="auto">
          <a:xfrm>
            <a:off x="244475" y="1558925"/>
            <a:ext cx="5367338" cy="402590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pic>
        <p:nvPicPr>
          <p:cNvPr id="646179" name="Picture 35" descr="rock of the dome"/>
          <p:cNvPicPr>
            <a:picLocks noChangeAspect="1" noChangeArrowheads="1"/>
          </p:cNvPicPr>
          <p:nvPr/>
        </p:nvPicPr>
        <p:blipFill>
          <a:blip r:embed="rId6"/>
          <a:srcRect/>
          <a:stretch>
            <a:fillRect/>
          </a:stretch>
        </p:blipFill>
        <p:spPr bwMode="auto">
          <a:xfrm>
            <a:off x="4473575" y="3344863"/>
            <a:ext cx="4451350" cy="2871787"/>
          </a:xfrm>
          <a:prstGeom prst="rect">
            <a:avLst/>
          </a:prstGeom>
          <a:noFill/>
          <a:ln w="76200">
            <a:solidFill>
              <a:schemeClr val="accent2"/>
            </a:solidFill>
            <a:miter lim="800000"/>
            <a:headEnd/>
            <a:tailEnd/>
          </a:ln>
          <a:effectLst>
            <a:outerShdw blurRad="63500" dist="117088" dir="2963922" algn="ctr" rotWithShape="0">
              <a:schemeClr val="bg2">
                <a:alpha val="74998"/>
              </a:schemeClr>
            </a:outerShdw>
          </a:effectLst>
        </p:spPr>
      </p:pic>
      <p:sp>
        <p:nvSpPr>
          <p:cNvPr id="646177" name="Text Box 33"/>
          <p:cNvSpPr txBox="1">
            <a:spLocks noChangeArrowheads="1"/>
          </p:cNvSpPr>
          <p:nvPr/>
        </p:nvSpPr>
        <p:spPr bwMode="auto">
          <a:xfrm>
            <a:off x="288925" y="5681663"/>
            <a:ext cx="4740275" cy="95408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b="1">
                <a:solidFill>
                  <a:srgbClr val="FFFF00"/>
                </a:solidFill>
                <a:latin typeface="Comic Sans MS" charset="0"/>
              </a:rPr>
              <a:t>කන්ද මත ඉදිකර ඇති අර්ධගෝලාකාර ගොඩනැගිල්ල</a:t>
            </a:r>
          </a:p>
        </p:txBody>
      </p:sp>
      <p:sp>
        <p:nvSpPr>
          <p:cNvPr id="70667" name="Title 1"/>
          <p:cNvSpPr>
            <a:spLocks noGrp="1"/>
          </p:cNvSpPr>
          <p:nvPr>
            <p:ph type="title" idx="4294967295"/>
          </p:nvPr>
        </p:nvSpPr>
        <p:spPr bwMode="auto">
          <a:xfrm>
            <a:off x="0" y="220663"/>
            <a:ext cx="9144000" cy="538162"/>
          </a:xfrm>
          <a:prstGeom prst="rect">
            <a:avLst/>
          </a:prstGeom>
          <a:solidFill>
            <a:srgbClr val="790015"/>
          </a:solidFill>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n-US" sz="3200" b="1">
                <a:solidFill>
                  <a:schemeClr val="tx1"/>
                </a:solidFill>
                <a:effectLst/>
                <a:latin typeface="Arial" charset="0"/>
              </a:rPr>
              <a:t>වර්ථමානයේදි යෙරුසලමේ දේව මාළිගාව</a:t>
            </a:r>
            <a:r>
              <a:rPr lang="en-AU" sz="3200" b="1">
                <a:solidFill>
                  <a:schemeClr val="tx1"/>
                </a:solidFill>
                <a:effectLst/>
                <a:latin typeface="Arial" charset="0"/>
              </a:rPr>
              <a:t> !</a:t>
            </a:r>
            <a:endParaRPr lang="en-US" sz="3200" b="1">
              <a:solidFill>
                <a:schemeClr val="tx1"/>
              </a:solidFill>
              <a:effectLst/>
              <a:latin typeface="Arial"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46183"/>
                                        </p:tgtEl>
                                        <p:attrNameLst>
                                          <p:attrName>style.visibility</p:attrName>
                                        </p:attrNameLst>
                                      </p:cBhvr>
                                      <p:to>
                                        <p:strVal val="visible"/>
                                      </p:to>
                                    </p:set>
                                    <p:animEffect transition="in" filter="fade">
                                      <p:cBhvr>
                                        <p:cTn id="7" dur="1000"/>
                                        <p:tgtEl>
                                          <p:spTgt spid="64618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46177"/>
                                        </p:tgtEl>
                                        <p:attrNameLst>
                                          <p:attrName>style.visibility</p:attrName>
                                        </p:attrNameLst>
                                      </p:cBhvr>
                                      <p:to>
                                        <p:strVal val="visible"/>
                                      </p:to>
                                    </p:set>
                                    <p:animEffect transition="in" filter="fade">
                                      <p:cBhvr>
                                        <p:cTn id="10" dur="1000"/>
                                        <p:tgtEl>
                                          <p:spTgt spid="64617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646179"/>
                                        </p:tgtEl>
                                        <p:attrNameLst>
                                          <p:attrName>style.visibility</p:attrName>
                                        </p:attrNameLst>
                                      </p:cBhvr>
                                      <p:to>
                                        <p:strVal val="visible"/>
                                      </p:to>
                                    </p:set>
                                    <p:animEffect transition="in" filter="fade">
                                      <p:cBhvr>
                                        <p:cTn id="15" dur="1000"/>
                                        <p:tgtEl>
                                          <p:spTgt spid="64617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46182"/>
                                        </p:tgtEl>
                                        <p:attrNameLst>
                                          <p:attrName>style.visibility</p:attrName>
                                        </p:attrNameLst>
                                      </p:cBhvr>
                                      <p:to>
                                        <p:strVal val="visible"/>
                                      </p:to>
                                    </p:set>
                                    <p:animEffect transition="in" filter="fade">
                                      <p:cBhvr>
                                        <p:cTn id="18" dur="1000"/>
                                        <p:tgtEl>
                                          <p:spTgt spid="646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6182" grpId="0"/>
      <p:bldP spid="64617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ext Box 2"/>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Comic Sans MS" charset="0"/>
            </a:endParaRPr>
          </a:p>
        </p:txBody>
      </p:sp>
      <p:sp>
        <p:nvSpPr>
          <p:cNvPr id="72706" name="Text Box 3"/>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623620" name="Rectangle 4"/>
          <p:cNvSpPr>
            <a:spLocks noChangeArrowheads="1"/>
          </p:cNvSpPr>
          <p:nvPr/>
        </p:nvSpPr>
        <p:spPr bwMode="auto">
          <a:xfrm>
            <a:off x="8116888"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33</a:t>
            </a:r>
          </a:p>
        </p:txBody>
      </p:sp>
      <p:sp>
        <p:nvSpPr>
          <p:cNvPr id="623621" name="Text Box 5"/>
          <p:cNvSpPr txBox="1">
            <a:spLocks noChangeArrowheads="1"/>
          </p:cNvSpPr>
          <p:nvPr/>
        </p:nvSpPr>
        <p:spPr bwMode="auto">
          <a:xfrm>
            <a:off x="1765300" y="0"/>
            <a:ext cx="566896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600" b="1">
                <a:solidFill>
                  <a:schemeClr val="tx1"/>
                </a:solidFill>
                <a:latin typeface="Comic Sans MS" charset="0"/>
              </a:rPr>
              <a:t>1 රාජාවලිය 6:14-38</a:t>
            </a:r>
          </a:p>
        </p:txBody>
      </p:sp>
      <p:sp>
        <p:nvSpPr>
          <p:cNvPr id="72709" name="Text Box 6"/>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pic>
        <p:nvPicPr>
          <p:cNvPr id="623623" name="Picture 7" descr="Western Wall at Sukkot2, df 100301"/>
          <p:cNvPicPr preferRelativeResize="0">
            <a:picLocks noChangeAspect="1" noChangeArrowheads="1"/>
          </p:cNvPicPr>
          <p:nvPr>
            <p:custDataLst>
              <p:tags r:id="rId1"/>
            </p:custDataLst>
          </p:nvPr>
        </p:nvPicPr>
        <p:blipFill>
          <a:blip r:embed="rId5"/>
          <a:srcRect/>
          <a:stretch>
            <a:fillRect/>
          </a:stretch>
        </p:blipFill>
        <p:spPr bwMode="auto">
          <a:xfrm>
            <a:off x="577850" y="541338"/>
            <a:ext cx="7927975" cy="5683250"/>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grpSp>
        <p:nvGrpSpPr>
          <p:cNvPr id="72711" name="Group 8"/>
          <p:cNvGrpSpPr>
            <a:grpSpLocks/>
          </p:cNvGrpSpPr>
          <p:nvPr/>
        </p:nvGrpSpPr>
        <p:grpSpPr bwMode="auto">
          <a:xfrm>
            <a:off x="8018463" y="3436938"/>
            <a:ext cx="981075" cy="1843087"/>
            <a:chOff x="5051" y="2165"/>
            <a:chExt cx="618" cy="1161"/>
          </a:xfrm>
        </p:grpSpPr>
        <p:grpSp>
          <p:nvGrpSpPr>
            <p:cNvPr id="72717" name="Group 9"/>
            <p:cNvGrpSpPr>
              <a:grpSpLocks/>
            </p:cNvGrpSpPr>
            <p:nvPr/>
          </p:nvGrpSpPr>
          <p:grpSpPr bwMode="auto">
            <a:xfrm>
              <a:off x="5051" y="2165"/>
              <a:ext cx="618" cy="1161"/>
              <a:chOff x="5051" y="2165"/>
              <a:chExt cx="618" cy="1161"/>
            </a:xfrm>
          </p:grpSpPr>
          <p:sp>
            <p:nvSpPr>
              <p:cNvPr id="72719" name="Freeform 1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72720" name="AutoShape 1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72721" name="Rectangle 1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2722" name="Line 1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2723" name="Rectangle 1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72724" name="Rectangle 1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72725" name="Line 1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2726" name="Line 1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2727" name="Line 1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2728" name="Line 1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2729" name="Line 2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2730" name="Line 2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2731" name="Line 2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2732" name="Line 2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2733" name="Line 2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2734" name="Line 2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2735" name="Rectangle 26"/>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රාජකීය</a:t>
                </a:r>
              </a:p>
            </p:txBody>
          </p:sp>
        </p:grpSp>
        <p:sp>
          <p:nvSpPr>
            <p:cNvPr id="72718" name="Rectangle 27"/>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72712" name="Text Box 30"/>
          <p:cNvSpPr txBox="1">
            <a:spLocks noChangeArrowheads="1"/>
          </p:cNvSpPr>
          <p:nvPr/>
        </p:nvSpPr>
        <p:spPr bwMode="auto">
          <a:xfrm>
            <a:off x="8599488" y="6483350"/>
            <a:ext cx="258762"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600" b="1">
                <a:solidFill>
                  <a:schemeClr val="tx1"/>
                </a:solidFill>
                <a:latin typeface="Comic Sans MS" charset="0"/>
              </a:rPr>
              <a:t>1</a:t>
            </a:r>
          </a:p>
        </p:txBody>
      </p:sp>
      <p:grpSp>
        <p:nvGrpSpPr>
          <p:cNvPr id="4" name="Group 35"/>
          <p:cNvGrpSpPr>
            <a:grpSpLocks/>
          </p:cNvGrpSpPr>
          <p:nvPr/>
        </p:nvGrpSpPr>
        <p:grpSpPr bwMode="auto">
          <a:xfrm>
            <a:off x="828675" y="815975"/>
            <a:ext cx="3921125" cy="2819400"/>
            <a:chOff x="522" y="514"/>
            <a:chExt cx="2470" cy="1776"/>
          </a:xfrm>
        </p:grpSpPr>
        <p:pic>
          <p:nvPicPr>
            <p:cNvPr id="623645" name="Picture 29" descr="Men praying at Western Wall, tb n010200 sr"/>
            <p:cNvPicPr preferRelativeResize="0">
              <a:picLocks noChangeAspect="1" noChangeArrowheads="1"/>
            </p:cNvPicPr>
            <p:nvPr>
              <p:custDataLst>
                <p:tags r:id="rId2"/>
              </p:custDataLst>
            </p:nvPr>
          </p:nvPicPr>
          <p:blipFill>
            <a:blip r:embed="rId6"/>
            <a:srcRect/>
            <a:stretch>
              <a:fillRect/>
            </a:stretch>
          </p:blipFill>
          <p:spPr bwMode="auto">
            <a:xfrm>
              <a:off x="522" y="514"/>
              <a:ext cx="2255" cy="1692"/>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623650" name="Text Box 34"/>
            <p:cNvSpPr txBox="1">
              <a:spLocks noChangeArrowheads="1"/>
            </p:cNvSpPr>
            <p:nvPr/>
          </p:nvSpPr>
          <p:spPr bwMode="auto">
            <a:xfrm>
              <a:off x="560" y="1960"/>
              <a:ext cx="2432" cy="33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b="1">
                  <a:solidFill>
                    <a:srgbClr val="FFFF00"/>
                  </a:solidFill>
                  <a:latin typeface="Comic Sans MS" charset="0"/>
                </a:rPr>
                <a:t>පවුර ළඟ යාච්ඤාකිරීම</a:t>
              </a:r>
            </a:p>
          </p:txBody>
        </p:sp>
      </p:grpSp>
      <p:sp>
        <p:nvSpPr>
          <p:cNvPr id="72714" name="Title 32"/>
          <p:cNvSpPr>
            <a:spLocks noGrp="1"/>
          </p:cNvSpPr>
          <p:nvPr>
            <p:ph type="title" idx="4294967295"/>
          </p:nvPr>
        </p:nvSpPr>
        <p:spPr bwMode="auto">
          <a:xfrm>
            <a:off x="495300" y="5641975"/>
            <a:ext cx="8229600" cy="458788"/>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en-US" sz="3600" b="1">
                <a:solidFill>
                  <a:srgbClr val="FFF814"/>
                </a:solidFill>
                <a:effectLst/>
                <a:latin typeface="Comic Sans MS" charset="0"/>
              </a:rPr>
              <a:t>දේව මාළිගාවේ බටහිර පවුර</a:t>
            </a:r>
            <a:endParaRPr lang="en-US" sz="6000">
              <a:effectLst/>
              <a:latin typeface="Times"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42" name="Picture 2" descr="Jerusalem from Mt of Olives panorama, df 0901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l="28323" t="-217" r="24464"/>
          <a:stretch>
            <a:fillRect/>
          </a:stretch>
        </p:blipFill>
        <p:spPr bwMode="auto">
          <a:xfrm>
            <a:off x="98425" y="1173163"/>
            <a:ext cx="8969375" cy="4484687"/>
          </a:xfrm>
          <a:prstGeom prst="rect">
            <a:avLst/>
          </a:prstGeom>
          <a:noFill/>
          <a:ln w="76200">
            <a:solidFill>
              <a:schemeClr val="accent2"/>
            </a:solidFill>
            <a:miter lim="800000"/>
            <a:headEnd/>
            <a:tailEnd/>
          </a:ln>
          <a:effectLst>
            <a:outerShdw blurRad="63500" dist="68978" dir="4020649"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pic>
      <p:sp>
        <p:nvSpPr>
          <p:cNvPr id="624677" name="Rectangle 37"/>
          <p:cNvSpPr>
            <a:spLocks noChangeArrowheads="1"/>
          </p:cNvSpPr>
          <p:nvPr/>
        </p:nvSpPr>
        <p:spPr bwMode="auto">
          <a:xfrm>
            <a:off x="50800" y="1182688"/>
            <a:ext cx="9093200" cy="1257300"/>
          </a:xfrm>
          <a:prstGeom prst="rect">
            <a:avLst/>
          </a:prstGeom>
          <a:solidFill>
            <a:schemeClr val="bg2">
              <a:alpha val="50195"/>
            </a:scheme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74755" name="Text Box 3"/>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624664" name="Rectangle 24"/>
          <p:cNvSpPr>
            <a:spLocks noChangeArrowheads="1"/>
          </p:cNvSpPr>
          <p:nvPr/>
        </p:nvSpPr>
        <p:spPr bwMode="auto">
          <a:xfrm>
            <a:off x="812323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34</a:t>
            </a:r>
          </a:p>
        </p:txBody>
      </p:sp>
      <p:sp>
        <p:nvSpPr>
          <p:cNvPr id="624665" name="Text Box 25"/>
          <p:cNvSpPr txBox="1">
            <a:spLocks noChangeArrowheads="1"/>
          </p:cNvSpPr>
          <p:nvPr/>
        </p:nvSpPr>
        <p:spPr bwMode="auto">
          <a:xfrm>
            <a:off x="1765300" y="0"/>
            <a:ext cx="566896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600" b="1">
                <a:solidFill>
                  <a:schemeClr val="tx1"/>
                </a:solidFill>
                <a:latin typeface="Comic Sans MS" charset="0"/>
              </a:rPr>
              <a:t>1 රාජාවලිය 6:14-38; මතෙව්21:12-17</a:t>
            </a:r>
          </a:p>
        </p:txBody>
      </p:sp>
      <p:sp>
        <p:nvSpPr>
          <p:cNvPr id="74758" name="Text Box 26"/>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pic>
        <p:nvPicPr>
          <p:cNvPr id="624667" name="Picture 27"/>
          <p:cNvPicPr>
            <a:picLocks noChangeAspect="1" noChangeArrowheads="1"/>
          </p:cNvPicPr>
          <p:nvPr/>
        </p:nvPicPr>
        <p:blipFill>
          <a:blip r:embed="rId5"/>
          <a:srcRect/>
          <a:stretch>
            <a:fillRect/>
          </a:stretch>
        </p:blipFill>
        <p:spPr bwMode="auto">
          <a:xfrm>
            <a:off x="454025" y="4305300"/>
            <a:ext cx="1944688" cy="1557338"/>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pic>
        <p:nvPicPr>
          <p:cNvPr id="624668" name="Picture 28"/>
          <p:cNvPicPr>
            <a:picLocks noChangeAspect="1" noChangeArrowheads="1"/>
          </p:cNvPicPr>
          <p:nvPr/>
        </p:nvPicPr>
        <p:blipFill>
          <a:blip r:embed="rId6"/>
          <a:srcRect l="19972" t="26277" r="15762" b="12953"/>
          <a:stretch>
            <a:fillRect/>
          </a:stretch>
        </p:blipFill>
        <p:spPr bwMode="auto">
          <a:xfrm>
            <a:off x="3487738" y="4592638"/>
            <a:ext cx="2171700" cy="1538287"/>
          </a:xfrm>
          <a:prstGeom prst="rect">
            <a:avLst/>
          </a:prstGeom>
          <a:noFill/>
          <a:ln w="76200">
            <a:solidFill>
              <a:schemeClr val="accent2"/>
            </a:solidFill>
            <a:miter lim="800000"/>
            <a:headEnd/>
            <a:tailEnd/>
          </a:ln>
          <a:effectLst>
            <a:outerShdw blurRad="63500" dist="107763" dir="2700000" algn="ctr" rotWithShape="0">
              <a:schemeClr val="bg2">
                <a:alpha val="74997"/>
              </a:schemeClr>
            </a:outerShdw>
          </a:effectLst>
        </p:spPr>
      </p:pic>
      <p:sp>
        <p:nvSpPr>
          <p:cNvPr id="74761" name="Text Box 29"/>
          <p:cNvSpPr txBox="1">
            <a:spLocks noChangeArrowheads="1"/>
          </p:cNvSpPr>
          <p:nvPr/>
        </p:nvSpPr>
        <p:spPr bwMode="auto">
          <a:xfrm>
            <a:off x="8602663" y="6477000"/>
            <a:ext cx="258762"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600" b="1">
                <a:solidFill>
                  <a:schemeClr val="tx1"/>
                </a:solidFill>
                <a:latin typeface="Comic Sans MS" charset="0"/>
              </a:rPr>
              <a:t>6</a:t>
            </a:r>
          </a:p>
        </p:txBody>
      </p:sp>
      <p:sp>
        <p:nvSpPr>
          <p:cNvPr id="624670" name="AutoShape 30"/>
          <p:cNvSpPr>
            <a:spLocks noChangeArrowheads="1"/>
          </p:cNvSpPr>
          <p:nvPr/>
        </p:nvSpPr>
        <p:spPr bwMode="auto">
          <a:xfrm>
            <a:off x="676275" y="2652713"/>
            <a:ext cx="7581900" cy="1462087"/>
          </a:xfrm>
          <a:prstGeom prst="roundRect">
            <a:avLst>
              <a:gd name="adj" fmla="val 16667"/>
            </a:avLst>
          </a:prstGeom>
          <a:noFill/>
          <a:ln w="38100">
            <a:solidFill>
              <a:srgbClr val="1CFF2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624672" name="Text Box 32"/>
          <p:cNvSpPr txBox="1">
            <a:spLocks noChangeArrowheads="1"/>
          </p:cNvSpPr>
          <p:nvPr/>
        </p:nvSpPr>
        <p:spPr bwMode="auto">
          <a:xfrm>
            <a:off x="263525" y="1535113"/>
            <a:ext cx="5127625" cy="579437"/>
          </a:xfrm>
          <a:prstGeom prst="rect">
            <a:avLst/>
          </a:prstGeom>
          <a:noFill/>
          <a:ln w="12700">
            <a:noFill/>
            <a:miter lim="800000"/>
            <a:headEnd/>
            <a:tailEnd/>
          </a:ln>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3200" b="1">
                <a:solidFill>
                  <a:srgbClr val="FFEA18"/>
                </a:solidFill>
                <a:effectLst>
                  <a:outerShdw blurRad="38100" dist="38100" dir="2700000" algn="tl">
                    <a:srgbClr val="000000"/>
                  </a:outerShdw>
                </a:effectLst>
                <a:latin typeface="Arial" charset="0"/>
              </a:rPr>
              <a:t>• ආත්මික</a:t>
            </a:r>
          </a:p>
        </p:txBody>
      </p:sp>
      <p:sp>
        <p:nvSpPr>
          <p:cNvPr id="624673" name="Text Box 33"/>
          <p:cNvSpPr txBox="1">
            <a:spLocks noChangeArrowheads="1"/>
          </p:cNvSpPr>
          <p:nvPr/>
        </p:nvSpPr>
        <p:spPr bwMode="auto">
          <a:xfrm>
            <a:off x="827088" y="2127250"/>
            <a:ext cx="5127625" cy="579438"/>
          </a:xfrm>
          <a:prstGeom prst="rect">
            <a:avLst/>
          </a:prstGeom>
          <a:noFill/>
          <a:ln w="12700">
            <a:noFill/>
            <a:miter lim="800000"/>
            <a:headEnd/>
            <a:tailEnd/>
          </a:ln>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3200" b="1">
                <a:solidFill>
                  <a:srgbClr val="FFEA18"/>
                </a:solidFill>
                <a:effectLst>
                  <a:outerShdw blurRad="38100" dist="38100" dir="2700000" algn="tl">
                    <a:srgbClr val="000000"/>
                  </a:outerShdw>
                </a:effectLst>
                <a:latin typeface="Arial" charset="0"/>
              </a:rPr>
              <a:t>• දේවධර්මික</a:t>
            </a:r>
          </a:p>
        </p:txBody>
      </p:sp>
      <p:sp>
        <p:nvSpPr>
          <p:cNvPr id="624674" name="Text Box 34"/>
          <p:cNvSpPr txBox="1">
            <a:spLocks noChangeArrowheads="1"/>
          </p:cNvSpPr>
          <p:nvPr/>
        </p:nvSpPr>
        <p:spPr bwMode="auto">
          <a:xfrm>
            <a:off x="1355725" y="2719388"/>
            <a:ext cx="5127625" cy="579437"/>
          </a:xfrm>
          <a:prstGeom prst="rect">
            <a:avLst/>
          </a:prstGeom>
          <a:noFill/>
          <a:ln w="12700">
            <a:noFill/>
            <a:miter lim="800000"/>
            <a:headEnd/>
            <a:tailEnd/>
          </a:ln>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3200" b="1">
                <a:solidFill>
                  <a:srgbClr val="FFEA18"/>
                </a:solidFill>
                <a:effectLst>
                  <a:outerShdw blurRad="38100" dist="38100" dir="2700000" algn="tl">
                    <a:srgbClr val="000000"/>
                  </a:outerShdw>
                </a:effectLst>
                <a:latin typeface="Arial" charset="0"/>
              </a:rPr>
              <a:t>• දේශපාලනික</a:t>
            </a:r>
          </a:p>
        </p:txBody>
      </p:sp>
      <p:sp>
        <p:nvSpPr>
          <p:cNvPr id="624675" name="Text Box 35"/>
          <p:cNvSpPr txBox="1">
            <a:spLocks noChangeArrowheads="1"/>
          </p:cNvSpPr>
          <p:nvPr/>
        </p:nvSpPr>
        <p:spPr bwMode="auto">
          <a:xfrm>
            <a:off x="1909763" y="3297238"/>
            <a:ext cx="6005512" cy="579437"/>
          </a:xfrm>
          <a:prstGeom prst="rect">
            <a:avLst/>
          </a:prstGeom>
          <a:noFill/>
          <a:ln w="12700">
            <a:noFill/>
            <a:miter lim="800000"/>
            <a:headEnd/>
            <a:tailEnd/>
          </a:ln>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3200" b="1">
                <a:solidFill>
                  <a:srgbClr val="FFEA18"/>
                </a:solidFill>
                <a:effectLst>
                  <a:outerShdw blurRad="38100" dist="38100" dir="2700000" algn="tl">
                    <a:srgbClr val="000000"/>
                  </a:outerShdw>
                </a:effectLst>
                <a:latin typeface="Arial" charset="0"/>
              </a:rPr>
              <a:t>• භූගෝලීය</a:t>
            </a:r>
          </a:p>
        </p:txBody>
      </p:sp>
      <p:sp>
        <p:nvSpPr>
          <p:cNvPr id="624676" name="Text Box 36"/>
          <p:cNvSpPr txBox="1">
            <a:spLocks noChangeArrowheads="1"/>
          </p:cNvSpPr>
          <p:nvPr/>
        </p:nvSpPr>
        <p:spPr bwMode="auto">
          <a:xfrm>
            <a:off x="2514600" y="3952875"/>
            <a:ext cx="6629400" cy="579438"/>
          </a:xfrm>
          <a:prstGeom prst="rect">
            <a:avLst/>
          </a:prstGeom>
          <a:noFill/>
          <a:ln w="12700">
            <a:noFill/>
            <a:miter lim="800000"/>
            <a:headEnd/>
            <a:tailEnd/>
          </a:ln>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3200" b="1">
                <a:solidFill>
                  <a:srgbClr val="FFEA18"/>
                </a:solidFill>
                <a:effectLst>
                  <a:outerShdw blurRad="38100" dist="38100" dir="2700000" algn="tl">
                    <a:srgbClr val="000000"/>
                  </a:outerShdw>
                </a:effectLst>
                <a:latin typeface="Arial" charset="0"/>
              </a:rPr>
              <a:t>අවසාන කාලය පිළිබඳ ධර්මය</a:t>
            </a:r>
          </a:p>
        </p:txBody>
      </p:sp>
      <p:grpSp>
        <p:nvGrpSpPr>
          <p:cNvPr id="74768" name="Group 4"/>
          <p:cNvGrpSpPr>
            <a:grpSpLocks/>
          </p:cNvGrpSpPr>
          <p:nvPr/>
        </p:nvGrpSpPr>
        <p:grpSpPr bwMode="auto">
          <a:xfrm>
            <a:off x="8018463" y="3436938"/>
            <a:ext cx="981075" cy="1843087"/>
            <a:chOff x="5051" y="2165"/>
            <a:chExt cx="618" cy="1161"/>
          </a:xfrm>
        </p:grpSpPr>
        <p:grpSp>
          <p:nvGrpSpPr>
            <p:cNvPr id="74770" name="Group 5"/>
            <p:cNvGrpSpPr>
              <a:grpSpLocks/>
            </p:cNvGrpSpPr>
            <p:nvPr/>
          </p:nvGrpSpPr>
          <p:grpSpPr bwMode="auto">
            <a:xfrm>
              <a:off x="5051" y="2165"/>
              <a:ext cx="618" cy="1161"/>
              <a:chOff x="5051" y="2165"/>
              <a:chExt cx="618" cy="1161"/>
            </a:xfrm>
          </p:grpSpPr>
          <p:sp>
            <p:nvSpPr>
              <p:cNvPr id="74772" name="Freeform 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74773" name="AutoShape 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74774" name="Rectangle 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4775" name="Line 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4776" name="Rectangle 1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74777" name="Rectangle 1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74778" name="Line 1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4779" name="Line 1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4780" name="Line 1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4781" name="Line 1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4782" name="Line 1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4783" name="Line 1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4784" name="Line 1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4785" name="Line 1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4786" name="Line 2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4787" name="Line 2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4788" name="Rectangle 22"/>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රාජකීය</a:t>
                </a:r>
              </a:p>
            </p:txBody>
          </p:sp>
        </p:grpSp>
        <p:sp>
          <p:nvSpPr>
            <p:cNvPr id="74771" name="Rectangle 23"/>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38" name="Title 37"/>
          <p:cNvSpPr>
            <a:spLocks noGrp="1"/>
          </p:cNvSpPr>
          <p:nvPr>
            <p:ph type="title" idx="4294967295"/>
          </p:nvPr>
        </p:nvSpPr>
        <p:spPr>
          <a:xfrm>
            <a:off x="647700" y="573088"/>
            <a:ext cx="8229600" cy="1143000"/>
          </a:xfrm>
          <a:prstGeom prst="rect">
            <a:avLst/>
          </a:prstGeom>
        </p:spPr>
        <p:txBody>
          <a:bodyPr/>
          <a:lstStyle/>
          <a:p>
            <a:pPr algn="ctr">
              <a:spcBef>
                <a:spcPct val="50000"/>
              </a:spcBef>
              <a:defRPr/>
            </a:pPr>
            <a:r>
              <a:rPr lang="en-US" sz="3200" b="1" i="1">
                <a:solidFill>
                  <a:srgbClr val="37F1FA"/>
                </a:solidFill>
                <a:latin typeface="Arial" charset="0"/>
              </a:rPr>
              <a:t>දේව මාළිගාවේ ඇති ඉමහත් වැදගත්කම !</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24667"/>
                                        </p:tgtEl>
                                        <p:attrNameLst>
                                          <p:attrName>style.visibility</p:attrName>
                                        </p:attrNameLst>
                                      </p:cBhvr>
                                      <p:to>
                                        <p:strVal val="visible"/>
                                      </p:to>
                                    </p:set>
                                    <p:animEffect transition="in" filter="fade">
                                      <p:cBhvr>
                                        <p:cTn id="7" dur="1000"/>
                                        <p:tgtEl>
                                          <p:spTgt spid="624667"/>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624668"/>
                                        </p:tgtEl>
                                        <p:attrNameLst>
                                          <p:attrName>style.visibility</p:attrName>
                                        </p:attrNameLst>
                                      </p:cBhvr>
                                      <p:to>
                                        <p:strVal val="visible"/>
                                      </p:to>
                                    </p:set>
                                    <p:animEffect transition="in" filter="fade">
                                      <p:cBhvr>
                                        <p:cTn id="11" dur="1000"/>
                                        <p:tgtEl>
                                          <p:spTgt spid="62466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24677"/>
                                        </p:tgtEl>
                                        <p:attrNameLst>
                                          <p:attrName>style.visibility</p:attrName>
                                        </p:attrNameLst>
                                      </p:cBhvr>
                                      <p:to>
                                        <p:strVal val="visible"/>
                                      </p:to>
                                    </p:set>
                                    <p:animEffect transition="in" filter="fade">
                                      <p:cBhvr>
                                        <p:cTn id="16" dur="500"/>
                                        <p:tgtEl>
                                          <p:spTgt spid="624677"/>
                                        </p:tgtEl>
                                      </p:cBhvr>
                                    </p:animEffect>
                                  </p:childTnLst>
                                </p:cTn>
                              </p:par>
                            </p:childTnLst>
                          </p:cTn>
                        </p:par>
                        <p:par>
                          <p:cTn id="17" fill="hold" nodeType="afterGroup">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624670"/>
                                        </p:tgtEl>
                                        <p:attrNameLst>
                                          <p:attrName>style.visibility</p:attrName>
                                        </p:attrNameLst>
                                      </p:cBhvr>
                                      <p:to>
                                        <p:strVal val="visible"/>
                                      </p:to>
                                    </p:set>
                                    <p:animEffect transition="in" filter="wipe(left)">
                                      <p:cBhvr>
                                        <p:cTn id="20" dur="1000"/>
                                        <p:tgtEl>
                                          <p:spTgt spid="624670"/>
                                        </p:tgtEl>
                                      </p:cBhvr>
                                    </p:animEffect>
                                  </p:childTnLst>
                                </p:cTn>
                              </p:par>
                            </p:childTnLst>
                          </p:cTn>
                        </p:par>
                        <p:par>
                          <p:cTn id="21" fill="hold" nodeType="afterGroup">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624672">
                                            <p:txEl>
                                              <p:pRg st="0" end="0"/>
                                            </p:txEl>
                                          </p:spTgt>
                                        </p:tgtEl>
                                        <p:attrNameLst>
                                          <p:attrName>style.visibility</p:attrName>
                                        </p:attrNameLst>
                                      </p:cBhvr>
                                      <p:to>
                                        <p:strVal val="visible"/>
                                      </p:to>
                                    </p:set>
                                    <p:animEffect transition="in" filter="wipe(left)">
                                      <p:cBhvr>
                                        <p:cTn id="24" dur="500"/>
                                        <p:tgtEl>
                                          <p:spTgt spid="624672">
                                            <p:txEl>
                                              <p:pRg st="0" end="0"/>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24673">
                                            <p:txEl>
                                              <p:pRg st="0" end="0"/>
                                            </p:txEl>
                                          </p:spTgt>
                                        </p:tgtEl>
                                        <p:attrNameLst>
                                          <p:attrName>style.visibility</p:attrName>
                                        </p:attrNameLst>
                                      </p:cBhvr>
                                      <p:to>
                                        <p:strVal val="visible"/>
                                      </p:to>
                                    </p:set>
                                    <p:animEffect transition="in" filter="wipe(left)">
                                      <p:cBhvr>
                                        <p:cTn id="29" dur="500"/>
                                        <p:tgtEl>
                                          <p:spTgt spid="624673">
                                            <p:txEl>
                                              <p:pRg st="0" end="0"/>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24674">
                                            <p:txEl>
                                              <p:pRg st="0" end="0"/>
                                            </p:txEl>
                                          </p:spTgt>
                                        </p:tgtEl>
                                        <p:attrNameLst>
                                          <p:attrName>style.visibility</p:attrName>
                                        </p:attrNameLst>
                                      </p:cBhvr>
                                      <p:to>
                                        <p:strVal val="visible"/>
                                      </p:to>
                                    </p:set>
                                    <p:animEffect transition="in" filter="wipe(left)">
                                      <p:cBhvr>
                                        <p:cTn id="34" dur="500"/>
                                        <p:tgtEl>
                                          <p:spTgt spid="624674">
                                            <p:txEl>
                                              <p:pRg st="0" end="0"/>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624675">
                                            <p:txEl>
                                              <p:pRg st="0" end="0"/>
                                            </p:txEl>
                                          </p:spTgt>
                                        </p:tgtEl>
                                        <p:attrNameLst>
                                          <p:attrName>style.visibility</p:attrName>
                                        </p:attrNameLst>
                                      </p:cBhvr>
                                      <p:to>
                                        <p:strVal val="visible"/>
                                      </p:to>
                                    </p:set>
                                    <p:animEffect transition="in" filter="wipe(left)">
                                      <p:cBhvr>
                                        <p:cTn id="39" dur="500"/>
                                        <p:tgtEl>
                                          <p:spTgt spid="624675">
                                            <p:txEl>
                                              <p:pRg st="0" end="0"/>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624676">
                                            <p:txEl>
                                              <p:pRg st="0" end="0"/>
                                            </p:txEl>
                                          </p:spTgt>
                                        </p:tgtEl>
                                        <p:attrNameLst>
                                          <p:attrName>style.visibility</p:attrName>
                                        </p:attrNameLst>
                                      </p:cBhvr>
                                      <p:to>
                                        <p:strVal val="visible"/>
                                      </p:to>
                                    </p:set>
                                    <p:animEffect transition="in" filter="wipe(left)">
                                      <p:cBhvr>
                                        <p:cTn id="44" dur="500"/>
                                        <p:tgtEl>
                                          <p:spTgt spid="62467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7" grpId="0" animBg="1"/>
      <p:bldP spid="624670" grpId="0" animBg="1"/>
      <p:bldP spid="624672" grpId="0" build="p" autoUpdateAnimBg="0" advAuto="0"/>
      <p:bldP spid="624673" grpId="0" build="p" autoUpdateAnimBg="0"/>
      <p:bldP spid="624674" grpId="0" build="p" autoUpdateAnimBg="0"/>
      <p:bldP spid="624675" grpId="0" build="p" autoUpdateAnimBg="0"/>
      <p:bldP spid="624676"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ext Box 23"/>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Comic Sans MS" charset="0"/>
            </a:endParaRPr>
          </a:p>
        </p:txBody>
      </p:sp>
      <p:sp>
        <p:nvSpPr>
          <p:cNvPr id="76802" name="Text Box 84"/>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pic>
        <p:nvPicPr>
          <p:cNvPr id="549983" name="Picture 95" descr="Jerusalem and wilderness aerial from w, tb q010703"/>
          <p:cNvPicPr preferRelativeResize="0">
            <a:picLocks noChangeAspect="1" noChangeArrowheads="1"/>
          </p:cNvPicPr>
          <p:nvPr>
            <p:custDataLst>
              <p:tags r:id="rId1"/>
            </p:custDataLst>
          </p:nvPr>
        </p:nvPicPr>
        <p:blipFill>
          <a:blip r:embed="rId4"/>
          <a:srcRect/>
          <a:stretch>
            <a:fillRect/>
          </a:stretch>
        </p:blipFill>
        <p:spPr bwMode="auto">
          <a:xfrm>
            <a:off x="576263" y="536575"/>
            <a:ext cx="7927975" cy="5729288"/>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549984" name="Oval 96"/>
          <p:cNvSpPr>
            <a:spLocks noChangeArrowheads="1"/>
          </p:cNvSpPr>
          <p:nvPr/>
        </p:nvSpPr>
        <p:spPr bwMode="auto">
          <a:xfrm>
            <a:off x="3067050" y="2603500"/>
            <a:ext cx="1119188" cy="401638"/>
          </a:xfrm>
          <a:prstGeom prst="ellipse">
            <a:avLst/>
          </a:prstGeom>
          <a:noFill/>
          <a:ln w="57150">
            <a:solidFill>
              <a:srgbClr val="F8131B"/>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cs typeface="MS PGothic" charset="0"/>
            </a:endParaRPr>
          </a:p>
        </p:txBody>
      </p:sp>
      <p:sp>
        <p:nvSpPr>
          <p:cNvPr id="549979" name="Rectangle 91"/>
          <p:cNvSpPr>
            <a:spLocks noChangeArrowheads="1"/>
          </p:cNvSpPr>
          <p:nvPr/>
        </p:nvSpPr>
        <p:spPr bwMode="auto">
          <a:xfrm>
            <a:off x="812006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35</a:t>
            </a:r>
          </a:p>
        </p:txBody>
      </p:sp>
      <p:sp>
        <p:nvSpPr>
          <p:cNvPr id="76806" name="Text Box 93"/>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550003" name="Oval 115"/>
          <p:cNvSpPr>
            <a:spLocks noChangeArrowheads="1"/>
          </p:cNvSpPr>
          <p:nvPr/>
        </p:nvSpPr>
        <p:spPr bwMode="auto">
          <a:xfrm>
            <a:off x="165100" y="1498600"/>
            <a:ext cx="8813800" cy="5151438"/>
          </a:xfrm>
          <a:prstGeom prst="ellipse">
            <a:avLst/>
          </a:prstGeom>
          <a:noFill/>
          <a:ln w="57150">
            <a:solidFill>
              <a:srgbClr val="5681FC"/>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cs typeface="MS PGothic" charset="0"/>
            </a:endParaRPr>
          </a:p>
        </p:txBody>
      </p:sp>
      <p:sp>
        <p:nvSpPr>
          <p:cNvPr id="550004" name="Text Box 116"/>
          <p:cNvSpPr txBox="1">
            <a:spLocks noChangeArrowheads="1"/>
          </p:cNvSpPr>
          <p:nvPr/>
        </p:nvSpPr>
        <p:spPr bwMode="auto">
          <a:xfrm>
            <a:off x="1765300" y="0"/>
            <a:ext cx="566896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600" b="1">
                <a:solidFill>
                  <a:schemeClr val="tx1"/>
                </a:solidFill>
                <a:latin typeface="Comic Sans MS" charset="0"/>
              </a:rPr>
              <a:t>1 රාජාවලිය</a:t>
            </a:r>
            <a:r>
              <a:rPr lang="en-AU" sz="1600" b="1">
                <a:solidFill>
                  <a:schemeClr val="tx1"/>
                </a:solidFill>
                <a:latin typeface="Comic Sans MS" charset="0"/>
              </a:rPr>
              <a:t> </a:t>
            </a:r>
            <a:r>
              <a:rPr lang="en-US" sz="1600" b="1">
                <a:solidFill>
                  <a:schemeClr val="tx1"/>
                </a:solidFill>
                <a:latin typeface="Comic Sans MS" charset="0"/>
              </a:rPr>
              <a:t>6:14-38; මතෙව්</a:t>
            </a:r>
            <a:r>
              <a:rPr lang="en-AU" sz="1600" b="1">
                <a:solidFill>
                  <a:schemeClr val="tx1"/>
                </a:solidFill>
                <a:latin typeface="Comic Sans MS" charset="0"/>
              </a:rPr>
              <a:t> </a:t>
            </a:r>
            <a:r>
              <a:rPr lang="en-US" sz="1600" b="1">
                <a:solidFill>
                  <a:schemeClr val="tx1"/>
                </a:solidFill>
                <a:latin typeface="Comic Sans MS" charset="0"/>
              </a:rPr>
              <a:t>21:12-17</a:t>
            </a:r>
          </a:p>
        </p:txBody>
      </p:sp>
      <p:sp>
        <p:nvSpPr>
          <p:cNvPr id="11" name="Title 10"/>
          <p:cNvSpPr>
            <a:spLocks noGrp="1"/>
          </p:cNvSpPr>
          <p:nvPr>
            <p:ph type="title" idx="4294967295"/>
          </p:nvPr>
        </p:nvSpPr>
        <p:spPr>
          <a:xfrm>
            <a:off x="517525" y="558800"/>
            <a:ext cx="8229600" cy="1143000"/>
          </a:xfrm>
          <a:prstGeom prst="rect">
            <a:avLst/>
          </a:prstGeom>
        </p:spPr>
        <p:txBody>
          <a:bodyPr/>
          <a:lstStyle/>
          <a:p>
            <a:pPr algn="ctr">
              <a:defRPr/>
            </a:pPr>
            <a:r>
              <a:rPr lang="en-US" sz="2800" b="1">
                <a:solidFill>
                  <a:srgbClr val="0831AD"/>
                </a:solidFill>
                <a:latin typeface="Comic Sans MS" charset="0"/>
              </a:rPr>
              <a:t>වර්ථමානයේදි යෙරුසලමේ දේව මාළිගාව :</a:t>
            </a:r>
            <a:br>
              <a:rPr lang="en-US" sz="2800" b="1">
                <a:solidFill>
                  <a:srgbClr val="0831AD"/>
                </a:solidFill>
                <a:latin typeface="Comic Sans MS" charset="0"/>
              </a:rPr>
            </a:br>
            <a:r>
              <a:rPr lang="en-US" sz="2800" b="1">
                <a:solidFill>
                  <a:srgbClr val="0831AD"/>
                </a:solidFill>
                <a:latin typeface="Comic Sans MS" charset="0"/>
              </a:rPr>
              <a:t>ලොකයේ වඩාත් අවධානයක් යොමුවී ඇති භූමිය</a:t>
            </a:r>
            <a:endParaRPr lang="en-US">
              <a:latin typeface="Times"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549984"/>
                                        </p:tgtEl>
                                        <p:attrNameLst>
                                          <p:attrName>style.visibility</p:attrName>
                                        </p:attrNameLst>
                                      </p:cBhvr>
                                      <p:to>
                                        <p:strVal val="visible"/>
                                      </p:to>
                                    </p:set>
                                    <p:anim calcmode="lin" valueType="num">
                                      <p:cBhvr>
                                        <p:cTn id="7" dur="500" fill="hold"/>
                                        <p:tgtEl>
                                          <p:spTgt spid="549984"/>
                                        </p:tgtEl>
                                        <p:attrNameLst>
                                          <p:attrName>ppt_w</p:attrName>
                                        </p:attrNameLst>
                                      </p:cBhvr>
                                      <p:tavLst>
                                        <p:tav tm="0">
                                          <p:val>
                                            <p:strVal val="2/3*#ppt_w"/>
                                          </p:val>
                                        </p:tav>
                                        <p:tav tm="100000">
                                          <p:val>
                                            <p:strVal val="#ppt_w"/>
                                          </p:val>
                                        </p:tav>
                                      </p:tavLst>
                                    </p:anim>
                                    <p:anim calcmode="lin" valueType="num">
                                      <p:cBhvr>
                                        <p:cTn id="8" dur="500" fill="hold"/>
                                        <p:tgtEl>
                                          <p:spTgt spid="549984"/>
                                        </p:tgtEl>
                                        <p:attrNameLst>
                                          <p:attrName>ppt_h</p:attrName>
                                        </p:attrNameLst>
                                      </p:cBhvr>
                                      <p:tavLst>
                                        <p:tav tm="0">
                                          <p:val>
                                            <p:strVal val="2/3*#ppt_h"/>
                                          </p:val>
                                        </p:tav>
                                        <p:tav tm="100000">
                                          <p:val>
                                            <p:strVal val="#ppt_h"/>
                                          </p:val>
                                        </p:tav>
                                      </p:tavLst>
                                    </p:anim>
                                  </p:childTnLst>
                                </p:cTn>
                              </p:par>
                            </p:childTnLst>
                          </p:cTn>
                        </p:par>
                        <p:par>
                          <p:cTn id="9" fill="hold" nodeType="afterGroup">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50003"/>
                                        </p:tgtEl>
                                        <p:attrNameLst>
                                          <p:attrName>style.visibility</p:attrName>
                                        </p:attrNameLst>
                                      </p:cBhvr>
                                      <p:to>
                                        <p:strVal val="visible"/>
                                      </p:to>
                                    </p:set>
                                    <p:animEffect transition="in" filter="fade">
                                      <p:cBhvr>
                                        <p:cTn id="12" dur="5000"/>
                                        <p:tgtEl>
                                          <p:spTgt spid="5500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9984" grpId="0" animBg="1"/>
      <p:bldP spid="55000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849" name="Group 139"/>
          <p:cNvGrpSpPr>
            <a:grpSpLocks/>
          </p:cNvGrpSpPr>
          <p:nvPr/>
        </p:nvGrpSpPr>
        <p:grpSpPr bwMode="auto">
          <a:xfrm>
            <a:off x="6334125" y="3360738"/>
            <a:ext cx="920750" cy="1009650"/>
            <a:chOff x="6289985" y="1029339"/>
            <a:chExt cx="919814" cy="1010116"/>
          </a:xfrm>
        </p:grpSpPr>
        <p:grpSp>
          <p:nvGrpSpPr>
            <p:cNvPr id="78927" name="Group 75"/>
            <p:cNvGrpSpPr>
              <a:grpSpLocks/>
            </p:cNvGrpSpPr>
            <p:nvPr/>
          </p:nvGrpSpPr>
          <p:grpSpPr bwMode="auto">
            <a:xfrm>
              <a:off x="6289985" y="1134030"/>
              <a:ext cx="919814" cy="736467"/>
              <a:chOff x="578" y="2316"/>
              <a:chExt cx="2105" cy="1421"/>
            </a:xfrm>
          </p:grpSpPr>
          <p:sp>
            <p:nvSpPr>
              <p:cNvPr id="78933" name="Freeform 7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78934" name="Freeform 7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sp>
          <p:nvSpPr>
            <p:cNvPr id="78928" name="Freeform 79"/>
            <p:cNvSpPr>
              <a:spLocks/>
            </p:cNvSpPr>
            <p:nvPr/>
          </p:nvSpPr>
          <p:spPr bwMode="auto">
            <a:xfrm>
              <a:off x="6315766" y="1880345"/>
              <a:ext cx="38453" cy="14356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78929" name="Freeform 80"/>
            <p:cNvSpPr>
              <a:spLocks/>
            </p:cNvSpPr>
            <p:nvPr/>
          </p:nvSpPr>
          <p:spPr bwMode="auto">
            <a:xfrm>
              <a:off x="6324068" y="1879308"/>
              <a:ext cx="47629" cy="160147"/>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78930" name="Freeform 81"/>
            <p:cNvSpPr>
              <a:spLocks/>
            </p:cNvSpPr>
            <p:nvPr/>
          </p:nvSpPr>
          <p:spPr bwMode="auto">
            <a:xfrm>
              <a:off x="6924023" y="1846138"/>
              <a:ext cx="67730" cy="169994"/>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78931" name="Freeform 82"/>
            <p:cNvSpPr>
              <a:spLocks/>
            </p:cNvSpPr>
            <p:nvPr/>
          </p:nvSpPr>
          <p:spPr bwMode="auto">
            <a:xfrm>
              <a:off x="6358589" y="1036077"/>
              <a:ext cx="43260" cy="228040"/>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78932" name="Freeform 83"/>
            <p:cNvSpPr>
              <a:spLocks/>
            </p:cNvSpPr>
            <p:nvPr/>
          </p:nvSpPr>
          <p:spPr bwMode="auto">
            <a:xfrm>
              <a:off x="7108859" y="1029339"/>
              <a:ext cx="68167" cy="185542"/>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grpSp>
        <p:nvGrpSpPr>
          <p:cNvPr id="78850" name="Group 148"/>
          <p:cNvGrpSpPr>
            <a:grpSpLocks/>
          </p:cNvGrpSpPr>
          <p:nvPr/>
        </p:nvGrpSpPr>
        <p:grpSpPr bwMode="auto">
          <a:xfrm>
            <a:off x="6330950" y="1331913"/>
            <a:ext cx="920750" cy="1009650"/>
            <a:chOff x="6289985" y="1029339"/>
            <a:chExt cx="919814" cy="1010116"/>
          </a:xfrm>
        </p:grpSpPr>
        <p:grpSp>
          <p:nvGrpSpPr>
            <p:cNvPr id="78919" name="Group 75"/>
            <p:cNvGrpSpPr>
              <a:grpSpLocks/>
            </p:cNvGrpSpPr>
            <p:nvPr/>
          </p:nvGrpSpPr>
          <p:grpSpPr bwMode="auto">
            <a:xfrm>
              <a:off x="6289985" y="1134030"/>
              <a:ext cx="919814" cy="736467"/>
              <a:chOff x="578" y="2316"/>
              <a:chExt cx="2105" cy="1421"/>
            </a:xfrm>
          </p:grpSpPr>
          <p:sp>
            <p:nvSpPr>
              <p:cNvPr id="78925" name="Freeform 7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78926" name="Freeform 7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sp>
          <p:nvSpPr>
            <p:cNvPr id="78920" name="Freeform 79"/>
            <p:cNvSpPr>
              <a:spLocks/>
            </p:cNvSpPr>
            <p:nvPr/>
          </p:nvSpPr>
          <p:spPr bwMode="auto">
            <a:xfrm>
              <a:off x="6315766" y="1880345"/>
              <a:ext cx="38453" cy="14356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78921" name="Freeform 80"/>
            <p:cNvSpPr>
              <a:spLocks/>
            </p:cNvSpPr>
            <p:nvPr/>
          </p:nvSpPr>
          <p:spPr bwMode="auto">
            <a:xfrm>
              <a:off x="6324068" y="1879308"/>
              <a:ext cx="47629" cy="160147"/>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78922" name="Freeform 81"/>
            <p:cNvSpPr>
              <a:spLocks/>
            </p:cNvSpPr>
            <p:nvPr/>
          </p:nvSpPr>
          <p:spPr bwMode="auto">
            <a:xfrm>
              <a:off x="6924023" y="1846138"/>
              <a:ext cx="67730" cy="169994"/>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78923" name="Freeform 82"/>
            <p:cNvSpPr>
              <a:spLocks/>
            </p:cNvSpPr>
            <p:nvPr/>
          </p:nvSpPr>
          <p:spPr bwMode="auto">
            <a:xfrm>
              <a:off x="6358589" y="1036077"/>
              <a:ext cx="43260" cy="228040"/>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78924" name="Freeform 83"/>
            <p:cNvSpPr>
              <a:spLocks/>
            </p:cNvSpPr>
            <p:nvPr/>
          </p:nvSpPr>
          <p:spPr bwMode="auto">
            <a:xfrm>
              <a:off x="7108859" y="1029339"/>
              <a:ext cx="68167" cy="185542"/>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sp>
        <p:nvSpPr>
          <p:cNvPr id="538626"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78852"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78853"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78854" name="Rectangle 5"/>
          <p:cNvSpPr>
            <a:spLocks noChangeArrowheads="1"/>
          </p:cNvSpPr>
          <p:nvPr/>
        </p:nvSpPr>
        <p:spPr bwMode="auto">
          <a:xfrm>
            <a:off x="3059113" y="879475"/>
            <a:ext cx="1182687"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 </a:t>
            </a:r>
            <a:r>
              <a:rPr lang="en-US" sz="2400" b="1">
                <a:solidFill>
                  <a:schemeClr val="accent2"/>
                </a:solidFill>
                <a:latin typeface="Times" charset="0"/>
              </a:rPr>
              <a:t>රාජකීය</a:t>
            </a:r>
          </a:p>
        </p:txBody>
      </p:sp>
      <p:sp>
        <p:nvSpPr>
          <p:cNvPr id="78855"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38631" name="Rectangle 7"/>
          <p:cNvSpPr>
            <a:spLocks noChangeArrowheads="1"/>
          </p:cNvSpPr>
          <p:nvPr/>
        </p:nvSpPr>
        <p:spPr bwMode="auto">
          <a:xfrm>
            <a:off x="4786313" y="928688"/>
            <a:ext cx="1219200" cy="396875"/>
          </a:xfrm>
          <a:prstGeom prst="rect">
            <a:avLst/>
          </a:prstGeom>
          <a:noFill/>
          <a:ln w="12700">
            <a:noFill/>
            <a:miter lim="800000"/>
            <a:headEnd/>
            <a:tailEnd/>
          </a:ln>
          <a:effectLst>
            <a:outerShdw blurRad="63500" dist="81320" dir="3080412" algn="ctr" rotWithShape="0">
              <a:schemeClr val="bg2">
                <a:alpha val="74998"/>
              </a:schemeClr>
            </a:outerShdw>
          </a:effectLst>
        </p:spPr>
        <p:txBody>
          <a:bodyPr wrap="none" lIns="90487" tIns="44450" rIns="90487" bIns="44450">
            <a:spAutoFit/>
          </a:bodyPr>
          <a:lstStyle/>
          <a:p>
            <a:pPr>
              <a:spcBef>
                <a:spcPct val="50000"/>
              </a:spcBef>
              <a:defRPr/>
            </a:pPr>
            <a:r>
              <a:rPr lang="en-US" sz="2000" b="1">
                <a:solidFill>
                  <a:srgbClr val="FAFD00"/>
                </a:solidFill>
                <a:latin typeface="Times" charset="0"/>
                <a:cs typeface="MS PGothic" charset="0"/>
              </a:rPr>
              <a:t>ක්‍රි.පූ 1000</a:t>
            </a:r>
          </a:p>
        </p:txBody>
      </p:sp>
      <p:sp>
        <p:nvSpPr>
          <p:cNvPr id="78857"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78858" name="Rectangle 10"/>
          <p:cNvSpPr>
            <a:spLocks noChangeArrowheads="1"/>
          </p:cNvSpPr>
          <p:nvPr/>
        </p:nvSpPr>
        <p:spPr bwMode="auto">
          <a:xfrm>
            <a:off x="3846513" y="1387475"/>
            <a:ext cx="1425575"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S - D - S</a:t>
            </a:r>
          </a:p>
        </p:txBody>
      </p:sp>
      <p:sp>
        <p:nvSpPr>
          <p:cNvPr id="538636" name="Rectangle 12"/>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grpSp>
        <p:nvGrpSpPr>
          <p:cNvPr id="78860" name="Group 13"/>
          <p:cNvGrpSpPr>
            <a:grpSpLocks/>
          </p:cNvGrpSpPr>
          <p:nvPr/>
        </p:nvGrpSpPr>
        <p:grpSpPr bwMode="auto">
          <a:xfrm>
            <a:off x="901700" y="2603500"/>
            <a:ext cx="2201863" cy="1765300"/>
            <a:chOff x="568" y="1640"/>
            <a:chExt cx="1387" cy="1112"/>
          </a:xfrm>
        </p:grpSpPr>
        <p:grpSp>
          <p:nvGrpSpPr>
            <p:cNvPr id="78914" name="Group 14"/>
            <p:cNvGrpSpPr>
              <a:grpSpLocks/>
            </p:cNvGrpSpPr>
            <p:nvPr/>
          </p:nvGrpSpPr>
          <p:grpSpPr bwMode="auto">
            <a:xfrm>
              <a:off x="568" y="1640"/>
              <a:ext cx="1249" cy="1112"/>
              <a:chOff x="568" y="1640"/>
              <a:chExt cx="1249" cy="1112"/>
            </a:xfrm>
          </p:grpSpPr>
          <p:sp>
            <p:nvSpPr>
              <p:cNvPr id="538639" name="Oval 15"/>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78917" name="Freeform 16"/>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78918" name="Freeform 17"/>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grpSp>
        <p:sp>
          <p:nvSpPr>
            <p:cNvPr id="538642" name="Rectangle 18"/>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pitchFamily="-112" charset="0"/>
                  <a:ea typeface="+mn-ea"/>
                  <a:cs typeface="+mn-cs"/>
                </a:rPr>
                <a:t>A </a:t>
              </a:r>
              <a:r>
                <a:rPr lang="en-US" sz="6000">
                  <a:solidFill>
                    <a:srgbClr val="51DC00"/>
                  </a:solidFill>
                  <a:latin typeface="Times" pitchFamily="-112" charset="0"/>
                  <a:ea typeface="+mn-ea"/>
                  <a:cs typeface="+mn-cs"/>
                </a:rPr>
                <a:t>R</a:t>
              </a:r>
              <a:r>
                <a:rPr lang="en-US" sz="3600">
                  <a:solidFill>
                    <a:schemeClr val="tx2"/>
                  </a:solidFill>
                  <a:latin typeface="Times" pitchFamily="-112" charset="0"/>
                  <a:ea typeface="+mn-ea"/>
                  <a:cs typeface="+mn-cs"/>
                </a:rPr>
                <a:t> C</a:t>
              </a:r>
            </a:p>
          </p:txBody>
        </p:sp>
      </p:grpSp>
      <p:sp>
        <p:nvSpPr>
          <p:cNvPr id="78861" name="Rectangle 19"/>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78862" name="Line 20"/>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8863" name="Line 21"/>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8864" name="Line 22"/>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8865" name="Line 23"/>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8866" name="Line 24"/>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8867" name="Line 25"/>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8868" name="Line 26"/>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8869" name="Line 27"/>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8870" name="Line 28"/>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8871" name="Rectangle 29"/>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78872" name="Rectangle 30"/>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78873" name="Rectangle 31"/>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38797" name="Rectangle 173"/>
          <p:cNvSpPr>
            <a:spLocks noChangeArrowheads="1"/>
          </p:cNvSpPr>
          <p:nvPr/>
        </p:nvSpPr>
        <p:spPr bwMode="auto">
          <a:xfrm>
            <a:off x="3105150" y="4670425"/>
            <a:ext cx="3094038" cy="1160463"/>
          </a:xfrm>
          <a:prstGeom prst="rect">
            <a:avLst/>
          </a:prstGeom>
          <a:solidFill>
            <a:schemeClr val="bg2">
              <a:alpha val="50195"/>
            </a:scheme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78875" name="Rectangle 32"/>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78876" name="Line 36"/>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8877" name="Text Box 6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Comic Sans MS" charset="0"/>
            </a:endParaRPr>
          </a:p>
        </p:txBody>
      </p:sp>
      <p:sp>
        <p:nvSpPr>
          <p:cNvPr id="538691" name="Oval 67"/>
          <p:cNvSpPr>
            <a:spLocks noChangeArrowheads="1"/>
          </p:cNvSpPr>
          <p:nvPr/>
        </p:nvSpPr>
        <p:spPr bwMode="auto">
          <a:xfrm>
            <a:off x="3587750" y="1249363"/>
            <a:ext cx="862013" cy="752475"/>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cs typeface="MS PGothic" charset="0"/>
            </a:endParaRPr>
          </a:p>
        </p:txBody>
      </p:sp>
      <p:sp>
        <p:nvSpPr>
          <p:cNvPr id="538692" name="Oval 68"/>
          <p:cNvSpPr>
            <a:spLocks noChangeArrowheads="1"/>
          </p:cNvSpPr>
          <p:nvPr/>
        </p:nvSpPr>
        <p:spPr bwMode="auto">
          <a:xfrm>
            <a:off x="4079875" y="1246188"/>
            <a:ext cx="862013" cy="752475"/>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cs typeface="MS PGothic" charset="0"/>
            </a:endParaRPr>
          </a:p>
        </p:txBody>
      </p:sp>
      <p:sp>
        <p:nvSpPr>
          <p:cNvPr id="538693" name="Oval 69"/>
          <p:cNvSpPr>
            <a:spLocks noChangeArrowheads="1"/>
          </p:cNvSpPr>
          <p:nvPr/>
        </p:nvSpPr>
        <p:spPr bwMode="auto">
          <a:xfrm>
            <a:off x="4632325" y="1220788"/>
            <a:ext cx="862013" cy="752475"/>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cs typeface="MS PGothic" charset="0"/>
            </a:endParaRPr>
          </a:p>
        </p:txBody>
      </p:sp>
      <p:grpSp>
        <p:nvGrpSpPr>
          <p:cNvPr id="78881" name="Group 108"/>
          <p:cNvGrpSpPr>
            <a:grpSpLocks/>
          </p:cNvGrpSpPr>
          <p:nvPr/>
        </p:nvGrpSpPr>
        <p:grpSpPr bwMode="auto">
          <a:xfrm>
            <a:off x="8018463" y="3436938"/>
            <a:ext cx="981075" cy="1843087"/>
            <a:chOff x="5051" y="2165"/>
            <a:chExt cx="618" cy="1161"/>
          </a:xfrm>
        </p:grpSpPr>
        <p:grpSp>
          <p:nvGrpSpPr>
            <p:cNvPr id="78895" name="Group 109"/>
            <p:cNvGrpSpPr>
              <a:grpSpLocks/>
            </p:cNvGrpSpPr>
            <p:nvPr/>
          </p:nvGrpSpPr>
          <p:grpSpPr bwMode="auto">
            <a:xfrm>
              <a:off x="5051" y="2165"/>
              <a:ext cx="618" cy="1161"/>
              <a:chOff x="5051" y="2165"/>
              <a:chExt cx="618" cy="1161"/>
            </a:xfrm>
          </p:grpSpPr>
          <p:sp>
            <p:nvSpPr>
              <p:cNvPr id="78897" name="Freeform 11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78898" name="AutoShape 11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78899" name="Rectangle 11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8900" name="Line 11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8901" name="Rectangle 11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78902" name="Rectangle 11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78903" name="Line 11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8904" name="Line 11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8905" name="Line 11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8906" name="Line 11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8907" name="Line 12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8908" name="Line 12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8909" name="Line 12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8910" name="Line 12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8911" name="Line 12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8912" name="Line 12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8913" name="Rectangle 126"/>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900" b="1">
                    <a:solidFill>
                      <a:schemeClr val="accent2"/>
                    </a:solidFill>
                    <a:latin typeface="Times" charset="0"/>
                  </a:rPr>
                  <a:t> රාජකීය</a:t>
                </a:r>
              </a:p>
            </p:txBody>
          </p:sp>
        </p:grpSp>
        <p:sp>
          <p:nvSpPr>
            <p:cNvPr id="78896" name="Rectangle 127"/>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78882" name="Text Box 12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pic>
        <p:nvPicPr>
          <p:cNvPr id="538754" name="Picture 1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0050" y="2459038"/>
            <a:ext cx="2292350" cy="183515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538756" name="Rectangle 132"/>
          <p:cNvSpPr>
            <a:spLocks noChangeArrowheads="1"/>
          </p:cNvSpPr>
          <p:nvPr/>
        </p:nvSpPr>
        <p:spPr bwMode="auto">
          <a:xfrm>
            <a:off x="811371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36</a:t>
            </a:r>
          </a:p>
        </p:txBody>
      </p:sp>
      <p:sp>
        <p:nvSpPr>
          <p:cNvPr id="78885" name="Text Box 133"/>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538781" name="Rectangle 157"/>
          <p:cNvSpPr>
            <a:spLocks noChangeArrowheads="1"/>
          </p:cNvSpPr>
          <p:nvPr/>
        </p:nvSpPr>
        <p:spPr bwMode="auto">
          <a:xfrm>
            <a:off x="6213475" y="2197100"/>
            <a:ext cx="2922588" cy="9509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b="1" i="1">
                <a:solidFill>
                  <a:schemeClr val="tx1"/>
                </a:solidFill>
                <a:latin typeface="Arial" charset="0"/>
                <a:cs typeface="MS PGothic" charset="0"/>
              </a:rPr>
              <a:t>2 සාමුවෙල් 7:4-16</a:t>
            </a:r>
          </a:p>
          <a:p>
            <a:pPr>
              <a:defRPr/>
            </a:pPr>
            <a:r>
              <a:rPr lang="en-US" b="1" i="1">
                <a:solidFill>
                  <a:schemeClr val="tx1"/>
                </a:solidFill>
                <a:latin typeface="Arial" charset="0"/>
                <a:cs typeface="MS PGothic" charset="0"/>
              </a:rPr>
              <a:t>1 ලේකම් 17:3-15</a:t>
            </a:r>
          </a:p>
        </p:txBody>
      </p:sp>
      <p:sp>
        <p:nvSpPr>
          <p:cNvPr id="538793" name="Text Box 169"/>
          <p:cNvSpPr txBox="1">
            <a:spLocks noChangeArrowheads="1"/>
          </p:cNvSpPr>
          <p:nvPr/>
        </p:nvSpPr>
        <p:spPr bwMode="auto">
          <a:xfrm>
            <a:off x="6307138" y="1427163"/>
            <a:ext cx="863600" cy="641350"/>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p>
            <a:pPr algn="ctr">
              <a:spcBef>
                <a:spcPct val="50000"/>
              </a:spcBef>
              <a:defRPr/>
            </a:pPr>
            <a:r>
              <a:rPr lang="en-US" sz="3600" b="1" i="1" dirty="0">
                <a:solidFill>
                  <a:schemeClr val="tx1"/>
                </a:solidFill>
                <a:latin typeface="Kosher-Normal" pitchFamily="-112" charset="0"/>
                <a:ea typeface="+mn-ea"/>
                <a:cs typeface="+mn-cs"/>
              </a:rPr>
              <a:t>DC</a:t>
            </a:r>
          </a:p>
        </p:txBody>
      </p:sp>
      <p:sp>
        <p:nvSpPr>
          <p:cNvPr id="78888" name="Text Box 171"/>
          <p:cNvSpPr txBox="1">
            <a:spLocks noChangeArrowheads="1"/>
          </p:cNvSpPr>
          <p:nvPr/>
        </p:nvSpPr>
        <p:spPr bwMode="auto">
          <a:xfrm>
            <a:off x="8602663" y="6477000"/>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6</a:t>
            </a:r>
            <a:endParaRPr lang="en-US" sz="1600">
              <a:solidFill>
                <a:srgbClr val="FFA27C"/>
              </a:solidFill>
              <a:latin typeface="Comic Sans MS" charset="0"/>
            </a:endParaRPr>
          </a:p>
        </p:txBody>
      </p:sp>
      <p:sp>
        <p:nvSpPr>
          <p:cNvPr id="538799" name="Text Box 175"/>
          <p:cNvSpPr txBox="1">
            <a:spLocks noChangeArrowheads="1"/>
          </p:cNvSpPr>
          <p:nvPr/>
        </p:nvSpPr>
        <p:spPr bwMode="auto">
          <a:xfrm>
            <a:off x="465138" y="5502275"/>
            <a:ext cx="8148637" cy="6413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3600" b="1">
                <a:solidFill>
                  <a:schemeClr val="tx1"/>
                </a:solidFill>
                <a:effectLst>
                  <a:outerShdw blurRad="38100" dist="38100" dir="2700000" algn="tl">
                    <a:srgbClr val="000000"/>
                  </a:outerShdw>
                </a:effectLst>
                <a:latin typeface="Comic Sans MS" charset="0"/>
              </a:rPr>
              <a:t>විශාල ප්‍රශ්නය: කෙසේද ගෙවීම් කරන්නේ ?</a:t>
            </a:r>
          </a:p>
        </p:txBody>
      </p:sp>
      <p:grpSp>
        <p:nvGrpSpPr>
          <p:cNvPr id="78890" name="Group 90"/>
          <p:cNvGrpSpPr>
            <a:grpSpLocks/>
          </p:cNvGrpSpPr>
          <p:nvPr/>
        </p:nvGrpSpPr>
        <p:grpSpPr bwMode="auto">
          <a:xfrm>
            <a:off x="519113" y="117475"/>
            <a:ext cx="854075" cy="1720850"/>
            <a:chOff x="519113" y="312738"/>
            <a:chExt cx="854075" cy="1910769"/>
          </a:xfrm>
        </p:grpSpPr>
        <p:sp>
          <p:nvSpPr>
            <p:cNvPr id="92" name="Rectangle 91"/>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cs typeface="MS PGothic" charset="0"/>
                </a:rPr>
                <a:t>7</a:t>
              </a:r>
              <a:endParaRPr lang="en-US">
                <a:cs typeface="MS PGothic" charset="0"/>
              </a:endParaRPr>
            </a:p>
          </p:txBody>
        </p:sp>
        <p:sp>
          <p:nvSpPr>
            <p:cNvPr id="93"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137" name="Title 136"/>
          <p:cNvSpPr>
            <a:spLocks noGrp="1"/>
          </p:cNvSpPr>
          <p:nvPr>
            <p:ph type="title" idx="4294967295"/>
          </p:nvPr>
        </p:nvSpPr>
        <p:spPr>
          <a:xfrm>
            <a:off x="423863" y="4891088"/>
            <a:ext cx="8229600" cy="708025"/>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4000" b="1">
                <a:solidFill>
                  <a:schemeClr val="tx1"/>
                </a:solidFill>
                <a:latin typeface="Comic Sans MS" charset="0"/>
              </a:rPr>
              <a:t>සාලමොන්: විශාල සැළසුම්</a:t>
            </a:r>
            <a:r>
              <a:rPr lang="en-AU" sz="4000" b="1">
                <a:solidFill>
                  <a:schemeClr val="tx1"/>
                </a:solidFill>
                <a:latin typeface="Comic Sans MS" charset="0"/>
              </a:rPr>
              <a:t> </a:t>
            </a:r>
            <a:r>
              <a:rPr lang="en-US" sz="4000" b="1">
                <a:solidFill>
                  <a:schemeClr val="tx1"/>
                </a:solidFill>
                <a:latin typeface="Comic Sans MS" charset="0"/>
              </a:rPr>
              <a:t>!</a:t>
            </a:r>
          </a:p>
        </p:txBody>
      </p:sp>
      <p:sp>
        <p:nvSpPr>
          <p:cNvPr id="78892" name="TextBox 138"/>
          <p:cNvSpPr txBox="1">
            <a:spLocks noChangeArrowheads="1"/>
          </p:cNvSpPr>
          <p:nvPr/>
        </p:nvSpPr>
        <p:spPr bwMode="auto">
          <a:xfrm>
            <a:off x="-1284288" y="3690938"/>
            <a:ext cx="184150" cy="522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8691"/>
                                        </p:tgtEl>
                                        <p:attrNameLst>
                                          <p:attrName>style.visibility</p:attrName>
                                        </p:attrNameLst>
                                      </p:cBhvr>
                                      <p:to>
                                        <p:strVal val="visible"/>
                                      </p:to>
                                    </p:set>
                                    <p:animEffect transition="in" filter="fade">
                                      <p:cBhvr>
                                        <p:cTn id="7" dur="1000"/>
                                        <p:tgtEl>
                                          <p:spTgt spid="538691"/>
                                        </p:tgtEl>
                                      </p:cBhvr>
                                    </p:animEffect>
                                  </p:childTnLst>
                                  <p:subTnLst>
                                    <p:set>
                                      <p:cBhvr override="childStyle">
                                        <p:cTn dur="1" fill="hold" display="0" masterRel="nextClick" afterEffect="1"/>
                                        <p:tgtEl>
                                          <p:spTgt spid="538691"/>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38692"/>
                                        </p:tgtEl>
                                        <p:attrNameLst>
                                          <p:attrName>style.visibility</p:attrName>
                                        </p:attrNameLst>
                                      </p:cBhvr>
                                      <p:to>
                                        <p:strVal val="visible"/>
                                      </p:to>
                                    </p:set>
                                    <p:animEffect transition="in" filter="fade">
                                      <p:cBhvr>
                                        <p:cTn id="12" dur="1000"/>
                                        <p:tgtEl>
                                          <p:spTgt spid="538692"/>
                                        </p:tgtEl>
                                      </p:cBhvr>
                                    </p:animEffect>
                                  </p:childTnLst>
                                  <p:subTnLst>
                                    <p:set>
                                      <p:cBhvr override="childStyle">
                                        <p:cTn dur="1" fill="hold" display="0" masterRel="nextClick" afterEffect="1"/>
                                        <p:tgtEl>
                                          <p:spTgt spid="538692"/>
                                        </p:tgtEl>
                                        <p:attrNameLst>
                                          <p:attrName>style.visibility</p:attrName>
                                        </p:attrNameLst>
                                      </p:cBhvr>
                                      <p:to>
                                        <p:strVal val="hidden"/>
                                      </p:to>
                                    </p:set>
                                  </p:sub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38693"/>
                                        </p:tgtEl>
                                        <p:attrNameLst>
                                          <p:attrName>style.visibility</p:attrName>
                                        </p:attrNameLst>
                                      </p:cBhvr>
                                      <p:to>
                                        <p:strVal val="visible"/>
                                      </p:to>
                                    </p:set>
                                    <p:animEffect transition="in" filter="fade">
                                      <p:cBhvr>
                                        <p:cTn id="17" dur="1000"/>
                                        <p:tgtEl>
                                          <p:spTgt spid="53869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38754"/>
                                        </p:tgtEl>
                                        <p:attrNameLst>
                                          <p:attrName>style.visibility</p:attrName>
                                        </p:attrNameLst>
                                      </p:cBhvr>
                                      <p:to>
                                        <p:strVal val="visible"/>
                                      </p:to>
                                    </p:set>
                                    <p:animEffect transition="in" filter="fade">
                                      <p:cBhvr>
                                        <p:cTn id="22" dur="1000"/>
                                        <p:tgtEl>
                                          <p:spTgt spid="53875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38797"/>
                                        </p:tgtEl>
                                        <p:attrNameLst>
                                          <p:attrName>style.visibility</p:attrName>
                                        </p:attrNameLst>
                                      </p:cBhvr>
                                      <p:to>
                                        <p:strVal val="visible"/>
                                      </p:to>
                                    </p:set>
                                    <p:animEffect transition="in" filter="fade">
                                      <p:cBhvr>
                                        <p:cTn id="27" dur="1000"/>
                                        <p:tgtEl>
                                          <p:spTgt spid="53879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7"/>
                                        </p:tgtEl>
                                        <p:attrNameLst>
                                          <p:attrName>style.visibility</p:attrName>
                                        </p:attrNameLst>
                                      </p:cBhvr>
                                      <p:to>
                                        <p:strVal val="visible"/>
                                      </p:to>
                                    </p:set>
                                    <p:animEffect transition="in" filter="fade">
                                      <p:cBhvr>
                                        <p:cTn id="30" dur="2000"/>
                                        <p:tgtEl>
                                          <p:spTgt spid="137"/>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38799"/>
                                        </p:tgtEl>
                                        <p:attrNameLst>
                                          <p:attrName>style.visibility</p:attrName>
                                        </p:attrNameLst>
                                      </p:cBhvr>
                                      <p:to>
                                        <p:strVal val="visible"/>
                                      </p:to>
                                    </p:set>
                                    <p:animEffect transition="in" filter="fade">
                                      <p:cBhvr>
                                        <p:cTn id="35" dur="1000"/>
                                        <p:tgtEl>
                                          <p:spTgt spid="5387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8797" grpId="0" animBg="1"/>
      <p:bldP spid="538691" grpId="0" animBg="1"/>
      <p:bldP spid="538692" grpId="0" animBg="1"/>
      <p:bldP spid="538693" grpId="0" animBg="1"/>
      <p:bldP spid="538799" grpId="0"/>
      <p:bldP spid="13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897" name="Group 139"/>
          <p:cNvGrpSpPr>
            <a:grpSpLocks/>
          </p:cNvGrpSpPr>
          <p:nvPr/>
        </p:nvGrpSpPr>
        <p:grpSpPr bwMode="auto">
          <a:xfrm>
            <a:off x="6334125" y="3360738"/>
            <a:ext cx="920750" cy="1009650"/>
            <a:chOff x="6289985" y="1029339"/>
            <a:chExt cx="919814" cy="1010116"/>
          </a:xfrm>
        </p:grpSpPr>
        <p:grpSp>
          <p:nvGrpSpPr>
            <p:cNvPr id="80972" name="Group 75"/>
            <p:cNvGrpSpPr>
              <a:grpSpLocks/>
            </p:cNvGrpSpPr>
            <p:nvPr/>
          </p:nvGrpSpPr>
          <p:grpSpPr bwMode="auto">
            <a:xfrm>
              <a:off x="6289985" y="1134030"/>
              <a:ext cx="919814" cy="736467"/>
              <a:chOff x="578" y="2316"/>
              <a:chExt cx="2105" cy="1421"/>
            </a:xfrm>
          </p:grpSpPr>
          <p:sp>
            <p:nvSpPr>
              <p:cNvPr id="80978" name="Freeform 7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80979" name="Freeform 7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sp>
          <p:nvSpPr>
            <p:cNvPr id="80973" name="Freeform 79"/>
            <p:cNvSpPr>
              <a:spLocks/>
            </p:cNvSpPr>
            <p:nvPr/>
          </p:nvSpPr>
          <p:spPr bwMode="auto">
            <a:xfrm>
              <a:off x="6315766" y="1880345"/>
              <a:ext cx="38453" cy="14356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80974" name="Freeform 80"/>
            <p:cNvSpPr>
              <a:spLocks/>
            </p:cNvSpPr>
            <p:nvPr/>
          </p:nvSpPr>
          <p:spPr bwMode="auto">
            <a:xfrm>
              <a:off x="6324068" y="1879308"/>
              <a:ext cx="47629" cy="160147"/>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80975" name="Freeform 81"/>
            <p:cNvSpPr>
              <a:spLocks/>
            </p:cNvSpPr>
            <p:nvPr/>
          </p:nvSpPr>
          <p:spPr bwMode="auto">
            <a:xfrm>
              <a:off x="6924023" y="1846138"/>
              <a:ext cx="67730" cy="169994"/>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80976" name="Freeform 82"/>
            <p:cNvSpPr>
              <a:spLocks/>
            </p:cNvSpPr>
            <p:nvPr/>
          </p:nvSpPr>
          <p:spPr bwMode="auto">
            <a:xfrm>
              <a:off x="6358589" y="1036077"/>
              <a:ext cx="43260" cy="228040"/>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80977" name="Freeform 83"/>
            <p:cNvSpPr>
              <a:spLocks/>
            </p:cNvSpPr>
            <p:nvPr/>
          </p:nvSpPr>
          <p:spPr bwMode="auto">
            <a:xfrm>
              <a:off x="7108859" y="1029339"/>
              <a:ext cx="68167" cy="185542"/>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grpSp>
        <p:nvGrpSpPr>
          <p:cNvPr id="80898" name="Group 148"/>
          <p:cNvGrpSpPr>
            <a:grpSpLocks/>
          </p:cNvGrpSpPr>
          <p:nvPr/>
        </p:nvGrpSpPr>
        <p:grpSpPr bwMode="auto">
          <a:xfrm>
            <a:off x="6330950" y="1331913"/>
            <a:ext cx="920750" cy="1009650"/>
            <a:chOff x="6289985" y="1029339"/>
            <a:chExt cx="919814" cy="1010116"/>
          </a:xfrm>
        </p:grpSpPr>
        <p:grpSp>
          <p:nvGrpSpPr>
            <p:cNvPr id="80964" name="Group 75"/>
            <p:cNvGrpSpPr>
              <a:grpSpLocks/>
            </p:cNvGrpSpPr>
            <p:nvPr/>
          </p:nvGrpSpPr>
          <p:grpSpPr bwMode="auto">
            <a:xfrm>
              <a:off x="6289985" y="1134030"/>
              <a:ext cx="919814" cy="736467"/>
              <a:chOff x="578" y="2316"/>
              <a:chExt cx="2105" cy="1421"/>
            </a:xfrm>
          </p:grpSpPr>
          <p:sp>
            <p:nvSpPr>
              <p:cNvPr id="80970" name="Freeform 7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80971" name="Freeform 7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sp>
          <p:nvSpPr>
            <p:cNvPr id="80965" name="Freeform 79"/>
            <p:cNvSpPr>
              <a:spLocks/>
            </p:cNvSpPr>
            <p:nvPr/>
          </p:nvSpPr>
          <p:spPr bwMode="auto">
            <a:xfrm>
              <a:off x="6315766" y="1880345"/>
              <a:ext cx="38453" cy="14356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80966" name="Freeform 80"/>
            <p:cNvSpPr>
              <a:spLocks/>
            </p:cNvSpPr>
            <p:nvPr/>
          </p:nvSpPr>
          <p:spPr bwMode="auto">
            <a:xfrm>
              <a:off x="6324068" y="1879308"/>
              <a:ext cx="47629" cy="160147"/>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80967" name="Freeform 81"/>
            <p:cNvSpPr>
              <a:spLocks/>
            </p:cNvSpPr>
            <p:nvPr/>
          </p:nvSpPr>
          <p:spPr bwMode="auto">
            <a:xfrm>
              <a:off x="6924023" y="1846138"/>
              <a:ext cx="67730" cy="169994"/>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80968" name="Freeform 82"/>
            <p:cNvSpPr>
              <a:spLocks/>
            </p:cNvSpPr>
            <p:nvPr/>
          </p:nvSpPr>
          <p:spPr bwMode="auto">
            <a:xfrm>
              <a:off x="6358589" y="1036077"/>
              <a:ext cx="43260" cy="228040"/>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80969" name="Freeform 83"/>
            <p:cNvSpPr>
              <a:spLocks/>
            </p:cNvSpPr>
            <p:nvPr/>
          </p:nvSpPr>
          <p:spPr bwMode="auto">
            <a:xfrm>
              <a:off x="7108859" y="1029339"/>
              <a:ext cx="68167" cy="185542"/>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sp>
        <p:nvSpPr>
          <p:cNvPr id="454658" name="Rectangle 2"/>
          <p:cNvSpPr>
            <a:spLocks noChangeArrowheads="1"/>
          </p:cNvSpPr>
          <p:nvPr/>
        </p:nvSpPr>
        <p:spPr bwMode="auto">
          <a:xfrm>
            <a:off x="3130550" y="1377950"/>
            <a:ext cx="3035300" cy="4419600"/>
          </a:xfrm>
          <a:prstGeom prst="rect">
            <a:avLst/>
          </a:prstGeom>
          <a:solidFill>
            <a:srgbClr val="003399"/>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80900" name="AutoShape 3"/>
          <p:cNvSpPr>
            <a:spLocks noChangeArrowheads="1"/>
          </p:cNvSpPr>
          <p:nvPr/>
        </p:nvSpPr>
        <p:spPr bwMode="auto">
          <a:xfrm>
            <a:off x="3130550" y="996950"/>
            <a:ext cx="1663700" cy="1054100"/>
          </a:xfrm>
          <a:prstGeom prst="roundRect">
            <a:avLst>
              <a:gd name="adj" fmla="val 12495"/>
            </a:avLst>
          </a:prstGeom>
          <a:solidFill>
            <a:srgbClr val="003399"/>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80901" name="Rectangle 4"/>
          <p:cNvSpPr>
            <a:spLocks noChangeArrowheads="1"/>
          </p:cNvSpPr>
          <p:nvPr/>
        </p:nvSpPr>
        <p:spPr bwMode="auto">
          <a:xfrm>
            <a:off x="3130550" y="1377950"/>
            <a:ext cx="2044700" cy="1054100"/>
          </a:xfrm>
          <a:prstGeom prst="rect">
            <a:avLst/>
          </a:prstGeom>
          <a:solidFill>
            <a:srgbClr val="003399"/>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0902" name="Rectangle 5"/>
          <p:cNvSpPr>
            <a:spLocks noChangeArrowheads="1"/>
          </p:cNvSpPr>
          <p:nvPr/>
        </p:nvSpPr>
        <p:spPr bwMode="auto">
          <a:xfrm>
            <a:off x="3059113" y="879475"/>
            <a:ext cx="1235075"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b="1">
                <a:solidFill>
                  <a:schemeClr val="accent1"/>
                </a:solidFill>
                <a:latin typeface="Times" charset="0"/>
              </a:rPr>
              <a:t>රාජකීය</a:t>
            </a:r>
            <a:endParaRPr lang="en-US" sz="2400" b="1">
              <a:solidFill>
                <a:schemeClr val="accent1"/>
              </a:solidFill>
              <a:latin typeface="Times" charset="0"/>
            </a:endParaRPr>
          </a:p>
        </p:txBody>
      </p:sp>
      <p:sp>
        <p:nvSpPr>
          <p:cNvPr id="80903"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54663" name="Rectangle 7"/>
          <p:cNvSpPr>
            <a:spLocks noChangeArrowheads="1"/>
          </p:cNvSpPr>
          <p:nvPr/>
        </p:nvSpPr>
        <p:spPr bwMode="auto">
          <a:xfrm>
            <a:off x="4786313" y="928688"/>
            <a:ext cx="1598612" cy="393700"/>
          </a:xfrm>
          <a:prstGeom prst="rect">
            <a:avLst/>
          </a:prstGeom>
          <a:noFill/>
          <a:ln>
            <a:noFill/>
          </a:ln>
          <a:effectLst>
            <a:outerShdw blurRad="63500" dist="46662" dir="2115817" algn="ctr" rotWithShape="0">
              <a:schemeClr val="bg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spcBef>
                <a:spcPct val="50000"/>
              </a:spcBef>
              <a:defRPr/>
            </a:pPr>
            <a:r>
              <a:rPr lang="en-US" sz="2000" b="1">
                <a:solidFill>
                  <a:srgbClr val="003399"/>
                </a:solidFill>
                <a:latin typeface="Times" pitchFamily="-112" charset="0"/>
                <a:ea typeface="+mn-ea"/>
                <a:cs typeface="+mn-cs"/>
              </a:rPr>
              <a:t>ca. 1000 B.C.</a:t>
            </a:r>
          </a:p>
        </p:txBody>
      </p:sp>
      <p:sp>
        <p:nvSpPr>
          <p:cNvPr id="80905" name="Rectangle 9"/>
          <p:cNvSpPr>
            <a:spLocks noChangeArrowheads="1"/>
          </p:cNvSpPr>
          <p:nvPr/>
        </p:nvSpPr>
        <p:spPr bwMode="auto">
          <a:xfrm>
            <a:off x="3276600" y="1600200"/>
            <a:ext cx="152400" cy="4191000"/>
          </a:xfrm>
          <a:prstGeom prst="rect">
            <a:avLst/>
          </a:prstGeom>
          <a:solidFill>
            <a:srgbClr val="003399"/>
          </a:solidFill>
          <a:ln w="12700">
            <a:solidFill>
              <a:srgbClr val="003399"/>
            </a:solidFill>
            <a:miter lim="800000"/>
            <a:headEnd/>
            <a:tailEnd/>
          </a:ln>
        </p:spPr>
        <p:txBody>
          <a:bodyPr wrap="none" anchor="ctr"/>
          <a:lstStyle/>
          <a:p>
            <a:endParaRPr lang="en-US"/>
          </a:p>
        </p:txBody>
      </p:sp>
      <p:sp>
        <p:nvSpPr>
          <p:cNvPr id="80906" name="Rectangle 10"/>
          <p:cNvSpPr>
            <a:spLocks noChangeArrowheads="1"/>
          </p:cNvSpPr>
          <p:nvPr/>
        </p:nvSpPr>
        <p:spPr bwMode="auto">
          <a:xfrm>
            <a:off x="3846513" y="1387475"/>
            <a:ext cx="1425575"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b="1">
                <a:solidFill>
                  <a:schemeClr val="accent1"/>
                </a:solidFill>
                <a:latin typeface="Times" charset="0"/>
              </a:rPr>
              <a:t>S - D - S</a:t>
            </a:r>
          </a:p>
        </p:txBody>
      </p:sp>
      <p:sp>
        <p:nvSpPr>
          <p:cNvPr id="454669" name="Rectangle 13"/>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80908" name="Freeform 17"/>
          <p:cNvSpPr>
            <a:spLocks/>
          </p:cNvSpPr>
          <p:nvPr/>
        </p:nvSpPr>
        <p:spPr bwMode="auto">
          <a:xfrm>
            <a:off x="1625600" y="2697163"/>
            <a:ext cx="1074738" cy="906462"/>
          </a:xfrm>
          <a:custGeom>
            <a:avLst/>
            <a:gdLst>
              <a:gd name="T0" fmla="*/ 2147483647 w 677"/>
              <a:gd name="T1" fmla="*/ 2147483647 h 571"/>
              <a:gd name="T2" fmla="*/ 2147483647 w 677"/>
              <a:gd name="T3" fmla="*/ 2147483647 h 571"/>
              <a:gd name="T4" fmla="*/ 2147483647 w 677"/>
              <a:gd name="T5" fmla="*/ 2147483647 h 571"/>
              <a:gd name="T6" fmla="*/ 2147483647 w 677"/>
              <a:gd name="T7" fmla="*/ 2147483647 h 571"/>
              <a:gd name="T8" fmla="*/ 2147483647 w 677"/>
              <a:gd name="T9" fmla="*/ 2147483647 h 571"/>
              <a:gd name="T10" fmla="*/ 2147483647 w 677"/>
              <a:gd name="T11" fmla="*/ 2147483647 h 571"/>
              <a:gd name="T12" fmla="*/ 2147483647 w 677"/>
              <a:gd name="T13" fmla="*/ 2147483647 h 571"/>
              <a:gd name="T14" fmla="*/ 2147483647 w 677"/>
              <a:gd name="T15" fmla="*/ 2147483647 h 571"/>
              <a:gd name="T16" fmla="*/ 2147483647 w 677"/>
              <a:gd name="T17" fmla="*/ 2147483647 h 571"/>
              <a:gd name="T18" fmla="*/ 2147483647 w 677"/>
              <a:gd name="T19" fmla="*/ 2147483647 h 571"/>
              <a:gd name="T20" fmla="*/ 2147483647 w 677"/>
              <a:gd name="T21" fmla="*/ 2147483647 h 571"/>
              <a:gd name="T22" fmla="*/ 2147483647 w 677"/>
              <a:gd name="T23" fmla="*/ 2147483647 h 571"/>
              <a:gd name="T24" fmla="*/ 2147483647 w 677"/>
              <a:gd name="T25" fmla="*/ 2147483647 h 571"/>
              <a:gd name="T26" fmla="*/ 2147483647 w 677"/>
              <a:gd name="T27" fmla="*/ 2147483647 h 571"/>
              <a:gd name="T28" fmla="*/ 2147483647 w 677"/>
              <a:gd name="T29" fmla="*/ 2147483647 h 571"/>
              <a:gd name="T30" fmla="*/ 2147483647 w 677"/>
              <a:gd name="T31" fmla="*/ 2147483647 h 571"/>
              <a:gd name="T32" fmla="*/ 2147483647 w 677"/>
              <a:gd name="T33" fmla="*/ 2147483647 h 571"/>
              <a:gd name="T34" fmla="*/ 2147483647 w 677"/>
              <a:gd name="T35" fmla="*/ 2147483647 h 571"/>
              <a:gd name="T36" fmla="*/ 2147483647 w 677"/>
              <a:gd name="T37" fmla="*/ 2147483647 h 571"/>
              <a:gd name="T38" fmla="*/ 2147483647 w 677"/>
              <a:gd name="T39" fmla="*/ 2147483647 h 571"/>
              <a:gd name="T40" fmla="*/ 2147483647 w 677"/>
              <a:gd name="T41" fmla="*/ 2147483647 h 571"/>
              <a:gd name="T42" fmla="*/ 2147483647 w 677"/>
              <a:gd name="T43" fmla="*/ 2147483647 h 571"/>
              <a:gd name="T44" fmla="*/ 2147483647 w 677"/>
              <a:gd name="T45" fmla="*/ 2147483647 h 571"/>
              <a:gd name="T46" fmla="*/ 2147483647 w 677"/>
              <a:gd name="T47" fmla="*/ 2147483647 h 571"/>
              <a:gd name="T48" fmla="*/ 2147483647 w 677"/>
              <a:gd name="T49" fmla="*/ 2147483647 h 571"/>
              <a:gd name="T50" fmla="*/ 2147483647 w 677"/>
              <a:gd name="T51" fmla="*/ 2147483647 h 571"/>
              <a:gd name="T52" fmla="*/ 2147483647 w 677"/>
              <a:gd name="T53" fmla="*/ 2147483647 h 571"/>
              <a:gd name="T54" fmla="*/ 2147483647 w 677"/>
              <a:gd name="T55" fmla="*/ 2147483647 h 571"/>
              <a:gd name="T56" fmla="*/ 2147483647 w 677"/>
              <a:gd name="T57" fmla="*/ 2147483647 h 571"/>
              <a:gd name="T58" fmla="*/ 2147483647 w 677"/>
              <a:gd name="T59" fmla="*/ 2147483647 h 571"/>
              <a:gd name="T60" fmla="*/ 2147483647 w 677"/>
              <a:gd name="T61" fmla="*/ 2147483647 h 571"/>
              <a:gd name="T62" fmla="*/ 2147483647 w 677"/>
              <a:gd name="T63" fmla="*/ 2147483647 h 571"/>
              <a:gd name="T64" fmla="*/ 2147483647 w 677"/>
              <a:gd name="T65" fmla="*/ 2147483647 h 571"/>
              <a:gd name="T66" fmla="*/ 2147483647 w 677"/>
              <a:gd name="T67" fmla="*/ 2147483647 h 571"/>
              <a:gd name="T68" fmla="*/ 2147483647 w 677"/>
              <a:gd name="T69" fmla="*/ 2147483647 h 571"/>
              <a:gd name="T70" fmla="*/ 2147483647 w 677"/>
              <a:gd name="T71" fmla="*/ 2147483647 h 571"/>
              <a:gd name="T72" fmla="*/ 2147483647 w 677"/>
              <a:gd name="T73" fmla="*/ 0 h 571"/>
              <a:gd name="T74" fmla="*/ 2147483647 w 677"/>
              <a:gd name="T75" fmla="*/ 2147483647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rgbClr val="003399"/>
            </a:solidFill>
            <a:round/>
            <a:headEnd/>
            <a:tailEnd/>
          </a:ln>
        </p:spPr>
        <p:txBody>
          <a:bodyPr/>
          <a:lstStyle/>
          <a:p>
            <a:endParaRPr lang="en-US"/>
          </a:p>
        </p:txBody>
      </p:sp>
      <p:grpSp>
        <p:nvGrpSpPr>
          <p:cNvPr id="80909" name="Group 73"/>
          <p:cNvGrpSpPr>
            <a:grpSpLocks/>
          </p:cNvGrpSpPr>
          <p:nvPr/>
        </p:nvGrpSpPr>
        <p:grpSpPr bwMode="auto">
          <a:xfrm>
            <a:off x="901700" y="2603500"/>
            <a:ext cx="1982788" cy="1765300"/>
            <a:chOff x="568" y="1640"/>
            <a:chExt cx="1249" cy="1112"/>
          </a:xfrm>
        </p:grpSpPr>
        <p:sp>
          <p:nvSpPr>
            <p:cNvPr id="454672" name="Oval 16"/>
            <p:cNvSpPr>
              <a:spLocks noChangeArrowheads="1"/>
            </p:cNvSpPr>
            <p:nvPr/>
          </p:nvSpPr>
          <p:spPr bwMode="auto">
            <a:xfrm>
              <a:off x="568" y="1740"/>
              <a:ext cx="1024" cy="1012"/>
            </a:xfrm>
            <a:prstGeom prst="ellipse">
              <a:avLst/>
            </a:prstGeom>
            <a:noFill/>
            <a:ln w="50800">
              <a:solidFill>
                <a:srgbClr val="003399"/>
              </a:solidFill>
              <a:round/>
              <a:headEnd/>
              <a:tailEnd/>
            </a:ln>
            <a:effectLst>
              <a:outerShdw blurRad="63500" dist="107763" dir="2700000" algn="ctr" rotWithShape="0">
                <a:schemeClr val="bg1">
                  <a:alpha val="74998"/>
                </a:schemeClr>
              </a:outerShdw>
            </a:effectLst>
          </p:spPr>
          <p:txBody>
            <a:bodyPr wrap="none" anchor="ctr"/>
            <a:lstStyle/>
            <a:p>
              <a:pPr>
                <a:defRPr/>
              </a:pPr>
              <a:endParaRPr lang="en-US">
                <a:cs typeface="MS PGothic" charset="0"/>
              </a:endParaRPr>
            </a:p>
          </p:txBody>
        </p:sp>
        <p:sp>
          <p:nvSpPr>
            <p:cNvPr id="454674" name="Freeform 18"/>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ffectLst>
              <a:outerShdw blurRad="63500" dist="38099" dir="2700000" algn="ctr" rotWithShape="0">
                <a:schemeClr val="bg1">
                  <a:alpha val="74997"/>
                </a:schemeClr>
              </a:outerShdw>
            </a:effectLst>
            <a:extLst>
              <a:ext uri="{91240B29-F687-4f45-9708-019B960494DF}">
                <a14:hiddenLine xmlns:a14="http://schemas.microsoft.com/office/drawing/2010/main" xmlns="" w="12700" cap="rnd">
                  <a:solidFill>
                    <a:srgbClr val="000000"/>
                  </a:solidFill>
                  <a:round/>
                  <a:headEnd/>
                  <a:tailEnd/>
                </a14:hiddenLine>
              </a:ext>
            </a:extLst>
          </p:spPr>
          <p:txBody>
            <a:bodyPr/>
            <a:lstStyle/>
            <a:p>
              <a:pPr>
                <a:defRPr/>
              </a:pPr>
              <a:endParaRPr lang="en-AU">
                <a:cs typeface="MS PGothic" charset="0"/>
              </a:endParaRPr>
            </a:p>
          </p:txBody>
        </p:sp>
      </p:grpSp>
      <p:sp>
        <p:nvSpPr>
          <p:cNvPr id="454675" name="Rectangle 19"/>
          <p:cNvSpPr>
            <a:spLocks noChangeArrowheads="1"/>
          </p:cNvSpPr>
          <p:nvPr/>
        </p:nvSpPr>
        <p:spPr bwMode="auto">
          <a:xfrm>
            <a:off x="1258888" y="2765425"/>
            <a:ext cx="1844675" cy="1003300"/>
          </a:xfrm>
          <a:prstGeom prst="rect">
            <a:avLst/>
          </a:prstGeom>
          <a:noFill/>
          <a:ln w="12700">
            <a:noFill/>
            <a:miter lim="800000"/>
            <a:headEnd/>
            <a:tailEnd/>
          </a:ln>
          <a:effectLst>
            <a:outerShdw blurRad="63500" dist="107763" dir="2700000" algn="ctr" rotWithShape="0">
              <a:schemeClr val="bg1">
                <a:alpha val="74998"/>
              </a:schemeClr>
            </a:outerShdw>
          </a:effectLst>
        </p:spPr>
        <p:txBody>
          <a:bodyPr lIns="90487" tIns="44450" rIns="90487" bIns="44450">
            <a:spAutoFit/>
          </a:bodyPr>
          <a:lstStyle/>
          <a:p>
            <a:pPr>
              <a:defRPr/>
            </a:pPr>
            <a:r>
              <a:rPr lang="en-US" sz="3600">
                <a:solidFill>
                  <a:schemeClr val="accent1"/>
                </a:solidFill>
                <a:latin typeface="Times" pitchFamily="-112" charset="0"/>
                <a:ea typeface="+mn-ea"/>
                <a:cs typeface="+mn-cs"/>
              </a:rPr>
              <a:t>A </a:t>
            </a:r>
            <a:r>
              <a:rPr lang="en-US" sz="6000">
                <a:solidFill>
                  <a:schemeClr val="accent1"/>
                </a:solidFill>
                <a:latin typeface="Times" pitchFamily="-112" charset="0"/>
                <a:ea typeface="+mn-ea"/>
                <a:cs typeface="+mn-cs"/>
              </a:rPr>
              <a:t>R</a:t>
            </a:r>
            <a:r>
              <a:rPr lang="en-US" sz="3600">
                <a:solidFill>
                  <a:schemeClr val="accent1"/>
                </a:solidFill>
                <a:latin typeface="Times" pitchFamily="-112" charset="0"/>
                <a:ea typeface="+mn-ea"/>
                <a:cs typeface="+mn-cs"/>
              </a:rPr>
              <a:t> C</a:t>
            </a:r>
          </a:p>
        </p:txBody>
      </p:sp>
      <p:sp>
        <p:nvSpPr>
          <p:cNvPr id="80911" name="Line 23"/>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0912" name="Line 24"/>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0913" name="Line 25"/>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0914" name="Line 26"/>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0915" name="Line 27"/>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0916" name="Line 28"/>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0917" name="Line 29"/>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0918" name="Line 30"/>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0919" name="Line 31"/>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0920" name="Rectangle 32"/>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0921" name="Rectangle 33"/>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0922" name="Rectangle 34"/>
          <p:cNvSpPr>
            <a:spLocks noChangeArrowheads="1"/>
          </p:cNvSpPr>
          <p:nvPr/>
        </p:nvSpPr>
        <p:spPr bwMode="auto">
          <a:xfrm>
            <a:off x="4522788" y="4232275"/>
            <a:ext cx="176212" cy="1347788"/>
          </a:xfrm>
          <a:prstGeom prst="rect">
            <a:avLst/>
          </a:prstGeom>
          <a:solidFill>
            <a:srgbClr val="003399"/>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0923" name="Rectangle 35"/>
          <p:cNvSpPr>
            <a:spLocks noChangeArrowheads="1"/>
          </p:cNvSpPr>
          <p:nvPr/>
        </p:nvSpPr>
        <p:spPr bwMode="auto">
          <a:xfrm>
            <a:off x="4538663" y="2555875"/>
            <a:ext cx="160337" cy="1160463"/>
          </a:xfrm>
          <a:prstGeom prst="rect">
            <a:avLst/>
          </a:prstGeom>
          <a:solidFill>
            <a:srgbClr val="003399"/>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54732" name="Text Box 76"/>
          <p:cNvSpPr txBox="1">
            <a:spLocks noChangeArrowheads="1"/>
          </p:cNvSpPr>
          <p:nvPr/>
        </p:nvSpPr>
        <p:spPr bwMode="auto">
          <a:xfrm>
            <a:off x="1778000" y="-22225"/>
            <a:ext cx="50927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600" b="1">
                <a:solidFill>
                  <a:schemeClr val="tx1"/>
                </a:solidFill>
                <a:latin typeface="Comic Sans MS" charset="0"/>
              </a:rPr>
              <a:t>1 රාජාවලිය 9, 10, 11</a:t>
            </a:r>
          </a:p>
        </p:txBody>
      </p:sp>
      <p:grpSp>
        <p:nvGrpSpPr>
          <p:cNvPr id="80925" name="Group 116"/>
          <p:cNvGrpSpPr>
            <a:grpSpLocks/>
          </p:cNvGrpSpPr>
          <p:nvPr/>
        </p:nvGrpSpPr>
        <p:grpSpPr bwMode="auto">
          <a:xfrm>
            <a:off x="8018463" y="3436938"/>
            <a:ext cx="981075" cy="1843087"/>
            <a:chOff x="5051" y="2165"/>
            <a:chExt cx="618" cy="1161"/>
          </a:xfrm>
        </p:grpSpPr>
        <p:grpSp>
          <p:nvGrpSpPr>
            <p:cNvPr id="80943" name="Group 117"/>
            <p:cNvGrpSpPr>
              <a:grpSpLocks/>
            </p:cNvGrpSpPr>
            <p:nvPr/>
          </p:nvGrpSpPr>
          <p:grpSpPr bwMode="auto">
            <a:xfrm>
              <a:off x="5051" y="2165"/>
              <a:ext cx="618" cy="1161"/>
              <a:chOff x="5051" y="2165"/>
              <a:chExt cx="618" cy="1161"/>
            </a:xfrm>
          </p:grpSpPr>
          <p:sp>
            <p:nvSpPr>
              <p:cNvPr id="80945" name="Freeform 11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80946" name="AutoShape 11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80947" name="Rectangle 12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80948" name="Line 12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0949" name="Rectangle 12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0950" name="Rectangle 12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0951" name="Line 12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0952" name="Line 12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0953" name="Line 12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0954" name="Line 12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0955" name="Line 12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0956" name="Line 12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0957" name="Line 13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0958" name="Line 13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0959" name="Line 13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0960" name="Line 13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0961" name="Rectangle 134"/>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රාජකීය</a:t>
                </a:r>
              </a:p>
            </p:txBody>
          </p:sp>
        </p:grpSp>
        <p:sp>
          <p:nvSpPr>
            <p:cNvPr id="80944" name="Rectangle 135"/>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80926" name="Text Box 136"/>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54794" name="Rectangle 138"/>
          <p:cNvSpPr>
            <a:spLocks noChangeArrowheads="1"/>
          </p:cNvSpPr>
          <p:nvPr/>
        </p:nvSpPr>
        <p:spPr bwMode="auto">
          <a:xfrm>
            <a:off x="812006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37</a:t>
            </a:r>
          </a:p>
        </p:txBody>
      </p:sp>
      <p:sp>
        <p:nvSpPr>
          <p:cNvPr id="80928" name="Text Box 139"/>
          <p:cNvSpPr txBox="1">
            <a:spLocks noChangeArrowheads="1"/>
          </p:cNvSpPr>
          <p:nvPr/>
        </p:nvSpPr>
        <p:spPr bwMode="auto">
          <a:xfrm>
            <a:off x="8599488" y="6477000"/>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4</a:t>
            </a:r>
            <a:endParaRPr lang="en-US" sz="1600">
              <a:solidFill>
                <a:srgbClr val="FFA27C"/>
              </a:solidFill>
              <a:latin typeface="Comic Sans MS" charset="0"/>
            </a:endParaRPr>
          </a:p>
        </p:txBody>
      </p:sp>
      <p:sp>
        <p:nvSpPr>
          <p:cNvPr id="80929" name="Text Box 140"/>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80930" name="Rectangle 142"/>
          <p:cNvSpPr>
            <a:spLocks noChangeArrowheads="1"/>
          </p:cNvSpPr>
          <p:nvPr/>
        </p:nvSpPr>
        <p:spPr bwMode="auto">
          <a:xfrm>
            <a:off x="8932863" y="2681288"/>
            <a:ext cx="1841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endParaRPr lang="en-US">
              <a:latin typeface="Comic Sans MS" charset="0"/>
            </a:endParaRPr>
          </a:p>
        </p:txBody>
      </p:sp>
      <p:sp>
        <p:nvSpPr>
          <p:cNvPr id="80931" name="Freeform 161"/>
          <p:cNvSpPr>
            <a:spLocks/>
          </p:cNvSpPr>
          <p:nvPr/>
        </p:nvSpPr>
        <p:spPr bwMode="auto">
          <a:xfrm>
            <a:off x="6308725" y="4256088"/>
            <a:ext cx="39688" cy="142875"/>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80932" name="Freeform 162"/>
          <p:cNvSpPr>
            <a:spLocks/>
          </p:cNvSpPr>
          <p:nvPr/>
        </p:nvSpPr>
        <p:spPr bwMode="auto">
          <a:xfrm>
            <a:off x="6318250" y="4254500"/>
            <a:ext cx="47625" cy="160338"/>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80933" name="Freeform 163"/>
          <p:cNvSpPr>
            <a:spLocks/>
          </p:cNvSpPr>
          <p:nvPr/>
        </p:nvSpPr>
        <p:spPr bwMode="auto">
          <a:xfrm>
            <a:off x="6918325" y="4221163"/>
            <a:ext cx="66675" cy="169862"/>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80934" name="Freeform 164"/>
          <p:cNvSpPr>
            <a:spLocks/>
          </p:cNvSpPr>
          <p:nvPr/>
        </p:nvSpPr>
        <p:spPr bwMode="auto">
          <a:xfrm>
            <a:off x="6351588" y="3411538"/>
            <a:ext cx="44450" cy="228600"/>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80935" name="Freeform 165"/>
          <p:cNvSpPr>
            <a:spLocks/>
          </p:cNvSpPr>
          <p:nvPr/>
        </p:nvSpPr>
        <p:spPr bwMode="auto">
          <a:xfrm>
            <a:off x="7102475" y="3405188"/>
            <a:ext cx="68263" cy="185737"/>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nvGrpSpPr>
          <p:cNvPr id="80936" name="Group 81"/>
          <p:cNvGrpSpPr>
            <a:grpSpLocks/>
          </p:cNvGrpSpPr>
          <p:nvPr/>
        </p:nvGrpSpPr>
        <p:grpSpPr bwMode="auto">
          <a:xfrm>
            <a:off x="519113" y="117475"/>
            <a:ext cx="854075" cy="1720850"/>
            <a:chOff x="519113" y="312738"/>
            <a:chExt cx="854075" cy="1910769"/>
          </a:xfrm>
        </p:grpSpPr>
        <p:sp>
          <p:nvSpPr>
            <p:cNvPr id="83" name="Rectangle 82"/>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cs typeface="MS PGothic" charset="0"/>
                </a:rPr>
                <a:t>7</a:t>
              </a:r>
              <a:endParaRPr lang="en-US">
                <a:cs typeface="MS PGothic" charset="0"/>
              </a:endParaRPr>
            </a:p>
          </p:txBody>
        </p:sp>
        <p:sp>
          <p:nvSpPr>
            <p:cNvPr id="84"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106" name="Text Box 169"/>
          <p:cNvSpPr txBox="1">
            <a:spLocks noChangeArrowheads="1"/>
          </p:cNvSpPr>
          <p:nvPr/>
        </p:nvSpPr>
        <p:spPr bwMode="auto">
          <a:xfrm>
            <a:off x="6307138" y="1427163"/>
            <a:ext cx="863600" cy="641350"/>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p>
            <a:pPr algn="ctr">
              <a:spcBef>
                <a:spcPct val="50000"/>
              </a:spcBef>
              <a:defRPr/>
            </a:pPr>
            <a:r>
              <a:rPr lang="en-US" sz="3600" b="1" i="1" dirty="0">
                <a:solidFill>
                  <a:schemeClr val="bg1">
                    <a:lumMod val="40000"/>
                    <a:lumOff val="60000"/>
                  </a:schemeClr>
                </a:solidFill>
                <a:latin typeface="Kosher-Normal" pitchFamily="-112" charset="0"/>
                <a:ea typeface="+mn-ea"/>
                <a:cs typeface="+mn-cs"/>
              </a:rPr>
              <a:t>DC</a:t>
            </a:r>
          </a:p>
        </p:txBody>
      </p:sp>
      <p:sp>
        <p:nvSpPr>
          <p:cNvPr id="454810" name="Rectangle 154"/>
          <p:cNvSpPr>
            <a:spLocks noChangeArrowheads="1"/>
          </p:cNvSpPr>
          <p:nvPr/>
        </p:nvSpPr>
        <p:spPr bwMode="auto">
          <a:xfrm>
            <a:off x="6213475" y="2197100"/>
            <a:ext cx="3040063" cy="828675"/>
          </a:xfrm>
          <a:prstGeom prst="rect">
            <a:avLst/>
          </a:prstGeom>
          <a:noFill/>
          <a:ln w="12700">
            <a:noFill/>
            <a:miter lim="800000"/>
            <a:headEnd/>
            <a:tailEnd/>
          </a:ln>
          <a:effectLst>
            <a:outerShdw blurRad="63500" dist="53882" dir="2700000" algn="ctr" rotWithShape="0">
              <a:schemeClr val="bg1">
                <a:alpha val="74998"/>
              </a:schemeClr>
            </a:outerShdw>
          </a:effectLst>
        </p:spPr>
        <p:txBody>
          <a:bodyPr wrap="none" lIns="90487" tIns="44450" rIns="90487" bIns="44450">
            <a:spAutoFit/>
          </a:bodyPr>
          <a:lstStyle/>
          <a:p>
            <a:pPr>
              <a:defRPr/>
            </a:pPr>
            <a:r>
              <a:rPr lang="en-US" sz="2400" b="1" i="1" dirty="0">
                <a:solidFill>
                  <a:schemeClr val="accent1"/>
                </a:solidFill>
                <a:latin typeface="Arial" charset="0"/>
                <a:cs typeface="MS PGothic" charset="0"/>
              </a:rPr>
              <a:t>2 </a:t>
            </a:r>
            <a:r>
              <a:rPr lang="en-US" sz="2400" b="1" i="1" dirty="0" err="1">
                <a:solidFill>
                  <a:schemeClr val="accent1"/>
                </a:solidFill>
                <a:latin typeface="Arial" charset="0"/>
                <a:cs typeface="MS PGothic" charset="0"/>
              </a:rPr>
              <a:t>සාමුවෙල්</a:t>
            </a:r>
            <a:r>
              <a:rPr lang="en-US" sz="2400" b="1" i="1" dirty="0">
                <a:solidFill>
                  <a:schemeClr val="accent1"/>
                </a:solidFill>
                <a:latin typeface="Arial" charset="0"/>
                <a:cs typeface="MS PGothic" charset="0"/>
              </a:rPr>
              <a:t>. 7:4-16</a:t>
            </a:r>
          </a:p>
          <a:p>
            <a:pPr>
              <a:defRPr/>
            </a:pPr>
            <a:r>
              <a:rPr lang="en-US" sz="2400" b="1" i="1" dirty="0">
                <a:solidFill>
                  <a:schemeClr val="accent1"/>
                </a:solidFill>
                <a:latin typeface="Arial" charset="0"/>
                <a:cs typeface="MS PGothic" charset="0"/>
              </a:rPr>
              <a:t>1 </a:t>
            </a:r>
            <a:r>
              <a:rPr lang="en-US" sz="2400" b="1" i="1" dirty="0" err="1">
                <a:solidFill>
                  <a:schemeClr val="accent1"/>
                </a:solidFill>
                <a:latin typeface="Arial" charset="0"/>
                <a:cs typeface="MS PGothic" charset="0"/>
              </a:rPr>
              <a:t>ලේකම්</a:t>
            </a:r>
            <a:r>
              <a:rPr lang="en-AU" sz="2400" b="1" i="1" dirty="0">
                <a:solidFill>
                  <a:schemeClr val="accent1"/>
                </a:solidFill>
                <a:latin typeface="Arial" charset="0"/>
                <a:cs typeface="MS PGothic" charset="0"/>
              </a:rPr>
              <a:t> </a:t>
            </a:r>
            <a:r>
              <a:rPr lang="en-US" sz="2400" b="1" i="1" dirty="0">
                <a:solidFill>
                  <a:schemeClr val="accent1"/>
                </a:solidFill>
                <a:latin typeface="Arial" charset="0"/>
                <a:cs typeface="MS PGothic" charset="0"/>
              </a:rPr>
              <a:t>17:3-15</a:t>
            </a:r>
          </a:p>
        </p:txBody>
      </p:sp>
      <p:sp>
        <p:nvSpPr>
          <p:cNvPr id="107" name="Title 106"/>
          <p:cNvSpPr>
            <a:spLocks noGrp="1"/>
          </p:cNvSpPr>
          <p:nvPr>
            <p:ph type="title" idx="4294967295"/>
          </p:nvPr>
        </p:nvSpPr>
        <p:spPr>
          <a:xfrm>
            <a:off x="352425" y="5856288"/>
            <a:ext cx="8477250" cy="642937"/>
          </a:xfrm>
          <a:prstGeom prst="rect">
            <a:avLst/>
          </a:prstGeom>
        </p:spPr>
        <p:txBody>
          <a:bodyPr/>
          <a:lstStyle/>
          <a:p>
            <a:pPr algn="ctr">
              <a:defRPr/>
            </a:pPr>
            <a:r>
              <a:rPr lang="en-US" sz="3600" i="1">
                <a:latin typeface="Iskoola Pota" charset="0"/>
                <a:cs typeface="Iskoola Pota" charset="0"/>
              </a:rPr>
              <a:t>සාලමොන්ගේ ප්‍රශ්න</a:t>
            </a:r>
            <a:r>
              <a:rPr lang="en-US" sz="3600" i="1">
                <a:latin typeface="Iskoola Pota" charset="0"/>
              </a:rPr>
              <a:t>..</a:t>
            </a:r>
          </a:p>
        </p:txBody>
      </p:sp>
      <p:sp>
        <p:nvSpPr>
          <p:cNvPr id="454797" name="Text Box 141"/>
          <p:cNvSpPr txBox="1">
            <a:spLocks noChangeArrowheads="1"/>
          </p:cNvSpPr>
          <p:nvPr/>
        </p:nvSpPr>
        <p:spPr bwMode="auto">
          <a:xfrm>
            <a:off x="1868488" y="1470025"/>
            <a:ext cx="5659437" cy="3997325"/>
          </a:xfrm>
          <a:prstGeom prst="rect">
            <a:avLst/>
          </a:prstGeom>
          <a:noFill/>
          <a:ln w="12700">
            <a:noFill/>
            <a:miter lim="800000"/>
            <a:headEnd/>
            <a:tailEnd/>
          </a:ln>
          <a:effectLst/>
        </p:spPr>
        <p:txBody>
          <a:bodyPr>
            <a:spAutoFit/>
          </a:bodyPr>
          <a:lstStyle>
            <a:defPPr>
              <a:defRPr lang="en-US"/>
            </a:defPPr>
            <a:lvl1pPr algn="ctr">
              <a:lnSpc>
                <a:spcPct val="80000"/>
              </a:lnSpc>
              <a:spcBef>
                <a:spcPct val="50000"/>
              </a:spcBef>
              <a:defRPr sz="5400" b="1" i="1">
                <a:solidFill>
                  <a:srgbClr val="FFEA18"/>
                </a:solidFill>
                <a:effectLst>
                  <a:outerShdw blurRad="50800" dist="63500" dir="2700000" algn="tl" rotWithShape="0">
                    <a:srgbClr val="000000"/>
                  </a:outerShdw>
                </a:effectLst>
                <a:latin typeface="Comic Sans MS" pitchFamily="-112" charset="0"/>
                <a:ea typeface="+mn-ea"/>
                <a:cs typeface="+mn-cs"/>
              </a:defRPr>
            </a:lvl1pPr>
            <a:lvl2pPr>
              <a:defRPr/>
            </a:lvl2pPr>
            <a:lvl3pPr>
              <a:defRPr/>
            </a:lvl3pPr>
            <a:lvl4pPr>
              <a:defRPr/>
            </a:lvl4pPr>
            <a:lvl5pPr>
              <a:defRPr/>
            </a:lvl5pPr>
            <a:lvl6pPr>
              <a:defRPr/>
            </a:lvl6pPr>
            <a:lvl7pPr>
              <a:defRPr/>
            </a:lvl7pPr>
            <a:lvl8pPr>
              <a:defRPr/>
            </a:lvl8pPr>
            <a:lvl9pPr>
              <a:defRPr/>
            </a:lvl9pPr>
          </a:lstStyle>
          <a:p>
            <a:pPr>
              <a:defRPr/>
            </a:pPr>
            <a:r>
              <a:rPr lang="en-US" dirty="0" err="1"/>
              <a:t>ඉදිකිරීම්</a:t>
            </a:r>
            <a:r>
              <a:rPr lang="en-US" dirty="0"/>
              <a:t>!</a:t>
            </a:r>
          </a:p>
          <a:p>
            <a:pPr>
              <a:defRPr/>
            </a:pPr>
            <a:r>
              <a:rPr lang="en-US" dirty="0" err="1"/>
              <a:t>අධික</a:t>
            </a:r>
            <a:r>
              <a:rPr lang="en-US" dirty="0"/>
              <a:t> </a:t>
            </a:r>
            <a:r>
              <a:rPr lang="en-US" dirty="0" err="1"/>
              <a:t>බදු</a:t>
            </a:r>
            <a:r>
              <a:rPr lang="en-US" dirty="0"/>
              <a:t> !</a:t>
            </a:r>
            <a:endParaRPr lang="en-AU" dirty="0"/>
          </a:p>
          <a:p>
            <a:pPr>
              <a:defRPr/>
            </a:pPr>
            <a:r>
              <a:rPr lang="en-US" dirty="0" err="1"/>
              <a:t>බංකොලොත්කම</a:t>
            </a:r>
            <a:r>
              <a:rPr lang="en-US" dirty="0"/>
              <a:t> !</a:t>
            </a:r>
          </a:p>
          <a:p>
            <a:pPr>
              <a:defRPr/>
            </a:pPr>
            <a:r>
              <a:rPr lang="en-US" dirty="0" err="1"/>
              <a:t>රූප</a:t>
            </a:r>
            <a:r>
              <a:rPr lang="en-AU" dirty="0"/>
              <a:t> </a:t>
            </a:r>
            <a:r>
              <a:rPr lang="en-US" dirty="0" err="1"/>
              <a:t>නමස්කාරය</a:t>
            </a:r>
            <a:r>
              <a:rPr lang="en-US" dirty="0"/>
              <a:t> !</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54797">
                                            <p:txEl>
                                              <p:pRg st="0" end="0"/>
                                            </p:txEl>
                                          </p:spTgt>
                                        </p:tgtEl>
                                        <p:attrNameLst>
                                          <p:attrName>style.visibility</p:attrName>
                                        </p:attrNameLst>
                                      </p:cBhvr>
                                      <p:to>
                                        <p:strVal val="visible"/>
                                      </p:to>
                                    </p:set>
                                    <p:anim calcmode="lin" valueType="num">
                                      <p:cBhvr>
                                        <p:cTn id="7" dur="1000" fill="hold"/>
                                        <p:tgtEl>
                                          <p:spTgt spid="454797">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454797">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54797">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454797">
                                            <p:txEl>
                                              <p:pRg st="1" end="1"/>
                                            </p:txEl>
                                          </p:spTgt>
                                        </p:tgtEl>
                                        <p:attrNameLst>
                                          <p:attrName>style.visibility</p:attrName>
                                        </p:attrNameLst>
                                      </p:cBhvr>
                                      <p:to>
                                        <p:strVal val="visible"/>
                                      </p:to>
                                    </p:set>
                                    <p:anim calcmode="lin" valueType="num">
                                      <p:cBhvr>
                                        <p:cTn id="14" dur="1000" fill="hold"/>
                                        <p:tgtEl>
                                          <p:spTgt spid="454797">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454797">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454797">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454797">
                                            <p:txEl>
                                              <p:pRg st="2" end="2"/>
                                            </p:txEl>
                                          </p:spTgt>
                                        </p:tgtEl>
                                        <p:attrNameLst>
                                          <p:attrName>style.visibility</p:attrName>
                                        </p:attrNameLst>
                                      </p:cBhvr>
                                      <p:to>
                                        <p:strVal val="visible"/>
                                      </p:to>
                                    </p:set>
                                    <p:anim calcmode="lin" valueType="num">
                                      <p:cBhvr>
                                        <p:cTn id="21" dur="1000" fill="hold"/>
                                        <p:tgtEl>
                                          <p:spTgt spid="454797">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454797">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454797">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454797">
                                            <p:txEl>
                                              <p:pRg st="3" end="3"/>
                                            </p:txEl>
                                          </p:spTgt>
                                        </p:tgtEl>
                                        <p:attrNameLst>
                                          <p:attrName>style.visibility</p:attrName>
                                        </p:attrNameLst>
                                      </p:cBhvr>
                                      <p:to>
                                        <p:strVal val="visible"/>
                                      </p:to>
                                    </p:set>
                                    <p:anim calcmode="lin" valueType="num">
                                      <p:cBhvr>
                                        <p:cTn id="28" dur="1000" fill="hold"/>
                                        <p:tgtEl>
                                          <p:spTgt spid="454797">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454797">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45479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4797"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Line 2"/>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25400">
                <a:solidFill>
                  <a:srgbClr val="000000"/>
                </a:solidFill>
                <a:round/>
                <a:headEnd/>
                <a:tailEnd/>
              </a14:hiddenLine>
            </a:ext>
          </a:extLst>
        </p:spPr>
        <p:txBody>
          <a:bodyPr wrap="none" anchor="ctr"/>
          <a:lstStyle/>
          <a:p>
            <a:endParaRPr lang="en-US"/>
          </a:p>
        </p:txBody>
      </p:sp>
      <p:sp>
        <p:nvSpPr>
          <p:cNvPr id="9218" name="Rectangle 3"/>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Times" charset="0"/>
              </a:rPr>
              <a:t> </a:t>
            </a:r>
          </a:p>
        </p:txBody>
      </p:sp>
      <p:sp>
        <p:nvSpPr>
          <p:cNvPr id="9219" name="Rectangle 4"/>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9220" name="Text Box 8"/>
          <p:cNvSpPr txBox="1">
            <a:spLocks noChangeArrowheads="1"/>
          </p:cNvSpPr>
          <p:nvPr/>
        </p:nvSpPr>
        <p:spPr bwMode="auto">
          <a:xfrm>
            <a:off x="8723313"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638985" name="Rectangle 9"/>
          <p:cNvSpPr>
            <a:spLocks noChangeArrowheads="1"/>
          </p:cNvSpPr>
          <p:nvPr/>
        </p:nvSpPr>
        <p:spPr bwMode="auto">
          <a:xfrm>
            <a:off x="811053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03</a:t>
            </a:r>
          </a:p>
        </p:txBody>
      </p:sp>
      <p:sp>
        <p:nvSpPr>
          <p:cNvPr id="638987" name="Text Box 11"/>
          <p:cNvSpPr txBox="1">
            <a:spLocks noChangeArrowheads="1"/>
          </p:cNvSpPr>
          <p:nvPr/>
        </p:nvSpPr>
        <p:spPr bwMode="auto">
          <a:xfrm>
            <a:off x="3421063" y="661988"/>
            <a:ext cx="500062" cy="5213350"/>
          </a:xfrm>
          <a:prstGeom prst="rect">
            <a:avLst/>
          </a:prstGeom>
          <a:noFill/>
          <a:ln w="12700">
            <a:noFill/>
            <a:miter lim="800000"/>
            <a:headEnd/>
            <a:tailEnd/>
          </a:ln>
          <a:effectLst>
            <a:outerShdw blurRad="63500" dist="91581" dir="3378596"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sz="33600" b="1">
                <a:solidFill>
                  <a:srgbClr val="1CFF23"/>
                </a:solidFill>
                <a:latin typeface="Arial" charset="0"/>
              </a:rPr>
              <a:t>?</a:t>
            </a:r>
          </a:p>
        </p:txBody>
      </p:sp>
      <p:sp>
        <p:nvSpPr>
          <p:cNvPr id="638989" name="Text Box 13"/>
          <p:cNvSpPr txBox="1">
            <a:spLocks noChangeArrowheads="1"/>
          </p:cNvSpPr>
          <p:nvPr/>
        </p:nvSpPr>
        <p:spPr bwMode="auto">
          <a:xfrm>
            <a:off x="712788" y="1192213"/>
            <a:ext cx="7454900" cy="3878262"/>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sz="6600">
                <a:solidFill>
                  <a:srgbClr val="FFFF00"/>
                </a:solidFill>
                <a:latin typeface="Comic Sans MS" charset="0"/>
              </a:rPr>
              <a:t>ප්‍රශ්නයක් :</a:t>
            </a:r>
            <a:endParaRPr lang="en-AU" sz="6600">
              <a:solidFill>
                <a:srgbClr val="FFFF00"/>
              </a:solidFill>
              <a:latin typeface="Comic Sans MS" charset="0"/>
            </a:endParaRPr>
          </a:p>
          <a:p>
            <a:pPr algn="ctr">
              <a:spcBef>
                <a:spcPct val="50000"/>
              </a:spcBef>
              <a:defRPr/>
            </a:pPr>
            <a:r>
              <a:rPr lang="en-US" sz="7200">
                <a:solidFill>
                  <a:srgbClr val="FFFF00"/>
                </a:solidFill>
                <a:latin typeface="Comic Sans MS" charset="0"/>
              </a:rPr>
              <a:t>ඔබ සිතන්නේ කුමක් සිදුවේද...</a:t>
            </a:r>
          </a:p>
        </p:txBody>
      </p:sp>
      <p:grpSp>
        <p:nvGrpSpPr>
          <p:cNvPr id="9224" name="Group 11"/>
          <p:cNvGrpSpPr>
            <a:grpSpLocks/>
          </p:cNvGrpSpPr>
          <p:nvPr/>
        </p:nvGrpSpPr>
        <p:grpSpPr bwMode="auto">
          <a:xfrm>
            <a:off x="519113" y="117475"/>
            <a:ext cx="854075" cy="1720850"/>
            <a:chOff x="519113" y="312738"/>
            <a:chExt cx="854075" cy="1910769"/>
          </a:xfrm>
        </p:grpSpPr>
        <p:sp>
          <p:nvSpPr>
            <p:cNvPr id="13" name="Rectangle 12"/>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cs typeface="MS PGothic" charset="0"/>
                </a:rPr>
                <a:t>7</a:t>
              </a:r>
              <a:endParaRPr lang="en-US">
                <a:cs typeface="MS PGothic" charset="0"/>
              </a:endParaRPr>
            </a:p>
          </p:txBody>
        </p:sp>
        <p:sp>
          <p:nvSpPr>
            <p:cNvPr id="14"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38987"/>
                                        </p:tgtEl>
                                        <p:attrNameLst>
                                          <p:attrName>style.visibility</p:attrName>
                                        </p:attrNameLst>
                                      </p:cBhvr>
                                      <p:to>
                                        <p:strVal val="visible"/>
                                      </p:to>
                                    </p:set>
                                    <p:animEffect transition="in" filter="fade">
                                      <p:cBhvr>
                                        <p:cTn id="7" dur="1000"/>
                                        <p:tgtEl>
                                          <p:spTgt spid="638987"/>
                                        </p:tgtEl>
                                      </p:cBhvr>
                                    </p:animEffect>
                                  </p:childTnLst>
                                </p:cTn>
                              </p:par>
                            </p:childTnLst>
                          </p:cTn>
                        </p:par>
                        <p:par>
                          <p:cTn id="8" fill="hold" nodeType="afterGroup">
                            <p:stCondLst>
                              <p:cond delay="1000"/>
                            </p:stCondLst>
                            <p:childTnLst>
                              <p:par>
                                <p:cTn id="9" presetID="4" presetClass="entr" presetSubtype="16" fill="hold" grpId="0" nodeType="afterEffect">
                                  <p:stCondLst>
                                    <p:cond delay="0"/>
                                  </p:stCondLst>
                                  <p:childTnLst>
                                    <p:set>
                                      <p:cBhvr>
                                        <p:cTn id="10" dur="1" fill="hold">
                                          <p:stCondLst>
                                            <p:cond delay="0"/>
                                          </p:stCondLst>
                                        </p:cTn>
                                        <p:tgtEl>
                                          <p:spTgt spid="638989"/>
                                        </p:tgtEl>
                                        <p:attrNameLst>
                                          <p:attrName>style.visibility</p:attrName>
                                        </p:attrNameLst>
                                      </p:cBhvr>
                                      <p:to>
                                        <p:strVal val="visible"/>
                                      </p:to>
                                    </p:set>
                                    <p:animEffect transition="in" filter="box(in)">
                                      <p:cBhvr>
                                        <p:cTn id="11" dur="500"/>
                                        <p:tgtEl>
                                          <p:spTgt spid="638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8987" grpId="0"/>
      <p:bldP spid="63898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945" name="Group 139"/>
          <p:cNvGrpSpPr>
            <a:grpSpLocks/>
          </p:cNvGrpSpPr>
          <p:nvPr/>
        </p:nvGrpSpPr>
        <p:grpSpPr bwMode="auto">
          <a:xfrm>
            <a:off x="6334125" y="3360738"/>
            <a:ext cx="920750" cy="1009650"/>
            <a:chOff x="6289985" y="1029339"/>
            <a:chExt cx="919814" cy="1010116"/>
          </a:xfrm>
        </p:grpSpPr>
        <p:grpSp>
          <p:nvGrpSpPr>
            <p:cNvPr id="83021" name="Group 75"/>
            <p:cNvGrpSpPr>
              <a:grpSpLocks/>
            </p:cNvGrpSpPr>
            <p:nvPr/>
          </p:nvGrpSpPr>
          <p:grpSpPr bwMode="auto">
            <a:xfrm>
              <a:off x="6289985" y="1134030"/>
              <a:ext cx="919814" cy="736467"/>
              <a:chOff x="578" y="2316"/>
              <a:chExt cx="2105" cy="1421"/>
            </a:xfrm>
          </p:grpSpPr>
          <p:sp>
            <p:nvSpPr>
              <p:cNvPr id="83027" name="Freeform 7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83028" name="Freeform 7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sp>
          <p:nvSpPr>
            <p:cNvPr id="83022" name="Freeform 79"/>
            <p:cNvSpPr>
              <a:spLocks/>
            </p:cNvSpPr>
            <p:nvPr/>
          </p:nvSpPr>
          <p:spPr bwMode="auto">
            <a:xfrm>
              <a:off x="6315766" y="1880345"/>
              <a:ext cx="38453" cy="14356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83023" name="Freeform 80"/>
            <p:cNvSpPr>
              <a:spLocks/>
            </p:cNvSpPr>
            <p:nvPr/>
          </p:nvSpPr>
          <p:spPr bwMode="auto">
            <a:xfrm>
              <a:off x="6324068" y="1879308"/>
              <a:ext cx="47629" cy="160147"/>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83024" name="Freeform 81"/>
            <p:cNvSpPr>
              <a:spLocks/>
            </p:cNvSpPr>
            <p:nvPr/>
          </p:nvSpPr>
          <p:spPr bwMode="auto">
            <a:xfrm>
              <a:off x="6924023" y="1846138"/>
              <a:ext cx="67730" cy="169994"/>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83025" name="Freeform 82"/>
            <p:cNvSpPr>
              <a:spLocks/>
            </p:cNvSpPr>
            <p:nvPr/>
          </p:nvSpPr>
          <p:spPr bwMode="auto">
            <a:xfrm>
              <a:off x="6358589" y="1036077"/>
              <a:ext cx="43260" cy="228040"/>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83026" name="Freeform 83"/>
            <p:cNvSpPr>
              <a:spLocks/>
            </p:cNvSpPr>
            <p:nvPr/>
          </p:nvSpPr>
          <p:spPr bwMode="auto">
            <a:xfrm>
              <a:off x="7108859" y="1029339"/>
              <a:ext cx="68167" cy="185542"/>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grpSp>
        <p:nvGrpSpPr>
          <p:cNvPr id="82946" name="Group 148"/>
          <p:cNvGrpSpPr>
            <a:grpSpLocks/>
          </p:cNvGrpSpPr>
          <p:nvPr/>
        </p:nvGrpSpPr>
        <p:grpSpPr bwMode="auto">
          <a:xfrm>
            <a:off x="6330950" y="1331913"/>
            <a:ext cx="920750" cy="1009650"/>
            <a:chOff x="6289985" y="1029339"/>
            <a:chExt cx="919814" cy="1010116"/>
          </a:xfrm>
        </p:grpSpPr>
        <p:grpSp>
          <p:nvGrpSpPr>
            <p:cNvPr id="83013" name="Group 75"/>
            <p:cNvGrpSpPr>
              <a:grpSpLocks/>
            </p:cNvGrpSpPr>
            <p:nvPr/>
          </p:nvGrpSpPr>
          <p:grpSpPr bwMode="auto">
            <a:xfrm>
              <a:off x="6289985" y="1134030"/>
              <a:ext cx="919814" cy="736467"/>
              <a:chOff x="578" y="2316"/>
              <a:chExt cx="2105" cy="1421"/>
            </a:xfrm>
          </p:grpSpPr>
          <p:sp>
            <p:nvSpPr>
              <p:cNvPr id="83019" name="Freeform 7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83020" name="Freeform 7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sp>
          <p:nvSpPr>
            <p:cNvPr id="83014" name="Freeform 79"/>
            <p:cNvSpPr>
              <a:spLocks/>
            </p:cNvSpPr>
            <p:nvPr/>
          </p:nvSpPr>
          <p:spPr bwMode="auto">
            <a:xfrm>
              <a:off x="6315766" y="1880345"/>
              <a:ext cx="38453" cy="14356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83015" name="Freeform 80"/>
            <p:cNvSpPr>
              <a:spLocks/>
            </p:cNvSpPr>
            <p:nvPr/>
          </p:nvSpPr>
          <p:spPr bwMode="auto">
            <a:xfrm>
              <a:off x="6324068" y="1879308"/>
              <a:ext cx="47629" cy="160147"/>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83016" name="Freeform 81"/>
            <p:cNvSpPr>
              <a:spLocks/>
            </p:cNvSpPr>
            <p:nvPr/>
          </p:nvSpPr>
          <p:spPr bwMode="auto">
            <a:xfrm>
              <a:off x="6924023" y="1846138"/>
              <a:ext cx="67730" cy="169994"/>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83017" name="Freeform 82"/>
            <p:cNvSpPr>
              <a:spLocks/>
            </p:cNvSpPr>
            <p:nvPr/>
          </p:nvSpPr>
          <p:spPr bwMode="auto">
            <a:xfrm>
              <a:off x="6358589" y="1036077"/>
              <a:ext cx="43260" cy="228040"/>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83018" name="Freeform 83"/>
            <p:cNvSpPr>
              <a:spLocks/>
            </p:cNvSpPr>
            <p:nvPr/>
          </p:nvSpPr>
          <p:spPr bwMode="auto">
            <a:xfrm>
              <a:off x="7108859" y="1029339"/>
              <a:ext cx="68167" cy="185542"/>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sp>
        <p:nvSpPr>
          <p:cNvPr id="540674" name="Rectangle 2"/>
          <p:cNvSpPr>
            <a:spLocks noChangeArrowheads="1"/>
          </p:cNvSpPr>
          <p:nvPr/>
        </p:nvSpPr>
        <p:spPr bwMode="auto">
          <a:xfrm>
            <a:off x="3130550" y="1377950"/>
            <a:ext cx="3035300" cy="4419600"/>
          </a:xfrm>
          <a:prstGeom prst="rect">
            <a:avLst/>
          </a:prstGeom>
          <a:solidFill>
            <a:srgbClr val="003399"/>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82948" name="AutoShape 3"/>
          <p:cNvSpPr>
            <a:spLocks noChangeArrowheads="1"/>
          </p:cNvSpPr>
          <p:nvPr/>
        </p:nvSpPr>
        <p:spPr bwMode="auto">
          <a:xfrm>
            <a:off x="3130550" y="996950"/>
            <a:ext cx="1663700" cy="1054100"/>
          </a:xfrm>
          <a:prstGeom prst="roundRect">
            <a:avLst>
              <a:gd name="adj" fmla="val 12495"/>
            </a:avLst>
          </a:prstGeom>
          <a:solidFill>
            <a:srgbClr val="003399"/>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82949" name="Rectangle 4"/>
          <p:cNvSpPr>
            <a:spLocks noChangeArrowheads="1"/>
          </p:cNvSpPr>
          <p:nvPr/>
        </p:nvSpPr>
        <p:spPr bwMode="auto">
          <a:xfrm>
            <a:off x="3130550" y="1377950"/>
            <a:ext cx="2044700" cy="1054100"/>
          </a:xfrm>
          <a:prstGeom prst="rect">
            <a:avLst/>
          </a:prstGeom>
          <a:solidFill>
            <a:srgbClr val="003399"/>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2950" name="Rectangle 5"/>
          <p:cNvSpPr>
            <a:spLocks noChangeArrowheads="1"/>
          </p:cNvSpPr>
          <p:nvPr/>
        </p:nvSpPr>
        <p:spPr bwMode="auto">
          <a:xfrm>
            <a:off x="3059113" y="879475"/>
            <a:ext cx="1793875"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b="1">
                <a:solidFill>
                  <a:schemeClr val="accent1"/>
                </a:solidFill>
                <a:latin typeface="Times" charset="0"/>
              </a:rPr>
              <a:t> </a:t>
            </a:r>
            <a:r>
              <a:rPr lang="en-US" sz="2400" b="1">
                <a:solidFill>
                  <a:schemeClr val="accent1"/>
                </a:solidFill>
                <a:latin typeface="Times" charset="0"/>
              </a:rPr>
              <a:t>ROYALTY</a:t>
            </a:r>
          </a:p>
        </p:txBody>
      </p:sp>
      <p:sp>
        <p:nvSpPr>
          <p:cNvPr id="82951"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40679" name="Rectangle 7"/>
          <p:cNvSpPr>
            <a:spLocks noChangeArrowheads="1"/>
          </p:cNvSpPr>
          <p:nvPr/>
        </p:nvSpPr>
        <p:spPr bwMode="auto">
          <a:xfrm>
            <a:off x="4786313" y="928688"/>
            <a:ext cx="1598612" cy="393700"/>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spcBef>
                <a:spcPct val="50000"/>
              </a:spcBef>
              <a:defRPr/>
            </a:pPr>
            <a:r>
              <a:rPr lang="en-US" sz="2000" b="1">
                <a:solidFill>
                  <a:srgbClr val="003399"/>
                </a:solidFill>
                <a:latin typeface="Times" pitchFamily="-112" charset="0"/>
                <a:ea typeface="+mn-ea"/>
                <a:cs typeface="+mn-cs"/>
              </a:rPr>
              <a:t>ca. 1000 B.C.</a:t>
            </a:r>
          </a:p>
        </p:txBody>
      </p:sp>
      <p:sp>
        <p:nvSpPr>
          <p:cNvPr id="82953" name="Rectangle 9"/>
          <p:cNvSpPr>
            <a:spLocks noChangeArrowheads="1"/>
          </p:cNvSpPr>
          <p:nvPr/>
        </p:nvSpPr>
        <p:spPr bwMode="auto">
          <a:xfrm>
            <a:off x="3276600" y="1600200"/>
            <a:ext cx="152400" cy="4191000"/>
          </a:xfrm>
          <a:prstGeom prst="rect">
            <a:avLst/>
          </a:prstGeom>
          <a:solidFill>
            <a:srgbClr val="003399"/>
          </a:solidFill>
          <a:ln w="12700">
            <a:solidFill>
              <a:srgbClr val="003399"/>
            </a:solidFill>
            <a:miter lim="800000"/>
            <a:headEnd/>
            <a:tailEnd/>
          </a:ln>
        </p:spPr>
        <p:txBody>
          <a:bodyPr wrap="none" anchor="ctr"/>
          <a:lstStyle/>
          <a:p>
            <a:endParaRPr lang="en-US"/>
          </a:p>
        </p:txBody>
      </p:sp>
      <p:sp>
        <p:nvSpPr>
          <p:cNvPr id="82954" name="Rectangle 10"/>
          <p:cNvSpPr>
            <a:spLocks noChangeArrowheads="1"/>
          </p:cNvSpPr>
          <p:nvPr/>
        </p:nvSpPr>
        <p:spPr bwMode="auto">
          <a:xfrm>
            <a:off x="3846513" y="1387475"/>
            <a:ext cx="1425575"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b="1">
                <a:solidFill>
                  <a:schemeClr val="accent1"/>
                </a:solidFill>
                <a:latin typeface="Times" charset="0"/>
              </a:rPr>
              <a:t>S - D - S</a:t>
            </a:r>
          </a:p>
        </p:txBody>
      </p:sp>
      <p:sp>
        <p:nvSpPr>
          <p:cNvPr id="540684" name="Rectangle 12"/>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540686" name="Oval 14"/>
          <p:cNvSpPr>
            <a:spLocks noChangeArrowheads="1"/>
          </p:cNvSpPr>
          <p:nvPr/>
        </p:nvSpPr>
        <p:spPr bwMode="auto">
          <a:xfrm>
            <a:off x="901700" y="2762250"/>
            <a:ext cx="1625600" cy="1606550"/>
          </a:xfrm>
          <a:prstGeom prst="ellipse">
            <a:avLst/>
          </a:prstGeom>
          <a:noFill/>
          <a:ln w="50800">
            <a:solidFill>
              <a:srgbClr val="003399"/>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82957" name="Freeform 15"/>
          <p:cNvSpPr>
            <a:spLocks/>
          </p:cNvSpPr>
          <p:nvPr/>
        </p:nvSpPr>
        <p:spPr bwMode="auto">
          <a:xfrm>
            <a:off x="1625600" y="2697163"/>
            <a:ext cx="1074738" cy="906462"/>
          </a:xfrm>
          <a:custGeom>
            <a:avLst/>
            <a:gdLst>
              <a:gd name="T0" fmla="*/ 2147483647 w 677"/>
              <a:gd name="T1" fmla="*/ 2147483647 h 571"/>
              <a:gd name="T2" fmla="*/ 2147483647 w 677"/>
              <a:gd name="T3" fmla="*/ 2147483647 h 571"/>
              <a:gd name="T4" fmla="*/ 2147483647 w 677"/>
              <a:gd name="T5" fmla="*/ 2147483647 h 571"/>
              <a:gd name="T6" fmla="*/ 2147483647 w 677"/>
              <a:gd name="T7" fmla="*/ 2147483647 h 571"/>
              <a:gd name="T8" fmla="*/ 2147483647 w 677"/>
              <a:gd name="T9" fmla="*/ 2147483647 h 571"/>
              <a:gd name="T10" fmla="*/ 2147483647 w 677"/>
              <a:gd name="T11" fmla="*/ 2147483647 h 571"/>
              <a:gd name="T12" fmla="*/ 2147483647 w 677"/>
              <a:gd name="T13" fmla="*/ 2147483647 h 571"/>
              <a:gd name="T14" fmla="*/ 2147483647 w 677"/>
              <a:gd name="T15" fmla="*/ 2147483647 h 571"/>
              <a:gd name="T16" fmla="*/ 2147483647 w 677"/>
              <a:gd name="T17" fmla="*/ 2147483647 h 571"/>
              <a:gd name="T18" fmla="*/ 2147483647 w 677"/>
              <a:gd name="T19" fmla="*/ 2147483647 h 571"/>
              <a:gd name="T20" fmla="*/ 2147483647 w 677"/>
              <a:gd name="T21" fmla="*/ 2147483647 h 571"/>
              <a:gd name="T22" fmla="*/ 2147483647 w 677"/>
              <a:gd name="T23" fmla="*/ 2147483647 h 571"/>
              <a:gd name="T24" fmla="*/ 2147483647 w 677"/>
              <a:gd name="T25" fmla="*/ 2147483647 h 571"/>
              <a:gd name="T26" fmla="*/ 2147483647 w 677"/>
              <a:gd name="T27" fmla="*/ 2147483647 h 571"/>
              <a:gd name="T28" fmla="*/ 2147483647 w 677"/>
              <a:gd name="T29" fmla="*/ 2147483647 h 571"/>
              <a:gd name="T30" fmla="*/ 2147483647 w 677"/>
              <a:gd name="T31" fmla="*/ 2147483647 h 571"/>
              <a:gd name="T32" fmla="*/ 2147483647 w 677"/>
              <a:gd name="T33" fmla="*/ 2147483647 h 571"/>
              <a:gd name="T34" fmla="*/ 2147483647 w 677"/>
              <a:gd name="T35" fmla="*/ 2147483647 h 571"/>
              <a:gd name="T36" fmla="*/ 2147483647 w 677"/>
              <a:gd name="T37" fmla="*/ 2147483647 h 571"/>
              <a:gd name="T38" fmla="*/ 2147483647 w 677"/>
              <a:gd name="T39" fmla="*/ 2147483647 h 571"/>
              <a:gd name="T40" fmla="*/ 2147483647 w 677"/>
              <a:gd name="T41" fmla="*/ 2147483647 h 571"/>
              <a:gd name="T42" fmla="*/ 2147483647 w 677"/>
              <a:gd name="T43" fmla="*/ 2147483647 h 571"/>
              <a:gd name="T44" fmla="*/ 2147483647 w 677"/>
              <a:gd name="T45" fmla="*/ 2147483647 h 571"/>
              <a:gd name="T46" fmla="*/ 2147483647 w 677"/>
              <a:gd name="T47" fmla="*/ 2147483647 h 571"/>
              <a:gd name="T48" fmla="*/ 2147483647 w 677"/>
              <a:gd name="T49" fmla="*/ 2147483647 h 571"/>
              <a:gd name="T50" fmla="*/ 2147483647 w 677"/>
              <a:gd name="T51" fmla="*/ 2147483647 h 571"/>
              <a:gd name="T52" fmla="*/ 2147483647 w 677"/>
              <a:gd name="T53" fmla="*/ 2147483647 h 571"/>
              <a:gd name="T54" fmla="*/ 2147483647 w 677"/>
              <a:gd name="T55" fmla="*/ 2147483647 h 571"/>
              <a:gd name="T56" fmla="*/ 2147483647 w 677"/>
              <a:gd name="T57" fmla="*/ 2147483647 h 571"/>
              <a:gd name="T58" fmla="*/ 2147483647 w 677"/>
              <a:gd name="T59" fmla="*/ 2147483647 h 571"/>
              <a:gd name="T60" fmla="*/ 2147483647 w 677"/>
              <a:gd name="T61" fmla="*/ 2147483647 h 571"/>
              <a:gd name="T62" fmla="*/ 2147483647 w 677"/>
              <a:gd name="T63" fmla="*/ 2147483647 h 571"/>
              <a:gd name="T64" fmla="*/ 2147483647 w 677"/>
              <a:gd name="T65" fmla="*/ 2147483647 h 571"/>
              <a:gd name="T66" fmla="*/ 2147483647 w 677"/>
              <a:gd name="T67" fmla="*/ 2147483647 h 571"/>
              <a:gd name="T68" fmla="*/ 2147483647 w 677"/>
              <a:gd name="T69" fmla="*/ 2147483647 h 571"/>
              <a:gd name="T70" fmla="*/ 2147483647 w 677"/>
              <a:gd name="T71" fmla="*/ 2147483647 h 571"/>
              <a:gd name="T72" fmla="*/ 2147483647 w 677"/>
              <a:gd name="T73" fmla="*/ 0 h 571"/>
              <a:gd name="T74" fmla="*/ 2147483647 w 677"/>
              <a:gd name="T75" fmla="*/ 2147483647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rgbClr val="003399"/>
            </a:solidFill>
            <a:round/>
            <a:headEnd/>
            <a:tailEnd/>
          </a:ln>
        </p:spPr>
        <p:txBody>
          <a:bodyPr/>
          <a:lstStyle/>
          <a:p>
            <a:endParaRPr lang="en-US"/>
          </a:p>
        </p:txBody>
      </p:sp>
      <p:sp>
        <p:nvSpPr>
          <p:cNvPr id="82958" name="Freeform 16"/>
          <p:cNvSpPr>
            <a:spLocks/>
          </p:cNvSpPr>
          <p:nvPr/>
        </p:nvSpPr>
        <p:spPr bwMode="auto">
          <a:xfrm>
            <a:off x="1625600" y="2603500"/>
            <a:ext cx="1258888" cy="1042988"/>
          </a:xfrm>
          <a:custGeom>
            <a:avLst/>
            <a:gdLst>
              <a:gd name="T0" fmla="*/ 2147483647 w 793"/>
              <a:gd name="T1" fmla="*/ 2147483647 h 657"/>
              <a:gd name="T2" fmla="*/ 2147483647 w 793"/>
              <a:gd name="T3" fmla="*/ 2147483647 h 657"/>
              <a:gd name="T4" fmla="*/ 2147483647 w 793"/>
              <a:gd name="T5" fmla="*/ 2147483647 h 657"/>
              <a:gd name="T6" fmla="*/ 2147483647 w 793"/>
              <a:gd name="T7" fmla="*/ 2147483647 h 657"/>
              <a:gd name="T8" fmla="*/ 2147483647 w 793"/>
              <a:gd name="T9" fmla="*/ 2147483647 h 657"/>
              <a:gd name="T10" fmla="*/ 2147483647 w 793"/>
              <a:gd name="T11" fmla="*/ 2147483647 h 657"/>
              <a:gd name="T12" fmla="*/ 2147483647 w 793"/>
              <a:gd name="T13" fmla="*/ 2147483647 h 657"/>
              <a:gd name="T14" fmla="*/ 2147483647 w 793"/>
              <a:gd name="T15" fmla="*/ 2147483647 h 657"/>
              <a:gd name="T16" fmla="*/ 2147483647 w 793"/>
              <a:gd name="T17" fmla="*/ 2147483647 h 657"/>
              <a:gd name="T18" fmla="*/ 2147483647 w 793"/>
              <a:gd name="T19" fmla="*/ 2147483647 h 657"/>
              <a:gd name="T20" fmla="*/ 2147483647 w 793"/>
              <a:gd name="T21" fmla="*/ 2147483647 h 657"/>
              <a:gd name="T22" fmla="*/ 2147483647 w 793"/>
              <a:gd name="T23" fmla="*/ 2147483647 h 657"/>
              <a:gd name="T24" fmla="*/ 2147483647 w 793"/>
              <a:gd name="T25" fmla="*/ 2147483647 h 657"/>
              <a:gd name="T26" fmla="*/ 2147483647 w 793"/>
              <a:gd name="T27" fmla="*/ 2147483647 h 657"/>
              <a:gd name="T28" fmla="*/ 2147483647 w 793"/>
              <a:gd name="T29" fmla="*/ 2147483647 h 657"/>
              <a:gd name="T30" fmla="*/ 2147483647 w 793"/>
              <a:gd name="T31" fmla="*/ 2147483647 h 657"/>
              <a:gd name="T32" fmla="*/ 2147483647 w 793"/>
              <a:gd name="T33" fmla="*/ 2147483647 h 657"/>
              <a:gd name="T34" fmla="*/ 2147483647 w 793"/>
              <a:gd name="T35" fmla="*/ 2147483647 h 657"/>
              <a:gd name="T36" fmla="*/ 2147483647 w 793"/>
              <a:gd name="T37" fmla="*/ 2147483647 h 657"/>
              <a:gd name="T38" fmla="*/ 2147483647 w 793"/>
              <a:gd name="T39" fmla="*/ 2147483647 h 657"/>
              <a:gd name="T40" fmla="*/ 2147483647 w 793"/>
              <a:gd name="T41" fmla="*/ 2147483647 h 657"/>
              <a:gd name="T42" fmla="*/ 2147483647 w 793"/>
              <a:gd name="T43" fmla="*/ 2147483647 h 657"/>
              <a:gd name="T44" fmla="*/ 2147483647 w 793"/>
              <a:gd name="T45" fmla="*/ 2147483647 h 657"/>
              <a:gd name="T46" fmla="*/ 2147483647 w 793"/>
              <a:gd name="T47" fmla="*/ 2147483647 h 657"/>
              <a:gd name="T48" fmla="*/ 2147483647 w 793"/>
              <a:gd name="T49" fmla="*/ 2147483647 h 657"/>
              <a:gd name="T50" fmla="*/ 2147483647 w 793"/>
              <a:gd name="T51" fmla="*/ 2147483647 h 657"/>
              <a:gd name="T52" fmla="*/ 2147483647 w 793"/>
              <a:gd name="T53" fmla="*/ 2147483647 h 657"/>
              <a:gd name="T54" fmla="*/ 2147483647 w 793"/>
              <a:gd name="T55" fmla="*/ 2147483647 h 657"/>
              <a:gd name="T56" fmla="*/ 2147483647 w 793"/>
              <a:gd name="T57" fmla="*/ 2147483647 h 657"/>
              <a:gd name="T58" fmla="*/ 2147483647 w 793"/>
              <a:gd name="T59" fmla="*/ 2147483647 h 657"/>
              <a:gd name="T60" fmla="*/ 2147483647 w 793"/>
              <a:gd name="T61" fmla="*/ 2147483647 h 657"/>
              <a:gd name="T62" fmla="*/ 2147483647 w 793"/>
              <a:gd name="T63" fmla="*/ 2147483647 h 657"/>
              <a:gd name="T64" fmla="*/ 2147483647 w 793"/>
              <a:gd name="T65" fmla="*/ 2147483647 h 657"/>
              <a:gd name="T66" fmla="*/ 2147483647 w 793"/>
              <a:gd name="T67" fmla="*/ 2147483647 h 657"/>
              <a:gd name="T68" fmla="*/ 2147483647 w 793"/>
              <a:gd name="T69" fmla="*/ 2147483647 h 657"/>
              <a:gd name="T70" fmla="*/ 2147483647 w 793"/>
              <a:gd name="T71" fmla="*/ 2147483647 h 657"/>
              <a:gd name="T72" fmla="*/ 2147483647 w 793"/>
              <a:gd name="T73" fmla="*/ 2147483647 h 657"/>
              <a:gd name="T74" fmla="*/ 2147483647 w 793"/>
              <a:gd name="T75" fmla="*/ 2147483647 h 657"/>
              <a:gd name="T76" fmla="*/ 2147483647 w 793"/>
              <a:gd name="T77" fmla="*/ 2147483647 h 657"/>
              <a:gd name="T78" fmla="*/ 2147483647 w 793"/>
              <a:gd name="T79" fmla="*/ 2147483647 h 657"/>
              <a:gd name="T80" fmla="*/ 2147483647 w 793"/>
              <a:gd name="T81" fmla="*/ 2147483647 h 657"/>
              <a:gd name="T82" fmla="*/ 2147483647 w 793"/>
              <a:gd name="T83" fmla="*/ 2147483647 h 657"/>
              <a:gd name="T84" fmla="*/ 2147483647 w 793"/>
              <a:gd name="T85" fmla="*/ 2147483647 h 657"/>
              <a:gd name="T86" fmla="*/ 2147483647 w 793"/>
              <a:gd name="T87" fmla="*/ 2147483647 h 657"/>
              <a:gd name="T88" fmla="*/ 2147483647 w 793"/>
              <a:gd name="T89" fmla="*/ 2147483647 h 657"/>
              <a:gd name="T90" fmla="*/ 2147483647 w 793"/>
              <a:gd name="T91" fmla="*/ 2147483647 h 657"/>
              <a:gd name="T92" fmla="*/ 2147483647 w 793"/>
              <a:gd name="T93" fmla="*/ 2147483647 h 657"/>
              <a:gd name="T94" fmla="*/ 2147483647 w 793"/>
              <a:gd name="T95" fmla="*/ 2147483647 h 657"/>
              <a:gd name="T96" fmla="*/ 2147483647 w 793"/>
              <a:gd name="T97" fmla="*/ 2147483647 h 657"/>
              <a:gd name="T98" fmla="*/ 2147483647 w 793"/>
              <a:gd name="T99" fmla="*/ 2147483647 h 657"/>
              <a:gd name="T100" fmla="*/ 2147483647 w 793"/>
              <a:gd name="T101" fmla="*/ 2147483647 h 657"/>
              <a:gd name="T102" fmla="*/ 2147483647 w 793"/>
              <a:gd name="T103" fmla="*/ 2147483647 h 657"/>
              <a:gd name="T104" fmla="*/ 2147483647 w 793"/>
              <a:gd name="T105" fmla="*/ 2147483647 h 657"/>
              <a:gd name="T106" fmla="*/ 2147483647 w 793"/>
              <a:gd name="T107" fmla="*/ 2147483647 h 657"/>
              <a:gd name="T108" fmla="*/ 2147483647 w 793"/>
              <a:gd name="T109" fmla="*/ 2147483647 h 657"/>
              <a:gd name="T110" fmla="*/ 2147483647 w 793"/>
              <a:gd name="T111" fmla="*/ 2147483647 h 657"/>
              <a:gd name="T112" fmla="*/ 2147483647 w 793"/>
              <a:gd name="T113" fmla="*/ 2147483647 h 657"/>
              <a:gd name="T114" fmla="*/ 0 w 793"/>
              <a:gd name="T115" fmla="*/ 2147483647 h 657"/>
              <a:gd name="T116" fmla="*/ 0 w 793"/>
              <a:gd name="T117" fmla="*/ 2147483647 h 657"/>
              <a:gd name="T118" fmla="*/ 0 w 793"/>
              <a:gd name="T119" fmla="*/ 2147483647 h 657"/>
              <a:gd name="T120" fmla="*/ 0 w 793"/>
              <a:gd name="T121" fmla="*/ 2147483647 h 657"/>
              <a:gd name="T122" fmla="*/ 2147483647 w 793"/>
              <a:gd name="T123" fmla="*/ 2147483647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540689" name="Rectangle 17"/>
          <p:cNvSpPr>
            <a:spLocks noChangeArrowheads="1"/>
          </p:cNvSpPr>
          <p:nvPr/>
        </p:nvSpPr>
        <p:spPr bwMode="auto">
          <a:xfrm>
            <a:off x="1258888" y="2765425"/>
            <a:ext cx="1844675"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accent1"/>
                </a:solidFill>
                <a:latin typeface="Times" pitchFamily="-112" charset="0"/>
                <a:ea typeface="+mn-ea"/>
                <a:cs typeface="+mn-cs"/>
              </a:rPr>
              <a:t>A </a:t>
            </a:r>
            <a:r>
              <a:rPr lang="en-US" sz="6000">
                <a:solidFill>
                  <a:schemeClr val="accent1"/>
                </a:solidFill>
                <a:latin typeface="Times" pitchFamily="-112" charset="0"/>
                <a:ea typeface="+mn-ea"/>
                <a:cs typeface="+mn-cs"/>
              </a:rPr>
              <a:t>R</a:t>
            </a:r>
            <a:r>
              <a:rPr lang="en-US" sz="3600">
                <a:solidFill>
                  <a:schemeClr val="accent1"/>
                </a:solidFill>
                <a:latin typeface="Times" pitchFamily="-112" charset="0"/>
                <a:ea typeface="+mn-ea"/>
                <a:cs typeface="+mn-cs"/>
              </a:rPr>
              <a:t> C</a:t>
            </a:r>
          </a:p>
        </p:txBody>
      </p:sp>
      <p:sp>
        <p:nvSpPr>
          <p:cNvPr id="82960" name="Line 19"/>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2961" name="Line 20"/>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2962" name="Line 21"/>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2963" name="Line 22"/>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2964" name="Line 23"/>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2965" name="Line 24"/>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2966" name="Line 25"/>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2967" name="Line 26"/>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2968" name="Line 27"/>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2969" name="Rectangle 28"/>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2970" name="Rectangle 29"/>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2971" name="Rectangle 30"/>
          <p:cNvSpPr>
            <a:spLocks noChangeArrowheads="1"/>
          </p:cNvSpPr>
          <p:nvPr/>
        </p:nvSpPr>
        <p:spPr bwMode="auto">
          <a:xfrm>
            <a:off x="4522788" y="4232275"/>
            <a:ext cx="176212" cy="1347788"/>
          </a:xfrm>
          <a:prstGeom prst="rect">
            <a:avLst/>
          </a:prstGeom>
          <a:solidFill>
            <a:srgbClr val="003399"/>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2972" name="Rectangle 31"/>
          <p:cNvSpPr>
            <a:spLocks noChangeArrowheads="1"/>
          </p:cNvSpPr>
          <p:nvPr/>
        </p:nvSpPr>
        <p:spPr bwMode="auto">
          <a:xfrm>
            <a:off x="4538663" y="2555875"/>
            <a:ext cx="160337" cy="1160463"/>
          </a:xfrm>
          <a:prstGeom prst="rect">
            <a:avLst/>
          </a:prstGeom>
          <a:solidFill>
            <a:srgbClr val="003399"/>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40705" name="Rectangle 33"/>
          <p:cNvSpPr>
            <a:spLocks noChangeArrowheads="1"/>
          </p:cNvSpPr>
          <p:nvPr/>
        </p:nvSpPr>
        <p:spPr bwMode="auto">
          <a:xfrm>
            <a:off x="6488113" y="1431925"/>
            <a:ext cx="574675" cy="638175"/>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none" lIns="90487" tIns="44450" rIns="90487" bIns="44450">
            <a:spAutoFit/>
          </a:bodyPr>
          <a:lstStyle/>
          <a:p>
            <a:pPr>
              <a:defRPr/>
            </a:pPr>
            <a:r>
              <a:rPr lang="en-US" sz="3600" b="1" dirty="0">
                <a:solidFill>
                  <a:schemeClr val="accent1"/>
                </a:solidFill>
                <a:latin typeface="Kosher-Normal" charset="0"/>
                <a:cs typeface="MS PGothic" charset="0"/>
              </a:rPr>
              <a:t>DC</a:t>
            </a:r>
            <a:endParaRPr lang="en-US" b="1" dirty="0">
              <a:solidFill>
                <a:schemeClr val="accent1"/>
              </a:solidFill>
              <a:latin typeface="Times" charset="0"/>
              <a:cs typeface="MS PGothic" charset="0"/>
            </a:endParaRPr>
          </a:p>
        </p:txBody>
      </p:sp>
      <p:sp>
        <p:nvSpPr>
          <p:cNvPr id="540706" name="Rectangle 34"/>
          <p:cNvSpPr>
            <a:spLocks noChangeArrowheads="1"/>
          </p:cNvSpPr>
          <p:nvPr/>
        </p:nvSpPr>
        <p:spPr bwMode="auto">
          <a:xfrm>
            <a:off x="6315075" y="2159000"/>
            <a:ext cx="2643188" cy="828675"/>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none" lIns="90487" tIns="44450" rIns="90487" bIns="44450">
            <a:spAutoFit/>
          </a:bodyPr>
          <a:lstStyle/>
          <a:p>
            <a:pPr>
              <a:defRPr/>
            </a:pPr>
            <a:r>
              <a:rPr lang="en-US" sz="2400" b="1" i="1" dirty="0">
                <a:solidFill>
                  <a:schemeClr val="accent1"/>
                </a:solidFill>
                <a:latin typeface="Helvetica" pitchFamily="-112" charset="0"/>
                <a:ea typeface="+mn-ea"/>
                <a:cs typeface="+mn-cs"/>
              </a:rPr>
              <a:t>2 Sam. 7: 4-16</a:t>
            </a:r>
          </a:p>
          <a:p>
            <a:pPr>
              <a:defRPr/>
            </a:pPr>
            <a:r>
              <a:rPr lang="en-US" sz="2400" b="1" i="1" dirty="0">
                <a:solidFill>
                  <a:schemeClr val="accent1"/>
                </a:solidFill>
                <a:latin typeface="Helvetica" pitchFamily="-112" charset="0"/>
                <a:ea typeface="+mn-ea"/>
                <a:cs typeface="+mn-cs"/>
              </a:rPr>
              <a:t>1 Chron. 17:3-15</a:t>
            </a:r>
          </a:p>
        </p:txBody>
      </p:sp>
      <p:pic>
        <p:nvPicPr>
          <p:cNvPr id="540739" name="Picture 67"/>
          <p:cNvPicPr>
            <a:picLocks noChangeAspect="1" noChangeArrowheads="1"/>
          </p:cNvPicPr>
          <p:nvPr/>
        </p:nvPicPr>
        <p:blipFill>
          <a:blip r:embed="rId4"/>
          <a:srcRect l="29630" t="13441" b="19957"/>
          <a:stretch>
            <a:fillRect/>
          </a:stretch>
        </p:blipFill>
        <p:spPr bwMode="auto">
          <a:xfrm>
            <a:off x="455613" y="1082675"/>
            <a:ext cx="7354887" cy="4552950"/>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540742" name="Text Box 70"/>
          <p:cNvSpPr txBox="1">
            <a:spLocks noChangeArrowheads="1"/>
          </p:cNvSpPr>
          <p:nvPr/>
        </p:nvSpPr>
        <p:spPr bwMode="auto">
          <a:xfrm>
            <a:off x="1778000" y="-12700"/>
            <a:ext cx="2336800" cy="3492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600" b="1">
                <a:solidFill>
                  <a:schemeClr val="tx1"/>
                </a:solidFill>
                <a:latin typeface="Comic Sans MS" charset="0"/>
              </a:rPr>
              <a:t>1 රාජාවලිය</a:t>
            </a:r>
            <a:r>
              <a:rPr lang="en-AU" sz="1600" b="1">
                <a:solidFill>
                  <a:schemeClr val="tx1"/>
                </a:solidFill>
                <a:latin typeface="Comic Sans MS" charset="0"/>
              </a:rPr>
              <a:t> </a:t>
            </a:r>
            <a:r>
              <a:rPr lang="en-US" sz="1600" b="1">
                <a:solidFill>
                  <a:schemeClr val="tx1"/>
                </a:solidFill>
                <a:latin typeface="Comic Sans MS" charset="0"/>
              </a:rPr>
              <a:t>11:4-13</a:t>
            </a:r>
          </a:p>
        </p:txBody>
      </p:sp>
      <p:grpSp>
        <p:nvGrpSpPr>
          <p:cNvPr id="8" name="Group 148"/>
          <p:cNvGrpSpPr>
            <a:grpSpLocks/>
          </p:cNvGrpSpPr>
          <p:nvPr/>
        </p:nvGrpSpPr>
        <p:grpSpPr bwMode="auto">
          <a:xfrm>
            <a:off x="2005013" y="819150"/>
            <a:ext cx="6208712" cy="1246188"/>
            <a:chOff x="1263" y="516"/>
            <a:chExt cx="3911" cy="785"/>
          </a:xfrm>
        </p:grpSpPr>
        <p:sp>
          <p:nvSpPr>
            <p:cNvPr id="540740" name="AutoShape 68"/>
            <p:cNvSpPr>
              <a:spLocks noChangeArrowheads="1"/>
            </p:cNvSpPr>
            <p:nvPr/>
          </p:nvSpPr>
          <p:spPr bwMode="auto">
            <a:xfrm>
              <a:off x="1263" y="745"/>
              <a:ext cx="2832" cy="556"/>
            </a:xfrm>
            <a:prstGeom prst="roundRect">
              <a:avLst>
                <a:gd name="adj" fmla="val 16667"/>
              </a:avLst>
            </a:prstGeom>
            <a:noFill/>
            <a:ln w="38100">
              <a:solidFill>
                <a:srgbClr val="FFFF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540754" name="Text Box 82"/>
            <p:cNvSpPr txBox="1">
              <a:spLocks noChangeArrowheads="1"/>
            </p:cNvSpPr>
            <p:nvPr/>
          </p:nvSpPr>
          <p:spPr bwMode="auto">
            <a:xfrm>
              <a:off x="2647" y="516"/>
              <a:ext cx="2527" cy="327"/>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b="1">
                  <a:solidFill>
                    <a:srgbClr val="FFFF00"/>
                  </a:solidFill>
                  <a:latin typeface="Comic Sans MS" charset="0"/>
                </a:rPr>
                <a:t>ඔලීව කන්ද</a:t>
              </a:r>
            </a:p>
          </p:txBody>
        </p:sp>
      </p:grpSp>
      <p:grpSp>
        <p:nvGrpSpPr>
          <p:cNvPr id="9" name="Group 94"/>
          <p:cNvGrpSpPr>
            <a:grpSpLocks/>
          </p:cNvGrpSpPr>
          <p:nvPr/>
        </p:nvGrpSpPr>
        <p:grpSpPr bwMode="auto">
          <a:xfrm>
            <a:off x="1481138" y="795338"/>
            <a:ext cx="1911350" cy="1452562"/>
            <a:chOff x="1960" y="1060"/>
            <a:chExt cx="1204" cy="915"/>
          </a:xfrm>
        </p:grpSpPr>
        <p:sp>
          <p:nvSpPr>
            <p:cNvPr id="540764" name="AutoShape 92"/>
            <p:cNvSpPr>
              <a:spLocks noChangeArrowheads="1"/>
            </p:cNvSpPr>
            <p:nvPr/>
          </p:nvSpPr>
          <p:spPr bwMode="auto">
            <a:xfrm rot="16245125">
              <a:off x="2625" y="1089"/>
              <a:ext cx="229" cy="848"/>
            </a:xfrm>
            <a:prstGeom prst="curvedLeftArrow">
              <a:avLst>
                <a:gd name="adj1" fmla="val 74061"/>
                <a:gd name="adj2" fmla="val 148122"/>
                <a:gd name="adj3" fmla="val 33333"/>
              </a:avLst>
            </a:prstGeom>
            <a:solidFill>
              <a:srgbClr val="F8131B"/>
            </a:solidFill>
            <a:ln w="1270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pic>
          <p:nvPicPr>
            <p:cNvPr id="540763" name="Picture 91"/>
            <p:cNvPicPr>
              <a:picLocks noChangeAspect="1" noChangeArrowheads="1"/>
            </p:cNvPicPr>
            <p:nvPr/>
          </p:nvPicPr>
          <p:blipFill>
            <a:blip r:embed="rId5"/>
            <a:srcRect/>
            <a:stretch>
              <a:fillRect/>
            </a:stretch>
          </p:blipFill>
          <p:spPr bwMode="auto">
            <a:xfrm>
              <a:off x="1960" y="1060"/>
              <a:ext cx="403" cy="915"/>
            </a:xfrm>
            <a:prstGeom prst="rect">
              <a:avLst/>
            </a:prstGeom>
            <a:noFill/>
            <a:ln w="76200">
              <a:solidFill>
                <a:schemeClr val="accent2"/>
              </a:solidFill>
              <a:miter lim="800000"/>
              <a:headEnd/>
              <a:tailEnd/>
            </a:ln>
            <a:effectLst>
              <a:outerShdw blurRad="63500" dist="125724" dir="2700000" algn="ctr" rotWithShape="0">
                <a:schemeClr val="bg2">
                  <a:alpha val="74998"/>
                </a:schemeClr>
              </a:outerShdw>
            </a:effectLst>
          </p:spPr>
        </p:pic>
      </p:grpSp>
      <p:sp>
        <p:nvSpPr>
          <p:cNvPr id="82979" name="Text Box 135"/>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40817" name="Rectangle 145"/>
          <p:cNvSpPr>
            <a:spLocks noChangeArrowheads="1"/>
          </p:cNvSpPr>
          <p:nvPr/>
        </p:nvSpPr>
        <p:spPr bwMode="auto">
          <a:xfrm>
            <a:off x="8116888"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38</a:t>
            </a:r>
          </a:p>
        </p:txBody>
      </p:sp>
      <p:sp>
        <p:nvSpPr>
          <p:cNvPr id="82981" name="Text Box 146"/>
          <p:cNvSpPr txBox="1">
            <a:spLocks noChangeArrowheads="1"/>
          </p:cNvSpPr>
          <p:nvPr/>
        </p:nvSpPr>
        <p:spPr bwMode="auto">
          <a:xfrm>
            <a:off x="8602663" y="6467475"/>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4</a:t>
            </a:r>
            <a:endParaRPr lang="en-US" sz="1600">
              <a:solidFill>
                <a:srgbClr val="FFA27C"/>
              </a:solidFill>
              <a:latin typeface="Comic Sans MS" charset="0"/>
            </a:endParaRPr>
          </a:p>
        </p:txBody>
      </p:sp>
      <p:sp>
        <p:nvSpPr>
          <p:cNvPr id="82982" name="Text Box 147"/>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grpSp>
        <p:nvGrpSpPr>
          <p:cNvPr id="82983" name="Group 115"/>
          <p:cNvGrpSpPr>
            <a:grpSpLocks/>
          </p:cNvGrpSpPr>
          <p:nvPr/>
        </p:nvGrpSpPr>
        <p:grpSpPr bwMode="auto">
          <a:xfrm>
            <a:off x="8018463" y="3436938"/>
            <a:ext cx="981075" cy="1843087"/>
            <a:chOff x="5051" y="2165"/>
            <a:chExt cx="618" cy="1161"/>
          </a:xfrm>
        </p:grpSpPr>
        <p:grpSp>
          <p:nvGrpSpPr>
            <p:cNvPr id="82990" name="Group 116"/>
            <p:cNvGrpSpPr>
              <a:grpSpLocks/>
            </p:cNvGrpSpPr>
            <p:nvPr/>
          </p:nvGrpSpPr>
          <p:grpSpPr bwMode="auto">
            <a:xfrm>
              <a:off x="5051" y="2165"/>
              <a:ext cx="618" cy="1161"/>
              <a:chOff x="5051" y="2165"/>
              <a:chExt cx="618" cy="1161"/>
            </a:xfrm>
          </p:grpSpPr>
          <p:sp>
            <p:nvSpPr>
              <p:cNvPr id="82992" name="Freeform 117"/>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82993" name="AutoShape 118"/>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82994" name="Rectangle 119"/>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82995" name="Line 120"/>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2996" name="Rectangle 121"/>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2997" name="Rectangle 122"/>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2998" name="Line 123"/>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2999" name="Line 124"/>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3000" name="Line 125"/>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3001" name="Line 126"/>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3002" name="Line 127"/>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3003" name="Line 128"/>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3004" name="Line 129"/>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3005" name="Line 130"/>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3006" name="Line 131"/>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3007" name="Line 132"/>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3008" name="Rectangle 133"/>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රාජකීය</a:t>
                </a:r>
              </a:p>
            </p:txBody>
          </p:sp>
        </p:grpSp>
        <p:sp>
          <p:nvSpPr>
            <p:cNvPr id="82991" name="Rectangle 134"/>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grpSp>
        <p:nvGrpSpPr>
          <p:cNvPr id="12" name="Group 153"/>
          <p:cNvGrpSpPr>
            <a:grpSpLocks/>
          </p:cNvGrpSpPr>
          <p:nvPr/>
        </p:nvGrpSpPr>
        <p:grpSpPr bwMode="auto">
          <a:xfrm>
            <a:off x="3471863" y="1852613"/>
            <a:ext cx="4610100" cy="1870075"/>
            <a:chOff x="2187" y="1167"/>
            <a:chExt cx="2904" cy="1178"/>
          </a:xfrm>
        </p:grpSpPr>
        <p:grpSp>
          <p:nvGrpSpPr>
            <p:cNvPr id="82986" name="Group 144"/>
            <p:cNvGrpSpPr>
              <a:grpSpLocks/>
            </p:cNvGrpSpPr>
            <p:nvPr/>
          </p:nvGrpSpPr>
          <p:grpSpPr bwMode="auto">
            <a:xfrm>
              <a:off x="2899" y="1167"/>
              <a:ext cx="2192" cy="1178"/>
              <a:chOff x="471" y="2694"/>
              <a:chExt cx="1518" cy="727"/>
            </a:xfrm>
          </p:grpSpPr>
          <p:sp>
            <p:nvSpPr>
              <p:cNvPr id="540810" name="AutoShape 138"/>
              <p:cNvSpPr>
                <a:spLocks noChangeArrowheads="1"/>
              </p:cNvSpPr>
              <p:nvPr/>
            </p:nvSpPr>
            <p:spPr bwMode="auto">
              <a:xfrm rot="5681612">
                <a:off x="779" y="2792"/>
                <a:ext cx="321" cy="937"/>
              </a:xfrm>
              <a:prstGeom prst="curvedLeftArrow">
                <a:avLst>
                  <a:gd name="adj1" fmla="val 58380"/>
                  <a:gd name="adj2" fmla="val 116760"/>
                  <a:gd name="adj3" fmla="val 33333"/>
                </a:avLst>
              </a:prstGeom>
              <a:solidFill>
                <a:srgbClr val="F8131B"/>
              </a:solidFill>
              <a:ln w="12700">
                <a:solidFill>
                  <a:schemeClr val="tx1"/>
                </a:solidFill>
                <a:miter lim="800000"/>
                <a:headEnd/>
                <a:tailEnd/>
              </a:ln>
              <a:effectLst>
                <a:outerShdw blurRad="63500" dist="99190" dir="2388334" algn="ctr" rotWithShape="0">
                  <a:schemeClr val="bg2">
                    <a:alpha val="74998"/>
                  </a:schemeClr>
                </a:outerShdw>
              </a:effectLst>
            </p:spPr>
            <p:txBody>
              <a:bodyPr wrap="none" anchor="ctr"/>
              <a:lstStyle/>
              <a:p>
                <a:pPr>
                  <a:defRPr/>
                </a:pPr>
                <a:endParaRPr lang="en-US">
                  <a:cs typeface="MS PGothic" charset="0"/>
                </a:endParaRPr>
              </a:p>
            </p:txBody>
          </p:sp>
          <p:pic>
            <p:nvPicPr>
              <p:cNvPr id="540815" name="Picture 143"/>
              <p:cNvPicPr>
                <a:picLocks noChangeAspect="1" noChangeArrowheads="1"/>
              </p:cNvPicPr>
              <p:nvPr/>
            </p:nvPicPr>
            <p:blipFill>
              <a:blip r:embed="rId6"/>
              <a:srcRect/>
              <a:stretch>
                <a:fillRect/>
              </a:stretch>
            </p:blipFill>
            <p:spPr bwMode="auto">
              <a:xfrm>
                <a:off x="1199" y="2694"/>
                <a:ext cx="790" cy="632"/>
              </a:xfrm>
              <a:prstGeom prst="rect">
                <a:avLst/>
              </a:prstGeom>
              <a:noFill/>
              <a:ln w="76200">
                <a:solidFill>
                  <a:schemeClr val="accent2"/>
                </a:solidFill>
                <a:miter lim="800000"/>
                <a:headEnd/>
                <a:tailEnd/>
              </a:ln>
              <a:effectLst>
                <a:outerShdw blurRad="63500" dist="99190" dir="2388334" algn="ctr" rotWithShape="0">
                  <a:schemeClr val="bg2">
                    <a:alpha val="74998"/>
                  </a:schemeClr>
                </a:outerShdw>
              </a:effectLst>
            </p:spPr>
          </p:pic>
        </p:grpSp>
        <p:sp>
          <p:nvSpPr>
            <p:cNvPr id="540824" name="Text Box 152"/>
            <p:cNvSpPr txBox="1">
              <a:spLocks noChangeArrowheads="1"/>
            </p:cNvSpPr>
            <p:nvPr/>
          </p:nvSpPr>
          <p:spPr bwMode="auto">
            <a:xfrm>
              <a:off x="2187" y="1784"/>
              <a:ext cx="2143" cy="291"/>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2400" b="1">
                  <a:solidFill>
                    <a:schemeClr val="tx1"/>
                  </a:solidFill>
                  <a:effectLst>
                    <a:outerShdw blurRad="38100" dist="38100" dir="2700000" algn="tl">
                      <a:srgbClr val="000000"/>
                    </a:outerShdw>
                  </a:effectLst>
                  <a:latin typeface="Comic Sans MS" charset="0"/>
                </a:rPr>
                <a:t>දේව මාළිගාව පිහිටි කන්ද</a:t>
              </a:r>
            </a:p>
          </p:txBody>
        </p:sp>
      </p:grpSp>
      <p:sp>
        <p:nvSpPr>
          <p:cNvPr id="69" name="Title 68"/>
          <p:cNvSpPr>
            <a:spLocks noGrp="1"/>
          </p:cNvSpPr>
          <p:nvPr>
            <p:ph type="title" idx="4294967295"/>
          </p:nvPr>
        </p:nvSpPr>
        <p:spPr>
          <a:xfrm>
            <a:off x="517525" y="5519738"/>
            <a:ext cx="8229600" cy="830262"/>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4800" b="1" i="1">
                <a:solidFill>
                  <a:srgbClr val="FFFF00"/>
                </a:solidFill>
                <a:latin typeface="Comic Sans MS" charset="0"/>
              </a:rPr>
              <a:t>රූප නමස්කාරය</a:t>
            </a:r>
            <a:r>
              <a:rPr lang="en-AU" sz="4800" b="1" i="1">
                <a:solidFill>
                  <a:srgbClr val="FFFF00"/>
                </a:solidFill>
                <a:latin typeface="Comic Sans MS" charset="0"/>
              </a:rPr>
              <a:t>!</a:t>
            </a:r>
            <a:endParaRPr lang="en-US" sz="4800" b="1" i="1">
              <a:solidFill>
                <a:srgbClr val="FFFF00"/>
              </a:solidFill>
              <a:latin typeface="Comic Sans MS"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40739"/>
                                        </p:tgtEl>
                                        <p:attrNameLst>
                                          <p:attrName>style.visibility</p:attrName>
                                        </p:attrNameLst>
                                      </p:cBhvr>
                                      <p:to>
                                        <p:strVal val="visible"/>
                                      </p:to>
                                    </p:set>
                                    <p:animEffect transition="in" filter="fade">
                                      <p:cBhvr>
                                        <p:cTn id="7" dur="1000"/>
                                        <p:tgtEl>
                                          <p:spTgt spid="5407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993" name="Group 113"/>
          <p:cNvGrpSpPr>
            <a:grpSpLocks/>
          </p:cNvGrpSpPr>
          <p:nvPr/>
        </p:nvGrpSpPr>
        <p:grpSpPr bwMode="auto">
          <a:xfrm>
            <a:off x="6083300" y="1136650"/>
            <a:ext cx="1289050" cy="1435100"/>
            <a:chOff x="1084" y="711"/>
            <a:chExt cx="2950" cy="2769"/>
          </a:xfrm>
        </p:grpSpPr>
        <p:grpSp>
          <p:nvGrpSpPr>
            <p:cNvPr id="85080" name="Group 114"/>
            <p:cNvGrpSpPr>
              <a:grpSpLocks/>
            </p:cNvGrpSpPr>
            <p:nvPr/>
          </p:nvGrpSpPr>
          <p:grpSpPr bwMode="auto">
            <a:xfrm>
              <a:off x="1084" y="711"/>
              <a:ext cx="2950" cy="2769"/>
              <a:chOff x="2707" y="548"/>
              <a:chExt cx="2950" cy="2769"/>
            </a:xfrm>
          </p:grpSpPr>
          <p:grpSp>
            <p:nvGrpSpPr>
              <p:cNvPr id="85086" name="Group 115"/>
              <p:cNvGrpSpPr>
                <a:grpSpLocks/>
              </p:cNvGrpSpPr>
              <p:nvPr/>
            </p:nvGrpSpPr>
            <p:grpSpPr bwMode="auto">
              <a:xfrm>
                <a:off x="3180" y="1046"/>
                <a:ext cx="2105" cy="1421"/>
                <a:chOff x="578" y="2316"/>
                <a:chExt cx="2105" cy="1421"/>
              </a:xfrm>
            </p:grpSpPr>
            <p:sp>
              <p:nvSpPr>
                <p:cNvPr id="85088"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85089"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pic>
            <p:nvPicPr>
              <p:cNvPr id="85087" name="Picture 118"/>
              <p:cNvPicPr>
                <a:picLocks noChangeArrowheads="1"/>
              </p:cNvPicPr>
              <p:nvPr/>
            </p:nvPicPr>
            <p:blipFill>
              <a:blip r:embed="rId4">
                <a:lum bright="-14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85081" name="Freeform 119"/>
            <p:cNvSpPr>
              <a:spLocks/>
            </p:cNvSpPr>
            <p:nvPr/>
          </p:nvSpPr>
          <p:spPr bwMode="auto">
            <a:xfrm>
              <a:off x="1616" y="2649"/>
              <a:ext cx="88" cy="277"/>
            </a:xfrm>
            <a:custGeom>
              <a:avLst/>
              <a:gdLst>
                <a:gd name="T0" fmla="*/ 251 w 85"/>
                <a:gd name="T1" fmla="*/ 3 h 318"/>
                <a:gd name="T2" fmla="*/ 218 w 85"/>
                <a:gd name="T3" fmla="*/ 3 h 318"/>
                <a:gd name="T4" fmla="*/ 165 w 85"/>
                <a:gd name="T5" fmla="*/ 3 h 318"/>
                <a:gd name="T6" fmla="*/ 189 w 85"/>
                <a:gd name="T7" fmla="*/ 3 h 318"/>
                <a:gd name="T8" fmla="*/ 218 w 85"/>
                <a:gd name="T9" fmla="*/ 3 h 318"/>
                <a:gd name="T10" fmla="*/ 129 w 85"/>
                <a:gd name="T11" fmla="*/ 3 h 318"/>
                <a:gd name="T12" fmla="*/ 129 w 85"/>
                <a:gd name="T13" fmla="*/ 3 h 318"/>
                <a:gd name="T14" fmla="*/ 165 w 85"/>
                <a:gd name="T15" fmla="*/ 3 h 318"/>
                <a:gd name="T16" fmla="*/ 98 w 85"/>
                <a:gd name="T17" fmla="*/ 3 h 318"/>
                <a:gd name="T18" fmla="*/ 129 w 85"/>
                <a:gd name="T19" fmla="*/ 3 h 318"/>
                <a:gd name="T20" fmla="*/ 165 w 85"/>
                <a:gd name="T21" fmla="*/ 3 h 318"/>
                <a:gd name="T22" fmla="*/ 129 w 85"/>
                <a:gd name="T23" fmla="*/ 3 h 318"/>
                <a:gd name="T24" fmla="*/ 165 w 85"/>
                <a:gd name="T25" fmla="*/ 3 h 318"/>
                <a:gd name="T26" fmla="*/ 129 w 85"/>
                <a:gd name="T27" fmla="*/ 3 h 318"/>
                <a:gd name="T28" fmla="*/ 165 w 85"/>
                <a:gd name="T29" fmla="*/ 3 h 318"/>
                <a:gd name="T30" fmla="*/ 189 w 85"/>
                <a:gd name="T31" fmla="*/ 3 h 318"/>
                <a:gd name="T32" fmla="*/ 251 w 85"/>
                <a:gd name="T33" fmla="*/ 3 h 318"/>
                <a:gd name="T34" fmla="*/ 277 w 85"/>
                <a:gd name="T35" fmla="*/ 3 h 318"/>
                <a:gd name="T36" fmla="*/ 251 w 85"/>
                <a:gd name="T37" fmla="*/ 3 h 318"/>
                <a:gd name="T38" fmla="*/ 218 w 85"/>
                <a:gd name="T39" fmla="*/ 3 h 318"/>
                <a:gd name="T40" fmla="*/ 189 w 85"/>
                <a:gd name="T41" fmla="*/ 3 h 318"/>
                <a:gd name="T42" fmla="*/ 129 w 85"/>
                <a:gd name="T43" fmla="*/ 3 h 318"/>
                <a:gd name="T44" fmla="*/ 98 w 85"/>
                <a:gd name="T45" fmla="*/ 3 h 318"/>
                <a:gd name="T46" fmla="*/ 74 w 85"/>
                <a:gd name="T47" fmla="*/ 3 h 318"/>
                <a:gd name="T48" fmla="*/ 5 w 85"/>
                <a:gd name="T49" fmla="*/ 3 h 318"/>
                <a:gd name="T50" fmla="*/ 129 w 85"/>
                <a:gd name="T51" fmla="*/ 3 h 318"/>
                <a:gd name="T52" fmla="*/ 218 w 85"/>
                <a:gd name="T53" fmla="*/ 3 h 318"/>
                <a:gd name="T54" fmla="*/ 251 w 85"/>
                <a:gd name="T55" fmla="*/ 3 h 318"/>
                <a:gd name="T56" fmla="*/ 218 w 85"/>
                <a:gd name="T57" fmla="*/ 3 h 318"/>
                <a:gd name="T58" fmla="*/ 218 w 85"/>
                <a:gd name="T59" fmla="*/ 3 h 318"/>
                <a:gd name="T60" fmla="*/ 165 w 85"/>
                <a:gd name="T61" fmla="*/ 3 h 318"/>
                <a:gd name="T62" fmla="*/ 74 w 85"/>
                <a:gd name="T63" fmla="*/ 3 h 318"/>
                <a:gd name="T64" fmla="*/ 129 w 85"/>
                <a:gd name="T65" fmla="*/ 3 h 318"/>
                <a:gd name="T66" fmla="*/ 189 w 85"/>
                <a:gd name="T67" fmla="*/ 3 h 318"/>
                <a:gd name="T68" fmla="*/ 251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85082" name="Freeform 120"/>
            <p:cNvSpPr>
              <a:spLocks/>
            </p:cNvSpPr>
            <p:nvPr/>
          </p:nvSpPr>
          <p:spPr bwMode="auto">
            <a:xfrm>
              <a:off x="1635" y="2647"/>
              <a:ext cx="109" cy="309"/>
            </a:xfrm>
            <a:custGeom>
              <a:avLst/>
              <a:gdLst>
                <a:gd name="T0" fmla="*/ 1 w 105"/>
                <a:gd name="T1" fmla="*/ 0 h 354"/>
                <a:gd name="T2" fmla="*/ 356 w 105"/>
                <a:gd name="T3" fmla="*/ 3 h 354"/>
                <a:gd name="T4" fmla="*/ 278 w 105"/>
                <a:gd name="T5" fmla="*/ 3 h 354"/>
                <a:gd name="T6" fmla="*/ 321 w 105"/>
                <a:gd name="T7" fmla="*/ 3 h 354"/>
                <a:gd name="T8" fmla="*/ 321 w 105"/>
                <a:gd name="T9" fmla="*/ 3 h 354"/>
                <a:gd name="T10" fmla="*/ 373 w 105"/>
                <a:gd name="T11" fmla="*/ 3 h 354"/>
                <a:gd name="T12" fmla="*/ 373 w 105"/>
                <a:gd name="T13" fmla="*/ 3 h 354"/>
                <a:gd name="T14" fmla="*/ 321 w 105"/>
                <a:gd name="T15" fmla="*/ 3 h 354"/>
                <a:gd name="T16" fmla="*/ 264 w 105"/>
                <a:gd name="T17" fmla="*/ 3 h 354"/>
                <a:gd name="T18" fmla="*/ 60 w 105"/>
                <a:gd name="T19" fmla="*/ 3 h 354"/>
                <a:gd name="T20" fmla="*/ 12 w 105"/>
                <a:gd name="T21" fmla="*/ 3 h 354"/>
                <a:gd name="T22" fmla="*/ 60 w 105"/>
                <a:gd name="T23" fmla="*/ 3 h 354"/>
                <a:gd name="T24" fmla="*/ 9 w 105"/>
                <a:gd name="T25" fmla="*/ 3 h 354"/>
                <a:gd name="T26" fmla="*/ 75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85083" name="Freeform 121"/>
            <p:cNvSpPr>
              <a:spLocks/>
            </p:cNvSpPr>
            <p:nvPr/>
          </p:nvSpPr>
          <p:spPr bwMode="auto">
            <a:xfrm>
              <a:off x="3008" y="2583"/>
              <a:ext cx="155" cy="328"/>
            </a:xfrm>
            <a:custGeom>
              <a:avLst/>
              <a:gdLst>
                <a:gd name="T0" fmla="*/ 582 w 149"/>
                <a:gd name="T1" fmla="*/ 3 h 376"/>
                <a:gd name="T2" fmla="*/ 553 w 149"/>
                <a:gd name="T3" fmla="*/ 3 h 376"/>
                <a:gd name="T4" fmla="*/ 513 w 149"/>
                <a:gd name="T5" fmla="*/ 3 h 376"/>
                <a:gd name="T6" fmla="*/ 506 w 149"/>
                <a:gd name="T7" fmla="*/ 3 h 376"/>
                <a:gd name="T8" fmla="*/ 432 w 149"/>
                <a:gd name="T9" fmla="*/ 3 h 376"/>
                <a:gd name="T10" fmla="*/ 341 w 149"/>
                <a:gd name="T11" fmla="*/ 3 h 376"/>
                <a:gd name="T12" fmla="*/ 274 w 149"/>
                <a:gd name="T13" fmla="*/ 3 h 376"/>
                <a:gd name="T14" fmla="*/ 230 w 149"/>
                <a:gd name="T15" fmla="*/ 3 h 376"/>
                <a:gd name="T16" fmla="*/ 73 w 149"/>
                <a:gd name="T17" fmla="*/ 3 h 376"/>
                <a:gd name="T18" fmla="*/ 2 w 149"/>
                <a:gd name="T19" fmla="*/ 3 h 376"/>
                <a:gd name="T20" fmla="*/ 5 w 149"/>
                <a:gd name="T21" fmla="*/ 3 h 376"/>
                <a:gd name="T22" fmla="*/ 8 w 149"/>
                <a:gd name="T23" fmla="*/ 3 h 376"/>
                <a:gd name="T24" fmla="*/ 82 w 149"/>
                <a:gd name="T25" fmla="*/ 3 h 376"/>
                <a:gd name="T26" fmla="*/ 137 w 149"/>
                <a:gd name="T27" fmla="*/ 3 h 376"/>
                <a:gd name="T28" fmla="*/ 174 w 149"/>
                <a:gd name="T29" fmla="*/ 3 h 376"/>
                <a:gd name="T30" fmla="*/ 331 w 149"/>
                <a:gd name="T31" fmla="*/ 3 h 376"/>
                <a:gd name="T32" fmla="*/ 506 w 149"/>
                <a:gd name="T33" fmla="*/ 3 h 376"/>
                <a:gd name="T34" fmla="*/ 582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85084" name="Freeform 122"/>
            <p:cNvSpPr>
              <a:spLocks/>
            </p:cNvSpPr>
            <p:nvPr/>
          </p:nvSpPr>
          <p:spPr bwMode="auto">
            <a:xfrm>
              <a:off x="1714" y="1020"/>
              <a:ext cx="99" cy="440"/>
            </a:xfrm>
            <a:custGeom>
              <a:avLst/>
              <a:gdLst>
                <a:gd name="T0" fmla="*/ 76 w 96"/>
                <a:gd name="T1" fmla="*/ 3 h 504"/>
                <a:gd name="T2" fmla="*/ 182 w 96"/>
                <a:gd name="T3" fmla="*/ 3 h 504"/>
                <a:gd name="T4" fmla="*/ 217 w 96"/>
                <a:gd name="T5" fmla="*/ 3 h 504"/>
                <a:gd name="T6" fmla="*/ 217 w 96"/>
                <a:gd name="T7" fmla="*/ 3 h 504"/>
                <a:gd name="T8" fmla="*/ 268 w 96"/>
                <a:gd name="T9" fmla="*/ 3 h 504"/>
                <a:gd name="T10" fmla="*/ 290 w 96"/>
                <a:gd name="T11" fmla="*/ 3 h 504"/>
                <a:gd name="T12" fmla="*/ 268 w 96"/>
                <a:gd name="T13" fmla="*/ 3 h 504"/>
                <a:gd name="T14" fmla="*/ 233 w 96"/>
                <a:gd name="T15" fmla="*/ 3 h 504"/>
                <a:gd name="T16" fmla="*/ 83 w 96"/>
                <a:gd name="T17" fmla="*/ 3 h 504"/>
                <a:gd name="T18" fmla="*/ 76 w 96"/>
                <a:gd name="T19" fmla="*/ 3 h 504"/>
                <a:gd name="T20" fmla="*/ 92 w 96"/>
                <a:gd name="T21" fmla="*/ 3 h 504"/>
                <a:gd name="T22" fmla="*/ 117 w 96"/>
                <a:gd name="T23" fmla="*/ 3 h 504"/>
                <a:gd name="T24" fmla="*/ 72 w 96"/>
                <a:gd name="T25" fmla="*/ 3 h 504"/>
                <a:gd name="T26" fmla="*/ 76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85085" name="Freeform 123"/>
            <p:cNvSpPr>
              <a:spLocks/>
            </p:cNvSpPr>
            <p:nvPr/>
          </p:nvSpPr>
          <p:spPr bwMode="auto">
            <a:xfrm>
              <a:off x="3431" y="1007"/>
              <a:ext cx="156" cy="358"/>
            </a:xfrm>
            <a:custGeom>
              <a:avLst/>
              <a:gdLst>
                <a:gd name="T0" fmla="*/ 5 w 150"/>
                <a:gd name="T1" fmla="*/ 3 h 410"/>
                <a:gd name="T2" fmla="*/ 165 w 150"/>
                <a:gd name="T3" fmla="*/ 3 h 410"/>
                <a:gd name="T4" fmla="*/ 329 w 150"/>
                <a:gd name="T5" fmla="*/ 3 h 410"/>
                <a:gd name="T6" fmla="*/ 385 w 150"/>
                <a:gd name="T7" fmla="*/ 3 h 410"/>
                <a:gd name="T8" fmla="*/ 470 w 150"/>
                <a:gd name="T9" fmla="*/ 3 h 410"/>
                <a:gd name="T10" fmla="*/ 526 w 150"/>
                <a:gd name="T11" fmla="*/ 3 h 410"/>
                <a:gd name="T12" fmla="*/ 556 w 150"/>
                <a:gd name="T13" fmla="*/ 3 h 410"/>
                <a:gd name="T14" fmla="*/ 569 w 150"/>
                <a:gd name="T15" fmla="*/ 3 h 410"/>
                <a:gd name="T16" fmla="*/ 592 w 150"/>
                <a:gd name="T17" fmla="*/ 3 h 410"/>
                <a:gd name="T18" fmla="*/ 600 w 150"/>
                <a:gd name="T19" fmla="*/ 3 h 410"/>
                <a:gd name="T20" fmla="*/ 534 w 150"/>
                <a:gd name="T21" fmla="*/ 0 h 410"/>
                <a:gd name="T22" fmla="*/ 385 w 150"/>
                <a:gd name="T23" fmla="*/ 3 h 410"/>
                <a:gd name="T24" fmla="*/ 316 w 150"/>
                <a:gd name="T25" fmla="*/ 3 h 410"/>
                <a:gd name="T26" fmla="*/ 272 w 150"/>
                <a:gd name="T27" fmla="*/ 3 h 410"/>
                <a:gd name="T28" fmla="*/ 235 w 150"/>
                <a:gd name="T29" fmla="*/ 3 h 410"/>
                <a:gd name="T30" fmla="*/ 172 w 150"/>
                <a:gd name="T31" fmla="*/ 3 h 410"/>
                <a:gd name="T32" fmla="*/ 165 w 150"/>
                <a:gd name="T33" fmla="*/ 3 h 410"/>
                <a:gd name="T34" fmla="*/ 136 w 150"/>
                <a:gd name="T35" fmla="*/ 3 h 410"/>
                <a:gd name="T36" fmla="*/ 126 w 150"/>
                <a:gd name="T37" fmla="*/ 3 h 410"/>
                <a:gd name="T38" fmla="*/ 112 w 150"/>
                <a:gd name="T39" fmla="*/ 3 h 410"/>
                <a:gd name="T40" fmla="*/ 67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grpSp>
        <p:nvGrpSpPr>
          <p:cNvPr id="84994" name="Group 113"/>
          <p:cNvGrpSpPr>
            <a:grpSpLocks/>
          </p:cNvGrpSpPr>
          <p:nvPr/>
        </p:nvGrpSpPr>
        <p:grpSpPr bwMode="auto">
          <a:xfrm>
            <a:off x="6083300" y="3154363"/>
            <a:ext cx="1289050" cy="1435100"/>
            <a:chOff x="1084" y="711"/>
            <a:chExt cx="2950" cy="2769"/>
          </a:xfrm>
        </p:grpSpPr>
        <p:grpSp>
          <p:nvGrpSpPr>
            <p:cNvPr id="85070" name="Group 114"/>
            <p:cNvGrpSpPr>
              <a:grpSpLocks/>
            </p:cNvGrpSpPr>
            <p:nvPr/>
          </p:nvGrpSpPr>
          <p:grpSpPr bwMode="auto">
            <a:xfrm>
              <a:off x="1084" y="711"/>
              <a:ext cx="2950" cy="2769"/>
              <a:chOff x="2707" y="548"/>
              <a:chExt cx="2950" cy="2769"/>
            </a:xfrm>
          </p:grpSpPr>
          <p:grpSp>
            <p:nvGrpSpPr>
              <p:cNvPr id="85076" name="Group 115"/>
              <p:cNvGrpSpPr>
                <a:grpSpLocks/>
              </p:cNvGrpSpPr>
              <p:nvPr/>
            </p:nvGrpSpPr>
            <p:grpSpPr bwMode="auto">
              <a:xfrm>
                <a:off x="3180" y="1046"/>
                <a:ext cx="2105" cy="1421"/>
                <a:chOff x="578" y="2316"/>
                <a:chExt cx="2105" cy="1421"/>
              </a:xfrm>
            </p:grpSpPr>
            <p:sp>
              <p:nvSpPr>
                <p:cNvPr id="85078"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85079"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pic>
            <p:nvPicPr>
              <p:cNvPr id="85077" name="Picture 118"/>
              <p:cNvPicPr>
                <a:picLocks noChangeArrowheads="1"/>
              </p:cNvPicPr>
              <p:nvPr/>
            </p:nvPicPr>
            <p:blipFill>
              <a:blip r:embed="rId4">
                <a:lum bright="-14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85071" name="Freeform 119"/>
            <p:cNvSpPr>
              <a:spLocks/>
            </p:cNvSpPr>
            <p:nvPr/>
          </p:nvSpPr>
          <p:spPr bwMode="auto">
            <a:xfrm>
              <a:off x="1616" y="2649"/>
              <a:ext cx="88" cy="277"/>
            </a:xfrm>
            <a:custGeom>
              <a:avLst/>
              <a:gdLst>
                <a:gd name="T0" fmla="*/ 251 w 85"/>
                <a:gd name="T1" fmla="*/ 3 h 318"/>
                <a:gd name="T2" fmla="*/ 218 w 85"/>
                <a:gd name="T3" fmla="*/ 3 h 318"/>
                <a:gd name="T4" fmla="*/ 165 w 85"/>
                <a:gd name="T5" fmla="*/ 3 h 318"/>
                <a:gd name="T6" fmla="*/ 189 w 85"/>
                <a:gd name="T7" fmla="*/ 3 h 318"/>
                <a:gd name="T8" fmla="*/ 218 w 85"/>
                <a:gd name="T9" fmla="*/ 3 h 318"/>
                <a:gd name="T10" fmla="*/ 129 w 85"/>
                <a:gd name="T11" fmla="*/ 3 h 318"/>
                <a:gd name="T12" fmla="*/ 129 w 85"/>
                <a:gd name="T13" fmla="*/ 3 h 318"/>
                <a:gd name="T14" fmla="*/ 165 w 85"/>
                <a:gd name="T15" fmla="*/ 3 h 318"/>
                <a:gd name="T16" fmla="*/ 98 w 85"/>
                <a:gd name="T17" fmla="*/ 3 h 318"/>
                <a:gd name="T18" fmla="*/ 129 w 85"/>
                <a:gd name="T19" fmla="*/ 3 h 318"/>
                <a:gd name="T20" fmla="*/ 165 w 85"/>
                <a:gd name="T21" fmla="*/ 3 h 318"/>
                <a:gd name="T22" fmla="*/ 129 w 85"/>
                <a:gd name="T23" fmla="*/ 3 h 318"/>
                <a:gd name="T24" fmla="*/ 165 w 85"/>
                <a:gd name="T25" fmla="*/ 3 h 318"/>
                <a:gd name="T26" fmla="*/ 129 w 85"/>
                <a:gd name="T27" fmla="*/ 3 h 318"/>
                <a:gd name="T28" fmla="*/ 165 w 85"/>
                <a:gd name="T29" fmla="*/ 3 h 318"/>
                <a:gd name="T30" fmla="*/ 189 w 85"/>
                <a:gd name="T31" fmla="*/ 3 h 318"/>
                <a:gd name="T32" fmla="*/ 251 w 85"/>
                <a:gd name="T33" fmla="*/ 3 h 318"/>
                <a:gd name="T34" fmla="*/ 277 w 85"/>
                <a:gd name="T35" fmla="*/ 3 h 318"/>
                <a:gd name="T36" fmla="*/ 251 w 85"/>
                <a:gd name="T37" fmla="*/ 3 h 318"/>
                <a:gd name="T38" fmla="*/ 218 w 85"/>
                <a:gd name="T39" fmla="*/ 3 h 318"/>
                <a:gd name="T40" fmla="*/ 189 w 85"/>
                <a:gd name="T41" fmla="*/ 3 h 318"/>
                <a:gd name="T42" fmla="*/ 129 w 85"/>
                <a:gd name="T43" fmla="*/ 3 h 318"/>
                <a:gd name="T44" fmla="*/ 98 w 85"/>
                <a:gd name="T45" fmla="*/ 3 h 318"/>
                <a:gd name="T46" fmla="*/ 74 w 85"/>
                <a:gd name="T47" fmla="*/ 3 h 318"/>
                <a:gd name="T48" fmla="*/ 5 w 85"/>
                <a:gd name="T49" fmla="*/ 3 h 318"/>
                <a:gd name="T50" fmla="*/ 129 w 85"/>
                <a:gd name="T51" fmla="*/ 3 h 318"/>
                <a:gd name="T52" fmla="*/ 218 w 85"/>
                <a:gd name="T53" fmla="*/ 3 h 318"/>
                <a:gd name="T54" fmla="*/ 251 w 85"/>
                <a:gd name="T55" fmla="*/ 3 h 318"/>
                <a:gd name="T56" fmla="*/ 218 w 85"/>
                <a:gd name="T57" fmla="*/ 3 h 318"/>
                <a:gd name="T58" fmla="*/ 218 w 85"/>
                <a:gd name="T59" fmla="*/ 3 h 318"/>
                <a:gd name="T60" fmla="*/ 165 w 85"/>
                <a:gd name="T61" fmla="*/ 3 h 318"/>
                <a:gd name="T62" fmla="*/ 74 w 85"/>
                <a:gd name="T63" fmla="*/ 3 h 318"/>
                <a:gd name="T64" fmla="*/ 129 w 85"/>
                <a:gd name="T65" fmla="*/ 3 h 318"/>
                <a:gd name="T66" fmla="*/ 189 w 85"/>
                <a:gd name="T67" fmla="*/ 3 h 318"/>
                <a:gd name="T68" fmla="*/ 251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85072" name="Freeform 120"/>
            <p:cNvSpPr>
              <a:spLocks/>
            </p:cNvSpPr>
            <p:nvPr/>
          </p:nvSpPr>
          <p:spPr bwMode="auto">
            <a:xfrm>
              <a:off x="1635" y="2647"/>
              <a:ext cx="109" cy="309"/>
            </a:xfrm>
            <a:custGeom>
              <a:avLst/>
              <a:gdLst>
                <a:gd name="T0" fmla="*/ 1 w 105"/>
                <a:gd name="T1" fmla="*/ 0 h 354"/>
                <a:gd name="T2" fmla="*/ 356 w 105"/>
                <a:gd name="T3" fmla="*/ 3 h 354"/>
                <a:gd name="T4" fmla="*/ 278 w 105"/>
                <a:gd name="T5" fmla="*/ 3 h 354"/>
                <a:gd name="T6" fmla="*/ 321 w 105"/>
                <a:gd name="T7" fmla="*/ 3 h 354"/>
                <a:gd name="T8" fmla="*/ 321 w 105"/>
                <a:gd name="T9" fmla="*/ 3 h 354"/>
                <a:gd name="T10" fmla="*/ 373 w 105"/>
                <a:gd name="T11" fmla="*/ 3 h 354"/>
                <a:gd name="T12" fmla="*/ 373 w 105"/>
                <a:gd name="T13" fmla="*/ 3 h 354"/>
                <a:gd name="T14" fmla="*/ 321 w 105"/>
                <a:gd name="T15" fmla="*/ 3 h 354"/>
                <a:gd name="T16" fmla="*/ 264 w 105"/>
                <a:gd name="T17" fmla="*/ 3 h 354"/>
                <a:gd name="T18" fmla="*/ 60 w 105"/>
                <a:gd name="T19" fmla="*/ 3 h 354"/>
                <a:gd name="T20" fmla="*/ 12 w 105"/>
                <a:gd name="T21" fmla="*/ 3 h 354"/>
                <a:gd name="T22" fmla="*/ 60 w 105"/>
                <a:gd name="T23" fmla="*/ 3 h 354"/>
                <a:gd name="T24" fmla="*/ 9 w 105"/>
                <a:gd name="T25" fmla="*/ 3 h 354"/>
                <a:gd name="T26" fmla="*/ 75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85073" name="Freeform 121"/>
            <p:cNvSpPr>
              <a:spLocks/>
            </p:cNvSpPr>
            <p:nvPr/>
          </p:nvSpPr>
          <p:spPr bwMode="auto">
            <a:xfrm>
              <a:off x="3008" y="2583"/>
              <a:ext cx="155" cy="328"/>
            </a:xfrm>
            <a:custGeom>
              <a:avLst/>
              <a:gdLst>
                <a:gd name="T0" fmla="*/ 582 w 149"/>
                <a:gd name="T1" fmla="*/ 3 h 376"/>
                <a:gd name="T2" fmla="*/ 553 w 149"/>
                <a:gd name="T3" fmla="*/ 3 h 376"/>
                <a:gd name="T4" fmla="*/ 513 w 149"/>
                <a:gd name="T5" fmla="*/ 3 h 376"/>
                <a:gd name="T6" fmla="*/ 506 w 149"/>
                <a:gd name="T7" fmla="*/ 3 h 376"/>
                <a:gd name="T8" fmla="*/ 432 w 149"/>
                <a:gd name="T9" fmla="*/ 3 h 376"/>
                <a:gd name="T10" fmla="*/ 341 w 149"/>
                <a:gd name="T11" fmla="*/ 3 h 376"/>
                <a:gd name="T12" fmla="*/ 274 w 149"/>
                <a:gd name="T13" fmla="*/ 3 h 376"/>
                <a:gd name="T14" fmla="*/ 230 w 149"/>
                <a:gd name="T15" fmla="*/ 3 h 376"/>
                <a:gd name="T16" fmla="*/ 73 w 149"/>
                <a:gd name="T17" fmla="*/ 3 h 376"/>
                <a:gd name="T18" fmla="*/ 2 w 149"/>
                <a:gd name="T19" fmla="*/ 3 h 376"/>
                <a:gd name="T20" fmla="*/ 5 w 149"/>
                <a:gd name="T21" fmla="*/ 3 h 376"/>
                <a:gd name="T22" fmla="*/ 8 w 149"/>
                <a:gd name="T23" fmla="*/ 3 h 376"/>
                <a:gd name="T24" fmla="*/ 82 w 149"/>
                <a:gd name="T25" fmla="*/ 3 h 376"/>
                <a:gd name="T26" fmla="*/ 137 w 149"/>
                <a:gd name="T27" fmla="*/ 3 h 376"/>
                <a:gd name="T28" fmla="*/ 174 w 149"/>
                <a:gd name="T29" fmla="*/ 3 h 376"/>
                <a:gd name="T30" fmla="*/ 331 w 149"/>
                <a:gd name="T31" fmla="*/ 3 h 376"/>
                <a:gd name="T32" fmla="*/ 506 w 149"/>
                <a:gd name="T33" fmla="*/ 3 h 376"/>
                <a:gd name="T34" fmla="*/ 582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85074" name="Freeform 122"/>
            <p:cNvSpPr>
              <a:spLocks/>
            </p:cNvSpPr>
            <p:nvPr/>
          </p:nvSpPr>
          <p:spPr bwMode="auto">
            <a:xfrm>
              <a:off x="1714" y="1020"/>
              <a:ext cx="99" cy="440"/>
            </a:xfrm>
            <a:custGeom>
              <a:avLst/>
              <a:gdLst>
                <a:gd name="T0" fmla="*/ 76 w 96"/>
                <a:gd name="T1" fmla="*/ 3 h 504"/>
                <a:gd name="T2" fmla="*/ 182 w 96"/>
                <a:gd name="T3" fmla="*/ 3 h 504"/>
                <a:gd name="T4" fmla="*/ 217 w 96"/>
                <a:gd name="T5" fmla="*/ 3 h 504"/>
                <a:gd name="T6" fmla="*/ 217 w 96"/>
                <a:gd name="T7" fmla="*/ 3 h 504"/>
                <a:gd name="T8" fmla="*/ 268 w 96"/>
                <a:gd name="T9" fmla="*/ 3 h 504"/>
                <a:gd name="T10" fmla="*/ 290 w 96"/>
                <a:gd name="T11" fmla="*/ 3 h 504"/>
                <a:gd name="T12" fmla="*/ 268 w 96"/>
                <a:gd name="T13" fmla="*/ 3 h 504"/>
                <a:gd name="T14" fmla="*/ 233 w 96"/>
                <a:gd name="T15" fmla="*/ 3 h 504"/>
                <a:gd name="T16" fmla="*/ 83 w 96"/>
                <a:gd name="T17" fmla="*/ 3 h 504"/>
                <a:gd name="T18" fmla="*/ 76 w 96"/>
                <a:gd name="T19" fmla="*/ 3 h 504"/>
                <a:gd name="T20" fmla="*/ 92 w 96"/>
                <a:gd name="T21" fmla="*/ 3 h 504"/>
                <a:gd name="T22" fmla="*/ 117 w 96"/>
                <a:gd name="T23" fmla="*/ 3 h 504"/>
                <a:gd name="T24" fmla="*/ 72 w 96"/>
                <a:gd name="T25" fmla="*/ 3 h 504"/>
                <a:gd name="T26" fmla="*/ 76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85075" name="Freeform 123"/>
            <p:cNvSpPr>
              <a:spLocks/>
            </p:cNvSpPr>
            <p:nvPr/>
          </p:nvSpPr>
          <p:spPr bwMode="auto">
            <a:xfrm>
              <a:off x="3431" y="1007"/>
              <a:ext cx="156" cy="358"/>
            </a:xfrm>
            <a:custGeom>
              <a:avLst/>
              <a:gdLst>
                <a:gd name="T0" fmla="*/ 5 w 150"/>
                <a:gd name="T1" fmla="*/ 3 h 410"/>
                <a:gd name="T2" fmla="*/ 165 w 150"/>
                <a:gd name="T3" fmla="*/ 3 h 410"/>
                <a:gd name="T4" fmla="*/ 329 w 150"/>
                <a:gd name="T5" fmla="*/ 3 h 410"/>
                <a:gd name="T6" fmla="*/ 385 w 150"/>
                <a:gd name="T7" fmla="*/ 3 h 410"/>
                <a:gd name="T8" fmla="*/ 470 w 150"/>
                <a:gd name="T9" fmla="*/ 3 h 410"/>
                <a:gd name="T10" fmla="*/ 526 w 150"/>
                <a:gd name="T11" fmla="*/ 3 h 410"/>
                <a:gd name="T12" fmla="*/ 556 w 150"/>
                <a:gd name="T13" fmla="*/ 3 h 410"/>
                <a:gd name="T14" fmla="*/ 569 w 150"/>
                <a:gd name="T15" fmla="*/ 3 h 410"/>
                <a:gd name="T16" fmla="*/ 592 w 150"/>
                <a:gd name="T17" fmla="*/ 3 h 410"/>
                <a:gd name="T18" fmla="*/ 600 w 150"/>
                <a:gd name="T19" fmla="*/ 3 h 410"/>
                <a:gd name="T20" fmla="*/ 534 w 150"/>
                <a:gd name="T21" fmla="*/ 0 h 410"/>
                <a:gd name="T22" fmla="*/ 385 w 150"/>
                <a:gd name="T23" fmla="*/ 3 h 410"/>
                <a:gd name="T24" fmla="*/ 316 w 150"/>
                <a:gd name="T25" fmla="*/ 3 h 410"/>
                <a:gd name="T26" fmla="*/ 272 w 150"/>
                <a:gd name="T27" fmla="*/ 3 h 410"/>
                <a:gd name="T28" fmla="*/ 235 w 150"/>
                <a:gd name="T29" fmla="*/ 3 h 410"/>
                <a:gd name="T30" fmla="*/ 172 w 150"/>
                <a:gd name="T31" fmla="*/ 3 h 410"/>
                <a:gd name="T32" fmla="*/ 165 w 150"/>
                <a:gd name="T33" fmla="*/ 3 h 410"/>
                <a:gd name="T34" fmla="*/ 136 w 150"/>
                <a:gd name="T35" fmla="*/ 3 h 410"/>
                <a:gd name="T36" fmla="*/ 126 w 150"/>
                <a:gd name="T37" fmla="*/ 3 h 410"/>
                <a:gd name="T38" fmla="*/ 112 w 150"/>
                <a:gd name="T39" fmla="*/ 3 h 410"/>
                <a:gd name="T40" fmla="*/ 67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sp>
        <p:nvSpPr>
          <p:cNvPr id="536578"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84996"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84997"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84998" name="Rectangle 5"/>
          <p:cNvSpPr>
            <a:spLocks noChangeArrowheads="1"/>
          </p:cNvSpPr>
          <p:nvPr/>
        </p:nvSpPr>
        <p:spPr bwMode="auto">
          <a:xfrm>
            <a:off x="3059113" y="879475"/>
            <a:ext cx="1235075"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රාජකීය</a:t>
            </a:r>
            <a:endParaRPr lang="en-US" sz="2400" b="1">
              <a:solidFill>
                <a:schemeClr val="accent2"/>
              </a:solidFill>
              <a:latin typeface="Times" charset="0"/>
            </a:endParaRPr>
          </a:p>
        </p:txBody>
      </p:sp>
      <p:sp>
        <p:nvSpPr>
          <p:cNvPr id="84999"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36583" name="Rectangle 7"/>
          <p:cNvSpPr>
            <a:spLocks noChangeArrowheads="1"/>
          </p:cNvSpPr>
          <p:nvPr/>
        </p:nvSpPr>
        <p:spPr bwMode="auto">
          <a:xfrm>
            <a:off x="4786313" y="928688"/>
            <a:ext cx="1598612" cy="393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000" b="1">
                <a:solidFill>
                  <a:srgbClr val="FAFD00"/>
                </a:solidFill>
                <a:latin typeface="Times" pitchFamily="-112" charset="0"/>
                <a:ea typeface="+mn-ea"/>
                <a:cs typeface="+mn-cs"/>
              </a:rPr>
              <a:t>ca. 1000 B.C.</a:t>
            </a:r>
          </a:p>
        </p:txBody>
      </p:sp>
      <p:sp>
        <p:nvSpPr>
          <p:cNvPr id="85001"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5002" name="Rectangle 10"/>
          <p:cNvSpPr>
            <a:spLocks noChangeArrowheads="1"/>
          </p:cNvSpPr>
          <p:nvPr/>
        </p:nvSpPr>
        <p:spPr bwMode="auto">
          <a:xfrm>
            <a:off x="3846513" y="1387475"/>
            <a:ext cx="1425575"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S - D - S</a:t>
            </a:r>
          </a:p>
        </p:txBody>
      </p:sp>
      <p:sp>
        <p:nvSpPr>
          <p:cNvPr id="536587" name="Rectangle 11"/>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10             2</a:t>
            </a:r>
          </a:p>
        </p:txBody>
      </p:sp>
      <p:sp>
        <p:nvSpPr>
          <p:cNvPr id="536589" name="Rectangle 13"/>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grpSp>
        <p:nvGrpSpPr>
          <p:cNvPr id="85005" name="Group 14"/>
          <p:cNvGrpSpPr>
            <a:grpSpLocks/>
          </p:cNvGrpSpPr>
          <p:nvPr/>
        </p:nvGrpSpPr>
        <p:grpSpPr bwMode="auto">
          <a:xfrm>
            <a:off x="901700" y="2603500"/>
            <a:ext cx="2201863" cy="1765300"/>
            <a:chOff x="568" y="1640"/>
            <a:chExt cx="1387" cy="1112"/>
          </a:xfrm>
        </p:grpSpPr>
        <p:grpSp>
          <p:nvGrpSpPr>
            <p:cNvPr id="85065" name="Group 15"/>
            <p:cNvGrpSpPr>
              <a:grpSpLocks/>
            </p:cNvGrpSpPr>
            <p:nvPr/>
          </p:nvGrpSpPr>
          <p:grpSpPr bwMode="auto">
            <a:xfrm>
              <a:off x="568" y="1640"/>
              <a:ext cx="1249" cy="1112"/>
              <a:chOff x="568" y="1640"/>
              <a:chExt cx="1249" cy="1112"/>
            </a:xfrm>
          </p:grpSpPr>
          <p:sp>
            <p:nvSpPr>
              <p:cNvPr id="536592" name="Oval 16"/>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85068" name="Freeform 17"/>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85069" name="Freeform 18"/>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grpSp>
        <p:sp>
          <p:nvSpPr>
            <p:cNvPr id="536595" name="Rectangle 19"/>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pitchFamily="-112" charset="0"/>
                  <a:ea typeface="+mn-ea"/>
                  <a:cs typeface="+mn-cs"/>
                </a:rPr>
                <a:t>A </a:t>
              </a:r>
              <a:r>
                <a:rPr lang="en-US" sz="6000">
                  <a:solidFill>
                    <a:srgbClr val="51DC00"/>
                  </a:solidFill>
                  <a:latin typeface="Times" pitchFamily="-112" charset="0"/>
                  <a:ea typeface="+mn-ea"/>
                  <a:cs typeface="+mn-cs"/>
                </a:rPr>
                <a:t>R</a:t>
              </a:r>
              <a:r>
                <a:rPr lang="en-US" sz="3600">
                  <a:solidFill>
                    <a:schemeClr val="tx2"/>
                  </a:solidFill>
                  <a:latin typeface="Times" pitchFamily="-112" charset="0"/>
                  <a:ea typeface="+mn-ea"/>
                  <a:cs typeface="+mn-cs"/>
                </a:rPr>
                <a:t> C</a:t>
              </a:r>
            </a:p>
          </p:txBody>
        </p:sp>
      </p:grpSp>
      <p:sp>
        <p:nvSpPr>
          <p:cNvPr id="536596" name="Rectangle 20"/>
          <p:cNvSpPr>
            <a:spLocks noChangeArrowheads="1"/>
          </p:cNvSpPr>
          <p:nvPr/>
        </p:nvSpPr>
        <p:spPr bwMode="auto">
          <a:xfrm>
            <a:off x="3033713" y="2246313"/>
            <a:ext cx="3898900" cy="515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b="1">
                <a:solidFill>
                  <a:schemeClr val="accent2"/>
                </a:solidFill>
                <a:latin typeface="Times" charset="0"/>
              </a:rPr>
              <a:t> උතුර</a:t>
            </a:r>
            <a:r>
              <a:rPr lang="en-AU" b="1">
                <a:solidFill>
                  <a:schemeClr val="accent2"/>
                </a:solidFill>
                <a:latin typeface="Times" charset="0"/>
              </a:rPr>
              <a:t>       </a:t>
            </a:r>
            <a:r>
              <a:rPr lang="en-US" b="1">
                <a:solidFill>
                  <a:schemeClr val="accent2"/>
                </a:solidFill>
                <a:latin typeface="Times" charset="0"/>
              </a:rPr>
              <a:t>  දකුණ</a:t>
            </a:r>
          </a:p>
        </p:txBody>
      </p:sp>
      <p:sp>
        <p:nvSpPr>
          <p:cNvPr id="536597" name="Rectangle 21"/>
          <p:cNvSpPr>
            <a:spLocks noChangeArrowheads="1"/>
          </p:cNvSpPr>
          <p:nvPr/>
        </p:nvSpPr>
        <p:spPr bwMode="auto">
          <a:xfrm>
            <a:off x="3143250" y="2746375"/>
            <a:ext cx="2455863"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400" b="1">
                <a:solidFill>
                  <a:schemeClr val="accent2"/>
                </a:solidFill>
                <a:latin typeface="Times" charset="0"/>
              </a:rPr>
              <a:t>ඉශ්‍රායෙලය </a:t>
            </a:r>
            <a:r>
              <a:rPr lang="en-US" b="1">
                <a:solidFill>
                  <a:schemeClr val="accent2"/>
                </a:solidFill>
                <a:latin typeface="Times" charset="0"/>
              </a:rPr>
              <a:t>    යුදා</a:t>
            </a:r>
          </a:p>
        </p:txBody>
      </p:sp>
      <p:sp>
        <p:nvSpPr>
          <p:cNvPr id="85008" name="Rectangle 22"/>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5009" name="Line 23"/>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5010" name="Line 24"/>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5011" name="Line 25"/>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5012" name="Line 26"/>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5013" name="Line 27"/>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5014" name="Line 28"/>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5015" name="Line 29"/>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5016" name="Line 30"/>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5017" name="Line 31"/>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5018" name="Rectangle 32"/>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5019" name="Rectangle 33"/>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5020" name="Rectangle 34"/>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5021" name="Rectangle 35"/>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36614" name="Rectangle 38"/>
          <p:cNvSpPr>
            <a:spLocks noChangeArrowheads="1"/>
          </p:cNvSpPr>
          <p:nvPr/>
        </p:nvSpPr>
        <p:spPr bwMode="auto">
          <a:xfrm>
            <a:off x="6200775" y="2159000"/>
            <a:ext cx="2868613" cy="828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2400" b="1" i="1" dirty="0">
                <a:solidFill>
                  <a:schemeClr val="tx1"/>
                </a:solidFill>
                <a:latin typeface="Helvetica" charset="0"/>
                <a:cs typeface="MS PGothic" charset="0"/>
              </a:rPr>
              <a:t>2 Sam. 7: 4-16</a:t>
            </a:r>
          </a:p>
          <a:p>
            <a:pPr>
              <a:defRPr/>
            </a:pPr>
            <a:r>
              <a:rPr lang="en-US" sz="2400" b="1" i="1" dirty="0">
                <a:solidFill>
                  <a:schemeClr val="tx1"/>
                </a:solidFill>
                <a:latin typeface="Helvetica" charset="0"/>
                <a:cs typeface="MS PGothic" charset="0"/>
              </a:rPr>
              <a:t>1 </a:t>
            </a:r>
            <a:r>
              <a:rPr lang="en-US" sz="2400" b="1" i="1" dirty="0" err="1">
                <a:solidFill>
                  <a:schemeClr val="tx1"/>
                </a:solidFill>
                <a:latin typeface="Helvetica" charset="0"/>
                <a:cs typeface="MS PGothic" charset="0"/>
              </a:rPr>
              <a:t>ලේකම්</a:t>
            </a:r>
            <a:r>
              <a:rPr lang="en-US" sz="2400" b="1" i="1" dirty="0">
                <a:solidFill>
                  <a:schemeClr val="tx1"/>
                </a:solidFill>
                <a:latin typeface="Helvetica" charset="0"/>
                <a:cs typeface="MS PGothic" charset="0"/>
              </a:rPr>
              <a:t>. 17:3-15</a:t>
            </a:r>
          </a:p>
        </p:txBody>
      </p:sp>
      <p:sp>
        <p:nvSpPr>
          <p:cNvPr id="536615" name="Rectangle 39"/>
          <p:cNvSpPr>
            <a:spLocks noChangeArrowheads="1"/>
          </p:cNvSpPr>
          <p:nvPr/>
        </p:nvSpPr>
        <p:spPr bwMode="auto">
          <a:xfrm>
            <a:off x="3173413" y="1781175"/>
            <a:ext cx="2825750" cy="520700"/>
          </a:xfrm>
          <a:prstGeom prst="rect">
            <a:avLst/>
          </a:prstGeom>
          <a:noFill/>
          <a:ln w="12700">
            <a:noFill/>
            <a:miter lim="800000"/>
            <a:headEnd/>
            <a:tailEnd/>
          </a:ln>
          <a:effectLst/>
        </p:spPr>
        <p:txBody>
          <a:bodyPr wrap="none" lIns="90487" tIns="44450" rIns="90487" bIns="44450">
            <a:spAutoFit/>
          </a:bodyPr>
          <a:lstStyle/>
          <a:p>
            <a:pPr>
              <a:defRPr/>
            </a:pPr>
            <a:r>
              <a:rPr lang="en-US" b="1">
                <a:solidFill>
                  <a:schemeClr val="accent1"/>
                </a:solidFill>
                <a:effectLst>
                  <a:outerShdw blurRad="38100" dist="38100" dir="2700000" algn="tl">
                    <a:srgbClr val="000000"/>
                  </a:outerShdw>
                </a:effectLst>
                <a:latin typeface="Times" charset="0"/>
                <a:cs typeface="MS PGothic" charset="0"/>
              </a:rPr>
              <a:t>&lt;&lt;&lt;&lt; </a:t>
            </a:r>
            <a:r>
              <a:rPr lang="en-US" b="1" i="1">
                <a:solidFill>
                  <a:schemeClr val="accent1"/>
                </a:solidFill>
                <a:effectLst>
                  <a:outerShdw blurRad="38100" dist="38100" dir="2700000" algn="tl">
                    <a:srgbClr val="000000"/>
                  </a:outerShdw>
                </a:effectLst>
                <a:latin typeface="Times" charset="0"/>
                <a:cs typeface="MS PGothic" charset="0"/>
              </a:rPr>
              <a:t>බෙදීම</a:t>
            </a:r>
            <a:r>
              <a:rPr lang="en-US" b="1">
                <a:solidFill>
                  <a:schemeClr val="accent1"/>
                </a:solidFill>
                <a:effectLst>
                  <a:outerShdw blurRad="38100" dist="38100" dir="2700000" algn="tl">
                    <a:srgbClr val="000000"/>
                  </a:outerShdw>
                </a:effectLst>
                <a:latin typeface="Times" charset="0"/>
                <a:cs typeface="MS PGothic" charset="0"/>
              </a:rPr>
              <a:t>&gt;&gt;&gt;&gt;</a:t>
            </a:r>
          </a:p>
        </p:txBody>
      </p:sp>
      <p:sp>
        <p:nvSpPr>
          <p:cNvPr id="85024" name="Line 40"/>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6619" name="Line 43"/>
          <p:cNvSpPr>
            <a:spLocks noChangeShapeType="1"/>
          </p:cNvSpPr>
          <p:nvPr/>
        </p:nvSpPr>
        <p:spPr bwMode="auto">
          <a:xfrm>
            <a:off x="4638675" y="2322513"/>
            <a:ext cx="0" cy="3327400"/>
          </a:xfrm>
          <a:prstGeom prst="line">
            <a:avLst/>
          </a:prstGeom>
          <a:noFill/>
          <a:ln w="508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6646" name="Text Box 70"/>
          <p:cNvSpPr txBox="1">
            <a:spLocks noChangeArrowheads="1"/>
          </p:cNvSpPr>
          <p:nvPr/>
        </p:nvSpPr>
        <p:spPr bwMode="auto">
          <a:xfrm>
            <a:off x="1765300" y="-9525"/>
            <a:ext cx="703421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600" b="1">
                <a:solidFill>
                  <a:schemeClr val="tx1"/>
                </a:solidFill>
                <a:latin typeface="Comic Sans MS" charset="0"/>
              </a:rPr>
              <a:t>1 රාජාවලිය</a:t>
            </a:r>
            <a:r>
              <a:rPr lang="en-AU" sz="1600" b="1">
                <a:solidFill>
                  <a:schemeClr val="tx1"/>
                </a:solidFill>
                <a:latin typeface="Comic Sans MS" charset="0"/>
              </a:rPr>
              <a:t> </a:t>
            </a:r>
            <a:r>
              <a:rPr lang="en-US" sz="1600" b="1">
                <a:solidFill>
                  <a:schemeClr val="tx1"/>
                </a:solidFill>
                <a:latin typeface="Comic Sans MS" charset="0"/>
              </a:rPr>
              <a:t>12:25 සිට</a:t>
            </a:r>
            <a:r>
              <a:rPr lang="en-AU" sz="1600" b="1">
                <a:solidFill>
                  <a:schemeClr val="tx1"/>
                </a:solidFill>
                <a:latin typeface="Comic Sans MS" charset="0"/>
              </a:rPr>
              <a:t> </a:t>
            </a:r>
            <a:r>
              <a:rPr lang="en-US" sz="1600" b="1">
                <a:solidFill>
                  <a:schemeClr val="tx1"/>
                </a:solidFill>
                <a:latin typeface="Comic Sans MS" charset="0"/>
              </a:rPr>
              <a:t>14:31</a:t>
            </a:r>
          </a:p>
        </p:txBody>
      </p:sp>
      <p:sp>
        <p:nvSpPr>
          <p:cNvPr id="536649" name="Line 73"/>
          <p:cNvSpPr>
            <a:spLocks noChangeShapeType="1"/>
          </p:cNvSpPr>
          <p:nvPr/>
        </p:nvSpPr>
        <p:spPr bwMode="auto">
          <a:xfrm>
            <a:off x="4905375" y="1333500"/>
            <a:ext cx="301625" cy="603250"/>
          </a:xfrm>
          <a:prstGeom prst="line">
            <a:avLst/>
          </a:prstGeom>
          <a:noFill/>
          <a:ln w="76200">
            <a:solidFill>
              <a:srgbClr val="FF00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536650" name="Line 74"/>
          <p:cNvSpPr>
            <a:spLocks noChangeShapeType="1"/>
          </p:cNvSpPr>
          <p:nvPr/>
        </p:nvSpPr>
        <p:spPr bwMode="auto">
          <a:xfrm flipH="1">
            <a:off x="4803775" y="1343025"/>
            <a:ext cx="460375" cy="619125"/>
          </a:xfrm>
          <a:prstGeom prst="line">
            <a:avLst/>
          </a:prstGeom>
          <a:noFill/>
          <a:ln w="76200">
            <a:solidFill>
              <a:srgbClr val="FF00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nvGrpSpPr>
          <p:cNvPr id="85029" name="Group 116"/>
          <p:cNvGrpSpPr>
            <a:grpSpLocks/>
          </p:cNvGrpSpPr>
          <p:nvPr/>
        </p:nvGrpSpPr>
        <p:grpSpPr bwMode="auto">
          <a:xfrm>
            <a:off x="8018463" y="3436938"/>
            <a:ext cx="981075" cy="1843087"/>
            <a:chOff x="5051" y="2165"/>
            <a:chExt cx="618" cy="1161"/>
          </a:xfrm>
        </p:grpSpPr>
        <p:grpSp>
          <p:nvGrpSpPr>
            <p:cNvPr id="85046" name="Group 117"/>
            <p:cNvGrpSpPr>
              <a:grpSpLocks/>
            </p:cNvGrpSpPr>
            <p:nvPr/>
          </p:nvGrpSpPr>
          <p:grpSpPr bwMode="auto">
            <a:xfrm>
              <a:off x="5051" y="2165"/>
              <a:ext cx="618" cy="1161"/>
              <a:chOff x="5051" y="2165"/>
              <a:chExt cx="618" cy="1161"/>
            </a:xfrm>
          </p:grpSpPr>
          <p:sp>
            <p:nvSpPr>
              <p:cNvPr id="85048" name="Freeform 11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85049" name="AutoShape 11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85050" name="Rectangle 12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85051" name="Line 12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5052" name="Rectangle 12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5053" name="Rectangle 12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5054" name="Line 12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5055" name="Line 12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5056" name="Line 12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5057" name="Line 12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5058" name="Line 12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5059" name="Line 12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5060" name="Line 13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5061" name="Line 13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5062" name="Line 13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5063" name="Line 13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5064" name="Rectangle 134"/>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රාජකීය</a:t>
                </a:r>
              </a:p>
            </p:txBody>
          </p:sp>
        </p:grpSp>
        <p:sp>
          <p:nvSpPr>
            <p:cNvPr id="85047" name="Rectangle 135"/>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536712" name="Rectangle 136"/>
          <p:cNvSpPr>
            <a:spLocks noChangeArrowheads="1"/>
          </p:cNvSpPr>
          <p:nvPr/>
        </p:nvSpPr>
        <p:spPr bwMode="auto">
          <a:xfrm>
            <a:off x="8267700" y="3765550"/>
            <a:ext cx="460375" cy="228600"/>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cs typeface="MS PGothic" charset="0"/>
              </a:rPr>
              <a:t>බෙදීම</a:t>
            </a:r>
          </a:p>
        </p:txBody>
      </p:sp>
      <p:sp>
        <p:nvSpPr>
          <p:cNvPr id="85031" name="Rectangle 138"/>
          <p:cNvSpPr>
            <a:spLocks noChangeArrowheads="1"/>
          </p:cNvSpPr>
          <p:nvPr/>
        </p:nvSpPr>
        <p:spPr bwMode="auto">
          <a:xfrm>
            <a:off x="8032750" y="3973513"/>
            <a:ext cx="936625" cy="211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North       South</a:t>
            </a:r>
          </a:p>
        </p:txBody>
      </p:sp>
      <p:grpSp>
        <p:nvGrpSpPr>
          <p:cNvPr id="85032" name="Group 143"/>
          <p:cNvGrpSpPr>
            <a:grpSpLocks/>
          </p:cNvGrpSpPr>
          <p:nvPr/>
        </p:nvGrpSpPr>
        <p:grpSpPr bwMode="auto">
          <a:xfrm>
            <a:off x="8061325" y="4151313"/>
            <a:ext cx="931863" cy="377825"/>
            <a:chOff x="5078" y="2615"/>
            <a:chExt cx="587" cy="238"/>
          </a:xfrm>
        </p:grpSpPr>
        <p:sp>
          <p:nvSpPr>
            <p:cNvPr id="85043" name="Rectangle 137"/>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Israel</a:t>
              </a:r>
            </a:p>
          </p:txBody>
        </p:sp>
        <p:sp>
          <p:nvSpPr>
            <p:cNvPr id="85044" name="Rectangle 139"/>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85045" name="Rectangle 140"/>
            <p:cNvSpPr>
              <a:spLocks noChangeArrowheads="1"/>
            </p:cNvSpPr>
            <p:nvPr/>
          </p:nvSpPr>
          <p:spPr bwMode="auto">
            <a:xfrm>
              <a:off x="5105" y="2720"/>
              <a:ext cx="470"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85033" name="Text Box 141"/>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85034" name="Text Box 142"/>
          <p:cNvSpPr txBox="1">
            <a:spLocks noChangeArrowheads="1"/>
          </p:cNvSpPr>
          <p:nvPr/>
        </p:nvSpPr>
        <p:spPr bwMode="auto">
          <a:xfrm>
            <a:off x="8602663" y="6473825"/>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3</a:t>
            </a:r>
            <a:endParaRPr lang="en-US" sz="1600">
              <a:solidFill>
                <a:srgbClr val="FFA27C"/>
              </a:solidFill>
              <a:latin typeface="Comic Sans MS" charset="0"/>
            </a:endParaRPr>
          </a:p>
        </p:txBody>
      </p:sp>
      <p:sp>
        <p:nvSpPr>
          <p:cNvPr id="536720" name="Rectangle 144"/>
          <p:cNvSpPr>
            <a:spLocks noChangeArrowheads="1"/>
          </p:cNvSpPr>
          <p:nvPr/>
        </p:nvSpPr>
        <p:spPr bwMode="auto">
          <a:xfrm>
            <a:off x="8116888" y="654685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39</a:t>
            </a:r>
          </a:p>
        </p:txBody>
      </p:sp>
      <p:sp>
        <p:nvSpPr>
          <p:cNvPr id="85036" name="Text Box 145"/>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536748" name="AutoShape 172"/>
          <p:cNvSpPr>
            <a:spLocks noChangeArrowheads="1"/>
          </p:cNvSpPr>
          <p:nvPr/>
        </p:nvSpPr>
        <p:spPr bwMode="auto">
          <a:xfrm>
            <a:off x="3006725" y="2214563"/>
            <a:ext cx="3178175" cy="1550987"/>
          </a:xfrm>
          <a:prstGeom prst="roundRect">
            <a:avLst>
              <a:gd name="adj" fmla="val 16667"/>
            </a:avLst>
          </a:prstGeom>
          <a:noFill/>
          <a:ln w="76200">
            <a:solidFill>
              <a:srgbClr val="F8131B"/>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cs typeface="MS PGothic" charset="0"/>
            </a:endParaRPr>
          </a:p>
        </p:txBody>
      </p:sp>
      <p:grpSp>
        <p:nvGrpSpPr>
          <p:cNvPr id="85038" name="Group 97"/>
          <p:cNvGrpSpPr>
            <a:grpSpLocks/>
          </p:cNvGrpSpPr>
          <p:nvPr/>
        </p:nvGrpSpPr>
        <p:grpSpPr bwMode="auto">
          <a:xfrm>
            <a:off x="519113" y="117475"/>
            <a:ext cx="854075" cy="1720850"/>
            <a:chOff x="519113" y="312738"/>
            <a:chExt cx="854075" cy="1910769"/>
          </a:xfrm>
        </p:grpSpPr>
        <p:sp>
          <p:nvSpPr>
            <p:cNvPr id="99" name="Rectangle 98"/>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cs typeface="MS PGothic" charset="0"/>
                </a:rPr>
                <a:t>7</a:t>
              </a:r>
              <a:endParaRPr lang="en-US">
                <a:cs typeface="MS PGothic" charset="0"/>
              </a:endParaRPr>
            </a:p>
          </p:txBody>
        </p:sp>
        <p:sp>
          <p:nvSpPr>
            <p:cNvPr id="100"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123" name="Title 122"/>
          <p:cNvSpPr>
            <a:spLocks noGrp="1"/>
          </p:cNvSpPr>
          <p:nvPr>
            <p:ph type="title" idx="4294967295"/>
          </p:nvPr>
        </p:nvSpPr>
        <p:spPr>
          <a:xfrm>
            <a:off x="1862138" y="341313"/>
            <a:ext cx="5846762" cy="755650"/>
          </a:xfrm>
          <a:prstGeom prst="rect">
            <a:avLst/>
          </a:prstGeom>
        </p:spPr>
        <p:txBody>
          <a:bodyPr/>
          <a:lstStyle/>
          <a:p>
            <a:pPr>
              <a:defRPr/>
            </a:pPr>
            <a:r>
              <a:rPr lang="en-US" sz="3600" b="1" i="1">
                <a:latin typeface="Helvetica" charset="0"/>
              </a:rPr>
              <a:t>සාලමොන්ගෙන් පසුව...</a:t>
            </a:r>
          </a:p>
        </p:txBody>
      </p:sp>
      <p:sp>
        <p:nvSpPr>
          <p:cNvPr id="122" name="Text Box 95"/>
          <p:cNvSpPr txBox="1">
            <a:spLocks noChangeArrowheads="1"/>
          </p:cNvSpPr>
          <p:nvPr/>
        </p:nvSpPr>
        <p:spPr bwMode="auto">
          <a:xfrm>
            <a:off x="6248400" y="1376363"/>
            <a:ext cx="863600" cy="701675"/>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p>
            <a:pPr algn="ctr">
              <a:spcBef>
                <a:spcPct val="50000"/>
              </a:spcBef>
              <a:defRPr/>
            </a:pPr>
            <a:r>
              <a:rPr lang="en-US" sz="4000" i="1" dirty="0">
                <a:solidFill>
                  <a:schemeClr val="tx1"/>
                </a:solidFill>
                <a:latin typeface="Kosher-Normal" pitchFamily="-105" charset="0"/>
                <a:ea typeface="Times New Roman" pitchFamily="-105" charset="0"/>
                <a:cs typeface="Times New Roman" pitchFamily="-105" charset="0"/>
              </a:rPr>
              <a:t>DC</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536649"/>
                                        </p:tgtEl>
                                        <p:attrNameLst>
                                          <p:attrName>style.visibility</p:attrName>
                                        </p:attrNameLst>
                                      </p:cBhvr>
                                      <p:to>
                                        <p:strVal val="visible"/>
                                      </p:to>
                                    </p:set>
                                    <p:animEffect transition="in" filter="wipe(up)">
                                      <p:cBhvr>
                                        <p:cTn id="7" dur="500"/>
                                        <p:tgtEl>
                                          <p:spTgt spid="536649"/>
                                        </p:tgtEl>
                                      </p:cBhvr>
                                    </p:animEffect>
                                  </p:childTnLst>
                                </p:cTn>
                              </p:par>
                            </p:childTnLst>
                          </p:cTn>
                        </p:par>
                        <p:par>
                          <p:cTn id="8" fill="hold" nodeType="afterGroup">
                            <p:stCondLst>
                              <p:cond delay="500"/>
                            </p:stCondLst>
                            <p:childTnLst>
                              <p:par>
                                <p:cTn id="9" presetID="22" presetClass="entr" presetSubtype="1" fill="hold" nodeType="afterEffect">
                                  <p:stCondLst>
                                    <p:cond delay="100"/>
                                  </p:stCondLst>
                                  <p:childTnLst>
                                    <p:set>
                                      <p:cBhvr>
                                        <p:cTn id="10" dur="1" fill="hold">
                                          <p:stCondLst>
                                            <p:cond delay="0"/>
                                          </p:stCondLst>
                                        </p:cTn>
                                        <p:tgtEl>
                                          <p:spTgt spid="536650"/>
                                        </p:tgtEl>
                                        <p:attrNameLst>
                                          <p:attrName>style.visibility</p:attrName>
                                        </p:attrNameLst>
                                      </p:cBhvr>
                                      <p:to>
                                        <p:strVal val="visible"/>
                                      </p:to>
                                    </p:set>
                                    <p:animEffect transition="in" filter="wipe(up)">
                                      <p:cBhvr>
                                        <p:cTn id="11" dur="500"/>
                                        <p:tgtEl>
                                          <p:spTgt spid="53665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9" presetClass="entr" presetSubtype="10" fill="hold" grpId="0" nodeType="clickEffect">
                                  <p:stCondLst>
                                    <p:cond delay="0"/>
                                  </p:stCondLst>
                                  <p:childTnLst>
                                    <p:set>
                                      <p:cBhvr>
                                        <p:cTn id="15" dur="1" fill="hold">
                                          <p:stCondLst>
                                            <p:cond delay="0"/>
                                          </p:stCondLst>
                                        </p:cTn>
                                        <p:tgtEl>
                                          <p:spTgt spid="536615"/>
                                        </p:tgtEl>
                                        <p:attrNameLst>
                                          <p:attrName>style.visibility</p:attrName>
                                        </p:attrNameLst>
                                      </p:cBhvr>
                                      <p:to>
                                        <p:strVal val="visible"/>
                                      </p:to>
                                    </p:set>
                                    <p:anim calcmode="lin" valueType="num">
                                      <p:cBhvr>
                                        <p:cTn id="16" dur="5000" fill="hold"/>
                                        <p:tgtEl>
                                          <p:spTgt spid="536615"/>
                                        </p:tgtEl>
                                        <p:attrNameLst>
                                          <p:attrName>ppt_w</p:attrName>
                                        </p:attrNameLst>
                                      </p:cBhvr>
                                      <p:tavLst>
                                        <p:tav tm="0" fmla="#ppt_w*sin(2.5*pi*$)">
                                          <p:val>
                                            <p:fltVal val="0"/>
                                          </p:val>
                                        </p:tav>
                                        <p:tav tm="100000">
                                          <p:val>
                                            <p:fltVal val="1"/>
                                          </p:val>
                                        </p:tav>
                                      </p:tavLst>
                                    </p:anim>
                                    <p:anim calcmode="lin" valueType="num">
                                      <p:cBhvr>
                                        <p:cTn id="17" dur="5000" fill="hold"/>
                                        <p:tgtEl>
                                          <p:spTgt spid="536615"/>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5000"/>
                            </p:stCondLst>
                            <p:childTnLst>
                              <p:par>
                                <p:cTn id="19" presetID="23" presetClass="entr" presetSubtype="36" fill="hold" grpId="0" nodeType="afterEffect">
                                  <p:stCondLst>
                                    <p:cond delay="0"/>
                                  </p:stCondLst>
                                  <p:childTnLst>
                                    <p:set>
                                      <p:cBhvr>
                                        <p:cTn id="20" dur="1" fill="hold">
                                          <p:stCondLst>
                                            <p:cond delay="0"/>
                                          </p:stCondLst>
                                        </p:cTn>
                                        <p:tgtEl>
                                          <p:spTgt spid="536619"/>
                                        </p:tgtEl>
                                        <p:attrNameLst>
                                          <p:attrName>style.visibility</p:attrName>
                                        </p:attrNameLst>
                                      </p:cBhvr>
                                      <p:to>
                                        <p:strVal val="visible"/>
                                      </p:to>
                                    </p:set>
                                    <p:anim calcmode="lin" valueType="num">
                                      <p:cBhvr>
                                        <p:cTn id="21" dur="500" fill="hold"/>
                                        <p:tgtEl>
                                          <p:spTgt spid="536619"/>
                                        </p:tgtEl>
                                        <p:attrNameLst>
                                          <p:attrName>ppt_w</p:attrName>
                                        </p:attrNameLst>
                                      </p:cBhvr>
                                      <p:tavLst>
                                        <p:tav tm="0">
                                          <p:val>
                                            <p:strVal val="(6*min(max(#ppt_w*#ppt_h,.3),1)-7.4)/-.7*#ppt_w"/>
                                          </p:val>
                                        </p:tav>
                                        <p:tav tm="100000">
                                          <p:val>
                                            <p:strVal val="#ppt_w"/>
                                          </p:val>
                                        </p:tav>
                                      </p:tavLst>
                                    </p:anim>
                                    <p:anim calcmode="lin" valueType="num">
                                      <p:cBhvr>
                                        <p:cTn id="22" dur="500" fill="hold"/>
                                        <p:tgtEl>
                                          <p:spTgt spid="536619"/>
                                        </p:tgtEl>
                                        <p:attrNameLst>
                                          <p:attrName>ppt_h</p:attrName>
                                        </p:attrNameLst>
                                      </p:cBhvr>
                                      <p:tavLst>
                                        <p:tav tm="0">
                                          <p:val>
                                            <p:strVal val="(6*min(max(#ppt_w*#ppt_h,.3),1)-7.4)/-.7*#ppt_h"/>
                                          </p:val>
                                        </p:tav>
                                        <p:tav tm="100000">
                                          <p:val>
                                            <p:strVal val="#ppt_h"/>
                                          </p:val>
                                        </p:tav>
                                      </p:tavLst>
                                    </p:anim>
                                    <p:anim calcmode="lin" valueType="num">
                                      <p:cBhvr>
                                        <p:cTn id="23" dur="500" fill="hold"/>
                                        <p:tgtEl>
                                          <p:spTgt spid="536619"/>
                                        </p:tgtEl>
                                        <p:attrNameLst>
                                          <p:attrName>ppt_x</p:attrName>
                                        </p:attrNameLst>
                                      </p:cBhvr>
                                      <p:tavLst>
                                        <p:tav tm="0">
                                          <p:val>
                                            <p:fltVal val="0.5"/>
                                          </p:val>
                                        </p:tav>
                                        <p:tav tm="100000">
                                          <p:val>
                                            <p:strVal val="#ppt_x"/>
                                          </p:val>
                                        </p:tav>
                                      </p:tavLst>
                                    </p:anim>
                                    <p:anim calcmode="lin" valueType="num">
                                      <p:cBhvr>
                                        <p:cTn id="24" dur="500" fill="hold"/>
                                        <p:tgtEl>
                                          <p:spTgt spid="536619"/>
                                        </p:tgtEl>
                                        <p:attrNameLst>
                                          <p:attrName>ppt_y</p:attrName>
                                        </p:attrNameLst>
                                      </p:cBhvr>
                                      <p:tavLst>
                                        <p:tav tm="0">
                                          <p:val>
                                            <p:strVal val="1+(6*min(max(#ppt_w*#ppt_h,.3),1)-7.4)/-.7*#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36748"/>
                                        </p:tgtEl>
                                        <p:attrNameLst>
                                          <p:attrName>style.visibility</p:attrName>
                                        </p:attrNameLst>
                                      </p:cBhvr>
                                      <p:to>
                                        <p:strVal val="visible"/>
                                      </p:to>
                                    </p:set>
                                    <p:animEffect transition="in" filter="fade">
                                      <p:cBhvr>
                                        <p:cTn id="29" dur="1000"/>
                                        <p:tgtEl>
                                          <p:spTgt spid="536748"/>
                                        </p:tgtEl>
                                      </p:cBhvr>
                                    </p:animEffect>
                                  </p:childTnLst>
                                </p:cTn>
                              </p:par>
                            </p:childTnLst>
                          </p:cTn>
                        </p:par>
                        <p:par>
                          <p:cTn id="30" fill="hold" nodeType="afterGroup">
                            <p:stCondLst>
                              <p:cond delay="1000"/>
                            </p:stCondLst>
                            <p:childTnLst>
                              <p:par>
                                <p:cTn id="31" presetID="17" presetClass="entr" presetSubtype="8" fill="hold" grpId="0" nodeType="afterEffect">
                                  <p:stCondLst>
                                    <p:cond delay="0"/>
                                  </p:stCondLst>
                                  <p:childTnLst>
                                    <p:set>
                                      <p:cBhvr>
                                        <p:cTn id="32" dur="1" fill="hold">
                                          <p:stCondLst>
                                            <p:cond delay="0"/>
                                          </p:stCondLst>
                                        </p:cTn>
                                        <p:tgtEl>
                                          <p:spTgt spid="536596"/>
                                        </p:tgtEl>
                                        <p:attrNameLst>
                                          <p:attrName>style.visibility</p:attrName>
                                        </p:attrNameLst>
                                      </p:cBhvr>
                                      <p:to>
                                        <p:strVal val="visible"/>
                                      </p:to>
                                    </p:set>
                                    <p:anim calcmode="lin" valueType="num">
                                      <p:cBhvr>
                                        <p:cTn id="33" dur="500" fill="hold"/>
                                        <p:tgtEl>
                                          <p:spTgt spid="536596"/>
                                        </p:tgtEl>
                                        <p:attrNameLst>
                                          <p:attrName>ppt_x</p:attrName>
                                        </p:attrNameLst>
                                      </p:cBhvr>
                                      <p:tavLst>
                                        <p:tav tm="0">
                                          <p:val>
                                            <p:strVal val="#ppt_x-#ppt_w/2"/>
                                          </p:val>
                                        </p:tav>
                                        <p:tav tm="100000">
                                          <p:val>
                                            <p:strVal val="#ppt_x"/>
                                          </p:val>
                                        </p:tav>
                                      </p:tavLst>
                                    </p:anim>
                                    <p:anim calcmode="lin" valueType="num">
                                      <p:cBhvr>
                                        <p:cTn id="34" dur="500" fill="hold"/>
                                        <p:tgtEl>
                                          <p:spTgt spid="536596"/>
                                        </p:tgtEl>
                                        <p:attrNameLst>
                                          <p:attrName>ppt_y</p:attrName>
                                        </p:attrNameLst>
                                      </p:cBhvr>
                                      <p:tavLst>
                                        <p:tav tm="0">
                                          <p:val>
                                            <p:strVal val="#ppt_y"/>
                                          </p:val>
                                        </p:tav>
                                        <p:tav tm="100000">
                                          <p:val>
                                            <p:strVal val="#ppt_y"/>
                                          </p:val>
                                        </p:tav>
                                      </p:tavLst>
                                    </p:anim>
                                    <p:anim calcmode="lin" valueType="num">
                                      <p:cBhvr>
                                        <p:cTn id="35" dur="500" fill="hold"/>
                                        <p:tgtEl>
                                          <p:spTgt spid="536596"/>
                                        </p:tgtEl>
                                        <p:attrNameLst>
                                          <p:attrName>ppt_w</p:attrName>
                                        </p:attrNameLst>
                                      </p:cBhvr>
                                      <p:tavLst>
                                        <p:tav tm="0">
                                          <p:val>
                                            <p:fltVal val="0"/>
                                          </p:val>
                                        </p:tav>
                                        <p:tav tm="100000">
                                          <p:val>
                                            <p:strVal val="#ppt_w"/>
                                          </p:val>
                                        </p:tav>
                                      </p:tavLst>
                                    </p:anim>
                                    <p:anim calcmode="lin" valueType="num">
                                      <p:cBhvr>
                                        <p:cTn id="36" dur="500" fill="hold"/>
                                        <p:tgtEl>
                                          <p:spTgt spid="536596"/>
                                        </p:tgtEl>
                                        <p:attrNameLst>
                                          <p:attrName>ppt_h</p:attrName>
                                        </p:attrNameLst>
                                      </p:cBhvr>
                                      <p:tavLst>
                                        <p:tav tm="0">
                                          <p:val>
                                            <p:strVal val="#ppt_h"/>
                                          </p:val>
                                        </p:tav>
                                        <p:tav tm="100000">
                                          <p:val>
                                            <p:strVal val="#ppt_h"/>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17" presetClass="entr" presetSubtype="8" fill="hold" grpId="0" nodeType="clickEffect">
                                  <p:stCondLst>
                                    <p:cond delay="0"/>
                                  </p:stCondLst>
                                  <p:childTnLst>
                                    <p:set>
                                      <p:cBhvr>
                                        <p:cTn id="40" dur="1" fill="hold">
                                          <p:stCondLst>
                                            <p:cond delay="0"/>
                                          </p:stCondLst>
                                        </p:cTn>
                                        <p:tgtEl>
                                          <p:spTgt spid="536597"/>
                                        </p:tgtEl>
                                        <p:attrNameLst>
                                          <p:attrName>style.visibility</p:attrName>
                                        </p:attrNameLst>
                                      </p:cBhvr>
                                      <p:to>
                                        <p:strVal val="visible"/>
                                      </p:to>
                                    </p:set>
                                    <p:anim calcmode="lin" valueType="num">
                                      <p:cBhvr>
                                        <p:cTn id="41" dur="500" fill="hold"/>
                                        <p:tgtEl>
                                          <p:spTgt spid="536597"/>
                                        </p:tgtEl>
                                        <p:attrNameLst>
                                          <p:attrName>ppt_x</p:attrName>
                                        </p:attrNameLst>
                                      </p:cBhvr>
                                      <p:tavLst>
                                        <p:tav tm="0">
                                          <p:val>
                                            <p:strVal val="#ppt_x-#ppt_w/2"/>
                                          </p:val>
                                        </p:tav>
                                        <p:tav tm="100000">
                                          <p:val>
                                            <p:strVal val="#ppt_x"/>
                                          </p:val>
                                        </p:tav>
                                      </p:tavLst>
                                    </p:anim>
                                    <p:anim calcmode="lin" valueType="num">
                                      <p:cBhvr>
                                        <p:cTn id="42" dur="500" fill="hold"/>
                                        <p:tgtEl>
                                          <p:spTgt spid="536597"/>
                                        </p:tgtEl>
                                        <p:attrNameLst>
                                          <p:attrName>ppt_y</p:attrName>
                                        </p:attrNameLst>
                                      </p:cBhvr>
                                      <p:tavLst>
                                        <p:tav tm="0">
                                          <p:val>
                                            <p:strVal val="#ppt_y"/>
                                          </p:val>
                                        </p:tav>
                                        <p:tav tm="100000">
                                          <p:val>
                                            <p:strVal val="#ppt_y"/>
                                          </p:val>
                                        </p:tav>
                                      </p:tavLst>
                                    </p:anim>
                                    <p:anim calcmode="lin" valueType="num">
                                      <p:cBhvr>
                                        <p:cTn id="43" dur="500" fill="hold"/>
                                        <p:tgtEl>
                                          <p:spTgt spid="536597"/>
                                        </p:tgtEl>
                                        <p:attrNameLst>
                                          <p:attrName>ppt_w</p:attrName>
                                        </p:attrNameLst>
                                      </p:cBhvr>
                                      <p:tavLst>
                                        <p:tav tm="0">
                                          <p:val>
                                            <p:fltVal val="0"/>
                                          </p:val>
                                        </p:tav>
                                        <p:tav tm="100000">
                                          <p:val>
                                            <p:strVal val="#ppt_w"/>
                                          </p:val>
                                        </p:tav>
                                      </p:tavLst>
                                    </p:anim>
                                    <p:anim calcmode="lin" valueType="num">
                                      <p:cBhvr>
                                        <p:cTn id="44" dur="500" fill="hold"/>
                                        <p:tgtEl>
                                          <p:spTgt spid="536597"/>
                                        </p:tgtEl>
                                        <p:attrNameLst>
                                          <p:attrName>ppt_h</p:attrName>
                                        </p:attrNameLst>
                                      </p:cBhvr>
                                      <p:tavLst>
                                        <p:tav tm="0">
                                          <p:val>
                                            <p:strVal val="#ppt_h"/>
                                          </p:val>
                                        </p:tav>
                                        <p:tav tm="100000">
                                          <p:val>
                                            <p:strVal val="#ppt_h"/>
                                          </p:val>
                                        </p:tav>
                                      </p:tavLst>
                                    </p:anim>
                                  </p:childTnLst>
                                </p:cTn>
                              </p:par>
                            </p:childTnLst>
                          </p:cTn>
                        </p:par>
                        <p:par>
                          <p:cTn id="45" fill="hold" nodeType="afterGroup">
                            <p:stCondLst>
                              <p:cond delay="500"/>
                            </p:stCondLst>
                            <p:childTnLst>
                              <p:par>
                                <p:cTn id="46" presetID="17" presetClass="entr" presetSubtype="8" fill="hold" grpId="0" nodeType="afterEffect">
                                  <p:stCondLst>
                                    <p:cond delay="0"/>
                                  </p:stCondLst>
                                  <p:childTnLst>
                                    <p:set>
                                      <p:cBhvr>
                                        <p:cTn id="47" dur="1" fill="hold">
                                          <p:stCondLst>
                                            <p:cond delay="0"/>
                                          </p:stCondLst>
                                        </p:cTn>
                                        <p:tgtEl>
                                          <p:spTgt spid="536587"/>
                                        </p:tgtEl>
                                        <p:attrNameLst>
                                          <p:attrName>style.visibility</p:attrName>
                                        </p:attrNameLst>
                                      </p:cBhvr>
                                      <p:to>
                                        <p:strVal val="visible"/>
                                      </p:to>
                                    </p:set>
                                    <p:anim calcmode="lin" valueType="num">
                                      <p:cBhvr>
                                        <p:cTn id="48" dur="500" fill="hold"/>
                                        <p:tgtEl>
                                          <p:spTgt spid="536587"/>
                                        </p:tgtEl>
                                        <p:attrNameLst>
                                          <p:attrName>ppt_x</p:attrName>
                                        </p:attrNameLst>
                                      </p:cBhvr>
                                      <p:tavLst>
                                        <p:tav tm="0">
                                          <p:val>
                                            <p:strVal val="#ppt_x-#ppt_w/2"/>
                                          </p:val>
                                        </p:tav>
                                        <p:tav tm="100000">
                                          <p:val>
                                            <p:strVal val="#ppt_x"/>
                                          </p:val>
                                        </p:tav>
                                      </p:tavLst>
                                    </p:anim>
                                    <p:anim calcmode="lin" valueType="num">
                                      <p:cBhvr>
                                        <p:cTn id="49" dur="500" fill="hold"/>
                                        <p:tgtEl>
                                          <p:spTgt spid="536587"/>
                                        </p:tgtEl>
                                        <p:attrNameLst>
                                          <p:attrName>ppt_y</p:attrName>
                                        </p:attrNameLst>
                                      </p:cBhvr>
                                      <p:tavLst>
                                        <p:tav tm="0">
                                          <p:val>
                                            <p:strVal val="#ppt_y"/>
                                          </p:val>
                                        </p:tav>
                                        <p:tav tm="100000">
                                          <p:val>
                                            <p:strVal val="#ppt_y"/>
                                          </p:val>
                                        </p:tav>
                                      </p:tavLst>
                                    </p:anim>
                                    <p:anim calcmode="lin" valueType="num">
                                      <p:cBhvr>
                                        <p:cTn id="50" dur="500" fill="hold"/>
                                        <p:tgtEl>
                                          <p:spTgt spid="536587"/>
                                        </p:tgtEl>
                                        <p:attrNameLst>
                                          <p:attrName>ppt_w</p:attrName>
                                        </p:attrNameLst>
                                      </p:cBhvr>
                                      <p:tavLst>
                                        <p:tav tm="0">
                                          <p:val>
                                            <p:fltVal val="0"/>
                                          </p:val>
                                        </p:tav>
                                        <p:tav tm="100000">
                                          <p:val>
                                            <p:strVal val="#ppt_w"/>
                                          </p:val>
                                        </p:tav>
                                      </p:tavLst>
                                    </p:anim>
                                    <p:anim calcmode="lin" valueType="num">
                                      <p:cBhvr>
                                        <p:cTn id="51" dur="500" fill="hold"/>
                                        <p:tgtEl>
                                          <p:spTgt spid="53658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6587" grpId="0" autoUpdateAnimBg="0"/>
      <p:bldP spid="536596" grpId="0" autoUpdateAnimBg="0"/>
      <p:bldP spid="536597" grpId="0" autoUpdateAnimBg="0"/>
      <p:bldP spid="536615" grpId="0" autoUpdateAnimBg="0"/>
      <p:bldP spid="536619" grpId="0" animBg="1"/>
      <p:bldP spid="53674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832" name="Text Box 152"/>
          <p:cNvSpPr txBox="1">
            <a:spLocks noChangeArrowheads="1"/>
          </p:cNvSpPr>
          <p:nvPr/>
        </p:nvSpPr>
        <p:spPr bwMode="auto">
          <a:xfrm>
            <a:off x="1765300" y="0"/>
            <a:ext cx="703421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600" b="1">
                <a:solidFill>
                  <a:schemeClr val="tx1"/>
                </a:solidFill>
                <a:latin typeface="Comic Sans MS" charset="0"/>
              </a:rPr>
              <a:t>1 රාජාවලිය</a:t>
            </a:r>
            <a:r>
              <a:rPr lang="en-AU" sz="1600" b="1">
                <a:solidFill>
                  <a:schemeClr val="tx1"/>
                </a:solidFill>
                <a:latin typeface="Comic Sans MS" charset="0"/>
              </a:rPr>
              <a:t> </a:t>
            </a:r>
            <a:r>
              <a:rPr lang="en-US" sz="1600" b="1">
                <a:solidFill>
                  <a:schemeClr val="tx1"/>
                </a:solidFill>
                <a:latin typeface="Comic Sans MS" charset="0"/>
              </a:rPr>
              <a:t>12:25 සිට</a:t>
            </a:r>
            <a:r>
              <a:rPr lang="en-AU" sz="1600" b="1">
                <a:solidFill>
                  <a:schemeClr val="tx1"/>
                </a:solidFill>
                <a:latin typeface="Comic Sans MS" charset="0"/>
              </a:rPr>
              <a:t> </a:t>
            </a:r>
            <a:r>
              <a:rPr lang="en-US" sz="1600" b="1">
                <a:solidFill>
                  <a:schemeClr val="tx1"/>
                </a:solidFill>
                <a:latin typeface="Comic Sans MS" charset="0"/>
              </a:rPr>
              <a:t>14:31</a:t>
            </a:r>
          </a:p>
        </p:txBody>
      </p:sp>
      <p:pic>
        <p:nvPicPr>
          <p:cNvPr id="87042"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4150" y="717550"/>
            <a:ext cx="3695700" cy="5424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87043" name="Rectangle 3"/>
          <p:cNvSpPr>
            <a:spLocks noChangeArrowheads="1"/>
          </p:cNvSpPr>
          <p:nvPr/>
        </p:nvSpPr>
        <p:spPr bwMode="auto">
          <a:xfrm>
            <a:off x="2711450" y="692150"/>
            <a:ext cx="3721100" cy="5416550"/>
          </a:xfrm>
          <a:prstGeom prst="rect">
            <a:avLst/>
          </a:prstGeom>
          <a:noFill/>
          <a:ln w="508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455684" name="Rectangle 4"/>
          <p:cNvSpPr>
            <a:spLocks noChangeArrowheads="1"/>
          </p:cNvSpPr>
          <p:nvPr/>
        </p:nvSpPr>
        <p:spPr bwMode="auto">
          <a:xfrm>
            <a:off x="5889625" y="3900488"/>
            <a:ext cx="20161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87045" name="Oval 5"/>
          <p:cNvSpPr>
            <a:spLocks noChangeArrowheads="1"/>
          </p:cNvSpPr>
          <p:nvPr/>
        </p:nvSpPr>
        <p:spPr bwMode="auto">
          <a:xfrm>
            <a:off x="4502150" y="4216400"/>
            <a:ext cx="234950" cy="234950"/>
          </a:xfrm>
          <a:prstGeom prst="ellipse">
            <a:avLst/>
          </a:prstGeom>
          <a:solidFill>
            <a:srgbClr val="FF5008"/>
          </a:solidFill>
          <a:ln w="12700">
            <a:solidFill>
              <a:schemeClr val="tx1"/>
            </a:solidFill>
            <a:round/>
            <a:headEnd/>
            <a:tailEnd/>
          </a:ln>
        </p:spPr>
        <p:txBody>
          <a:bodyPr wrap="none" anchor="ctr"/>
          <a:lstStyle/>
          <a:p>
            <a:endParaRPr lang="en-US"/>
          </a:p>
        </p:txBody>
      </p:sp>
      <p:sp>
        <p:nvSpPr>
          <p:cNvPr id="87046" name="Oval 6"/>
          <p:cNvSpPr>
            <a:spLocks noChangeArrowheads="1"/>
          </p:cNvSpPr>
          <p:nvPr/>
        </p:nvSpPr>
        <p:spPr bwMode="auto">
          <a:xfrm>
            <a:off x="4559300" y="2940050"/>
            <a:ext cx="234950" cy="234950"/>
          </a:xfrm>
          <a:prstGeom prst="ellipse">
            <a:avLst/>
          </a:prstGeom>
          <a:solidFill>
            <a:srgbClr val="FF5008"/>
          </a:solidFill>
          <a:ln w="12700">
            <a:solidFill>
              <a:schemeClr val="tx1"/>
            </a:solidFill>
            <a:round/>
            <a:headEnd/>
            <a:tailEnd/>
          </a:ln>
        </p:spPr>
        <p:txBody>
          <a:bodyPr wrap="none" anchor="ctr"/>
          <a:lstStyle/>
          <a:p>
            <a:endParaRPr lang="en-US"/>
          </a:p>
        </p:txBody>
      </p:sp>
      <p:grpSp>
        <p:nvGrpSpPr>
          <p:cNvPr id="2" name="Group 7"/>
          <p:cNvGrpSpPr>
            <a:grpSpLocks/>
          </p:cNvGrpSpPr>
          <p:nvPr/>
        </p:nvGrpSpPr>
        <p:grpSpPr bwMode="auto">
          <a:xfrm>
            <a:off x="2082800" y="2178050"/>
            <a:ext cx="5010150" cy="2774950"/>
            <a:chOff x="1320" y="1356"/>
            <a:chExt cx="3156" cy="1748"/>
          </a:xfrm>
        </p:grpSpPr>
        <p:sp>
          <p:nvSpPr>
            <p:cNvPr id="455688" name="Line 8"/>
            <p:cNvSpPr>
              <a:spLocks noChangeShapeType="1"/>
            </p:cNvSpPr>
            <p:nvPr/>
          </p:nvSpPr>
          <p:spPr bwMode="auto">
            <a:xfrm flipV="1">
              <a:off x="1320" y="1836"/>
              <a:ext cx="3156" cy="768"/>
            </a:xfrm>
            <a:prstGeom prst="line">
              <a:avLst/>
            </a:prstGeom>
            <a:noFill/>
            <a:ln w="76200">
              <a:solidFill>
                <a:schemeClr val="tx1"/>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87095" name="Line 9"/>
            <p:cNvSpPr>
              <a:spLocks noChangeShapeType="1"/>
            </p:cNvSpPr>
            <p:nvPr/>
          </p:nvSpPr>
          <p:spPr bwMode="auto">
            <a:xfrm flipV="1">
              <a:off x="2340" y="1356"/>
              <a:ext cx="0" cy="744"/>
            </a:xfrm>
            <a:prstGeom prst="line">
              <a:avLst/>
            </a:prstGeom>
            <a:noFill/>
            <a:ln w="508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87096" name="Line 10"/>
            <p:cNvSpPr>
              <a:spLocks noChangeShapeType="1"/>
            </p:cNvSpPr>
            <p:nvPr/>
          </p:nvSpPr>
          <p:spPr bwMode="auto">
            <a:xfrm>
              <a:off x="3612" y="2284"/>
              <a:ext cx="0" cy="820"/>
            </a:xfrm>
            <a:prstGeom prst="line">
              <a:avLst/>
            </a:prstGeom>
            <a:noFill/>
            <a:ln w="508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455694" name="Rectangle 14"/>
          <p:cNvSpPr>
            <a:spLocks noChangeArrowheads="1"/>
          </p:cNvSpPr>
          <p:nvPr/>
        </p:nvSpPr>
        <p:spPr bwMode="auto">
          <a:xfrm>
            <a:off x="1608138" y="1677988"/>
            <a:ext cx="2298700" cy="76676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4400" b="1" i="1">
                <a:solidFill>
                  <a:srgbClr val="FAFD00"/>
                </a:solidFill>
                <a:latin typeface="Times" charset="0"/>
                <a:cs typeface="MS PGothic" charset="0"/>
              </a:rPr>
              <a:t>ගෝත්‍ර 10</a:t>
            </a:r>
          </a:p>
        </p:txBody>
      </p:sp>
      <p:grpSp>
        <p:nvGrpSpPr>
          <p:cNvPr id="3" name="Group 15"/>
          <p:cNvGrpSpPr>
            <a:grpSpLocks/>
          </p:cNvGrpSpPr>
          <p:nvPr/>
        </p:nvGrpSpPr>
        <p:grpSpPr bwMode="auto">
          <a:xfrm>
            <a:off x="1574800" y="317500"/>
            <a:ext cx="7416800" cy="1392238"/>
            <a:chOff x="992" y="104"/>
            <a:chExt cx="4672" cy="877"/>
          </a:xfrm>
        </p:grpSpPr>
        <p:sp>
          <p:nvSpPr>
            <p:cNvPr id="455696" name="Rectangle 16"/>
            <p:cNvSpPr>
              <a:spLocks noChangeArrowheads="1"/>
            </p:cNvSpPr>
            <p:nvPr/>
          </p:nvSpPr>
          <p:spPr bwMode="auto">
            <a:xfrm>
              <a:off x="992" y="104"/>
              <a:ext cx="4608" cy="832"/>
            </a:xfrm>
            <a:prstGeom prst="rect">
              <a:avLst/>
            </a:prstGeom>
            <a:solidFill>
              <a:srgbClr val="14C2F8"/>
            </a:solidFill>
            <a:ln w="12700">
              <a:noFill/>
              <a:miter lim="800000"/>
              <a:headEnd/>
              <a:tailEnd/>
            </a:ln>
            <a:effectLst>
              <a:outerShdw blurRad="63500" dist="179605" dir="2700000" algn="ctr" rotWithShape="0">
                <a:schemeClr val="bg2">
                  <a:alpha val="74998"/>
                </a:schemeClr>
              </a:outerShdw>
            </a:effectLst>
          </p:spPr>
          <p:txBody>
            <a:bodyPr wrap="none" anchor="ctr"/>
            <a:lstStyle/>
            <a:p>
              <a:pPr>
                <a:defRPr/>
              </a:pPr>
              <a:endParaRPr lang="en-US">
                <a:cs typeface="MS PGothic" charset="0"/>
              </a:endParaRPr>
            </a:p>
          </p:txBody>
        </p:sp>
        <p:sp>
          <p:nvSpPr>
            <p:cNvPr id="455697" name="Rectangle 17"/>
            <p:cNvSpPr>
              <a:spLocks noChangeArrowheads="1"/>
            </p:cNvSpPr>
            <p:nvPr/>
          </p:nvSpPr>
          <p:spPr bwMode="auto">
            <a:xfrm>
              <a:off x="1261" y="149"/>
              <a:ext cx="4403" cy="83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defRPr/>
              </a:pPr>
              <a:r>
                <a:rPr lang="en-US" sz="4400" b="1">
                  <a:solidFill>
                    <a:srgbClr val="FF5008"/>
                  </a:solidFill>
                  <a:latin typeface="Iskoola Pota" charset="0"/>
                  <a:cs typeface="Iskoola Pota" charset="0"/>
                </a:rPr>
                <a:t>උතුරු රාජ්‍යය</a:t>
              </a:r>
              <a:r>
                <a:rPr lang="en-US" sz="4400" b="1">
                  <a:solidFill>
                    <a:srgbClr val="FF5008"/>
                  </a:solidFill>
                  <a:latin typeface="Iskoola Pota" charset="0"/>
                  <a:cs typeface="MS PGothic" charset="0"/>
                </a:rPr>
                <a:t>:</a:t>
              </a:r>
            </a:p>
            <a:p>
              <a:pPr>
                <a:defRPr/>
              </a:pPr>
              <a:r>
                <a:rPr lang="en-US" sz="3600" b="1">
                  <a:solidFill>
                    <a:srgbClr val="FF5008"/>
                  </a:solidFill>
                  <a:latin typeface="Iskoola Pota" charset="0"/>
                  <a:cs typeface="MS PGothic" charset="0"/>
                </a:rPr>
                <a:t>                    </a:t>
              </a:r>
              <a:r>
                <a:rPr lang="en-US" sz="3600" b="1">
                  <a:solidFill>
                    <a:srgbClr val="000000"/>
                  </a:solidFill>
                  <a:latin typeface="Iskoola Pota" charset="0"/>
                  <a:cs typeface="Iskoola Pota" charset="0"/>
                </a:rPr>
                <a:t>ඉශ්‍රායෙලය</a:t>
              </a:r>
              <a:endParaRPr lang="en-US" sz="3600" b="1">
                <a:solidFill>
                  <a:srgbClr val="000000"/>
                </a:solidFill>
                <a:latin typeface="Iskoola Pota" charset="0"/>
                <a:cs typeface="MS PGothic" charset="0"/>
              </a:endParaRPr>
            </a:p>
          </p:txBody>
        </p:sp>
      </p:grpSp>
      <p:sp>
        <p:nvSpPr>
          <p:cNvPr id="455699" name="Rectangle 19"/>
          <p:cNvSpPr>
            <a:spLocks noChangeArrowheads="1"/>
          </p:cNvSpPr>
          <p:nvPr/>
        </p:nvSpPr>
        <p:spPr bwMode="auto">
          <a:xfrm>
            <a:off x="555625" y="4275138"/>
            <a:ext cx="1471613" cy="5826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3200" b="1" i="1">
                <a:solidFill>
                  <a:srgbClr val="FAFD00"/>
                </a:solidFill>
                <a:latin typeface="Times" charset="0"/>
                <a:cs typeface="MS PGothic" charset="0"/>
              </a:rPr>
              <a:t>ගෝත්‍ර 2</a:t>
            </a:r>
          </a:p>
        </p:txBody>
      </p:sp>
      <p:grpSp>
        <p:nvGrpSpPr>
          <p:cNvPr id="4" name="Group 20"/>
          <p:cNvGrpSpPr>
            <a:grpSpLocks/>
          </p:cNvGrpSpPr>
          <p:nvPr/>
        </p:nvGrpSpPr>
        <p:grpSpPr bwMode="auto">
          <a:xfrm>
            <a:off x="266700" y="5005388"/>
            <a:ext cx="7416800" cy="1514475"/>
            <a:chOff x="168" y="3337"/>
            <a:chExt cx="4672" cy="954"/>
          </a:xfrm>
        </p:grpSpPr>
        <p:sp>
          <p:nvSpPr>
            <p:cNvPr id="455701" name="Rectangle 21"/>
            <p:cNvSpPr>
              <a:spLocks noChangeArrowheads="1"/>
            </p:cNvSpPr>
            <p:nvPr/>
          </p:nvSpPr>
          <p:spPr bwMode="auto">
            <a:xfrm>
              <a:off x="168" y="3459"/>
              <a:ext cx="4608" cy="832"/>
            </a:xfrm>
            <a:prstGeom prst="rect">
              <a:avLst/>
            </a:prstGeom>
            <a:solidFill>
              <a:srgbClr val="14C2F8"/>
            </a:solidFill>
            <a:ln w="12700">
              <a:noFill/>
              <a:miter lim="800000"/>
              <a:headEnd/>
              <a:tailEnd/>
            </a:ln>
            <a:effectLst>
              <a:outerShdw blurRad="63500" dist="179605" dir="2700000" algn="ctr" rotWithShape="0">
                <a:schemeClr val="bg2">
                  <a:alpha val="74998"/>
                </a:schemeClr>
              </a:outerShdw>
            </a:effectLst>
          </p:spPr>
          <p:txBody>
            <a:bodyPr wrap="none" anchor="ctr"/>
            <a:lstStyle/>
            <a:p>
              <a:pPr>
                <a:defRPr/>
              </a:pPr>
              <a:endParaRPr lang="en-US">
                <a:cs typeface="MS PGothic" charset="0"/>
              </a:endParaRPr>
            </a:p>
          </p:txBody>
        </p:sp>
        <p:sp>
          <p:nvSpPr>
            <p:cNvPr id="455702" name="Rectangle 22"/>
            <p:cNvSpPr>
              <a:spLocks noChangeArrowheads="1"/>
            </p:cNvSpPr>
            <p:nvPr/>
          </p:nvSpPr>
          <p:spPr bwMode="auto">
            <a:xfrm>
              <a:off x="437" y="3337"/>
              <a:ext cx="4403" cy="91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4400" b="1">
                  <a:solidFill>
                    <a:srgbClr val="FF5008"/>
                  </a:solidFill>
                  <a:latin typeface="Iskoola Pota" charset="0"/>
                  <a:cs typeface="Iskoola Pota" charset="0"/>
                </a:rPr>
                <a:t>දකුණු රාජ්‍යය</a:t>
              </a:r>
              <a:r>
                <a:rPr lang="en-US" sz="4400" b="1">
                  <a:solidFill>
                    <a:srgbClr val="FF5008"/>
                  </a:solidFill>
                  <a:latin typeface="Iskoola Pota" charset="0"/>
                  <a:cs typeface="MS PGothic" charset="0"/>
                </a:rPr>
                <a:t>                                                               			</a:t>
              </a:r>
              <a:r>
                <a:rPr lang="en-US" sz="3600" b="1">
                  <a:solidFill>
                    <a:srgbClr val="1A0004"/>
                  </a:solidFill>
                  <a:latin typeface="Iskoola Pota" charset="0"/>
                  <a:cs typeface="MS PGothic" charset="0"/>
                </a:rPr>
                <a:t>යුදා</a:t>
              </a:r>
            </a:p>
          </p:txBody>
        </p:sp>
      </p:grpSp>
      <p:sp>
        <p:nvSpPr>
          <p:cNvPr id="455733" name="Text Box 53"/>
          <p:cNvSpPr txBox="1">
            <a:spLocks noChangeArrowheads="1"/>
          </p:cNvSpPr>
          <p:nvPr/>
        </p:nvSpPr>
        <p:spPr bwMode="auto">
          <a:xfrm>
            <a:off x="533400" y="2635250"/>
            <a:ext cx="3043238" cy="70167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4000" b="1">
                <a:solidFill>
                  <a:srgbClr val="FFFFFF"/>
                </a:solidFill>
                <a:latin typeface="Comic Sans MS" charset="0"/>
              </a:rPr>
              <a:t>සමාරිය</a:t>
            </a:r>
          </a:p>
        </p:txBody>
      </p:sp>
      <p:sp>
        <p:nvSpPr>
          <p:cNvPr id="455734" name="Text Box 54"/>
          <p:cNvSpPr txBox="1">
            <a:spLocks noChangeArrowheads="1"/>
          </p:cNvSpPr>
          <p:nvPr/>
        </p:nvSpPr>
        <p:spPr bwMode="auto">
          <a:xfrm>
            <a:off x="5527675" y="3959225"/>
            <a:ext cx="3616325" cy="70167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4000" b="1">
                <a:solidFill>
                  <a:srgbClr val="FFFFFF"/>
                </a:solidFill>
                <a:latin typeface="Comic Sans MS" charset="0"/>
              </a:rPr>
              <a:t>යෙරුසලම</a:t>
            </a:r>
          </a:p>
        </p:txBody>
      </p:sp>
      <p:sp>
        <p:nvSpPr>
          <p:cNvPr id="455735" name="Oval 55"/>
          <p:cNvSpPr>
            <a:spLocks noChangeArrowheads="1"/>
          </p:cNvSpPr>
          <p:nvPr/>
        </p:nvSpPr>
        <p:spPr bwMode="auto">
          <a:xfrm>
            <a:off x="3840163" y="790575"/>
            <a:ext cx="2947987" cy="1006475"/>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455736" name="Oval 56"/>
          <p:cNvSpPr>
            <a:spLocks noChangeArrowheads="1"/>
          </p:cNvSpPr>
          <p:nvPr/>
        </p:nvSpPr>
        <p:spPr bwMode="auto">
          <a:xfrm>
            <a:off x="2511425" y="5526088"/>
            <a:ext cx="2947988" cy="1006475"/>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grpSp>
        <p:nvGrpSpPr>
          <p:cNvPr id="87056" name="Group 120"/>
          <p:cNvGrpSpPr>
            <a:grpSpLocks/>
          </p:cNvGrpSpPr>
          <p:nvPr/>
        </p:nvGrpSpPr>
        <p:grpSpPr bwMode="auto">
          <a:xfrm>
            <a:off x="8018463" y="3436938"/>
            <a:ext cx="981075" cy="1843087"/>
            <a:chOff x="5051" y="2165"/>
            <a:chExt cx="618" cy="1161"/>
          </a:xfrm>
        </p:grpSpPr>
        <p:grpSp>
          <p:nvGrpSpPr>
            <p:cNvPr id="87071" name="Group 121"/>
            <p:cNvGrpSpPr>
              <a:grpSpLocks/>
            </p:cNvGrpSpPr>
            <p:nvPr/>
          </p:nvGrpSpPr>
          <p:grpSpPr bwMode="auto">
            <a:xfrm>
              <a:off x="5051" y="2165"/>
              <a:ext cx="618" cy="1161"/>
              <a:chOff x="5051" y="2165"/>
              <a:chExt cx="618" cy="1161"/>
            </a:xfrm>
          </p:grpSpPr>
          <p:sp>
            <p:nvSpPr>
              <p:cNvPr id="87073" name="Freeform 122"/>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87074" name="AutoShape 123"/>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87075" name="Rectangle 124"/>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87076" name="Line 125"/>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7077" name="Rectangle 126"/>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7078" name="Rectangle 127"/>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7079" name="Line 128"/>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7080" name="Line 129"/>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7081" name="Line 130"/>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7082" name="Line 131"/>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7083" name="Line 132"/>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7084" name="Line 133"/>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7085" name="Line 134"/>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7086" name="Line 135"/>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7087" name="Line 136"/>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7088" name="Line 137"/>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7089" name="Rectangle 138"/>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රාජකීය</a:t>
                </a:r>
              </a:p>
            </p:txBody>
          </p:sp>
        </p:grpSp>
        <p:sp>
          <p:nvSpPr>
            <p:cNvPr id="87072" name="Rectangle 139"/>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55820" name="Rectangle 140"/>
          <p:cNvSpPr>
            <a:spLocks noChangeArrowheads="1"/>
          </p:cNvSpPr>
          <p:nvPr/>
        </p:nvSpPr>
        <p:spPr bwMode="auto">
          <a:xfrm>
            <a:off x="8051800" y="3789363"/>
            <a:ext cx="871538" cy="225425"/>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cs typeface="MS PGothic" charset="0"/>
              </a:rPr>
              <a:t> ••• SPLIT ••• </a:t>
            </a:r>
          </a:p>
        </p:txBody>
      </p:sp>
      <p:sp>
        <p:nvSpPr>
          <p:cNvPr id="87058" name="Rectangle 142"/>
          <p:cNvSpPr>
            <a:spLocks noChangeArrowheads="1"/>
          </p:cNvSpPr>
          <p:nvPr/>
        </p:nvSpPr>
        <p:spPr bwMode="auto">
          <a:xfrm>
            <a:off x="8032750" y="3973513"/>
            <a:ext cx="936625" cy="211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North       South</a:t>
            </a:r>
          </a:p>
        </p:txBody>
      </p:sp>
      <p:sp>
        <p:nvSpPr>
          <p:cNvPr id="87059" name="Text Box 145"/>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87060" name="Text Box 146"/>
          <p:cNvSpPr txBox="1">
            <a:spLocks noChangeArrowheads="1"/>
          </p:cNvSpPr>
          <p:nvPr/>
        </p:nvSpPr>
        <p:spPr bwMode="auto">
          <a:xfrm>
            <a:off x="8591550" y="6457950"/>
            <a:ext cx="3238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800" b="1">
                <a:solidFill>
                  <a:schemeClr val="tx1"/>
                </a:solidFill>
                <a:latin typeface="Comic Sans MS" charset="0"/>
              </a:rPr>
              <a:t>1</a:t>
            </a:r>
          </a:p>
        </p:txBody>
      </p:sp>
      <p:grpSp>
        <p:nvGrpSpPr>
          <p:cNvPr id="87061" name="Group 147"/>
          <p:cNvGrpSpPr>
            <a:grpSpLocks/>
          </p:cNvGrpSpPr>
          <p:nvPr/>
        </p:nvGrpSpPr>
        <p:grpSpPr bwMode="auto">
          <a:xfrm>
            <a:off x="8061325" y="4151313"/>
            <a:ext cx="931863" cy="377825"/>
            <a:chOff x="5078" y="2615"/>
            <a:chExt cx="587" cy="238"/>
          </a:xfrm>
        </p:grpSpPr>
        <p:sp>
          <p:nvSpPr>
            <p:cNvPr id="87068" name="Rectangle 148"/>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Israel</a:t>
              </a:r>
            </a:p>
          </p:txBody>
        </p:sp>
        <p:sp>
          <p:nvSpPr>
            <p:cNvPr id="87069" name="Rectangle 149"/>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87070" name="Rectangle 150"/>
            <p:cNvSpPr>
              <a:spLocks noChangeArrowheads="1"/>
            </p:cNvSpPr>
            <p:nvPr/>
          </p:nvSpPr>
          <p:spPr bwMode="auto">
            <a:xfrm>
              <a:off x="5105" y="2720"/>
              <a:ext cx="470"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455831" name="Rectangle 151"/>
          <p:cNvSpPr>
            <a:spLocks noChangeArrowheads="1"/>
          </p:cNvSpPr>
          <p:nvPr/>
        </p:nvSpPr>
        <p:spPr bwMode="auto">
          <a:xfrm>
            <a:off x="8113713" y="653732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40</a:t>
            </a:r>
          </a:p>
        </p:txBody>
      </p:sp>
      <p:sp>
        <p:nvSpPr>
          <p:cNvPr id="87063" name="Text Box 153"/>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grpSp>
        <p:nvGrpSpPr>
          <p:cNvPr id="87064" name="Group 56"/>
          <p:cNvGrpSpPr>
            <a:grpSpLocks/>
          </p:cNvGrpSpPr>
          <p:nvPr/>
        </p:nvGrpSpPr>
        <p:grpSpPr bwMode="auto">
          <a:xfrm>
            <a:off x="519113" y="117475"/>
            <a:ext cx="854075" cy="1720850"/>
            <a:chOff x="519113" y="312738"/>
            <a:chExt cx="854075" cy="1910769"/>
          </a:xfrm>
        </p:grpSpPr>
        <p:sp>
          <p:nvSpPr>
            <p:cNvPr id="58" name="Rectangle 57"/>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cs typeface="MS PGothic" charset="0"/>
                </a:rPr>
                <a:t>7</a:t>
              </a:r>
              <a:endParaRPr lang="en-US">
                <a:cs typeface="MS PGothic" charset="0"/>
              </a:endParaRPr>
            </a:p>
          </p:txBody>
        </p:sp>
        <p:sp>
          <p:nvSpPr>
            <p:cNvPr id="59"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57" name="Title 56"/>
          <p:cNvSpPr>
            <a:spLocks noGrp="1"/>
          </p:cNvSpPr>
          <p:nvPr>
            <p:ph type="title" idx="4294967295"/>
          </p:nvPr>
        </p:nvSpPr>
        <p:spPr>
          <a:xfrm>
            <a:off x="5029200" y="-111125"/>
            <a:ext cx="3760788" cy="400050"/>
          </a:xfrm>
          <a:prstGeom prst="rect">
            <a:avLst/>
          </a:prstGeom>
        </p:spPr>
        <p:txBody>
          <a:bodyPr/>
          <a:lstStyle/>
          <a:p>
            <a:pPr algn="r">
              <a:defRPr/>
            </a:pPr>
            <a:r>
              <a:rPr lang="en-US" sz="2400" i="1">
                <a:latin typeface="Iskoola Pota" charset="0"/>
                <a:cs typeface="Iskoola Pota" charset="0"/>
              </a:rPr>
              <a:t>රාජ්‍යය බෙදීම</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nodeType="afterGroup">
                            <p:stCondLst>
                              <p:cond delay="500"/>
                            </p:stCondLst>
                            <p:childTnLst>
                              <p:par>
                                <p:cTn id="9" presetID="23" presetClass="entr" presetSubtype="36" fill="hold" grpId="0" nodeType="afterEffect">
                                  <p:stCondLst>
                                    <p:cond delay="1000"/>
                                  </p:stCondLst>
                                  <p:childTnLst>
                                    <p:set>
                                      <p:cBhvr>
                                        <p:cTn id="10" dur="1" fill="hold">
                                          <p:stCondLst>
                                            <p:cond delay="0"/>
                                          </p:stCondLst>
                                        </p:cTn>
                                        <p:tgtEl>
                                          <p:spTgt spid="455694"/>
                                        </p:tgtEl>
                                        <p:attrNameLst>
                                          <p:attrName>style.visibility</p:attrName>
                                        </p:attrNameLst>
                                      </p:cBhvr>
                                      <p:to>
                                        <p:strVal val="visible"/>
                                      </p:to>
                                    </p:set>
                                    <p:anim calcmode="lin" valueType="num">
                                      <p:cBhvr>
                                        <p:cTn id="11" dur="500" fill="hold"/>
                                        <p:tgtEl>
                                          <p:spTgt spid="455694"/>
                                        </p:tgtEl>
                                        <p:attrNameLst>
                                          <p:attrName>ppt_w</p:attrName>
                                        </p:attrNameLst>
                                      </p:cBhvr>
                                      <p:tavLst>
                                        <p:tav tm="0">
                                          <p:val>
                                            <p:strVal val="(6*min(max(#ppt_w*#ppt_h,.3),1)-7.4)/-.7*#ppt_w"/>
                                          </p:val>
                                        </p:tav>
                                        <p:tav tm="100000">
                                          <p:val>
                                            <p:strVal val="#ppt_w"/>
                                          </p:val>
                                        </p:tav>
                                      </p:tavLst>
                                    </p:anim>
                                    <p:anim calcmode="lin" valueType="num">
                                      <p:cBhvr>
                                        <p:cTn id="12" dur="500" fill="hold"/>
                                        <p:tgtEl>
                                          <p:spTgt spid="455694"/>
                                        </p:tgtEl>
                                        <p:attrNameLst>
                                          <p:attrName>ppt_h</p:attrName>
                                        </p:attrNameLst>
                                      </p:cBhvr>
                                      <p:tavLst>
                                        <p:tav tm="0">
                                          <p:val>
                                            <p:strVal val="(6*min(max(#ppt_w*#ppt_h,.3),1)-7.4)/-.7*#ppt_h"/>
                                          </p:val>
                                        </p:tav>
                                        <p:tav tm="100000">
                                          <p:val>
                                            <p:strVal val="#ppt_h"/>
                                          </p:val>
                                        </p:tav>
                                      </p:tavLst>
                                    </p:anim>
                                    <p:anim calcmode="lin" valueType="num">
                                      <p:cBhvr>
                                        <p:cTn id="13" dur="500" fill="hold"/>
                                        <p:tgtEl>
                                          <p:spTgt spid="455694"/>
                                        </p:tgtEl>
                                        <p:attrNameLst>
                                          <p:attrName>ppt_x</p:attrName>
                                        </p:attrNameLst>
                                      </p:cBhvr>
                                      <p:tavLst>
                                        <p:tav tm="0">
                                          <p:val>
                                            <p:fltVal val="0.5"/>
                                          </p:val>
                                        </p:tav>
                                        <p:tav tm="100000">
                                          <p:val>
                                            <p:strVal val="#ppt_x"/>
                                          </p:val>
                                        </p:tav>
                                      </p:tavLst>
                                    </p:anim>
                                    <p:anim calcmode="lin" valueType="num">
                                      <p:cBhvr>
                                        <p:cTn id="14" dur="500" fill="hold"/>
                                        <p:tgtEl>
                                          <p:spTgt spid="455694"/>
                                        </p:tgtEl>
                                        <p:attrNameLst>
                                          <p:attrName>ppt_y</p:attrName>
                                        </p:attrNameLst>
                                      </p:cBhvr>
                                      <p:tavLst>
                                        <p:tav tm="0">
                                          <p:val>
                                            <p:strVal val="1+(6*min(max(#ppt_w*#ppt_h,.3),1)-7.4)/-.7*#ppt_h/2"/>
                                          </p:val>
                                        </p:tav>
                                        <p:tav tm="100000">
                                          <p:val>
                                            <p:strVal val="#ppt_y"/>
                                          </p:val>
                                        </p:tav>
                                      </p:tavLst>
                                    </p:anim>
                                  </p:childTnLst>
                                </p:cTn>
                              </p:par>
                            </p:childTnLst>
                          </p:cTn>
                        </p:par>
                        <p:par>
                          <p:cTn id="15" fill="hold" nodeType="afterGroup">
                            <p:stCondLst>
                              <p:cond delay="2000"/>
                            </p:stCondLst>
                            <p:childTnLst>
                              <p:par>
                                <p:cTn id="16" presetID="22" presetClass="entr" presetSubtype="8" fill="hold" nodeType="afterEffect">
                                  <p:stCondLst>
                                    <p:cond delay="10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nodeType="afterGroup">
                            <p:stCondLst>
                              <p:cond delay="2600"/>
                            </p:stCondLst>
                            <p:childTnLst>
                              <p:par>
                                <p:cTn id="20" presetID="23" presetClass="entr" presetSubtype="272" fill="hold" grpId="0" nodeType="afterEffect">
                                  <p:stCondLst>
                                    <p:cond delay="100"/>
                                  </p:stCondLst>
                                  <p:childTnLst>
                                    <p:set>
                                      <p:cBhvr>
                                        <p:cTn id="21" dur="1" fill="hold">
                                          <p:stCondLst>
                                            <p:cond delay="0"/>
                                          </p:stCondLst>
                                        </p:cTn>
                                        <p:tgtEl>
                                          <p:spTgt spid="455733"/>
                                        </p:tgtEl>
                                        <p:attrNameLst>
                                          <p:attrName>style.visibility</p:attrName>
                                        </p:attrNameLst>
                                      </p:cBhvr>
                                      <p:to>
                                        <p:strVal val="visible"/>
                                      </p:to>
                                    </p:set>
                                    <p:anim calcmode="lin" valueType="num">
                                      <p:cBhvr>
                                        <p:cTn id="22" dur="500" fill="hold"/>
                                        <p:tgtEl>
                                          <p:spTgt spid="455733"/>
                                        </p:tgtEl>
                                        <p:attrNameLst>
                                          <p:attrName>ppt_w</p:attrName>
                                        </p:attrNameLst>
                                      </p:cBhvr>
                                      <p:tavLst>
                                        <p:tav tm="0">
                                          <p:val>
                                            <p:strVal val="2/3*#ppt_w"/>
                                          </p:val>
                                        </p:tav>
                                        <p:tav tm="100000">
                                          <p:val>
                                            <p:strVal val="#ppt_w"/>
                                          </p:val>
                                        </p:tav>
                                      </p:tavLst>
                                    </p:anim>
                                    <p:anim calcmode="lin" valueType="num">
                                      <p:cBhvr>
                                        <p:cTn id="23" dur="500" fill="hold"/>
                                        <p:tgtEl>
                                          <p:spTgt spid="455733"/>
                                        </p:tgtEl>
                                        <p:attrNameLst>
                                          <p:attrName>ppt_h</p:attrName>
                                        </p:attrNameLst>
                                      </p:cBhvr>
                                      <p:tavLst>
                                        <p:tav tm="0">
                                          <p:val>
                                            <p:strVal val="2/3*#ppt_h"/>
                                          </p:val>
                                        </p:tav>
                                        <p:tav tm="100000">
                                          <p:val>
                                            <p:strVal val="#ppt_h"/>
                                          </p:val>
                                        </p:tav>
                                      </p:tavLst>
                                    </p:anim>
                                  </p:childTnLst>
                                </p:cTn>
                              </p:par>
                            </p:childTnLst>
                          </p:cTn>
                        </p:par>
                        <p:par>
                          <p:cTn id="24" fill="hold" nodeType="afterGroup">
                            <p:stCondLst>
                              <p:cond delay="3200"/>
                            </p:stCondLst>
                            <p:childTnLst>
                              <p:par>
                                <p:cTn id="25" presetID="2" presetClass="entr" presetSubtype="6" fill="hold" grpId="0" nodeType="afterEffect">
                                  <p:stCondLst>
                                    <p:cond delay="0"/>
                                  </p:stCondLst>
                                  <p:childTnLst>
                                    <p:set>
                                      <p:cBhvr>
                                        <p:cTn id="26" dur="1" fill="hold">
                                          <p:stCondLst>
                                            <p:cond delay="0"/>
                                          </p:stCondLst>
                                        </p:cTn>
                                        <p:tgtEl>
                                          <p:spTgt spid="455735"/>
                                        </p:tgtEl>
                                        <p:attrNameLst>
                                          <p:attrName>style.visibility</p:attrName>
                                        </p:attrNameLst>
                                      </p:cBhvr>
                                      <p:to>
                                        <p:strVal val="visible"/>
                                      </p:to>
                                    </p:set>
                                    <p:anim calcmode="lin" valueType="num">
                                      <p:cBhvr additive="base">
                                        <p:cTn id="27" dur="500" fill="hold"/>
                                        <p:tgtEl>
                                          <p:spTgt spid="455735"/>
                                        </p:tgtEl>
                                        <p:attrNameLst>
                                          <p:attrName>ppt_x</p:attrName>
                                        </p:attrNameLst>
                                      </p:cBhvr>
                                      <p:tavLst>
                                        <p:tav tm="0">
                                          <p:val>
                                            <p:strVal val="1+#ppt_w/2"/>
                                          </p:val>
                                        </p:tav>
                                        <p:tav tm="100000">
                                          <p:val>
                                            <p:strVal val="#ppt_x"/>
                                          </p:val>
                                        </p:tav>
                                      </p:tavLst>
                                    </p:anim>
                                    <p:anim calcmode="lin" valueType="num">
                                      <p:cBhvr additive="base">
                                        <p:cTn id="28" dur="500" fill="hold"/>
                                        <p:tgtEl>
                                          <p:spTgt spid="455735"/>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36" fill="hold" grpId="0" nodeType="clickEffect">
                                  <p:stCondLst>
                                    <p:cond delay="0"/>
                                  </p:stCondLst>
                                  <p:childTnLst>
                                    <p:set>
                                      <p:cBhvr>
                                        <p:cTn id="32" dur="1" fill="hold">
                                          <p:stCondLst>
                                            <p:cond delay="0"/>
                                          </p:stCondLst>
                                        </p:cTn>
                                        <p:tgtEl>
                                          <p:spTgt spid="455699"/>
                                        </p:tgtEl>
                                        <p:attrNameLst>
                                          <p:attrName>style.visibility</p:attrName>
                                        </p:attrNameLst>
                                      </p:cBhvr>
                                      <p:to>
                                        <p:strVal val="visible"/>
                                      </p:to>
                                    </p:set>
                                    <p:anim calcmode="lin" valueType="num">
                                      <p:cBhvr>
                                        <p:cTn id="33" dur="500" fill="hold"/>
                                        <p:tgtEl>
                                          <p:spTgt spid="455699"/>
                                        </p:tgtEl>
                                        <p:attrNameLst>
                                          <p:attrName>ppt_w</p:attrName>
                                        </p:attrNameLst>
                                      </p:cBhvr>
                                      <p:tavLst>
                                        <p:tav tm="0">
                                          <p:val>
                                            <p:strVal val="(6*min(max(#ppt_w*#ppt_h,.3),1)-7.4)/-.7*#ppt_w"/>
                                          </p:val>
                                        </p:tav>
                                        <p:tav tm="100000">
                                          <p:val>
                                            <p:strVal val="#ppt_w"/>
                                          </p:val>
                                        </p:tav>
                                      </p:tavLst>
                                    </p:anim>
                                    <p:anim calcmode="lin" valueType="num">
                                      <p:cBhvr>
                                        <p:cTn id="34" dur="500" fill="hold"/>
                                        <p:tgtEl>
                                          <p:spTgt spid="455699"/>
                                        </p:tgtEl>
                                        <p:attrNameLst>
                                          <p:attrName>ppt_h</p:attrName>
                                        </p:attrNameLst>
                                      </p:cBhvr>
                                      <p:tavLst>
                                        <p:tav tm="0">
                                          <p:val>
                                            <p:strVal val="(6*min(max(#ppt_w*#ppt_h,.3),1)-7.4)/-.7*#ppt_h"/>
                                          </p:val>
                                        </p:tav>
                                        <p:tav tm="100000">
                                          <p:val>
                                            <p:strVal val="#ppt_h"/>
                                          </p:val>
                                        </p:tav>
                                      </p:tavLst>
                                    </p:anim>
                                    <p:anim calcmode="lin" valueType="num">
                                      <p:cBhvr>
                                        <p:cTn id="35" dur="500" fill="hold"/>
                                        <p:tgtEl>
                                          <p:spTgt spid="455699"/>
                                        </p:tgtEl>
                                        <p:attrNameLst>
                                          <p:attrName>ppt_x</p:attrName>
                                        </p:attrNameLst>
                                      </p:cBhvr>
                                      <p:tavLst>
                                        <p:tav tm="0">
                                          <p:val>
                                            <p:fltVal val="0.5"/>
                                          </p:val>
                                        </p:tav>
                                        <p:tav tm="100000">
                                          <p:val>
                                            <p:strVal val="#ppt_x"/>
                                          </p:val>
                                        </p:tav>
                                      </p:tavLst>
                                    </p:anim>
                                    <p:anim calcmode="lin" valueType="num">
                                      <p:cBhvr>
                                        <p:cTn id="36" dur="500" fill="hold"/>
                                        <p:tgtEl>
                                          <p:spTgt spid="455699"/>
                                        </p:tgtEl>
                                        <p:attrNameLst>
                                          <p:attrName>ppt_y</p:attrName>
                                        </p:attrNameLst>
                                      </p:cBhvr>
                                      <p:tavLst>
                                        <p:tav tm="0">
                                          <p:val>
                                            <p:strVal val="1+(6*min(max(#ppt_w*#ppt_h,.3),1)-7.4)/-.7*#ppt_h/2"/>
                                          </p:val>
                                        </p:tav>
                                        <p:tav tm="100000">
                                          <p:val>
                                            <p:strVal val="#ppt_y"/>
                                          </p:val>
                                        </p:tav>
                                      </p:tavLst>
                                    </p:anim>
                                  </p:childTnLst>
                                </p:cTn>
                              </p:par>
                            </p:childTnLst>
                          </p:cTn>
                        </p:par>
                        <p:par>
                          <p:cTn id="37" fill="hold" nodeType="afterGroup">
                            <p:stCondLst>
                              <p:cond delay="500"/>
                            </p:stCondLst>
                            <p:childTnLst>
                              <p:par>
                                <p:cTn id="38" presetID="2" presetClass="entr" presetSubtype="8" fill="hold" nodeType="afterEffect">
                                  <p:stCondLst>
                                    <p:cond delay="100"/>
                                  </p:stCondLst>
                                  <p:childTnLst>
                                    <p:set>
                                      <p:cBhvr>
                                        <p:cTn id="39" dur="1" fill="hold">
                                          <p:stCondLst>
                                            <p:cond delay="0"/>
                                          </p:stCondLst>
                                        </p:cTn>
                                        <p:tgtEl>
                                          <p:spTgt spid="4"/>
                                        </p:tgtEl>
                                        <p:attrNameLst>
                                          <p:attrName>style.visibility</p:attrName>
                                        </p:attrNameLst>
                                      </p:cBhvr>
                                      <p:to>
                                        <p:strVal val="visible"/>
                                      </p:to>
                                    </p:set>
                                    <p:anim calcmode="lin" valueType="num">
                                      <p:cBhvr additive="base">
                                        <p:cTn id="40" dur="500" fill="hold"/>
                                        <p:tgtEl>
                                          <p:spTgt spid="4"/>
                                        </p:tgtEl>
                                        <p:attrNameLst>
                                          <p:attrName>ppt_x</p:attrName>
                                        </p:attrNameLst>
                                      </p:cBhvr>
                                      <p:tavLst>
                                        <p:tav tm="0">
                                          <p:val>
                                            <p:strVal val="0-#ppt_w/2"/>
                                          </p:val>
                                        </p:tav>
                                        <p:tav tm="100000">
                                          <p:val>
                                            <p:strVal val="#ppt_x"/>
                                          </p:val>
                                        </p:tav>
                                      </p:tavLst>
                                    </p:anim>
                                    <p:anim calcmode="lin" valueType="num">
                                      <p:cBhvr additive="base">
                                        <p:cTn id="41" dur="500" fill="hold"/>
                                        <p:tgtEl>
                                          <p:spTgt spid="4"/>
                                        </p:tgtEl>
                                        <p:attrNameLst>
                                          <p:attrName>ppt_y</p:attrName>
                                        </p:attrNameLst>
                                      </p:cBhvr>
                                      <p:tavLst>
                                        <p:tav tm="0">
                                          <p:val>
                                            <p:strVal val="#ppt_y"/>
                                          </p:val>
                                        </p:tav>
                                        <p:tav tm="100000">
                                          <p:val>
                                            <p:strVal val="#ppt_y"/>
                                          </p:val>
                                        </p:tav>
                                      </p:tavLst>
                                    </p:anim>
                                  </p:childTnLst>
                                </p:cTn>
                              </p:par>
                            </p:childTnLst>
                          </p:cTn>
                        </p:par>
                        <p:par>
                          <p:cTn id="42" fill="hold" nodeType="afterGroup">
                            <p:stCondLst>
                              <p:cond delay="1100"/>
                            </p:stCondLst>
                            <p:childTnLst>
                              <p:par>
                                <p:cTn id="43" presetID="23" presetClass="entr" presetSubtype="272" fill="hold" grpId="0" nodeType="afterEffect">
                                  <p:stCondLst>
                                    <p:cond delay="100"/>
                                  </p:stCondLst>
                                  <p:childTnLst>
                                    <p:set>
                                      <p:cBhvr>
                                        <p:cTn id="44" dur="1" fill="hold">
                                          <p:stCondLst>
                                            <p:cond delay="0"/>
                                          </p:stCondLst>
                                        </p:cTn>
                                        <p:tgtEl>
                                          <p:spTgt spid="455734"/>
                                        </p:tgtEl>
                                        <p:attrNameLst>
                                          <p:attrName>style.visibility</p:attrName>
                                        </p:attrNameLst>
                                      </p:cBhvr>
                                      <p:to>
                                        <p:strVal val="visible"/>
                                      </p:to>
                                    </p:set>
                                    <p:anim calcmode="lin" valueType="num">
                                      <p:cBhvr>
                                        <p:cTn id="45" dur="500" fill="hold"/>
                                        <p:tgtEl>
                                          <p:spTgt spid="455734"/>
                                        </p:tgtEl>
                                        <p:attrNameLst>
                                          <p:attrName>ppt_w</p:attrName>
                                        </p:attrNameLst>
                                      </p:cBhvr>
                                      <p:tavLst>
                                        <p:tav tm="0">
                                          <p:val>
                                            <p:strVal val="2/3*#ppt_w"/>
                                          </p:val>
                                        </p:tav>
                                        <p:tav tm="100000">
                                          <p:val>
                                            <p:strVal val="#ppt_w"/>
                                          </p:val>
                                        </p:tav>
                                      </p:tavLst>
                                    </p:anim>
                                    <p:anim calcmode="lin" valueType="num">
                                      <p:cBhvr>
                                        <p:cTn id="46" dur="500" fill="hold"/>
                                        <p:tgtEl>
                                          <p:spTgt spid="455734"/>
                                        </p:tgtEl>
                                        <p:attrNameLst>
                                          <p:attrName>ppt_h</p:attrName>
                                        </p:attrNameLst>
                                      </p:cBhvr>
                                      <p:tavLst>
                                        <p:tav tm="0">
                                          <p:val>
                                            <p:strVal val="2/3*#ppt_h"/>
                                          </p:val>
                                        </p:tav>
                                        <p:tav tm="100000">
                                          <p:val>
                                            <p:strVal val="#ppt_h"/>
                                          </p:val>
                                        </p:tav>
                                      </p:tavLst>
                                    </p:anim>
                                  </p:childTnLst>
                                </p:cTn>
                              </p:par>
                            </p:childTnLst>
                          </p:cTn>
                        </p:par>
                        <p:par>
                          <p:cTn id="47" fill="hold" nodeType="afterGroup">
                            <p:stCondLst>
                              <p:cond delay="1700"/>
                            </p:stCondLst>
                            <p:childTnLst>
                              <p:par>
                                <p:cTn id="48" presetID="2" presetClass="entr" presetSubtype="6" fill="hold" grpId="0" nodeType="afterEffect">
                                  <p:stCondLst>
                                    <p:cond delay="0"/>
                                  </p:stCondLst>
                                  <p:childTnLst>
                                    <p:set>
                                      <p:cBhvr>
                                        <p:cTn id="49" dur="1" fill="hold">
                                          <p:stCondLst>
                                            <p:cond delay="0"/>
                                          </p:stCondLst>
                                        </p:cTn>
                                        <p:tgtEl>
                                          <p:spTgt spid="455736"/>
                                        </p:tgtEl>
                                        <p:attrNameLst>
                                          <p:attrName>style.visibility</p:attrName>
                                        </p:attrNameLst>
                                      </p:cBhvr>
                                      <p:to>
                                        <p:strVal val="visible"/>
                                      </p:to>
                                    </p:set>
                                    <p:anim calcmode="lin" valueType="num">
                                      <p:cBhvr additive="base">
                                        <p:cTn id="50" dur="500" fill="hold"/>
                                        <p:tgtEl>
                                          <p:spTgt spid="455736"/>
                                        </p:tgtEl>
                                        <p:attrNameLst>
                                          <p:attrName>ppt_x</p:attrName>
                                        </p:attrNameLst>
                                      </p:cBhvr>
                                      <p:tavLst>
                                        <p:tav tm="0">
                                          <p:val>
                                            <p:strVal val="1+#ppt_w/2"/>
                                          </p:val>
                                        </p:tav>
                                        <p:tav tm="100000">
                                          <p:val>
                                            <p:strVal val="#ppt_x"/>
                                          </p:val>
                                        </p:tav>
                                      </p:tavLst>
                                    </p:anim>
                                    <p:anim calcmode="lin" valueType="num">
                                      <p:cBhvr additive="base">
                                        <p:cTn id="51" dur="500" fill="hold"/>
                                        <p:tgtEl>
                                          <p:spTgt spid="4557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5694" grpId="0" autoUpdateAnimBg="0"/>
      <p:bldP spid="455699" grpId="0" autoUpdateAnimBg="0"/>
      <p:bldP spid="455733" grpId="0" autoUpdateAnimBg="0"/>
      <p:bldP spid="455734" grpId="0" autoUpdateAnimBg="0"/>
      <p:bldP spid="455735" grpId="0" animBg="1"/>
      <p:bldP spid="45573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089" name="Group 113"/>
          <p:cNvGrpSpPr>
            <a:grpSpLocks/>
          </p:cNvGrpSpPr>
          <p:nvPr/>
        </p:nvGrpSpPr>
        <p:grpSpPr bwMode="auto">
          <a:xfrm>
            <a:off x="6083300" y="1136650"/>
            <a:ext cx="1289050" cy="1435100"/>
            <a:chOff x="1084" y="711"/>
            <a:chExt cx="2950" cy="2769"/>
          </a:xfrm>
        </p:grpSpPr>
        <p:grpSp>
          <p:nvGrpSpPr>
            <p:cNvPr id="89174" name="Group 114"/>
            <p:cNvGrpSpPr>
              <a:grpSpLocks/>
            </p:cNvGrpSpPr>
            <p:nvPr/>
          </p:nvGrpSpPr>
          <p:grpSpPr bwMode="auto">
            <a:xfrm>
              <a:off x="1084" y="711"/>
              <a:ext cx="2950" cy="2769"/>
              <a:chOff x="2707" y="548"/>
              <a:chExt cx="2950" cy="2769"/>
            </a:xfrm>
          </p:grpSpPr>
          <p:grpSp>
            <p:nvGrpSpPr>
              <p:cNvPr id="89180" name="Group 115"/>
              <p:cNvGrpSpPr>
                <a:grpSpLocks/>
              </p:cNvGrpSpPr>
              <p:nvPr/>
            </p:nvGrpSpPr>
            <p:grpSpPr bwMode="auto">
              <a:xfrm>
                <a:off x="3180" y="1046"/>
                <a:ext cx="2105" cy="1421"/>
                <a:chOff x="578" y="2316"/>
                <a:chExt cx="2105" cy="1421"/>
              </a:xfrm>
            </p:grpSpPr>
            <p:sp>
              <p:nvSpPr>
                <p:cNvPr id="89182"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89183"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pic>
            <p:nvPicPr>
              <p:cNvPr id="89181" name="Picture 118"/>
              <p:cNvPicPr>
                <a:picLocks noChangeArrowheads="1"/>
              </p:cNvPicPr>
              <p:nvPr/>
            </p:nvPicPr>
            <p:blipFill>
              <a:blip r:embed="rId4">
                <a:lum bright="-14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89175" name="Freeform 119"/>
            <p:cNvSpPr>
              <a:spLocks/>
            </p:cNvSpPr>
            <p:nvPr/>
          </p:nvSpPr>
          <p:spPr bwMode="auto">
            <a:xfrm>
              <a:off x="1616" y="2649"/>
              <a:ext cx="88" cy="277"/>
            </a:xfrm>
            <a:custGeom>
              <a:avLst/>
              <a:gdLst>
                <a:gd name="T0" fmla="*/ 251 w 85"/>
                <a:gd name="T1" fmla="*/ 3 h 318"/>
                <a:gd name="T2" fmla="*/ 218 w 85"/>
                <a:gd name="T3" fmla="*/ 3 h 318"/>
                <a:gd name="T4" fmla="*/ 165 w 85"/>
                <a:gd name="T5" fmla="*/ 3 h 318"/>
                <a:gd name="T6" fmla="*/ 189 w 85"/>
                <a:gd name="T7" fmla="*/ 3 h 318"/>
                <a:gd name="T8" fmla="*/ 218 w 85"/>
                <a:gd name="T9" fmla="*/ 3 h 318"/>
                <a:gd name="T10" fmla="*/ 129 w 85"/>
                <a:gd name="T11" fmla="*/ 3 h 318"/>
                <a:gd name="T12" fmla="*/ 129 w 85"/>
                <a:gd name="T13" fmla="*/ 3 h 318"/>
                <a:gd name="T14" fmla="*/ 165 w 85"/>
                <a:gd name="T15" fmla="*/ 3 h 318"/>
                <a:gd name="T16" fmla="*/ 98 w 85"/>
                <a:gd name="T17" fmla="*/ 3 h 318"/>
                <a:gd name="T18" fmla="*/ 129 w 85"/>
                <a:gd name="T19" fmla="*/ 3 h 318"/>
                <a:gd name="T20" fmla="*/ 165 w 85"/>
                <a:gd name="T21" fmla="*/ 3 h 318"/>
                <a:gd name="T22" fmla="*/ 129 w 85"/>
                <a:gd name="T23" fmla="*/ 3 h 318"/>
                <a:gd name="T24" fmla="*/ 165 w 85"/>
                <a:gd name="T25" fmla="*/ 3 h 318"/>
                <a:gd name="T26" fmla="*/ 129 w 85"/>
                <a:gd name="T27" fmla="*/ 3 h 318"/>
                <a:gd name="T28" fmla="*/ 165 w 85"/>
                <a:gd name="T29" fmla="*/ 3 h 318"/>
                <a:gd name="T30" fmla="*/ 189 w 85"/>
                <a:gd name="T31" fmla="*/ 3 h 318"/>
                <a:gd name="T32" fmla="*/ 251 w 85"/>
                <a:gd name="T33" fmla="*/ 3 h 318"/>
                <a:gd name="T34" fmla="*/ 277 w 85"/>
                <a:gd name="T35" fmla="*/ 3 h 318"/>
                <a:gd name="T36" fmla="*/ 251 w 85"/>
                <a:gd name="T37" fmla="*/ 3 h 318"/>
                <a:gd name="T38" fmla="*/ 218 w 85"/>
                <a:gd name="T39" fmla="*/ 3 h 318"/>
                <a:gd name="T40" fmla="*/ 189 w 85"/>
                <a:gd name="T41" fmla="*/ 3 h 318"/>
                <a:gd name="T42" fmla="*/ 129 w 85"/>
                <a:gd name="T43" fmla="*/ 3 h 318"/>
                <a:gd name="T44" fmla="*/ 98 w 85"/>
                <a:gd name="T45" fmla="*/ 3 h 318"/>
                <a:gd name="T46" fmla="*/ 74 w 85"/>
                <a:gd name="T47" fmla="*/ 3 h 318"/>
                <a:gd name="T48" fmla="*/ 5 w 85"/>
                <a:gd name="T49" fmla="*/ 3 h 318"/>
                <a:gd name="T50" fmla="*/ 129 w 85"/>
                <a:gd name="T51" fmla="*/ 3 h 318"/>
                <a:gd name="T52" fmla="*/ 218 w 85"/>
                <a:gd name="T53" fmla="*/ 3 h 318"/>
                <a:gd name="T54" fmla="*/ 251 w 85"/>
                <a:gd name="T55" fmla="*/ 3 h 318"/>
                <a:gd name="T56" fmla="*/ 218 w 85"/>
                <a:gd name="T57" fmla="*/ 3 h 318"/>
                <a:gd name="T58" fmla="*/ 218 w 85"/>
                <a:gd name="T59" fmla="*/ 3 h 318"/>
                <a:gd name="T60" fmla="*/ 165 w 85"/>
                <a:gd name="T61" fmla="*/ 3 h 318"/>
                <a:gd name="T62" fmla="*/ 74 w 85"/>
                <a:gd name="T63" fmla="*/ 3 h 318"/>
                <a:gd name="T64" fmla="*/ 129 w 85"/>
                <a:gd name="T65" fmla="*/ 3 h 318"/>
                <a:gd name="T66" fmla="*/ 189 w 85"/>
                <a:gd name="T67" fmla="*/ 3 h 318"/>
                <a:gd name="T68" fmla="*/ 251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89176" name="Freeform 120"/>
            <p:cNvSpPr>
              <a:spLocks/>
            </p:cNvSpPr>
            <p:nvPr/>
          </p:nvSpPr>
          <p:spPr bwMode="auto">
            <a:xfrm>
              <a:off x="1635" y="2647"/>
              <a:ext cx="109" cy="309"/>
            </a:xfrm>
            <a:custGeom>
              <a:avLst/>
              <a:gdLst>
                <a:gd name="T0" fmla="*/ 1 w 105"/>
                <a:gd name="T1" fmla="*/ 0 h 354"/>
                <a:gd name="T2" fmla="*/ 356 w 105"/>
                <a:gd name="T3" fmla="*/ 3 h 354"/>
                <a:gd name="T4" fmla="*/ 278 w 105"/>
                <a:gd name="T5" fmla="*/ 3 h 354"/>
                <a:gd name="T6" fmla="*/ 321 w 105"/>
                <a:gd name="T7" fmla="*/ 3 h 354"/>
                <a:gd name="T8" fmla="*/ 321 w 105"/>
                <a:gd name="T9" fmla="*/ 3 h 354"/>
                <a:gd name="T10" fmla="*/ 373 w 105"/>
                <a:gd name="T11" fmla="*/ 3 h 354"/>
                <a:gd name="T12" fmla="*/ 373 w 105"/>
                <a:gd name="T13" fmla="*/ 3 h 354"/>
                <a:gd name="T14" fmla="*/ 321 w 105"/>
                <a:gd name="T15" fmla="*/ 3 h 354"/>
                <a:gd name="T16" fmla="*/ 264 w 105"/>
                <a:gd name="T17" fmla="*/ 3 h 354"/>
                <a:gd name="T18" fmla="*/ 60 w 105"/>
                <a:gd name="T19" fmla="*/ 3 h 354"/>
                <a:gd name="T20" fmla="*/ 12 w 105"/>
                <a:gd name="T21" fmla="*/ 3 h 354"/>
                <a:gd name="T22" fmla="*/ 60 w 105"/>
                <a:gd name="T23" fmla="*/ 3 h 354"/>
                <a:gd name="T24" fmla="*/ 9 w 105"/>
                <a:gd name="T25" fmla="*/ 3 h 354"/>
                <a:gd name="T26" fmla="*/ 75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89177" name="Freeform 121"/>
            <p:cNvSpPr>
              <a:spLocks/>
            </p:cNvSpPr>
            <p:nvPr/>
          </p:nvSpPr>
          <p:spPr bwMode="auto">
            <a:xfrm>
              <a:off x="3008" y="2583"/>
              <a:ext cx="155" cy="328"/>
            </a:xfrm>
            <a:custGeom>
              <a:avLst/>
              <a:gdLst>
                <a:gd name="T0" fmla="*/ 582 w 149"/>
                <a:gd name="T1" fmla="*/ 3 h 376"/>
                <a:gd name="T2" fmla="*/ 553 w 149"/>
                <a:gd name="T3" fmla="*/ 3 h 376"/>
                <a:gd name="T4" fmla="*/ 513 w 149"/>
                <a:gd name="T5" fmla="*/ 3 h 376"/>
                <a:gd name="T6" fmla="*/ 506 w 149"/>
                <a:gd name="T7" fmla="*/ 3 h 376"/>
                <a:gd name="T8" fmla="*/ 432 w 149"/>
                <a:gd name="T9" fmla="*/ 3 h 376"/>
                <a:gd name="T10" fmla="*/ 341 w 149"/>
                <a:gd name="T11" fmla="*/ 3 h 376"/>
                <a:gd name="T12" fmla="*/ 274 w 149"/>
                <a:gd name="T13" fmla="*/ 3 h 376"/>
                <a:gd name="T14" fmla="*/ 230 w 149"/>
                <a:gd name="T15" fmla="*/ 3 h 376"/>
                <a:gd name="T16" fmla="*/ 73 w 149"/>
                <a:gd name="T17" fmla="*/ 3 h 376"/>
                <a:gd name="T18" fmla="*/ 2 w 149"/>
                <a:gd name="T19" fmla="*/ 3 h 376"/>
                <a:gd name="T20" fmla="*/ 5 w 149"/>
                <a:gd name="T21" fmla="*/ 3 h 376"/>
                <a:gd name="T22" fmla="*/ 8 w 149"/>
                <a:gd name="T23" fmla="*/ 3 h 376"/>
                <a:gd name="T24" fmla="*/ 82 w 149"/>
                <a:gd name="T25" fmla="*/ 3 h 376"/>
                <a:gd name="T26" fmla="*/ 137 w 149"/>
                <a:gd name="T27" fmla="*/ 3 h 376"/>
                <a:gd name="T28" fmla="*/ 174 w 149"/>
                <a:gd name="T29" fmla="*/ 3 h 376"/>
                <a:gd name="T30" fmla="*/ 331 w 149"/>
                <a:gd name="T31" fmla="*/ 3 h 376"/>
                <a:gd name="T32" fmla="*/ 506 w 149"/>
                <a:gd name="T33" fmla="*/ 3 h 376"/>
                <a:gd name="T34" fmla="*/ 582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89178" name="Freeform 122"/>
            <p:cNvSpPr>
              <a:spLocks/>
            </p:cNvSpPr>
            <p:nvPr/>
          </p:nvSpPr>
          <p:spPr bwMode="auto">
            <a:xfrm>
              <a:off x="1714" y="1020"/>
              <a:ext cx="99" cy="440"/>
            </a:xfrm>
            <a:custGeom>
              <a:avLst/>
              <a:gdLst>
                <a:gd name="T0" fmla="*/ 76 w 96"/>
                <a:gd name="T1" fmla="*/ 3 h 504"/>
                <a:gd name="T2" fmla="*/ 182 w 96"/>
                <a:gd name="T3" fmla="*/ 3 h 504"/>
                <a:gd name="T4" fmla="*/ 217 w 96"/>
                <a:gd name="T5" fmla="*/ 3 h 504"/>
                <a:gd name="T6" fmla="*/ 217 w 96"/>
                <a:gd name="T7" fmla="*/ 3 h 504"/>
                <a:gd name="T8" fmla="*/ 268 w 96"/>
                <a:gd name="T9" fmla="*/ 3 h 504"/>
                <a:gd name="T10" fmla="*/ 290 w 96"/>
                <a:gd name="T11" fmla="*/ 3 h 504"/>
                <a:gd name="T12" fmla="*/ 268 w 96"/>
                <a:gd name="T13" fmla="*/ 3 h 504"/>
                <a:gd name="T14" fmla="*/ 233 w 96"/>
                <a:gd name="T15" fmla="*/ 3 h 504"/>
                <a:gd name="T16" fmla="*/ 83 w 96"/>
                <a:gd name="T17" fmla="*/ 3 h 504"/>
                <a:gd name="T18" fmla="*/ 76 w 96"/>
                <a:gd name="T19" fmla="*/ 3 h 504"/>
                <a:gd name="T20" fmla="*/ 92 w 96"/>
                <a:gd name="T21" fmla="*/ 3 h 504"/>
                <a:gd name="T22" fmla="*/ 117 w 96"/>
                <a:gd name="T23" fmla="*/ 3 h 504"/>
                <a:gd name="T24" fmla="*/ 72 w 96"/>
                <a:gd name="T25" fmla="*/ 3 h 504"/>
                <a:gd name="T26" fmla="*/ 76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89179" name="Freeform 123"/>
            <p:cNvSpPr>
              <a:spLocks/>
            </p:cNvSpPr>
            <p:nvPr/>
          </p:nvSpPr>
          <p:spPr bwMode="auto">
            <a:xfrm>
              <a:off x="3431" y="1007"/>
              <a:ext cx="156" cy="358"/>
            </a:xfrm>
            <a:custGeom>
              <a:avLst/>
              <a:gdLst>
                <a:gd name="T0" fmla="*/ 5 w 150"/>
                <a:gd name="T1" fmla="*/ 3 h 410"/>
                <a:gd name="T2" fmla="*/ 165 w 150"/>
                <a:gd name="T3" fmla="*/ 3 h 410"/>
                <a:gd name="T4" fmla="*/ 329 w 150"/>
                <a:gd name="T5" fmla="*/ 3 h 410"/>
                <a:gd name="T6" fmla="*/ 385 w 150"/>
                <a:gd name="T7" fmla="*/ 3 h 410"/>
                <a:gd name="T8" fmla="*/ 470 w 150"/>
                <a:gd name="T9" fmla="*/ 3 h 410"/>
                <a:gd name="T10" fmla="*/ 526 w 150"/>
                <a:gd name="T11" fmla="*/ 3 h 410"/>
                <a:gd name="T12" fmla="*/ 556 w 150"/>
                <a:gd name="T13" fmla="*/ 3 h 410"/>
                <a:gd name="T14" fmla="*/ 569 w 150"/>
                <a:gd name="T15" fmla="*/ 3 h 410"/>
                <a:gd name="T16" fmla="*/ 592 w 150"/>
                <a:gd name="T17" fmla="*/ 3 h 410"/>
                <a:gd name="T18" fmla="*/ 600 w 150"/>
                <a:gd name="T19" fmla="*/ 3 h 410"/>
                <a:gd name="T20" fmla="*/ 534 w 150"/>
                <a:gd name="T21" fmla="*/ 0 h 410"/>
                <a:gd name="T22" fmla="*/ 385 w 150"/>
                <a:gd name="T23" fmla="*/ 3 h 410"/>
                <a:gd name="T24" fmla="*/ 316 w 150"/>
                <a:gd name="T25" fmla="*/ 3 h 410"/>
                <a:gd name="T26" fmla="*/ 272 w 150"/>
                <a:gd name="T27" fmla="*/ 3 h 410"/>
                <a:gd name="T28" fmla="*/ 235 w 150"/>
                <a:gd name="T29" fmla="*/ 3 h 410"/>
                <a:gd name="T30" fmla="*/ 172 w 150"/>
                <a:gd name="T31" fmla="*/ 3 h 410"/>
                <a:gd name="T32" fmla="*/ 165 w 150"/>
                <a:gd name="T33" fmla="*/ 3 h 410"/>
                <a:gd name="T34" fmla="*/ 136 w 150"/>
                <a:gd name="T35" fmla="*/ 3 h 410"/>
                <a:gd name="T36" fmla="*/ 126 w 150"/>
                <a:gd name="T37" fmla="*/ 3 h 410"/>
                <a:gd name="T38" fmla="*/ 112 w 150"/>
                <a:gd name="T39" fmla="*/ 3 h 410"/>
                <a:gd name="T40" fmla="*/ 67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grpSp>
        <p:nvGrpSpPr>
          <p:cNvPr id="89090" name="Group 113"/>
          <p:cNvGrpSpPr>
            <a:grpSpLocks/>
          </p:cNvGrpSpPr>
          <p:nvPr/>
        </p:nvGrpSpPr>
        <p:grpSpPr bwMode="auto">
          <a:xfrm>
            <a:off x="6083300" y="3154363"/>
            <a:ext cx="1289050" cy="1435100"/>
            <a:chOff x="1084" y="711"/>
            <a:chExt cx="2950" cy="2769"/>
          </a:xfrm>
        </p:grpSpPr>
        <p:grpSp>
          <p:nvGrpSpPr>
            <p:cNvPr id="89164" name="Group 114"/>
            <p:cNvGrpSpPr>
              <a:grpSpLocks/>
            </p:cNvGrpSpPr>
            <p:nvPr/>
          </p:nvGrpSpPr>
          <p:grpSpPr bwMode="auto">
            <a:xfrm>
              <a:off x="1084" y="711"/>
              <a:ext cx="2950" cy="2769"/>
              <a:chOff x="2707" y="548"/>
              <a:chExt cx="2950" cy="2769"/>
            </a:xfrm>
          </p:grpSpPr>
          <p:grpSp>
            <p:nvGrpSpPr>
              <p:cNvPr id="89170" name="Group 115"/>
              <p:cNvGrpSpPr>
                <a:grpSpLocks/>
              </p:cNvGrpSpPr>
              <p:nvPr/>
            </p:nvGrpSpPr>
            <p:grpSpPr bwMode="auto">
              <a:xfrm>
                <a:off x="3180" y="1046"/>
                <a:ext cx="2105" cy="1421"/>
                <a:chOff x="578" y="2316"/>
                <a:chExt cx="2105" cy="1421"/>
              </a:xfrm>
            </p:grpSpPr>
            <p:sp>
              <p:nvSpPr>
                <p:cNvPr id="89172"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89173"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pic>
            <p:nvPicPr>
              <p:cNvPr id="89171" name="Picture 118"/>
              <p:cNvPicPr>
                <a:picLocks noChangeArrowheads="1"/>
              </p:cNvPicPr>
              <p:nvPr/>
            </p:nvPicPr>
            <p:blipFill>
              <a:blip r:embed="rId4">
                <a:lum bright="-14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89165" name="Freeform 119"/>
            <p:cNvSpPr>
              <a:spLocks/>
            </p:cNvSpPr>
            <p:nvPr/>
          </p:nvSpPr>
          <p:spPr bwMode="auto">
            <a:xfrm>
              <a:off x="1616" y="2649"/>
              <a:ext cx="88" cy="277"/>
            </a:xfrm>
            <a:custGeom>
              <a:avLst/>
              <a:gdLst>
                <a:gd name="T0" fmla="*/ 251 w 85"/>
                <a:gd name="T1" fmla="*/ 3 h 318"/>
                <a:gd name="T2" fmla="*/ 218 w 85"/>
                <a:gd name="T3" fmla="*/ 3 h 318"/>
                <a:gd name="T4" fmla="*/ 165 w 85"/>
                <a:gd name="T5" fmla="*/ 3 h 318"/>
                <a:gd name="T6" fmla="*/ 189 w 85"/>
                <a:gd name="T7" fmla="*/ 3 h 318"/>
                <a:gd name="T8" fmla="*/ 218 w 85"/>
                <a:gd name="T9" fmla="*/ 3 h 318"/>
                <a:gd name="T10" fmla="*/ 129 w 85"/>
                <a:gd name="T11" fmla="*/ 3 h 318"/>
                <a:gd name="T12" fmla="*/ 129 w 85"/>
                <a:gd name="T13" fmla="*/ 3 h 318"/>
                <a:gd name="T14" fmla="*/ 165 w 85"/>
                <a:gd name="T15" fmla="*/ 3 h 318"/>
                <a:gd name="T16" fmla="*/ 98 w 85"/>
                <a:gd name="T17" fmla="*/ 3 h 318"/>
                <a:gd name="T18" fmla="*/ 129 w 85"/>
                <a:gd name="T19" fmla="*/ 3 h 318"/>
                <a:gd name="T20" fmla="*/ 165 w 85"/>
                <a:gd name="T21" fmla="*/ 3 h 318"/>
                <a:gd name="T22" fmla="*/ 129 w 85"/>
                <a:gd name="T23" fmla="*/ 3 h 318"/>
                <a:gd name="T24" fmla="*/ 165 w 85"/>
                <a:gd name="T25" fmla="*/ 3 h 318"/>
                <a:gd name="T26" fmla="*/ 129 w 85"/>
                <a:gd name="T27" fmla="*/ 3 h 318"/>
                <a:gd name="T28" fmla="*/ 165 w 85"/>
                <a:gd name="T29" fmla="*/ 3 h 318"/>
                <a:gd name="T30" fmla="*/ 189 w 85"/>
                <a:gd name="T31" fmla="*/ 3 h 318"/>
                <a:gd name="T32" fmla="*/ 251 w 85"/>
                <a:gd name="T33" fmla="*/ 3 h 318"/>
                <a:gd name="T34" fmla="*/ 277 w 85"/>
                <a:gd name="T35" fmla="*/ 3 h 318"/>
                <a:gd name="T36" fmla="*/ 251 w 85"/>
                <a:gd name="T37" fmla="*/ 3 h 318"/>
                <a:gd name="T38" fmla="*/ 218 w 85"/>
                <a:gd name="T39" fmla="*/ 3 h 318"/>
                <a:gd name="T40" fmla="*/ 189 w 85"/>
                <a:gd name="T41" fmla="*/ 3 h 318"/>
                <a:gd name="T42" fmla="*/ 129 w 85"/>
                <a:gd name="T43" fmla="*/ 3 h 318"/>
                <a:gd name="T44" fmla="*/ 98 w 85"/>
                <a:gd name="T45" fmla="*/ 3 h 318"/>
                <a:gd name="T46" fmla="*/ 74 w 85"/>
                <a:gd name="T47" fmla="*/ 3 h 318"/>
                <a:gd name="T48" fmla="*/ 5 w 85"/>
                <a:gd name="T49" fmla="*/ 3 h 318"/>
                <a:gd name="T50" fmla="*/ 129 w 85"/>
                <a:gd name="T51" fmla="*/ 3 h 318"/>
                <a:gd name="T52" fmla="*/ 218 w 85"/>
                <a:gd name="T53" fmla="*/ 3 h 318"/>
                <a:gd name="T54" fmla="*/ 251 w 85"/>
                <a:gd name="T55" fmla="*/ 3 h 318"/>
                <a:gd name="T56" fmla="*/ 218 w 85"/>
                <a:gd name="T57" fmla="*/ 3 h 318"/>
                <a:gd name="T58" fmla="*/ 218 w 85"/>
                <a:gd name="T59" fmla="*/ 3 h 318"/>
                <a:gd name="T60" fmla="*/ 165 w 85"/>
                <a:gd name="T61" fmla="*/ 3 h 318"/>
                <a:gd name="T62" fmla="*/ 74 w 85"/>
                <a:gd name="T63" fmla="*/ 3 h 318"/>
                <a:gd name="T64" fmla="*/ 129 w 85"/>
                <a:gd name="T65" fmla="*/ 3 h 318"/>
                <a:gd name="T66" fmla="*/ 189 w 85"/>
                <a:gd name="T67" fmla="*/ 3 h 318"/>
                <a:gd name="T68" fmla="*/ 251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89166" name="Freeform 120"/>
            <p:cNvSpPr>
              <a:spLocks/>
            </p:cNvSpPr>
            <p:nvPr/>
          </p:nvSpPr>
          <p:spPr bwMode="auto">
            <a:xfrm>
              <a:off x="1635" y="2647"/>
              <a:ext cx="109" cy="309"/>
            </a:xfrm>
            <a:custGeom>
              <a:avLst/>
              <a:gdLst>
                <a:gd name="T0" fmla="*/ 1 w 105"/>
                <a:gd name="T1" fmla="*/ 0 h 354"/>
                <a:gd name="T2" fmla="*/ 356 w 105"/>
                <a:gd name="T3" fmla="*/ 3 h 354"/>
                <a:gd name="T4" fmla="*/ 278 w 105"/>
                <a:gd name="T5" fmla="*/ 3 h 354"/>
                <a:gd name="T6" fmla="*/ 321 w 105"/>
                <a:gd name="T7" fmla="*/ 3 h 354"/>
                <a:gd name="T8" fmla="*/ 321 w 105"/>
                <a:gd name="T9" fmla="*/ 3 h 354"/>
                <a:gd name="T10" fmla="*/ 373 w 105"/>
                <a:gd name="T11" fmla="*/ 3 h 354"/>
                <a:gd name="T12" fmla="*/ 373 w 105"/>
                <a:gd name="T13" fmla="*/ 3 h 354"/>
                <a:gd name="T14" fmla="*/ 321 w 105"/>
                <a:gd name="T15" fmla="*/ 3 h 354"/>
                <a:gd name="T16" fmla="*/ 264 w 105"/>
                <a:gd name="T17" fmla="*/ 3 h 354"/>
                <a:gd name="T18" fmla="*/ 60 w 105"/>
                <a:gd name="T19" fmla="*/ 3 h 354"/>
                <a:gd name="T20" fmla="*/ 12 w 105"/>
                <a:gd name="T21" fmla="*/ 3 h 354"/>
                <a:gd name="T22" fmla="*/ 60 w 105"/>
                <a:gd name="T23" fmla="*/ 3 h 354"/>
                <a:gd name="T24" fmla="*/ 9 w 105"/>
                <a:gd name="T25" fmla="*/ 3 h 354"/>
                <a:gd name="T26" fmla="*/ 75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89167" name="Freeform 121"/>
            <p:cNvSpPr>
              <a:spLocks/>
            </p:cNvSpPr>
            <p:nvPr/>
          </p:nvSpPr>
          <p:spPr bwMode="auto">
            <a:xfrm>
              <a:off x="3008" y="2583"/>
              <a:ext cx="155" cy="328"/>
            </a:xfrm>
            <a:custGeom>
              <a:avLst/>
              <a:gdLst>
                <a:gd name="T0" fmla="*/ 582 w 149"/>
                <a:gd name="T1" fmla="*/ 3 h 376"/>
                <a:gd name="T2" fmla="*/ 553 w 149"/>
                <a:gd name="T3" fmla="*/ 3 h 376"/>
                <a:gd name="T4" fmla="*/ 513 w 149"/>
                <a:gd name="T5" fmla="*/ 3 h 376"/>
                <a:gd name="T6" fmla="*/ 506 w 149"/>
                <a:gd name="T7" fmla="*/ 3 h 376"/>
                <a:gd name="T8" fmla="*/ 432 w 149"/>
                <a:gd name="T9" fmla="*/ 3 h 376"/>
                <a:gd name="T10" fmla="*/ 341 w 149"/>
                <a:gd name="T11" fmla="*/ 3 h 376"/>
                <a:gd name="T12" fmla="*/ 274 w 149"/>
                <a:gd name="T13" fmla="*/ 3 h 376"/>
                <a:gd name="T14" fmla="*/ 230 w 149"/>
                <a:gd name="T15" fmla="*/ 3 h 376"/>
                <a:gd name="T16" fmla="*/ 73 w 149"/>
                <a:gd name="T17" fmla="*/ 3 h 376"/>
                <a:gd name="T18" fmla="*/ 2 w 149"/>
                <a:gd name="T19" fmla="*/ 3 h 376"/>
                <a:gd name="T20" fmla="*/ 5 w 149"/>
                <a:gd name="T21" fmla="*/ 3 h 376"/>
                <a:gd name="T22" fmla="*/ 8 w 149"/>
                <a:gd name="T23" fmla="*/ 3 h 376"/>
                <a:gd name="T24" fmla="*/ 82 w 149"/>
                <a:gd name="T25" fmla="*/ 3 h 376"/>
                <a:gd name="T26" fmla="*/ 137 w 149"/>
                <a:gd name="T27" fmla="*/ 3 h 376"/>
                <a:gd name="T28" fmla="*/ 174 w 149"/>
                <a:gd name="T29" fmla="*/ 3 h 376"/>
                <a:gd name="T30" fmla="*/ 331 w 149"/>
                <a:gd name="T31" fmla="*/ 3 h 376"/>
                <a:gd name="T32" fmla="*/ 506 w 149"/>
                <a:gd name="T33" fmla="*/ 3 h 376"/>
                <a:gd name="T34" fmla="*/ 582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89168" name="Freeform 122"/>
            <p:cNvSpPr>
              <a:spLocks/>
            </p:cNvSpPr>
            <p:nvPr/>
          </p:nvSpPr>
          <p:spPr bwMode="auto">
            <a:xfrm>
              <a:off x="1714" y="1020"/>
              <a:ext cx="99" cy="440"/>
            </a:xfrm>
            <a:custGeom>
              <a:avLst/>
              <a:gdLst>
                <a:gd name="T0" fmla="*/ 76 w 96"/>
                <a:gd name="T1" fmla="*/ 3 h 504"/>
                <a:gd name="T2" fmla="*/ 182 w 96"/>
                <a:gd name="T3" fmla="*/ 3 h 504"/>
                <a:gd name="T4" fmla="*/ 217 w 96"/>
                <a:gd name="T5" fmla="*/ 3 h 504"/>
                <a:gd name="T6" fmla="*/ 217 w 96"/>
                <a:gd name="T7" fmla="*/ 3 h 504"/>
                <a:gd name="T8" fmla="*/ 268 w 96"/>
                <a:gd name="T9" fmla="*/ 3 h 504"/>
                <a:gd name="T10" fmla="*/ 290 w 96"/>
                <a:gd name="T11" fmla="*/ 3 h 504"/>
                <a:gd name="T12" fmla="*/ 268 w 96"/>
                <a:gd name="T13" fmla="*/ 3 h 504"/>
                <a:gd name="T14" fmla="*/ 233 w 96"/>
                <a:gd name="T15" fmla="*/ 3 h 504"/>
                <a:gd name="T16" fmla="*/ 83 w 96"/>
                <a:gd name="T17" fmla="*/ 3 h 504"/>
                <a:gd name="T18" fmla="*/ 76 w 96"/>
                <a:gd name="T19" fmla="*/ 3 h 504"/>
                <a:gd name="T20" fmla="*/ 92 w 96"/>
                <a:gd name="T21" fmla="*/ 3 h 504"/>
                <a:gd name="T22" fmla="*/ 117 w 96"/>
                <a:gd name="T23" fmla="*/ 3 h 504"/>
                <a:gd name="T24" fmla="*/ 72 w 96"/>
                <a:gd name="T25" fmla="*/ 3 h 504"/>
                <a:gd name="T26" fmla="*/ 76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89169" name="Freeform 123"/>
            <p:cNvSpPr>
              <a:spLocks/>
            </p:cNvSpPr>
            <p:nvPr/>
          </p:nvSpPr>
          <p:spPr bwMode="auto">
            <a:xfrm>
              <a:off x="3431" y="1007"/>
              <a:ext cx="156" cy="358"/>
            </a:xfrm>
            <a:custGeom>
              <a:avLst/>
              <a:gdLst>
                <a:gd name="T0" fmla="*/ 5 w 150"/>
                <a:gd name="T1" fmla="*/ 3 h 410"/>
                <a:gd name="T2" fmla="*/ 165 w 150"/>
                <a:gd name="T3" fmla="*/ 3 h 410"/>
                <a:gd name="T4" fmla="*/ 329 w 150"/>
                <a:gd name="T5" fmla="*/ 3 h 410"/>
                <a:gd name="T6" fmla="*/ 385 w 150"/>
                <a:gd name="T7" fmla="*/ 3 h 410"/>
                <a:gd name="T8" fmla="*/ 470 w 150"/>
                <a:gd name="T9" fmla="*/ 3 h 410"/>
                <a:gd name="T10" fmla="*/ 526 w 150"/>
                <a:gd name="T11" fmla="*/ 3 h 410"/>
                <a:gd name="T12" fmla="*/ 556 w 150"/>
                <a:gd name="T13" fmla="*/ 3 h 410"/>
                <a:gd name="T14" fmla="*/ 569 w 150"/>
                <a:gd name="T15" fmla="*/ 3 h 410"/>
                <a:gd name="T16" fmla="*/ 592 w 150"/>
                <a:gd name="T17" fmla="*/ 3 h 410"/>
                <a:gd name="T18" fmla="*/ 600 w 150"/>
                <a:gd name="T19" fmla="*/ 3 h 410"/>
                <a:gd name="T20" fmla="*/ 534 w 150"/>
                <a:gd name="T21" fmla="*/ 0 h 410"/>
                <a:gd name="T22" fmla="*/ 385 w 150"/>
                <a:gd name="T23" fmla="*/ 3 h 410"/>
                <a:gd name="T24" fmla="*/ 316 w 150"/>
                <a:gd name="T25" fmla="*/ 3 h 410"/>
                <a:gd name="T26" fmla="*/ 272 w 150"/>
                <a:gd name="T27" fmla="*/ 3 h 410"/>
                <a:gd name="T28" fmla="*/ 235 w 150"/>
                <a:gd name="T29" fmla="*/ 3 h 410"/>
                <a:gd name="T30" fmla="*/ 172 w 150"/>
                <a:gd name="T31" fmla="*/ 3 h 410"/>
                <a:gd name="T32" fmla="*/ 165 w 150"/>
                <a:gd name="T33" fmla="*/ 3 h 410"/>
                <a:gd name="T34" fmla="*/ 136 w 150"/>
                <a:gd name="T35" fmla="*/ 3 h 410"/>
                <a:gd name="T36" fmla="*/ 126 w 150"/>
                <a:gd name="T37" fmla="*/ 3 h 410"/>
                <a:gd name="T38" fmla="*/ 112 w 150"/>
                <a:gd name="T39" fmla="*/ 3 h 410"/>
                <a:gd name="T40" fmla="*/ 67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sp>
        <p:nvSpPr>
          <p:cNvPr id="456706"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89092"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89093"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89094" name="Rectangle 5"/>
          <p:cNvSpPr>
            <a:spLocks noChangeArrowheads="1"/>
          </p:cNvSpPr>
          <p:nvPr/>
        </p:nvSpPr>
        <p:spPr bwMode="auto">
          <a:xfrm>
            <a:off x="3059113" y="879475"/>
            <a:ext cx="1182687"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 </a:t>
            </a:r>
            <a:r>
              <a:rPr lang="en-US" sz="2400" b="1">
                <a:solidFill>
                  <a:schemeClr val="accent2"/>
                </a:solidFill>
                <a:latin typeface="Times" charset="0"/>
              </a:rPr>
              <a:t>රාජකීය</a:t>
            </a:r>
          </a:p>
        </p:txBody>
      </p:sp>
      <p:sp>
        <p:nvSpPr>
          <p:cNvPr id="89095"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56711" name="Rectangle 7"/>
          <p:cNvSpPr>
            <a:spLocks noChangeArrowheads="1"/>
          </p:cNvSpPr>
          <p:nvPr/>
        </p:nvSpPr>
        <p:spPr bwMode="auto">
          <a:xfrm>
            <a:off x="4786313" y="928688"/>
            <a:ext cx="1598612" cy="393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000" b="1">
                <a:solidFill>
                  <a:srgbClr val="FAFD00"/>
                </a:solidFill>
                <a:latin typeface="Times" pitchFamily="-112" charset="0"/>
                <a:ea typeface="+mn-ea"/>
                <a:cs typeface="+mn-cs"/>
              </a:rPr>
              <a:t>ca. 1000 B.C.</a:t>
            </a:r>
          </a:p>
        </p:txBody>
      </p:sp>
      <p:sp>
        <p:nvSpPr>
          <p:cNvPr id="89097"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9098" name="Rectangle 10"/>
          <p:cNvSpPr>
            <a:spLocks noChangeArrowheads="1"/>
          </p:cNvSpPr>
          <p:nvPr/>
        </p:nvSpPr>
        <p:spPr bwMode="auto">
          <a:xfrm>
            <a:off x="3846513" y="1387475"/>
            <a:ext cx="1425575"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S - D - S</a:t>
            </a:r>
          </a:p>
        </p:txBody>
      </p:sp>
      <p:sp>
        <p:nvSpPr>
          <p:cNvPr id="89099" name="Rectangle 11"/>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10             2</a:t>
            </a:r>
          </a:p>
        </p:txBody>
      </p:sp>
      <p:sp>
        <p:nvSpPr>
          <p:cNvPr id="456717" name="Rectangle 13"/>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grpSp>
        <p:nvGrpSpPr>
          <p:cNvPr id="89101" name="Group 14"/>
          <p:cNvGrpSpPr>
            <a:grpSpLocks/>
          </p:cNvGrpSpPr>
          <p:nvPr/>
        </p:nvGrpSpPr>
        <p:grpSpPr bwMode="auto">
          <a:xfrm>
            <a:off x="901700" y="2603500"/>
            <a:ext cx="2201863" cy="1765300"/>
            <a:chOff x="568" y="1640"/>
            <a:chExt cx="1387" cy="1112"/>
          </a:xfrm>
        </p:grpSpPr>
        <p:grpSp>
          <p:nvGrpSpPr>
            <p:cNvPr id="89159" name="Group 15"/>
            <p:cNvGrpSpPr>
              <a:grpSpLocks/>
            </p:cNvGrpSpPr>
            <p:nvPr/>
          </p:nvGrpSpPr>
          <p:grpSpPr bwMode="auto">
            <a:xfrm>
              <a:off x="568" y="1640"/>
              <a:ext cx="1249" cy="1112"/>
              <a:chOff x="568" y="1640"/>
              <a:chExt cx="1249" cy="1112"/>
            </a:xfrm>
          </p:grpSpPr>
          <p:sp>
            <p:nvSpPr>
              <p:cNvPr id="456720" name="Oval 16"/>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89162" name="Freeform 17"/>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89163" name="Freeform 18"/>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grpSp>
        <p:sp>
          <p:nvSpPr>
            <p:cNvPr id="456723" name="Rectangle 19"/>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pitchFamily="-112" charset="0"/>
                  <a:ea typeface="+mn-ea"/>
                  <a:cs typeface="+mn-cs"/>
                </a:rPr>
                <a:t>A </a:t>
              </a:r>
              <a:r>
                <a:rPr lang="en-US" sz="6000">
                  <a:solidFill>
                    <a:srgbClr val="51DC00"/>
                  </a:solidFill>
                  <a:latin typeface="Times" pitchFamily="-112" charset="0"/>
                  <a:ea typeface="+mn-ea"/>
                  <a:cs typeface="+mn-cs"/>
                </a:rPr>
                <a:t>R</a:t>
              </a:r>
              <a:r>
                <a:rPr lang="en-US" sz="3600">
                  <a:solidFill>
                    <a:schemeClr val="tx2"/>
                  </a:solidFill>
                  <a:latin typeface="Times" pitchFamily="-112" charset="0"/>
                  <a:ea typeface="+mn-ea"/>
                  <a:cs typeface="+mn-cs"/>
                </a:rPr>
                <a:t> C</a:t>
              </a:r>
            </a:p>
          </p:txBody>
        </p:sp>
      </p:grpSp>
      <p:sp>
        <p:nvSpPr>
          <p:cNvPr id="89102" name="Rectangle 20"/>
          <p:cNvSpPr>
            <a:spLocks noChangeArrowheads="1"/>
          </p:cNvSpPr>
          <p:nvPr/>
        </p:nvSpPr>
        <p:spPr bwMode="auto">
          <a:xfrm>
            <a:off x="3338513" y="2246313"/>
            <a:ext cx="2974975" cy="515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b="1">
                <a:solidFill>
                  <a:schemeClr val="bg2"/>
                </a:solidFill>
                <a:latin typeface="Times" charset="0"/>
              </a:rPr>
              <a:t> උතුර</a:t>
            </a:r>
            <a:r>
              <a:rPr lang="en-AU" b="1">
                <a:solidFill>
                  <a:schemeClr val="bg2"/>
                </a:solidFill>
                <a:latin typeface="Times" charset="0"/>
              </a:rPr>
              <a:t>        </a:t>
            </a:r>
            <a:r>
              <a:rPr lang="en-US" b="1">
                <a:solidFill>
                  <a:schemeClr val="bg2"/>
                </a:solidFill>
                <a:latin typeface="Times" charset="0"/>
              </a:rPr>
              <a:t>දකුණ</a:t>
            </a:r>
          </a:p>
        </p:txBody>
      </p:sp>
      <p:sp>
        <p:nvSpPr>
          <p:cNvPr id="89103" name="Rectangle 21"/>
          <p:cNvSpPr>
            <a:spLocks noChangeArrowheads="1"/>
          </p:cNvSpPr>
          <p:nvPr/>
        </p:nvSpPr>
        <p:spPr bwMode="auto">
          <a:xfrm>
            <a:off x="3143250" y="2746375"/>
            <a:ext cx="2568575"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400" b="1">
                <a:solidFill>
                  <a:schemeClr val="bg2"/>
                </a:solidFill>
                <a:latin typeface="Times" charset="0"/>
              </a:rPr>
              <a:t>ඉශ්‍රායෙලය</a:t>
            </a:r>
            <a:r>
              <a:rPr lang="en-AU" sz="2400" b="1">
                <a:solidFill>
                  <a:schemeClr val="bg2"/>
                </a:solidFill>
                <a:latin typeface="Times" charset="0"/>
              </a:rPr>
              <a:t>       </a:t>
            </a:r>
            <a:r>
              <a:rPr lang="en-US" b="1">
                <a:solidFill>
                  <a:schemeClr val="bg2"/>
                </a:solidFill>
                <a:latin typeface="Times" charset="0"/>
              </a:rPr>
              <a:t>යුදා</a:t>
            </a:r>
          </a:p>
        </p:txBody>
      </p:sp>
      <p:sp>
        <p:nvSpPr>
          <p:cNvPr id="89104" name="Rectangle 22"/>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9105" name="Line 23"/>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9106" name="Line 24"/>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9107" name="Line 25"/>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9108" name="Line 26"/>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9109" name="Line 27"/>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9110" name="Line 28"/>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9111" name="Line 29"/>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9112" name="Line 30"/>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9113" name="Line 31"/>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9114" name="Rectangle 32"/>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9115" name="Rectangle 33"/>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9116" name="Rectangle 34"/>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9117" name="Rectangle 35"/>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56745" name="Rectangle 41"/>
          <p:cNvSpPr>
            <a:spLocks noChangeArrowheads="1"/>
          </p:cNvSpPr>
          <p:nvPr/>
        </p:nvSpPr>
        <p:spPr bwMode="auto">
          <a:xfrm>
            <a:off x="6188075" y="2247900"/>
            <a:ext cx="3052763" cy="9509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b="1" i="1">
                <a:solidFill>
                  <a:schemeClr val="tx1"/>
                </a:solidFill>
                <a:latin typeface="Helvetica" charset="0"/>
                <a:cs typeface="MS PGothic" charset="0"/>
              </a:rPr>
              <a:t>2 Sam. 7: 4-16</a:t>
            </a:r>
          </a:p>
          <a:p>
            <a:pPr>
              <a:defRPr/>
            </a:pPr>
            <a:r>
              <a:rPr lang="en-US" b="1" i="1">
                <a:solidFill>
                  <a:schemeClr val="tx1"/>
                </a:solidFill>
                <a:latin typeface="Helvetica" charset="0"/>
                <a:cs typeface="MS PGothic" charset="0"/>
              </a:rPr>
              <a:t>1 ලේකම්. 17:3-15</a:t>
            </a:r>
          </a:p>
        </p:txBody>
      </p:sp>
      <p:sp>
        <p:nvSpPr>
          <p:cNvPr id="456746" name="Rectangle 42"/>
          <p:cNvSpPr>
            <a:spLocks noChangeArrowheads="1"/>
          </p:cNvSpPr>
          <p:nvPr/>
        </p:nvSpPr>
        <p:spPr bwMode="auto">
          <a:xfrm>
            <a:off x="3173413" y="1781175"/>
            <a:ext cx="2825750" cy="520700"/>
          </a:xfrm>
          <a:prstGeom prst="rect">
            <a:avLst/>
          </a:prstGeom>
          <a:noFill/>
          <a:ln w="12700">
            <a:noFill/>
            <a:miter lim="800000"/>
            <a:headEnd/>
            <a:tailEnd/>
          </a:ln>
          <a:effectLst/>
        </p:spPr>
        <p:txBody>
          <a:bodyPr wrap="none" lIns="90487" tIns="44450" rIns="90487" bIns="44450">
            <a:spAutoFit/>
          </a:bodyPr>
          <a:lstStyle/>
          <a:p>
            <a:pPr>
              <a:defRPr/>
            </a:pPr>
            <a:r>
              <a:rPr lang="en-US" b="1">
                <a:solidFill>
                  <a:schemeClr val="accent1"/>
                </a:solidFill>
                <a:effectLst>
                  <a:outerShdw blurRad="38100" dist="38100" dir="2700000" algn="tl">
                    <a:srgbClr val="000000"/>
                  </a:outerShdw>
                </a:effectLst>
                <a:latin typeface="Times" charset="0"/>
                <a:cs typeface="MS PGothic" charset="0"/>
              </a:rPr>
              <a:t>&lt;&lt;&lt;&lt; </a:t>
            </a:r>
            <a:r>
              <a:rPr lang="en-US" b="1" i="1">
                <a:solidFill>
                  <a:schemeClr val="accent1"/>
                </a:solidFill>
                <a:effectLst>
                  <a:outerShdw blurRad="38100" dist="38100" dir="2700000" algn="tl">
                    <a:srgbClr val="000000"/>
                  </a:outerShdw>
                </a:effectLst>
                <a:latin typeface="Times" charset="0"/>
                <a:cs typeface="MS PGothic" charset="0"/>
              </a:rPr>
              <a:t>බෙදීම</a:t>
            </a:r>
            <a:r>
              <a:rPr lang="en-US" b="1">
                <a:solidFill>
                  <a:schemeClr val="accent1"/>
                </a:solidFill>
                <a:effectLst>
                  <a:outerShdw blurRad="38100" dist="38100" dir="2700000" algn="tl">
                    <a:srgbClr val="000000"/>
                  </a:outerShdw>
                </a:effectLst>
                <a:latin typeface="Times" charset="0"/>
                <a:cs typeface="MS PGothic" charset="0"/>
              </a:rPr>
              <a:t>&gt;&gt;&gt;&gt;</a:t>
            </a:r>
          </a:p>
        </p:txBody>
      </p:sp>
      <p:sp>
        <p:nvSpPr>
          <p:cNvPr id="89120" name="Line 43"/>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9121" name="Line 46"/>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6786" name="Text Box 82"/>
          <p:cNvSpPr txBox="1">
            <a:spLocks noChangeArrowheads="1"/>
          </p:cNvSpPr>
          <p:nvPr/>
        </p:nvSpPr>
        <p:spPr bwMode="auto">
          <a:xfrm>
            <a:off x="1778000" y="-22225"/>
            <a:ext cx="564991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600" b="1">
                <a:solidFill>
                  <a:schemeClr val="tx1"/>
                </a:solidFill>
                <a:latin typeface="Comic Sans MS" charset="0"/>
              </a:rPr>
              <a:t>1 රාජාවලිය 17-22   යෙසායා සිට මලාකි දක්වා</a:t>
            </a:r>
          </a:p>
        </p:txBody>
      </p:sp>
      <p:grpSp>
        <p:nvGrpSpPr>
          <p:cNvPr id="89123" name="Group 105"/>
          <p:cNvGrpSpPr>
            <a:grpSpLocks/>
          </p:cNvGrpSpPr>
          <p:nvPr/>
        </p:nvGrpSpPr>
        <p:grpSpPr bwMode="auto">
          <a:xfrm>
            <a:off x="8018463" y="3436938"/>
            <a:ext cx="981075" cy="1843087"/>
            <a:chOff x="5051" y="2165"/>
            <a:chExt cx="618" cy="1161"/>
          </a:xfrm>
        </p:grpSpPr>
        <p:sp>
          <p:nvSpPr>
            <p:cNvPr id="89142" name="Freeform 10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89143" name="AutoShape 10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89144" name="Rectangle 10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89145" name="Line 10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9146" name="Rectangle 11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9147" name="Rectangle 11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9148" name="Line 11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9149" name="Line 11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9150" name="Line 11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9151" name="Line 11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9152" name="Line 11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9153" name="Line 11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9154" name="Line 11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9155" name="Line 11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9156" name="Line 12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9157" name="Line 12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9158" name="Rectangle 122"/>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රාජකීය</a:t>
              </a:r>
            </a:p>
          </p:txBody>
        </p:sp>
      </p:grpSp>
      <p:sp>
        <p:nvSpPr>
          <p:cNvPr id="89124" name="Rectangle 123"/>
          <p:cNvSpPr>
            <a:spLocks noChangeArrowheads="1"/>
          </p:cNvSpPr>
          <p:nvPr/>
        </p:nvSpPr>
        <p:spPr bwMode="auto">
          <a:xfrm>
            <a:off x="8158163" y="3598863"/>
            <a:ext cx="6191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sp>
        <p:nvSpPr>
          <p:cNvPr id="456828" name="Rectangle 124"/>
          <p:cNvSpPr>
            <a:spLocks noChangeArrowheads="1"/>
          </p:cNvSpPr>
          <p:nvPr/>
        </p:nvSpPr>
        <p:spPr bwMode="auto">
          <a:xfrm>
            <a:off x="8051800" y="3789363"/>
            <a:ext cx="460375" cy="228600"/>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cs typeface="MS PGothic" charset="0"/>
              </a:rPr>
              <a:t>බෙදීම</a:t>
            </a:r>
          </a:p>
        </p:txBody>
      </p:sp>
      <p:sp>
        <p:nvSpPr>
          <p:cNvPr id="89126" name="Rectangle 126"/>
          <p:cNvSpPr>
            <a:spLocks noChangeArrowheads="1"/>
          </p:cNvSpPr>
          <p:nvPr/>
        </p:nvSpPr>
        <p:spPr bwMode="auto">
          <a:xfrm>
            <a:off x="8032750" y="3973513"/>
            <a:ext cx="936625" cy="211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North       South</a:t>
            </a:r>
          </a:p>
        </p:txBody>
      </p:sp>
      <p:sp>
        <p:nvSpPr>
          <p:cNvPr id="456833" name="Rectangle 129"/>
          <p:cNvSpPr>
            <a:spLocks noChangeArrowheads="1"/>
          </p:cNvSpPr>
          <p:nvPr/>
        </p:nvSpPr>
        <p:spPr bwMode="auto">
          <a:xfrm>
            <a:off x="8002588" y="4483100"/>
            <a:ext cx="971550" cy="211138"/>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latin typeface="Helvetica" charset="0"/>
                <a:cs typeface="MS PGothic" charset="0"/>
              </a:rPr>
              <a:t>THE PROPHETS</a:t>
            </a:r>
          </a:p>
        </p:txBody>
      </p:sp>
      <p:sp>
        <p:nvSpPr>
          <p:cNvPr id="89128" name="Text Box 131"/>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89129" name="Text Box 132"/>
          <p:cNvSpPr txBox="1">
            <a:spLocks noChangeArrowheads="1"/>
          </p:cNvSpPr>
          <p:nvPr/>
        </p:nvSpPr>
        <p:spPr bwMode="auto">
          <a:xfrm>
            <a:off x="8659813" y="6427788"/>
            <a:ext cx="1841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endParaRPr lang="en-US" sz="1800" b="1">
              <a:solidFill>
                <a:schemeClr val="tx1"/>
              </a:solidFill>
              <a:latin typeface="Comic Sans MS" charset="0"/>
            </a:endParaRPr>
          </a:p>
        </p:txBody>
      </p:sp>
      <p:grpSp>
        <p:nvGrpSpPr>
          <p:cNvPr id="89130" name="Group 133"/>
          <p:cNvGrpSpPr>
            <a:grpSpLocks/>
          </p:cNvGrpSpPr>
          <p:nvPr/>
        </p:nvGrpSpPr>
        <p:grpSpPr bwMode="auto">
          <a:xfrm>
            <a:off x="8061325" y="4151313"/>
            <a:ext cx="931863" cy="377825"/>
            <a:chOff x="5078" y="2615"/>
            <a:chExt cx="587" cy="238"/>
          </a:xfrm>
        </p:grpSpPr>
        <p:sp>
          <p:nvSpPr>
            <p:cNvPr id="89139" name="Rectangle 134"/>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Israel</a:t>
              </a:r>
            </a:p>
          </p:txBody>
        </p:sp>
        <p:sp>
          <p:nvSpPr>
            <p:cNvPr id="89140" name="Rectangle 135"/>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89141" name="Rectangle 136"/>
            <p:cNvSpPr>
              <a:spLocks noChangeArrowheads="1"/>
            </p:cNvSpPr>
            <p:nvPr/>
          </p:nvSpPr>
          <p:spPr bwMode="auto">
            <a:xfrm>
              <a:off x="5105" y="2720"/>
              <a:ext cx="470"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456841" name="Rectangle 137"/>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41</a:t>
            </a:r>
          </a:p>
        </p:txBody>
      </p:sp>
      <p:sp>
        <p:nvSpPr>
          <p:cNvPr id="89132" name="Text Box 138"/>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456784" name="Oval 80"/>
          <p:cNvSpPr>
            <a:spLocks noChangeArrowheads="1"/>
          </p:cNvSpPr>
          <p:nvPr/>
        </p:nvSpPr>
        <p:spPr bwMode="auto">
          <a:xfrm>
            <a:off x="2895600" y="3492500"/>
            <a:ext cx="3556000" cy="800100"/>
          </a:xfrm>
          <a:prstGeom prst="ellipse">
            <a:avLst/>
          </a:prstGeom>
          <a:noFill/>
          <a:ln w="5715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grpSp>
        <p:nvGrpSpPr>
          <p:cNvPr id="89134" name="Group 96"/>
          <p:cNvGrpSpPr>
            <a:grpSpLocks/>
          </p:cNvGrpSpPr>
          <p:nvPr/>
        </p:nvGrpSpPr>
        <p:grpSpPr bwMode="auto">
          <a:xfrm>
            <a:off x="519113" y="117475"/>
            <a:ext cx="854075" cy="1720850"/>
            <a:chOff x="519113" y="312738"/>
            <a:chExt cx="854075" cy="1910769"/>
          </a:xfrm>
        </p:grpSpPr>
        <p:sp>
          <p:nvSpPr>
            <p:cNvPr id="98" name="Rectangle 97"/>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cs typeface="MS PGothic" charset="0"/>
                </a:rPr>
                <a:t>7</a:t>
              </a:r>
              <a:endParaRPr lang="en-US">
                <a:cs typeface="MS PGothic" charset="0"/>
              </a:endParaRPr>
            </a:p>
          </p:txBody>
        </p:sp>
        <p:sp>
          <p:nvSpPr>
            <p:cNvPr id="99"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117" name="Title 116"/>
          <p:cNvSpPr>
            <a:spLocks noGrp="1"/>
          </p:cNvSpPr>
          <p:nvPr>
            <p:ph type="title" idx="4294967295"/>
          </p:nvPr>
        </p:nvSpPr>
        <p:spPr>
          <a:xfrm>
            <a:off x="3190875" y="3636963"/>
            <a:ext cx="2949575" cy="546100"/>
          </a:xfrm>
          <a:prstGeom prst="rect">
            <a:avLst/>
          </a:prstGeom>
        </p:spPr>
        <p:txBody>
          <a:bodyPr/>
          <a:lstStyle/>
          <a:p>
            <a:pPr>
              <a:defRPr/>
            </a:pPr>
            <a:r>
              <a:rPr lang="en-US" sz="2800" b="1" i="1">
                <a:solidFill>
                  <a:schemeClr val="accent1"/>
                </a:solidFill>
                <a:latin typeface="Times" charset="0"/>
              </a:rPr>
              <a:t>අනාගතවක්තෘවරු</a:t>
            </a:r>
            <a:endParaRPr lang="en-US">
              <a:latin typeface="Times" charset="0"/>
            </a:endParaRPr>
          </a:p>
        </p:txBody>
      </p:sp>
      <p:sp>
        <p:nvSpPr>
          <p:cNvPr id="118" name="Text Box 95"/>
          <p:cNvSpPr txBox="1">
            <a:spLocks noChangeArrowheads="1"/>
          </p:cNvSpPr>
          <p:nvPr/>
        </p:nvSpPr>
        <p:spPr bwMode="auto">
          <a:xfrm>
            <a:off x="6248400" y="1376363"/>
            <a:ext cx="863600" cy="701675"/>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p>
            <a:pPr algn="ctr">
              <a:spcBef>
                <a:spcPct val="50000"/>
              </a:spcBef>
              <a:defRPr/>
            </a:pPr>
            <a:r>
              <a:rPr lang="en-US" sz="4000" i="1" dirty="0">
                <a:solidFill>
                  <a:schemeClr val="tx1"/>
                </a:solidFill>
                <a:latin typeface="Kosher-Normal" pitchFamily="-105" charset="0"/>
                <a:ea typeface="Times New Roman" pitchFamily="-105" charset="0"/>
                <a:cs typeface="Times New Roman" pitchFamily="-105" charset="0"/>
              </a:rPr>
              <a:t>DC</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 calcmode="lin" valueType="num">
                                      <p:cBhvr>
                                        <p:cTn id="7" dur="500" fill="hold"/>
                                        <p:tgtEl>
                                          <p:spTgt spid="117"/>
                                        </p:tgtEl>
                                        <p:attrNameLst>
                                          <p:attrName>ppt_x</p:attrName>
                                        </p:attrNameLst>
                                      </p:cBhvr>
                                      <p:tavLst>
                                        <p:tav tm="0">
                                          <p:val>
                                            <p:strVal val="#ppt_x-#ppt_w/2"/>
                                          </p:val>
                                        </p:tav>
                                        <p:tav tm="100000">
                                          <p:val>
                                            <p:strVal val="#ppt_x"/>
                                          </p:val>
                                        </p:tav>
                                      </p:tavLst>
                                    </p:anim>
                                    <p:anim calcmode="lin" valueType="num">
                                      <p:cBhvr>
                                        <p:cTn id="8" dur="500" fill="hold"/>
                                        <p:tgtEl>
                                          <p:spTgt spid="117"/>
                                        </p:tgtEl>
                                        <p:attrNameLst>
                                          <p:attrName>ppt_y</p:attrName>
                                        </p:attrNameLst>
                                      </p:cBhvr>
                                      <p:tavLst>
                                        <p:tav tm="0">
                                          <p:val>
                                            <p:strVal val="#ppt_y"/>
                                          </p:val>
                                        </p:tav>
                                        <p:tav tm="100000">
                                          <p:val>
                                            <p:strVal val="#ppt_y"/>
                                          </p:val>
                                        </p:tav>
                                      </p:tavLst>
                                    </p:anim>
                                    <p:anim calcmode="lin" valueType="num">
                                      <p:cBhvr>
                                        <p:cTn id="9" dur="500" fill="hold"/>
                                        <p:tgtEl>
                                          <p:spTgt spid="117"/>
                                        </p:tgtEl>
                                        <p:attrNameLst>
                                          <p:attrName>ppt_w</p:attrName>
                                        </p:attrNameLst>
                                      </p:cBhvr>
                                      <p:tavLst>
                                        <p:tav tm="0">
                                          <p:val>
                                            <p:fltVal val="0"/>
                                          </p:val>
                                        </p:tav>
                                        <p:tav tm="100000">
                                          <p:val>
                                            <p:strVal val="#ppt_w"/>
                                          </p:val>
                                        </p:tav>
                                      </p:tavLst>
                                    </p:anim>
                                    <p:anim calcmode="lin" valueType="num">
                                      <p:cBhvr>
                                        <p:cTn id="10" dur="500" fill="hold"/>
                                        <p:tgtEl>
                                          <p:spTgt spid="117"/>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3" presetClass="entr" presetSubtype="528" fill="hold" grpId="0" nodeType="afterEffect">
                                  <p:stCondLst>
                                    <p:cond delay="100"/>
                                  </p:stCondLst>
                                  <p:childTnLst>
                                    <p:set>
                                      <p:cBhvr>
                                        <p:cTn id="13" dur="1" fill="hold">
                                          <p:stCondLst>
                                            <p:cond delay="0"/>
                                          </p:stCondLst>
                                        </p:cTn>
                                        <p:tgtEl>
                                          <p:spTgt spid="456784"/>
                                        </p:tgtEl>
                                        <p:attrNameLst>
                                          <p:attrName>style.visibility</p:attrName>
                                        </p:attrNameLst>
                                      </p:cBhvr>
                                      <p:to>
                                        <p:strVal val="visible"/>
                                      </p:to>
                                    </p:set>
                                    <p:anim calcmode="lin" valueType="num">
                                      <p:cBhvr>
                                        <p:cTn id="14" dur="500" fill="hold"/>
                                        <p:tgtEl>
                                          <p:spTgt spid="456784"/>
                                        </p:tgtEl>
                                        <p:attrNameLst>
                                          <p:attrName>ppt_w</p:attrName>
                                        </p:attrNameLst>
                                      </p:cBhvr>
                                      <p:tavLst>
                                        <p:tav tm="0">
                                          <p:val>
                                            <p:fltVal val="0"/>
                                          </p:val>
                                        </p:tav>
                                        <p:tav tm="100000">
                                          <p:val>
                                            <p:strVal val="#ppt_w"/>
                                          </p:val>
                                        </p:tav>
                                      </p:tavLst>
                                    </p:anim>
                                    <p:anim calcmode="lin" valueType="num">
                                      <p:cBhvr>
                                        <p:cTn id="15" dur="500" fill="hold"/>
                                        <p:tgtEl>
                                          <p:spTgt spid="456784"/>
                                        </p:tgtEl>
                                        <p:attrNameLst>
                                          <p:attrName>ppt_h</p:attrName>
                                        </p:attrNameLst>
                                      </p:cBhvr>
                                      <p:tavLst>
                                        <p:tav tm="0">
                                          <p:val>
                                            <p:fltVal val="0"/>
                                          </p:val>
                                        </p:tav>
                                        <p:tav tm="100000">
                                          <p:val>
                                            <p:strVal val="#ppt_h"/>
                                          </p:val>
                                        </p:tav>
                                      </p:tavLst>
                                    </p:anim>
                                    <p:anim calcmode="lin" valueType="num">
                                      <p:cBhvr>
                                        <p:cTn id="16" dur="500" fill="hold"/>
                                        <p:tgtEl>
                                          <p:spTgt spid="456784"/>
                                        </p:tgtEl>
                                        <p:attrNameLst>
                                          <p:attrName>ppt_x</p:attrName>
                                        </p:attrNameLst>
                                      </p:cBhvr>
                                      <p:tavLst>
                                        <p:tav tm="0">
                                          <p:val>
                                            <p:fltVal val="0.5"/>
                                          </p:val>
                                        </p:tav>
                                        <p:tav tm="100000">
                                          <p:val>
                                            <p:strVal val="#ppt_x"/>
                                          </p:val>
                                        </p:tav>
                                      </p:tavLst>
                                    </p:anim>
                                    <p:anim calcmode="lin" valueType="num">
                                      <p:cBhvr>
                                        <p:cTn id="17" dur="500" fill="hold"/>
                                        <p:tgtEl>
                                          <p:spTgt spid="45678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6784" grpId="0" animBg="1"/>
      <p:bldP spid="11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2"/>
          <p:cNvSpPr>
            <a:spLocks noChangeArrowheads="1"/>
          </p:cNvSpPr>
          <p:nvPr/>
        </p:nvSpPr>
        <p:spPr bwMode="auto">
          <a:xfrm>
            <a:off x="3130550" y="1377950"/>
            <a:ext cx="3035300" cy="4419600"/>
          </a:xfrm>
          <a:prstGeom prst="rect">
            <a:avLst/>
          </a:prstGeom>
          <a:solidFill>
            <a:schemeClr val="accent1">
              <a:lumMod val="75000"/>
            </a:schemeClr>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0831AD"/>
              </a:solidFill>
              <a:cs typeface="MS PGothic" charset="0"/>
            </a:endParaRPr>
          </a:p>
        </p:txBody>
      </p:sp>
      <p:sp>
        <p:nvSpPr>
          <p:cNvPr id="93" name="AutoShape 3"/>
          <p:cNvSpPr>
            <a:spLocks noChangeArrowheads="1"/>
          </p:cNvSpPr>
          <p:nvPr/>
        </p:nvSpPr>
        <p:spPr bwMode="auto">
          <a:xfrm>
            <a:off x="3130550" y="996950"/>
            <a:ext cx="1663700" cy="1054100"/>
          </a:xfrm>
          <a:prstGeom prst="roundRect">
            <a:avLst>
              <a:gd name="adj" fmla="val 12495"/>
            </a:avLst>
          </a:prstGeom>
          <a:solidFill>
            <a:schemeClr val="accent1">
              <a:lumMod val="75000"/>
            </a:schemeClr>
          </a:solidFill>
          <a:ln w="12700">
            <a:noFill/>
            <a:round/>
            <a:headEnd/>
            <a:tailEnd/>
          </a:ln>
        </p:spPr>
        <p:txBody>
          <a:bodyPr wrap="none" anchor="ctr"/>
          <a:lstStyle/>
          <a:p>
            <a:pPr>
              <a:defRPr/>
            </a:pPr>
            <a:endParaRPr lang="en-US">
              <a:solidFill>
                <a:srgbClr val="0831AD"/>
              </a:solidFill>
            </a:endParaRPr>
          </a:p>
        </p:txBody>
      </p:sp>
      <p:sp>
        <p:nvSpPr>
          <p:cNvPr id="94" name="Rectangle 4"/>
          <p:cNvSpPr>
            <a:spLocks noChangeArrowheads="1"/>
          </p:cNvSpPr>
          <p:nvPr/>
        </p:nvSpPr>
        <p:spPr bwMode="auto">
          <a:xfrm>
            <a:off x="3130550" y="1377950"/>
            <a:ext cx="2044700" cy="1054100"/>
          </a:xfrm>
          <a:prstGeom prst="rect">
            <a:avLst/>
          </a:prstGeom>
          <a:solidFill>
            <a:schemeClr val="accent1">
              <a:lumMod val="75000"/>
            </a:schemeClr>
          </a:solidFill>
          <a:ln w="12700">
            <a:noFill/>
            <a:miter lim="800000"/>
            <a:headEnd/>
            <a:tailEnd/>
          </a:ln>
        </p:spPr>
        <p:txBody>
          <a:bodyPr wrap="none" anchor="ctr"/>
          <a:lstStyle/>
          <a:p>
            <a:pPr>
              <a:defRPr/>
            </a:pPr>
            <a:endParaRPr lang="en-US">
              <a:solidFill>
                <a:srgbClr val="0831AD"/>
              </a:solidFill>
            </a:endParaRPr>
          </a:p>
        </p:txBody>
      </p:sp>
      <p:sp>
        <p:nvSpPr>
          <p:cNvPr id="95" name="Rectangle 5"/>
          <p:cNvSpPr>
            <a:spLocks noChangeArrowheads="1"/>
          </p:cNvSpPr>
          <p:nvPr/>
        </p:nvSpPr>
        <p:spPr bwMode="auto">
          <a:xfrm>
            <a:off x="3059113" y="879475"/>
            <a:ext cx="1182687" cy="520700"/>
          </a:xfrm>
          <a:prstGeom prst="rect">
            <a:avLst/>
          </a:prstGeom>
          <a:noFill/>
          <a:ln w="12700">
            <a:noFill/>
            <a:miter lim="800000"/>
            <a:headEnd/>
            <a:tailEnd/>
          </a:ln>
        </p:spPr>
        <p:txBody>
          <a:bodyPr wrap="none" lIns="90487" tIns="44450" rIns="90487" bIns="44450">
            <a:spAutoFit/>
          </a:bodyPr>
          <a:lstStyle/>
          <a:p>
            <a:pPr>
              <a:defRPr/>
            </a:pPr>
            <a:r>
              <a:rPr lang="en-US" b="1" dirty="0">
                <a:solidFill>
                  <a:srgbClr val="0831AD"/>
                </a:solidFill>
                <a:latin typeface="Times" charset="0"/>
              </a:rPr>
              <a:t> </a:t>
            </a:r>
            <a:r>
              <a:rPr lang="en-US" sz="2400" b="1" dirty="0" err="1">
                <a:solidFill>
                  <a:schemeClr val="accent5">
                    <a:lumMod val="25000"/>
                  </a:schemeClr>
                </a:solidFill>
                <a:latin typeface="Times" charset="0"/>
              </a:rPr>
              <a:t>රාජකීය</a:t>
            </a:r>
            <a:endParaRPr lang="en-US" sz="2400" b="1" dirty="0">
              <a:solidFill>
                <a:schemeClr val="accent5">
                  <a:lumMod val="25000"/>
                </a:schemeClr>
              </a:solidFill>
              <a:latin typeface="Times" charset="0"/>
            </a:endParaRPr>
          </a:p>
        </p:txBody>
      </p:sp>
      <p:sp>
        <p:nvSpPr>
          <p:cNvPr id="96" name="Rectangle 6"/>
          <p:cNvSpPr>
            <a:spLocks noChangeArrowheads="1"/>
          </p:cNvSpPr>
          <p:nvPr/>
        </p:nvSpPr>
        <p:spPr bwMode="auto">
          <a:xfrm>
            <a:off x="3273425" y="1812925"/>
            <a:ext cx="2606675" cy="519113"/>
          </a:xfrm>
          <a:prstGeom prst="rect">
            <a:avLst/>
          </a:prstGeom>
          <a:solidFill>
            <a:schemeClr val="accent1">
              <a:lumMod val="75000"/>
            </a:schemeClr>
          </a:solidFill>
          <a:ln w="12700">
            <a:noFill/>
            <a:miter lim="800000"/>
            <a:headEnd/>
            <a:tailEnd/>
          </a:ln>
        </p:spPr>
        <p:txBody>
          <a:bodyPr wrap="none" anchor="ctr"/>
          <a:lstStyle/>
          <a:p>
            <a:pPr>
              <a:defRPr/>
            </a:pPr>
            <a:endParaRPr lang="en-US">
              <a:solidFill>
                <a:srgbClr val="0831AD"/>
              </a:solidFill>
            </a:endParaRPr>
          </a:p>
        </p:txBody>
      </p:sp>
      <p:sp>
        <p:nvSpPr>
          <p:cNvPr id="97" name="Rectangle 7"/>
          <p:cNvSpPr>
            <a:spLocks noChangeArrowheads="1"/>
          </p:cNvSpPr>
          <p:nvPr/>
        </p:nvSpPr>
        <p:spPr bwMode="auto">
          <a:xfrm>
            <a:off x="4786313" y="928688"/>
            <a:ext cx="1614487" cy="3968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000" b="1" dirty="0">
                <a:solidFill>
                  <a:srgbClr val="0831AD"/>
                </a:solidFill>
                <a:latin typeface="Times" pitchFamily="-112" charset="0"/>
                <a:ea typeface="+mn-ea"/>
                <a:cs typeface="+mn-cs"/>
              </a:rPr>
              <a:t>ca. 1000 B.C.</a:t>
            </a:r>
          </a:p>
        </p:txBody>
      </p:sp>
      <p:sp>
        <p:nvSpPr>
          <p:cNvPr id="98" name="Rectangle 9"/>
          <p:cNvSpPr>
            <a:spLocks noChangeArrowheads="1"/>
          </p:cNvSpPr>
          <p:nvPr/>
        </p:nvSpPr>
        <p:spPr bwMode="auto">
          <a:xfrm>
            <a:off x="3276600" y="1600200"/>
            <a:ext cx="152400" cy="4191000"/>
          </a:xfrm>
          <a:prstGeom prst="rect">
            <a:avLst/>
          </a:prstGeom>
          <a:solidFill>
            <a:schemeClr val="accent1">
              <a:lumMod val="75000"/>
            </a:schemeClr>
          </a:solidFill>
          <a:ln w="12700">
            <a:noFill/>
            <a:miter lim="800000"/>
            <a:headEnd/>
            <a:tailEnd/>
          </a:ln>
        </p:spPr>
        <p:txBody>
          <a:bodyPr wrap="none" anchor="ctr"/>
          <a:lstStyle/>
          <a:p>
            <a:pPr>
              <a:defRPr/>
            </a:pPr>
            <a:endParaRPr lang="en-US">
              <a:solidFill>
                <a:srgbClr val="0831AD"/>
              </a:solidFill>
            </a:endParaRPr>
          </a:p>
        </p:txBody>
      </p:sp>
      <p:sp>
        <p:nvSpPr>
          <p:cNvPr id="99" name="Rectangle 10"/>
          <p:cNvSpPr>
            <a:spLocks noChangeArrowheads="1"/>
          </p:cNvSpPr>
          <p:nvPr/>
        </p:nvSpPr>
        <p:spPr bwMode="auto">
          <a:xfrm>
            <a:off x="3846513" y="1387475"/>
            <a:ext cx="1439862" cy="520700"/>
          </a:xfrm>
          <a:prstGeom prst="rect">
            <a:avLst/>
          </a:prstGeom>
          <a:solidFill>
            <a:schemeClr val="accent1">
              <a:lumMod val="75000"/>
            </a:schemeClr>
          </a:solidFill>
          <a:ln w="12700">
            <a:noFill/>
            <a:miter lim="800000"/>
            <a:headEnd/>
            <a:tailEnd/>
          </a:ln>
        </p:spPr>
        <p:txBody>
          <a:bodyPr wrap="none" lIns="90487" tIns="44450" rIns="90487" bIns="44450">
            <a:spAutoFit/>
          </a:bodyPr>
          <a:lstStyle/>
          <a:p>
            <a:pPr>
              <a:defRPr/>
            </a:pPr>
            <a:r>
              <a:rPr lang="en-US" b="1">
                <a:solidFill>
                  <a:srgbClr val="0831AD"/>
                </a:solidFill>
                <a:latin typeface="Times" charset="0"/>
              </a:rPr>
              <a:t>S - D - S</a:t>
            </a:r>
          </a:p>
        </p:txBody>
      </p:sp>
      <p:sp>
        <p:nvSpPr>
          <p:cNvPr id="100" name="Rectangle 11"/>
          <p:cNvSpPr>
            <a:spLocks noChangeArrowheads="1"/>
          </p:cNvSpPr>
          <p:nvPr/>
        </p:nvSpPr>
        <p:spPr bwMode="auto">
          <a:xfrm>
            <a:off x="3643313" y="3216275"/>
            <a:ext cx="1870075" cy="515938"/>
          </a:xfrm>
          <a:prstGeom prst="rect">
            <a:avLst/>
          </a:prstGeom>
          <a:solidFill>
            <a:schemeClr val="accent1">
              <a:lumMod val="75000"/>
            </a:schemeClr>
          </a:solidFill>
          <a:ln w="12700">
            <a:noFill/>
            <a:miter lim="800000"/>
            <a:headEnd/>
            <a:tailEnd/>
          </a:ln>
        </p:spPr>
        <p:txBody>
          <a:bodyPr wrap="none" lIns="90487" tIns="44450" rIns="90487" bIns="44450">
            <a:spAutoFit/>
          </a:bodyPr>
          <a:lstStyle/>
          <a:p>
            <a:pPr>
              <a:defRPr/>
            </a:pPr>
            <a:r>
              <a:rPr lang="en-US" b="1">
                <a:solidFill>
                  <a:srgbClr val="0831AD"/>
                </a:solidFill>
                <a:latin typeface="Times" charset="0"/>
              </a:rPr>
              <a:t>10             2</a:t>
            </a:r>
          </a:p>
        </p:txBody>
      </p:sp>
      <p:sp>
        <p:nvSpPr>
          <p:cNvPr id="101" name="Rectangle 21"/>
          <p:cNvSpPr>
            <a:spLocks noChangeArrowheads="1"/>
          </p:cNvSpPr>
          <p:nvPr/>
        </p:nvSpPr>
        <p:spPr bwMode="auto">
          <a:xfrm>
            <a:off x="3143250" y="2746375"/>
            <a:ext cx="2568575" cy="520700"/>
          </a:xfrm>
          <a:prstGeom prst="rect">
            <a:avLst/>
          </a:prstGeom>
          <a:solidFill>
            <a:schemeClr val="accent1">
              <a:lumMod val="75000"/>
            </a:schemeClr>
          </a:solidFill>
          <a:ln w="12700">
            <a:noFill/>
            <a:miter lim="800000"/>
            <a:headEnd/>
            <a:tailEnd/>
          </a:ln>
        </p:spPr>
        <p:txBody>
          <a:bodyPr wrap="none" lIns="90487" tIns="44450" rIns="90487" bIns="44450">
            <a:spAutoFit/>
          </a:bodyPr>
          <a:lstStyle/>
          <a:p>
            <a:pPr>
              <a:defRPr/>
            </a:pPr>
            <a:r>
              <a:rPr lang="en-US" sz="2400" b="1" dirty="0" err="1">
                <a:solidFill>
                  <a:srgbClr val="0831AD"/>
                </a:solidFill>
                <a:latin typeface="Times" charset="0"/>
              </a:rPr>
              <a:t>ඉශ්‍රායෙලය</a:t>
            </a:r>
            <a:r>
              <a:rPr lang="en-AU" sz="2400" b="1" dirty="0">
                <a:solidFill>
                  <a:srgbClr val="0831AD"/>
                </a:solidFill>
                <a:latin typeface="Times" charset="0"/>
              </a:rPr>
              <a:t>       </a:t>
            </a:r>
            <a:r>
              <a:rPr lang="en-US" b="1" dirty="0" err="1">
                <a:solidFill>
                  <a:srgbClr val="0831AD"/>
                </a:solidFill>
                <a:latin typeface="Times" charset="0"/>
              </a:rPr>
              <a:t>යුදා</a:t>
            </a:r>
            <a:endParaRPr lang="en-US" b="1" dirty="0">
              <a:solidFill>
                <a:srgbClr val="0831AD"/>
              </a:solidFill>
              <a:latin typeface="Times" charset="0"/>
            </a:endParaRPr>
          </a:p>
        </p:txBody>
      </p:sp>
      <p:sp>
        <p:nvSpPr>
          <p:cNvPr id="102" name="Rectangle 22"/>
          <p:cNvSpPr>
            <a:spLocks noChangeArrowheads="1"/>
          </p:cNvSpPr>
          <p:nvPr/>
        </p:nvSpPr>
        <p:spPr bwMode="auto">
          <a:xfrm>
            <a:off x="4505325" y="5383213"/>
            <a:ext cx="304800" cy="247650"/>
          </a:xfrm>
          <a:prstGeom prst="rect">
            <a:avLst/>
          </a:prstGeom>
          <a:solidFill>
            <a:schemeClr val="accent1">
              <a:lumMod val="75000"/>
            </a:schemeClr>
          </a:solidFill>
          <a:ln w="12700">
            <a:noFill/>
            <a:miter lim="800000"/>
            <a:headEnd/>
            <a:tailEnd/>
          </a:ln>
        </p:spPr>
        <p:txBody>
          <a:bodyPr wrap="none" anchor="ctr"/>
          <a:lstStyle/>
          <a:p>
            <a:pPr>
              <a:defRPr/>
            </a:pPr>
            <a:endParaRPr lang="en-US">
              <a:solidFill>
                <a:srgbClr val="0831AD"/>
              </a:solidFill>
            </a:endParaRPr>
          </a:p>
        </p:txBody>
      </p:sp>
      <p:sp>
        <p:nvSpPr>
          <p:cNvPr id="91148" name="Line 23"/>
          <p:cNvSpPr>
            <a:spLocks noChangeShapeType="1"/>
          </p:cNvSpPr>
          <p:nvPr/>
        </p:nvSpPr>
        <p:spPr bwMode="auto">
          <a:xfrm>
            <a:off x="3289300" y="2246313"/>
            <a:ext cx="26797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p>
        </p:txBody>
      </p:sp>
      <p:sp>
        <p:nvSpPr>
          <p:cNvPr id="91149" name="Line 24"/>
          <p:cNvSpPr>
            <a:spLocks noChangeShapeType="1"/>
          </p:cNvSpPr>
          <p:nvPr/>
        </p:nvSpPr>
        <p:spPr bwMode="auto">
          <a:xfrm>
            <a:off x="3284538" y="3200400"/>
            <a:ext cx="2679700" cy="0"/>
          </a:xfrm>
          <a:prstGeom prst="line">
            <a:avLst/>
          </a:prstGeom>
          <a:noFill/>
          <a:ln w="50800">
            <a:solidFill>
              <a:srgbClr val="020C67"/>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1150" name="Line 25"/>
          <p:cNvSpPr>
            <a:spLocks noChangeShapeType="1"/>
          </p:cNvSpPr>
          <p:nvPr/>
        </p:nvSpPr>
        <p:spPr bwMode="auto">
          <a:xfrm>
            <a:off x="3290888" y="3657600"/>
            <a:ext cx="2679700" cy="0"/>
          </a:xfrm>
          <a:prstGeom prst="line">
            <a:avLst/>
          </a:prstGeom>
          <a:noFill/>
          <a:ln w="50800">
            <a:solidFill>
              <a:srgbClr val="020C67"/>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1151" name="Line 26"/>
          <p:cNvSpPr>
            <a:spLocks noChangeShapeType="1"/>
          </p:cNvSpPr>
          <p:nvPr/>
        </p:nvSpPr>
        <p:spPr bwMode="auto">
          <a:xfrm>
            <a:off x="3300413" y="4114800"/>
            <a:ext cx="26797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p>
        </p:txBody>
      </p:sp>
      <p:sp>
        <p:nvSpPr>
          <p:cNvPr id="107" name="Line 27"/>
          <p:cNvSpPr>
            <a:spLocks noChangeShapeType="1"/>
          </p:cNvSpPr>
          <p:nvPr/>
        </p:nvSpPr>
        <p:spPr bwMode="auto">
          <a:xfrm>
            <a:off x="3295650" y="4559300"/>
            <a:ext cx="2679700" cy="0"/>
          </a:xfrm>
          <a:prstGeom prst="line">
            <a:avLst/>
          </a:prstGeom>
          <a:noFill/>
          <a:ln w="50800">
            <a:solidFill>
              <a:schemeClr val="accent5">
                <a:lumMod val="25000"/>
              </a:schemeClr>
            </a:solidFill>
            <a:round/>
            <a:headEnd/>
            <a:tailEnd/>
          </a:ln>
          <a:extLst>
            <a:ext uri="{909E8E84-426E-40dd-AFC4-6F175D3DCCD1}">
              <a14:hiddenFill xmlns:a14="http://schemas.microsoft.com/office/drawing/2010/main" xmlns="">
                <a:noFill/>
              </a14:hiddenFill>
            </a:ext>
          </a:extLst>
        </p:spPr>
        <p:txBody>
          <a:bodyPr wrap="none" anchor="ctr"/>
          <a:lstStyle/>
          <a:p>
            <a:pPr>
              <a:defRPr/>
            </a:pPr>
            <a:endParaRPr lang="en-US">
              <a:solidFill>
                <a:srgbClr val="0831AD"/>
              </a:solidFill>
            </a:endParaRPr>
          </a:p>
        </p:txBody>
      </p:sp>
      <p:sp>
        <p:nvSpPr>
          <p:cNvPr id="108" name="Line 28"/>
          <p:cNvSpPr>
            <a:spLocks noChangeShapeType="1"/>
          </p:cNvSpPr>
          <p:nvPr/>
        </p:nvSpPr>
        <p:spPr bwMode="auto">
          <a:xfrm>
            <a:off x="3297238" y="5003800"/>
            <a:ext cx="2679700" cy="0"/>
          </a:xfrm>
          <a:prstGeom prst="line">
            <a:avLst/>
          </a:prstGeom>
          <a:noFill/>
          <a:ln w="50800">
            <a:solidFill>
              <a:schemeClr val="accent5">
                <a:lumMod val="25000"/>
              </a:schemeClr>
            </a:solidFill>
            <a:round/>
            <a:headEnd/>
            <a:tailEnd/>
          </a:ln>
          <a:extLst>
            <a:ext uri="{909E8E84-426E-40dd-AFC4-6F175D3DCCD1}">
              <a14:hiddenFill xmlns:a14="http://schemas.microsoft.com/office/drawing/2010/main" xmlns="">
                <a:noFill/>
              </a14:hiddenFill>
            </a:ext>
          </a:extLst>
        </p:spPr>
        <p:txBody>
          <a:bodyPr wrap="none" anchor="ctr"/>
          <a:lstStyle/>
          <a:p>
            <a:pPr>
              <a:defRPr/>
            </a:pPr>
            <a:endParaRPr lang="en-US">
              <a:solidFill>
                <a:srgbClr val="0831AD"/>
              </a:solidFill>
            </a:endParaRPr>
          </a:p>
        </p:txBody>
      </p:sp>
      <p:sp>
        <p:nvSpPr>
          <p:cNvPr id="109" name="Line 29"/>
          <p:cNvSpPr>
            <a:spLocks noChangeShapeType="1"/>
          </p:cNvSpPr>
          <p:nvPr/>
        </p:nvSpPr>
        <p:spPr bwMode="auto">
          <a:xfrm>
            <a:off x="3297238" y="5435600"/>
            <a:ext cx="2679700" cy="0"/>
          </a:xfrm>
          <a:prstGeom prst="line">
            <a:avLst/>
          </a:prstGeom>
          <a:noFill/>
          <a:ln w="50800">
            <a:solidFill>
              <a:schemeClr val="accent5">
                <a:lumMod val="25000"/>
              </a:schemeClr>
            </a:solidFill>
            <a:round/>
            <a:headEnd/>
            <a:tailEnd/>
          </a:ln>
          <a:extLst>
            <a:ext uri="{909E8E84-426E-40dd-AFC4-6F175D3DCCD1}">
              <a14:hiddenFill xmlns:a14="http://schemas.microsoft.com/office/drawing/2010/main" xmlns="">
                <a:noFill/>
              </a14:hiddenFill>
            </a:ext>
          </a:extLst>
        </p:spPr>
        <p:txBody>
          <a:bodyPr wrap="none" anchor="ctr"/>
          <a:lstStyle/>
          <a:p>
            <a:pPr>
              <a:defRPr/>
            </a:pPr>
            <a:endParaRPr lang="en-US">
              <a:solidFill>
                <a:srgbClr val="0831AD"/>
              </a:solidFill>
            </a:endParaRPr>
          </a:p>
        </p:txBody>
      </p:sp>
      <p:sp>
        <p:nvSpPr>
          <p:cNvPr id="110" name="Line 30"/>
          <p:cNvSpPr>
            <a:spLocks noChangeShapeType="1"/>
          </p:cNvSpPr>
          <p:nvPr/>
        </p:nvSpPr>
        <p:spPr bwMode="auto">
          <a:xfrm>
            <a:off x="3262313" y="2692400"/>
            <a:ext cx="2679700" cy="0"/>
          </a:xfrm>
          <a:prstGeom prst="line">
            <a:avLst/>
          </a:prstGeom>
          <a:noFill/>
          <a:ln w="50800">
            <a:solidFill>
              <a:schemeClr val="accent5">
                <a:lumMod val="25000"/>
              </a:schemeClr>
            </a:solidFill>
            <a:round/>
            <a:headEnd/>
            <a:tailEnd/>
          </a:ln>
          <a:extLst>
            <a:ext uri="{909E8E84-426E-40dd-AFC4-6F175D3DCCD1}">
              <a14:hiddenFill xmlns:a14="http://schemas.microsoft.com/office/drawing/2010/main" xmlns="">
                <a:noFill/>
              </a14:hiddenFill>
            </a:ext>
          </a:extLst>
        </p:spPr>
        <p:txBody>
          <a:bodyPr wrap="none" anchor="ctr"/>
          <a:lstStyle/>
          <a:p>
            <a:pPr>
              <a:defRPr/>
            </a:pPr>
            <a:endParaRPr lang="en-US">
              <a:solidFill>
                <a:srgbClr val="0831AD"/>
              </a:solidFill>
            </a:endParaRPr>
          </a:p>
        </p:txBody>
      </p:sp>
      <p:sp>
        <p:nvSpPr>
          <p:cNvPr id="112" name="Rectangle 32"/>
          <p:cNvSpPr>
            <a:spLocks noChangeArrowheads="1"/>
          </p:cNvSpPr>
          <p:nvPr/>
        </p:nvSpPr>
        <p:spPr bwMode="auto">
          <a:xfrm>
            <a:off x="3824288" y="1812925"/>
            <a:ext cx="1428750" cy="519113"/>
          </a:xfrm>
          <a:prstGeom prst="rect">
            <a:avLst/>
          </a:prstGeom>
          <a:solidFill>
            <a:schemeClr val="accent1">
              <a:lumMod val="75000"/>
            </a:schemeClr>
          </a:solidFill>
          <a:ln w="12700">
            <a:noFill/>
            <a:miter lim="800000"/>
            <a:headEnd/>
            <a:tailEnd/>
          </a:ln>
        </p:spPr>
        <p:txBody>
          <a:bodyPr wrap="none" anchor="ctr"/>
          <a:lstStyle/>
          <a:p>
            <a:pPr>
              <a:defRPr/>
            </a:pPr>
            <a:endParaRPr lang="en-US">
              <a:solidFill>
                <a:srgbClr val="0831AD"/>
              </a:solidFill>
            </a:endParaRPr>
          </a:p>
        </p:txBody>
      </p:sp>
      <p:sp>
        <p:nvSpPr>
          <p:cNvPr id="113" name="Rectangle 33"/>
          <p:cNvSpPr>
            <a:spLocks noChangeArrowheads="1"/>
          </p:cNvSpPr>
          <p:nvPr/>
        </p:nvSpPr>
        <p:spPr bwMode="auto">
          <a:xfrm>
            <a:off x="3959225" y="3671888"/>
            <a:ext cx="1428750" cy="519112"/>
          </a:xfrm>
          <a:prstGeom prst="rect">
            <a:avLst/>
          </a:prstGeom>
          <a:solidFill>
            <a:schemeClr val="accent1">
              <a:lumMod val="75000"/>
            </a:schemeClr>
          </a:solidFill>
          <a:ln w="12700">
            <a:noFill/>
            <a:miter lim="800000"/>
            <a:headEnd/>
            <a:tailEnd/>
          </a:ln>
        </p:spPr>
        <p:txBody>
          <a:bodyPr wrap="none" anchor="ctr"/>
          <a:lstStyle/>
          <a:p>
            <a:pPr>
              <a:defRPr/>
            </a:pPr>
            <a:endParaRPr lang="en-US">
              <a:solidFill>
                <a:srgbClr val="0831AD"/>
              </a:solidFill>
            </a:endParaRPr>
          </a:p>
        </p:txBody>
      </p:sp>
      <p:sp>
        <p:nvSpPr>
          <p:cNvPr id="114" name="Rectangle 34"/>
          <p:cNvSpPr>
            <a:spLocks noChangeArrowheads="1"/>
          </p:cNvSpPr>
          <p:nvPr/>
        </p:nvSpPr>
        <p:spPr bwMode="auto">
          <a:xfrm>
            <a:off x="4522788" y="4232275"/>
            <a:ext cx="176212" cy="1347788"/>
          </a:xfrm>
          <a:prstGeom prst="rect">
            <a:avLst/>
          </a:prstGeom>
          <a:solidFill>
            <a:schemeClr val="accent1">
              <a:lumMod val="75000"/>
            </a:schemeClr>
          </a:solidFill>
          <a:ln w="12700">
            <a:noFill/>
            <a:miter lim="800000"/>
            <a:headEnd/>
            <a:tailEnd/>
          </a:ln>
        </p:spPr>
        <p:txBody>
          <a:bodyPr wrap="none" anchor="ctr"/>
          <a:lstStyle/>
          <a:p>
            <a:pPr>
              <a:defRPr/>
            </a:pPr>
            <a:endParaRPr lang="en-US">
              <a:solidFill>
                <a:srgbClr val="0831AD"/>
              </a:solidFill>
            </a:endParaRPr>
          </a:p>
        </p:txBody>
      </p:sp>
      <p:sp>
        <p:nvSpPr>
          <p:cNvPr id="115" name="Rectangle 35"/>
          <p:cNvSpPr>
            <a:spLocks noChangeArrowheads="1"/>
          </p:cNvSpPr>
          <p:nvPr/>
        </p:nvSpPr>
        <p:spPr bwMode="auto">
          <a:xfrm>
            <a:off x="4538663" y="2555875"/>
            <a:ext cx="160337" cy="1160463"/>
          </a:xfrm>
          <a:prstGeom prst="rect">
            <a:avLst/>
          </a:prstGeom>
          <a:solidFill>
            <a:schemeClr val="accent1">
              <a:lumMod val="75000"/>
            </a:schemeClr>
          </a:solidFill>
          <a:ln w="12700">
            <a:noFill/>
            <a:miter lim="800000"/>
            <a:headEnd/>
            <a:tailEnd/>
          </a:ln>
        </p:spPr>
        <p:txBody>
          <a:bodyPr wrap="none" anchor="ctr"/>
          <a:lstStyle/>
          <a:p>
            <a:pPr>
              <a:defRPr/>
            </a:pPr>
            <a:endParaRPr lang="en-US">
              <a:solidFill>
                <a:srgbClr val="0831AD"/>
              </a:solidFill>
            </a:endParaRPr>
          </a:p>
        </p:txBody>
      </p:sp>
      <p:sp>
        <p:nvSpPr>
          <p:cNvPr id="116" name="Rectangle 42"/>
          <p:cNvSpPr>
            <a:spLocks noChangeArrowheads="1"/>
          </p:cNvSpPr>
          <p:nvPr/>
        </p:nvSpPr>
        <p:spPr bwMode="auto">
          <a:xfrm>
            <a:off x="3173413" y="1781175"/>
            <a:ext cx="2684462" cy="520700"/>
          </a:xfrm>
          <a:prstGeom prst="rect">
            <a:avLst/>
          </a:prstGeom>
          <a:solidFill>
            <a:schemeClr val="accent1">
              <a:lumMod val="75000"/>
            </a:schemeClr>
          </a:solidFill>
          <a:ln w="12700">
            <a:noFill/>
            <a:miter lim="800000"/>
            <a:headEnd/>
            <a:tailEnd/>
          </a:ln>
          <a:effectLst/>
        </p:spPr>
        <p:txBody>
          <a:bodyPr wrap="none" lIns="90487" tIns="44450" rIns="90487" bIns="44450">
            <a:spAutoFit/>
          </a:bodyPr>
          <a:lstStyle/>
          <a:p>
            <a:pPr>
              <a:defRPr/>
            </a:pPr>
            <a:r>
              <a:rPr lang="en-US" b="1" dirty="0">
                <a:solidFill>
                  <a:srgbClr val="0831AD"/>
                </a:solidFill>
                <a:effectLst>
                  <a:outerShdw blurRad="38100" dist="38100" dir="2700000" algn="tl">
                    <a:srgbClr val="000000"/>
                  </a:outerShdw>
                </a:effectLst>
                <a:latin typeface="Times" charset="0"/>
                <a:cs typeface="MS PGothic" charset="0"/>
              </a:rPr>
              <a:t>&lt;&lt;&lt;&lt; </a:t>
            </a:r>
            <a:r>
              <a:rPr lang="en-US" b="1" i="1" dirty="0" err="1">
                <a:solidFill>
                  <a:srgbClr val="0831AD"/>
                </a:solidFill>
                <a:effectLst>
                  <a:outerShdw blurRad="38100" dist="38100" dir="2700000" algn="tl">
                    <a:srgbClr val="000000"/>
                  </a:outerShdw>
                </a:effectLst>
                <a:latin typeface="Times" charset="0"/>
                <a:cs typeface="MS PGothic" charset="0"/>
              </a:rPr>
              <a:t>බෙදීම</a:t>
            </a:r>
            <a:r>
              <a:rPr lang="en-US" b="1" dirty="0">
                <a:solidFill>
                  <a:srgbClr val="0831AD"/>
                </a:solidFill>
                <a:effectLst>
                  <a:outerShdw blurRad="38100" dist="38100" dir="2700000" algn="tl">
                    <a:srgbClr val="000000"/>
                  </a:outerShdw>
                </a:effectLst>
                <a:latin typeface="Times" charset="0"/>
                <a:cs typeface="MS PGothic" charset="0"/>
              </a:rPr>
              <a:t>&gt;&gt;&gt;&gt;</a:t>
            </a:r>
          </a:p>
        </p:txBody>
      </p:sp>
      <p:sp>
        <p:nvSpPr>
          <p:cNvPr id="91161" name="Line 43"/>
          <p:cNvSpPr>
            <a:spLocks noChangeShapeType="1"/>
          </p:cNvSpPr>
          <p:nvPr/>
        </p:nvSpPr>
        <p:spPr bwMode="auto">
          <a:xfrm>
            <a:off x="4622800" y="3683000"/>
            <a:ext cx="0" cy="3683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p>
        </p:txBody>
      </p:sp>
      <p:sp>
        <p:nvSpPr>
          <p:cNvPr id="118" name="Line 46"/>
          <p:cNvSpPr>
            <a:spLocks noChangeShapeType="1"/>
          </p:cNvSpPr>
          <p:nvPr/>
        </p:nvSpPr>
        <p:spPr bwMode="auto">
          <a:xfrm>
            <a:off x="4622800" y="2298700"/>
            <a:ext cx="0" cy="3327400"/>
          </a:xfrm>
          <a:prstGeom prst="line">
            <a:avLst/>
          </a:prstGeom>
          <a:noFill/>
          <a:ln w="50800">
            <a:solidFill>
              <a:schemeClr val="accent5">
                <a:lumMod val="25000"/>
              </a:schemeClr>
            </a:solidFill>
            <a:round/>
            <a:headEnd/>
            <a:tailEnd/>
          </a:ln>
          <a:extLst>
            <a:ext uri="{909E8E84-426E-40dd-AFC4-6F175D3DCCD1}">
              <a14:hiddenFill xmlns:a14="http://schemas.microsoft.com/office/drawing/2010/main" xmlns="">
                <a:noFill/>
              </a14:hiddenFill>
            </a:ext>
          </a:extLst>
        </p:spPr>
        <p:txBody>
          <a:bodyPr wrap="none" anchor="ctr"/>
          <a:lstStyle/>
          <a:p>
            <a:pPr>
              <a:defRPr/>
            </a:pPr>
            <a:endParaRPr lang="en-US">
              <a:solidFill>
                <a:srgbClr val="0831AD"/>
              </a:solidFill>
            </a:endParaRPr>
          </a:p>
        </p:txBody>
      </p:sp>
      <p:sp>
        <p:nvSpPr>
          <p:cNvPr id="119" name="Title 116"/>
          <p:cNvSpPr txBox="1">
            <a:spLocks/>
          </p:cNvSpPr>
          <p:nvPr/>
        </p:nvSpPr>
        <p:spPr>
          <a:xfrm>
            <a:off x="3190875" y="3771900"/>
            <a:ext cx="2949575" cy="546100"/>
          </a:xfrm>
          <a:prstGeom prst="rect">
            <a:avLst/>
          </a:prstGeom>
          <a:solidFill>
            <a:schemeClr val="accent1">
              <a:lumMod val="75000"/>
            </a:schemeClr>
          </a:solidFill>
          <a:ln>
            <a:noFill/>
          </a:ln>
        </p:spPr>
        <p:txBody>
          <a:bodyP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0"/>
                <a:cs typeface="MS PGothic"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0"/>
                <a:cs typeface="MS PGothic"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0"/>
                <a:cs typeface="MS PGothic"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0"/>
                <a:cs typeface="MS PGothic"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a:lstStyle>
          <a:p>
            <a:pPr>
              <a:defRPr/>
            </a:pPr>
            <a:r>
              <a:rPr lang="en-US" sz="2800" b="1" i="1" dirty="0" err="1">
                <a:solidFill>
                  <a:srgbClr val="0831AD"/>
                </a:solidFill>
                <a:latin typeface="Times" charset="0"/>
              </a:rPr>
              <a:t>අනාගතවක්තෘවරු</a:t>
            </a:r>
            <a:endParaRPr lang="en-US" dirty="0">
              <a:solidFill>
                <a:srgbClr val="0831AD"/>
              </a:solidFill>
              <a:latin typeface="Times" charset="0"/>
            </a:endParaRPr>
          </a:p>
        </p:txBody>
      </p:sp>
      <p:sp>
        <p:nvSpPr>
          <p:cNvPr id="562187" name="Rectangle 11"/>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562209" name="Text Box 33"/>
          <p:cNvSpPr txBox="1">
            <a:spLocks noChangeArrowheads="1"/>
          </p:cNvSpPr>
          <p:nvPr/>
        </p:nvSpPr>
        <p:spPr bwMode="auto">
          <a:xfrm>
            <a:off x="927100" y="5349875"/>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b="1" i="1">
                <a:solidFill>
                  <a:srgbClr val="FFFF00"/>
                </a:solidFill>
                <a:latin typeface="Comic Sans MS" charset="0"/>
              </a:rPr>
              <a:t>යෙසායා</a:t>
            </a:r>
          </a:p>
        </p:txBody>
      </p:sp>
      <p:sp>
        <p:nvSpPr>
          <p:cNvPr id="562210" name="Text Box 34"/>
          <p:cNvSpPr txBox="1">
            <a:spLocks noChangeArrowheads="1"/>
          </p:cNvSpPr>
          <p:nvPr/>
        </p:nvSpPr>
        <p:spPr bwMode="auto">
          <a:xfrm>
            <a:off x="2311400" y="2284413"/>
            <a:ext cx="2260600" cy="5191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b="1" i="1">
                <a:solidFill>
                  <a:srgbClr val="FFFF00"/>
                </a:solidFill>
                <a:latin typeface="Comic Sans MS" charset="0"/>
              </a:rPr>
              <a:t>යෙරමිය</a:t>
            </a:r>
          </a:p>
        </p:txBody>
      </p:sp>
      <p:sp>
        <p:nvSpPr>
          <p:cNvPr id="562212" name="Text Box 36"/>
          <p:cNvSpPr txBox="1">
            <a:spLocks noChangeArrowheads="1"/>
          </p:cNvSpPr>
          <p:nvPr/>
        </p:nvSpPr>
        <p:spPr bwMode="auto">
          <a:xfrm>
            <a:off x="5916613" y="1069975"/>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b="1" i="1">
                <a:solidFill>
                  <a:srgbClr val="FFFF00"/>
                </a:solidFill>
                <a:latin typeface="Comic Sans MS" charset="0"/>
              </a:rPr>
              <a:t>එසකියෙල්</a:t>
            </a:r>
          </a:p>
        </p:txBody>
      </p:sp>
      <p:sp>
        <p:nvSpPr>
          <p:cNvPr id="562213" name="Text Box 37"/>
          <p:cNvSpPr txBox="1">
            <a:spLocks noChangeArrowheads="1"/>
          </p:cNvSpPr>
          <p:nvPr/>
        </p:nvSpPr>
        <p:spPr bwMode="auto">
          <a:xfrm>
            <a:off x="4856163" y="5264150"/>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b="1" i="1">
                <a:solidFill>
                  <a:srgbClr val="FFFF00"/>
                </a:solidFill>
                <a:latin typeface="Comic Sans MS" charset="0"/>
              </a:rPr>
              <a:t>හොෂෙයා</a:t>
            </a:r>
          </a:p>
        </p:txBody>
      </p:sp>
      <p:sp>
        <p:nvSpPr>
          <p:cNvPr id="562214" name="Text Box 38"/>
          <p:cNvSpPr txBox="1">
            <a:spLocks noChangeArrowheads="1"/>
          </p:cNvSpPr>
          <p:nvPr/>
        </p:nvSpPr>
        <p:spPr bwMode="auto">
          <a:xfrm>
            <a:off x="1206500" y="3135313"/>
            <a:ext cx="2260600" cy="5191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b="1" i="1">
                <a:solidFill>
                  <a:srgbClr val="FFFF00"/>
                </a:solidFill>
                <a:latin typeface="Comic Sans MS" charset="0"/>
              </a:rPr>
              <a:t>යෝවෙල්</a:t>
            </a:r>
          </a:p>
        </p:txBody>
      </p:sp>
      <p:sp>
        <p:nvSpPr>
          <p:cNvPr id="562215" name="Text Box 39"/>
          <p:cNvSpPr txBox="1">
            <a:spLocks noChangeArrowheads="1"/>
          </p:cNvSpPr>
          <p:nvPr/>
        </p:nvSpPr>
        <p:spPr bwMode="auto">
          <a:xfrm>
            <a:off x="6883400" y="2841625"/>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b="1" i="1">
                <a:solidFill>
                  <a:srgbClr val="FFFF00"/>
                </a:solidFill>
                <a:latin typeface="Comic Sans MS" charset="0"/>
              </a:rPr>
              <a:t>ආමොස්</a:t>
            </a:r>
          </a:p>
        </p:txBody>
      </p:sp>
      <p:sp>
        <p:nvSpPr>
          <p:cNvPr id="562216" name="Text Box 40"/>
          <p:cNvSpPr txBox="1">
            <a:spLocks noChangeArrowheads="1"/>
          </p:cNvSpPr>
          <p:nvPr/>
        </p:nvSpPr>
        <p:spPr bwMode="auto">
          <a:xfrm>
            <a:off x="4572000" y="4186238"/>
            <a:ext cx="2260600" cy="5191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b="1" i="1">
                <a:solidFill>
                  <a:srgbClr val="FFFF00"/>
                </a:solidFill>
                <a:latin typeface="Comic Sans MS" charset="0"/>
              </a:rPr>
              <a:t>ඔබදියා</a:t>
            </a:r>
          </a:p>
        </p:txBody>
      </p:sp>
      <p:sp>
        <p:nvSpPr>
          <p:cNvPr id="562217" name="Text Box 41"/>
          <p:cNvSpPr txBox="1">
            <a:spLocks noChangeArrowheads="1"/>
          </p:cNvSpPr>
          <p:nvPr/>
        </p:nvSpPr>
        <p:spPr bwMode="auto">
          <a:xfrm>
            <a:off x="6313488" y="5740400"/>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b="1" i="1">
                <a:solidFill>
                  <a:srgbClr val="FFFF00"/>
                </a:solidFill>
                <a:latin typeface="Comic Sans MS" charset="0"/>
              </a:rPr>
              <a:t>යෝනා</a:t>
            </a:r>
          </a:p>
        </p:txBody>
      </p:sp>
      <p:sp>
        <p:nvSpPr>
          <p:cNvPr id="562218" name="Text Box 42"/>
          <p:cNvSpPr txBox="1">
            <a:spLocks noChangeArrowheads="1"/>
          </p:cNvSpPr>
          <p:nvPr/>
        </p:nvSpPr>
        <p:spPr bwMode="auto">
          <a:xfrm>
            <a:off x="1847850" y="733425"/>
            <a:ext cx="1571625"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b="1" i="1">
                <a:solidFill>
                  <a:srgbClr val="FFFF00"/>
                </a:solidFill>
                <a:latin typeface="Comic Sans MS" charset="0"/>
              </a:rPr>
              <a:t>මීකා</a:t>
            </a:r>
          </a:p>
        </p:txBody>
      </p:sp>
      <p:sp>
        <p:nvSpPr>
          <p:cNvPr id="562219" name="Text Box 43"/>
          <p:cNvSpPr txBox="1">
            <a:spLocks noChangeArrowheads="1"/>
          </p:cNvSpPr>
          <p:nvPr/>
        </p:nvSpPr>
        <p:spPr bwMode="auto">
          <a:xfrm>
            <a:off x="2976563" y="5622925"/>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b="1" i="1">
                <a:solidFill>
                  <a:srgbClr val="FFFF00"/>
                </a:solidFill>
                <a:latin typeface="Comic Sans MS" charset="0"/>
              </a:rPr>
              <a:t>නාහුම්</a:t>
            </a:r>
          </a:p>
        </p:txBody>
      </p:sp>
      <p:sp>
        <p:nvSpPr>
          <p:cNvPr id="562220" name="Text Box 44"/>
          <p:cNvSpPr txBox="1">
            <a:spLocks noChangeArrowheads="1"/>
          </p:cNvSpPr>
          <p:nvPr/>
        </p:nvSpPr>
        <p:spPr bwMode="auto">
          <a:xfrm>
            <a:off x="4056063" y="2625725"/>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b="1" i="1">
                <a:solidFill>
                  <a:srgbClr val="FFFF00"/>
                </a:solidFill>
                <a:latin typeface="Comic Sans MS" charset="0"/>
              </a:rPr>
              <a:t>හබක්කුක්</a:t>
            </a:r>
          </a:p>
        </p:txBody>
      </p:sp>
      <p:sp>
        <p:nvSpPr>
          <p:cNvPr id="562221" name="Text Box 45"/>
          <p:cNvSpPr txBox="1">
            <a:spLocks noChangeArrowheads="1"/>
          </p:cNvSpPr>
          <p:nvPr/>
        </p:nvSpPr>
        <p:spPr bwMode="auto">
          <a:xfrm>
            <a:off x="933450" y="1571625"/>
            <a:ext cx="191135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b="1" i="1">
                <a:solidFill>
                  <a:srgbClr val="FFFF00"/>
                </a:solidFill>
                <a:latin typeface="Comic Sans MS" charset="0"/>
              </a:rPr>
              <a:t>ශෙපනියා</a:t>
            </a:r>
          </a:p>
        </p:txBody>
      </p:sp>
      <p:sp>
        <p:nvSpPr>
          <p:cNvPr id="562222" name="Text Box 46"/>
          <p:cNvSpPr txBox="1">
            <a:spLocks noChangeArrowheads="1"/>
          </p:cNvSpPr>
          <p:nvPr/>
        </p:nvSpPr>
        <p:spPr bwMode="auto">
          <a:xfrm>
            <a:off x="611188" y="3886200"/>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b="1" i="1">
                <a:solidFill>
                  <a:srgbClr val="FFFF00"/>
                </a:solidFill>
                <a:latin typeface="Comic Sans MS" charset="0"/>
              </a:rPr>
              <a:t>හග්ගයි</a:t>
            </a:r>
          </a:p>
        </p:txBody>
      </p:sp>
      <p:sp>
        <p:nvSpPr>
          <p:cNvPr id="562223" name="Text Box 47"/>
          <p:cNvSpPr txBox="1">
            <a:spLocks noChangeArrowheads="1"/>
          </p:cNvSpPr>
          <p:nvPr/>
        </p:nvSpPr>
        <p:spPr bwMode="auto">
          <a:xfrm>
            <a:off x="5434013" y="2138363"/>
            <a:ext cx="2717800" cy="5191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b="1" i="1">
                <a:solidFill>
                  <a:srgbClr val="FFFF00"/>
                </a:solidFill>
                <a:latin typeface="Comic Sans MS" charset="0"/>
              </a:rPr>
              <a:t>සෙකරිය</a:t>
            </a:r>
          </a:p>
        </p:txBody>
      </p:sp>
      <p:sp>
        <p:nvSpPr>
          <p:cNvPr id="562224" name="Text Box 48"/>
          <p:cNvSpPr txBox="1">
            <a:spLocks noChangeArrowheads="1"/>
          </p:cNvSpPr>
          <p:nvPr/>
        </p:nvSpPr>
        <p:spPr bwMode="auto">
          <a:xfrm>
            <a:off x="4440238" y="376238"/>
            <a:ext cx="2260600" cy="5191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b="1" i="1">
                <a:solidFill>
                  <a:srgbClr val="FFFF00"/>
                </a:solidFill>
                <a:latin typeface="Comic Sans MS" charset="0"/>
              </a:rPr>
              <a:t>මලාකි</a:t>
            </a:r>
          </a:p>
        </p:txBody>
      </p:sp>
      <p:sp>
        <p:nvSpPr>
          <p:cNvPr id="562225" name="Text Box 49"/>
          <p:cNvSpPr txBox="1">
            <a:spLocks noChangeArrowheads="1"/>
          </p:cNvSpPr>
          <p:nvPr/>
        </p:nvSpPr>
        <p:spPr bwMode="auto">
          <a:xfrm>
            <a:off x="6130925" y="4752975"/>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b="1" i="1">
                <a:solidFill>
                  <a:srgbClr val="FFFF00"/>
                </a:solidFill>
                <a:latin typeface="Comic Sans MS" charset="0"/>
              </a:rPr>
              <a:t>එලියා</a:t>
            </a:r>
          </a:p>
        </p:txBody>
      </p:sp>
      <p:sp>
        <p:nvSpPr>
          <p:cNvPr id="562226" name="Text Box 50"/>
          <p:cNvSpPr txBox="1">
            <a:spLocks noChangeArrowheads="1"/>
          </p:cNvSpPr>
          <p:nvPr/>
        </p:nvSpPr>
        <p:spPr bwMode="auto">
          <a:xfrm>
            <a:off x="2311400" y="4381500"/>
            <a:ext cx="1438275"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b="1" i="1" dirty="0" err="1">
                <a:solidFill>
                  <a:srgbClr val="FFFF00"/>
                </a:solidFill>
                <a:latin typeface="Comic Sans MS" charset="0"/>
              </a:rPr>
              <a:t>එලීෂා</a:t>
            </a:r>
            <a:endParaRPr lang="en-US" b="1" i="1" dirty="0">
              <a:solidFill>
                <a:srgbClr val="FFFF00"/>
              </a:solidFill>
              <a:latin typeface="Comic Sans MS" charset="0"/>
            </a:endParaRPr>
          </a:p>
        </p:txBody>
      </p:sp>
      <p:sp>
        <p:nvSpPr>
          <p:cNvPr id="562227" name="Text Box 51"/>
          <p:cNvSpPr txBox="1">
            <a:spLocks noChangeArrowheads="1"/>
          </p:cNvSpPr>
          <p:nvPr/>
        </p:nvSpPr>
        <p:spPr bwMode="auto">
          <a:xfrm>
            <a:off x="1778000" y="-12700"/>
            <a:ext cx="3741738"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600" b="1">
                <a:solidFill>
                  <a:schemeClr val="tx1"/>
                </a:solidFill>
                <a:latin typeface="Comic Sans MS" charset="0"/>
              </a:rPr>
              <a:t>යෙසායා සිට මලාකි දක්වා</a:t>
            </a:r>
          </a:p>
        </p:txBody>
      </p:sp>
      <p:grpSp>
        <p:nvGrpSpPr>
          <p:cNvPr id="91183" name="Group 54"/>
          <p:cNvGrpSpPr>
            <a:grpSpLocks/>
          </p:cNvGrpSpPr>
          <p:nvPr/>
        </p:nvGrpSpPr>
        <p:grpSpPr bwMode="auto">
          <a:xfrm>
            <a:off x="8002588" y="3436938"/>
            <a:ext cx="996950" cy="1843087"/>
            <a:chOff x="5041" y="2165"/>
            <a:chExt cx="628" cy="1161"/>
          </a:xfrm>
        </p:grpSpPr>
        <p:grpSp>
          <p:nvGrpSpPr>
            <p:cNvPr id="91192" name="Group 55"/>
            <p:cNvGrpSpPr>
              <a:grpSpLocks/>
            </p:cNvGrpSpPr>
            <p:nvPr/>
          </p:nvGrpSpPr>
          <p:grpSpPr bwMode="auto">
            <a:xfrm>
              <a:off x="5041" y="2165"/>
              <a:ext cx="628" cy="1161"/>
              <a:chOff x="5041" y="2165"/>
              <a:chExt cx="628" cy="1161"/>
            </a:xfrm>
          </p:grpSpPr>
          <p:grpSp>
            <p:nvGrpSpPr>
              <p:cNvPr id="91195" name="Group 56"/>
              <p:cNvGrpSpPr>
                <a:grpSpLocks/>
              </p:cNvGrpSpPr>
              <p:nvPr/>
            </p:nvGrpSpPr>
            <p:grpSpPr bwMode="auto">
              <a:xfrm>
                <a:off x="5041" y="2165"/>
                <a:ext cx="628" cy="1161"/>
                <a:chOff x="5041" y="2165"/>
                <a:chExt cx="628" cy="1161"/>
              </a:xfrm>
            </p:grpSpPr>
            <p:grpSp>
              <p:nvGrpSpPr>
                <p:cNvPr id="91199" name="Group 57"/>
                <p:cNvGrpSpPr>
                  <a:grpSpLocks/>
                </p:cNvGrpSpPr>
                <p:nvPr/>
              </p:nvGrpSpPr>
              <p:grpSpPr bwMode="auto">
                <a:xfrm>
                  <a:off x="5042" y="2165"/>
                  <a:ext cx="627" cy="1161"/>
                  <a:chOff x="5042" y="2165"/>
                  <a:chExt cx="627" cy="1161"/>
                </a:xfrm>
              </p:grpSpPr>
              <p:grpSp>
                <p:nvGrpSpPr>
                  <p:cNvPr id="91201" name="Group 58"/>
                  <p:cNvGrpSpPr>
                    <a:grpSpLocks/>
                  </p:cNvGrpSpPr>
                  <p:nvPr/>
                </p:nvGrpSpPr>
                <p:grpSpPr bwMode="auto">
                  <a:xfrm>
                    <a:off x="5051" y="2165"/>
                    <a:ext cx="618" cy="1161"/>
                    <a:chOff x="5051" y="2165"/>
                    <a:chExt cx="618" cy="1161"/>
                  </a:xfrm>
                </p:grpSpPr>
                <p:grpSp>
                  <p:nvGrpSpPr>
                    <p:cNvPr id="91207" name="Group 59"/>
                    <p:cNvGrpSpPr>
                      <a:grpSpLocks/>
                    </p:cNvGrpSpPr>
                    <p:nvPr/>
                  </p:nvGrpSpPr>
                  <p:grpSpPr bwMode="auto">
                    <a:xfrm>
                      <a:off x="5051" y="2165"/>
                      <a:ext cx="618" cy="1161"/>
                      <a:chOff x="5051" y="2165"/>
                      <a:chExt cx="618" cy="1161"/>
                    </a:xfrm>
                  </p:grpSpPr>
                  <p:sp>
                    <p:nvSpPr>
                      <p:cNvPr id="91209" name="Freeform 6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91210" name="AutoShape 6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91211" name="Rectangle 6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91212" name="Line 6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1213" name="Rectangle 6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91214" name="Rectangle 6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91215" name="Line 6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1216" name="Line 6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1217" name="Line 6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1218" name="Line 6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1219" name="Line 7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1220" name="Line 7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1221" name="Line 7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1222" name="Line 7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1223" name="Line 7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1224" name="Line 7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1225" name="Rectangle 76"/>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ROYALTY</a:t>
                        </a:r>
                      </a:p>
                    </p:txBody>
                  </p:sp>
                </p:grpSp>
                <p:sp>
                  <p:nvSpPr>
                    <p:cNvPr id="91208" name="Rectangle 77"/>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562254" name="Rectangle 78"/>
                  <p:cNvSpPr>
                    <a:spLocks noChangeArrowheads="1"/>
                  </p:cNvSpPr>
                  <p:nvPr/>
                </p:nvSpPr>
                <p:spPr bwMode="auto">
                  <a:xfrm>
                    <a:off x="5072" y="2387"/>
                    <a:ext cx="549" cy="142"/>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cs typeface="MS PGothic" charset="0"/>
                      </a:rPr>
                      <a:t> ••• SPLIT ••• </a:t>
                    </a:r>
                  </a:p>
                </p:txBody>
              </p:sp>
              <p:sp>
                <p:nvSpPr>
                  <p:cNvPr id="91203" name="Rectangle 79"/>
                  <p:cNvSpPr>
                    <a:spLocks noChangeArrowheads="1"/>
                  </p:cNvSpPr>
                  <p:nvPr/>
                </p:nvSpPr>
                <p:spPr bwMode="auto">
                  <a:xfrm>
                    <a:off x="5042" y="2615"/>
                    <a:ext cx="383"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Israel</a:t>
                    </a:r>
                  </a:p>
                </p:txBody>
              </p:sp>
              <p:sp>
                <p:nvSpPr>
                  <p:cNvPr id="91204" name="Rectangle 80"/>
                  <p:cNvSpPr>
                    <a:spLocks noChangeArrowheads="1"/>
                  </p:cNvSpPr>
                  <p:nvPr/>
                </p:nvSpPr>
                <p:spPr bwMode="auto">
                  <a:xfrm>
                    <a:off x="5060" y="2503"/>
                    <a:ext cx="590"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North       South</a:t>
                    </a:r>
                  </a:p>
                </p:txBody>
              </p:sp>
              <p:sp>
                <p:nvSpPr>
                  <p:cNvPr id="91205" name="Rectangle 81"/>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91206" name="Rectangle 82"/>
                  <p:cNvSpPr>
                    <a:spLocks noChangeArrowheads="1"/>
                  </p:cNvSpPr>
                  <p:nvPr/>
                </p:nvSpPr>
                <p:spPr bwMode="auto">
                  <a:xfrm>
                    <a:off x="5096" y="2720"/>
                    <a:ext cx="470"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562259" name="Rectangle 83"/>
                <p:cNvSpPr>
                  <a:spLocks noChangeArrowheads="1"/>
                </p:cNvSpPr>
                <p:nvPr/>
              </p:nvSpPr>
              <p:spPr bwMode="auto">
                <a:xfrm>
                  <a:off x="5041" y="2824"/>
                  <a:ext cx="612" cy="133"/>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latin typeface="Helvetica" charset="0"/>
                      <a:cs typeface="MS PGothic" charset="0"/>
                    </a:rPr>
                    <a:t>THE PROPHETS</a:t>
                  </a:r>
                </a:p>
              </p:txBody>
            </p:sp>
          </p:grpSp>
          <p:sp>
            <p:nvSpPr>
              <p:cNvPr id="91196" name="Rectangle 84"/>
              <p:cNvSpPr>
                <a:spLocks noChangeArrowheads="1"/>
              </p:cNvSpPr>
              <p:nvPr/>
            </p:nvSpPr>
            <p:spPr bwMode="auto">
              <a:xfrm>
                <a:off x="5107" y="3048"/>
                <a:ext cx="274"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a:t>
                </a:r>
              </a:p>
            </p:txBody>
          </p:sp>
          <p:sp>
            <p:nvSpPr>
              <p:cNvPr id="91197" name="Rectangle 85"/>
              <p:cNvSpPr>
                <a:spLocks noChangeArrowheads="1"/>
              </p:cNvSpPr>
              <p:nvPr/>
            </p:nvSpPr>
            <p:spPr bwMode="auto">
              <a:xfrm>
                <a:off x="5059" y="3152"/>
                <a:ext cx="150"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a:t>
                </a:r>
              </a:p>
            </p:txBody>
          </p:sp>
          <p:sp>
            <p:nvSpPr>
              <p:cNvPr id="91198" name="Rectangle 86"/>
              <p:cNvSpPr>
                <a:spLocks noChangeArrowheads="1"/>
              </p:cNvSpPr>
              <p:nvPr/>
            </p:nvSpPr>
            <p:spPr bwMode="auto">
              <a:xfrm>
                <a:off x="5056" y="2943"/>
                <a:ext cx="114"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endParaRPr lang="en-US" sz="800" b="1">
                  <a:solidFill>
                    <a:srgbClr val="000000"/>
                  </a:solidFill>
                  <a:latin typeface="Helvetica" charset="0"/>
                </a:endParaRPr>
              </a:p>
            </p:txBody>
          </p:sp>
        </p:grpSp>
        <p:sp>
          <p:nvSpPr>
            <p:cNvPr id="91193" name="Rectangle 87"/>
            <p:cNvSpPr>
              <a:spLocks noChangeArrowheads="1"/>
            </p:cNvSpPr>
            <p:nvPr/>
          </p:nvSpPr>
          <p:spPr bwMode="auto">
            <a:xfrm>
              <a:off x="5304" y="3146"/>
              <a:ext cx="114"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endParaRPr lang="en-US" sz="800" b="1">
                <a:solidFill>
                  <a:srgbClr val="000000"/>
                </a:solidFill>
                <a:latin typeface="Helvetica" charset="0"/>
              </a:endParaRPr>
            </a:p>
          </p:txBody>
        </p:sp>
        <p:sp>
          <p:nvSpPr>
            <p:cNvPr id="91194" name="Rectangle 88"/>
            <p:cNvSpPr>
              <a:spLocks noChangeArrowheads="1"/>
            </p:cNvSpPr>
            <p:nvPr/>
          </p:nvSpPr>
          <p:spPr bwMode="auto">
            <a:xfrm>
              <a:off x="5378" y="3047"/>
              <a:ext cx="114"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endParaRPr lang="en-US" sz="800" b="1">
                <a:solidFill>
                  <a:srgbClr val="000000"/>
                </a:solidFill>
                <a:latin typeface="Helvetica" charset="0"/>
              </a:endParaRPr>
            </a:p>
          </p:txBody>
        </p:sp>
      </p:grpSp>
      <p:sp>
        <p:nvSpPr>
          <p:cNvPr id="562266" name="Rectangle 90"/>
          <p:cNvSpPr>
            <a:spLocks noChangeArrowheads="1"/>
          </p:cNvSpPr>
          <p:nvPr/>
        </p:nvSpPr>
        <p:spPr bwMode="auto">
          <a:xfrm>
            <a:off x="8113713"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42</a:t>
            </a:r>
          </a:p>
        </p:txBody>
      </p:sp>
      <p:sp>
        <p:nvSpPr>
          <p:cNvPr id="91185" name="Text Box 91"/>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grpSp>
        <p:nvGrpSpPr>
          <p:cNvPr id="91186" name="Group 89"/>
          <p:cNvGrpSpPr>
            <a:grpSpLocks/>
          </p:cNvGrpSpPr>
          <p:nvPr/>
        </p:nvGrpSpPr>
        <p:grpSpPr bwMode="auto">
          <a:xfrm>
            <a:off x="519113" y="117475"/>
            <a:ext cx="854075" cy="1720850"/>
            <a:chOff x="519113" y="312738"/>
            <a:chExt cx="854075" cy="1910769"/>
          </a:xfrm>
        </p:grpSpPr>
        <p:sp>
          <p:nvSpPr>
            <p:cNvPr id="91" name="Rectangle 90"/>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cs typeface="MS PGothic" charset="0"/>
                </a:rPr>
                <a:t>7</a:t>
              </a:r>
              <a:endParaRPr lang="en-US">
                <a:cs typeface="MS PGothic" charset="0"/>
              </a:endParaRPr>
            </a:p>
          </p:txBody>
        </p:sp>
        <p:sp>
          <p:nvSpPr>
            <p:cNvPr id="92"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2" name="Title 1"/>
          <p:cNvSpPr>
            <a:spLocks noGrp="1"/>
          </p:cNvSpPr>
          <p:nvPr>
            <p:ph type="title" idx="4294967295"/>
          </p:nvPr>
        </p:nvSpPr>
        <p:spPr>
          <a:xfrm>
            <a:off x="2228850" y="3170238"/>
            <a:ext cx="4968875" cy="828675"/>
          </a:xfrm>
          <a:prstGeom prst="rect">
            <a:avLst/>
          </a:prstGeom>
          <a:ln w="12700">
            <a:miter lim="800000"/>
            <a:headEnd/>
            <a:tailEnd/>
          </a:ln>
        </p:spPr>
        <p:txBody>
          <a:bodyPr wrap="none" lIns="90487" tIns="44450" rIns="90487" bIns="44450">
            <a:spAutoFit/>
          </a:bodyPr>
          <a:lstStyle/>
          <a:p>
            <a:pPr>
              <a:defRPr/>
            </a:pPr>
            <a:r>
              <a:rPr lang="en-US" sz="4800" b="1" dirty="0" err="1">
                <a:solidFill>
                  <a:srgbClr val="A0B9FD"/>
                </a:solidFill>
                <a:latin typeface="Iskoola Pota" charset="0"/>
              </a:rPr>
              <a:t>අනාගතවක්තෘවරුන්</a:t>
            </a:r>
            <a:endParaRPr lang="en-US" sz="4800" b="1" i="1" dirty="0">
              <a:solidFill>
                <a:srgbClr val="A0B9FD"/>
              </a:solidFill>
              <a:latin typeface="Times" charset="0"/>
            </a:endParaRPr>
          </a:p>
        </p:txBody>
      </p:sp>
      <p:sp>
        <p:nvSpPr>
          <p:cNvPr id="91188" name="Line 31"/>
          <p:cNvSpPr>
            <a:spLocks noChangeShapeType="1"/>
          </p:cNvSpPr>
          <p:nvPr/>
        </p:nvSpPr>
        <p:spPr bwMode="auto">
          <a:xfrm>
            <a:off x="3290888" y="1824038"/>
            <a:ext cx="2679700" cy="0"/>
          </a:xfrm>
          <a:prstGeom prst="line">
            <a:avLst/>
          </a:prstGeom>
          <a:noFill/>
          <a:ln w="50800">
            <a:solidFill>
              <a:srgbClr val="020C67"/>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2211" name="Text Box 35"/>
          <p:cNvSpPr txBox="1">
            <a:spLocks noChangeArrowheads="1"/>
          </p:cNvSpPr>
          <p:nvPr/>
        </p:nvSpPr>
        <p:spPr bwMode="auto">
          <a:xfrm>
            <a:off x="3670300" y="1457325"/>
            <a:ext cx="1812925"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b="1" i="1" dirty="0" err="1">
                <a:solidFill>
                  <a:srgbClr val="FFFF00"/>
                </a:solidFill>
                <a:latin typeface="Comic Sans MS" charset="0"/>
              </a:rPr>
              <a:t>දානියෙල්</a:t>
            </a:r>
            <a:endParaRPr lang="en-US" b="1" i="1" dirty="0">
              <a:solidFill>
                <a:srgbClr val="FFFF00"/>
              </a:solidFill>
              <a:latin typeface="Comic Sans MS"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562209"/>
                                        </p:tgtEl>
                                        <p:attrNameLst>
                                          <p:attrName>style.visibility</p:attrName>
                                        </p:attrNameLst>
                                      </p:cBhvr>
                                      <p:to>
                                        <p:strVal val="visible"/>
                                      </p:to>
                                    </p:set>
                                    <p:anim calcmode="lin" valueType="num">
                                      <p:cBhvr>
                                        <p:cTn id="7" dur="500" fill="hold"/>
                                        <p:tgtEl>
                                          <p:spTgt spid="562209"/>
                                        </p:tgtEl>
                                        <p:attrNameLst>
                                          <p:attrName>ppt_w</p:attrName>
                                        </p:attrNameLst>
                                      </p:cBhvr>
                                      <p:tavLst>
                                        <p:tav tm="0">
                                          <p:val>
                                            <p:fltVal val="0"/>
                                          </p:val>
                                        </p:tav>
                                        <p:tav tm="100000">
                                          <p:val>
                                            <p:strVal val="#ppt_w"/>
                                          </p:val>
                                        </p:tav>
                                      </p:tavLst>
                                    </p:anim>
                                    <p:anim calcmode="lin" valueType="num">
                                      <p:cBhvr>
                                        <p:cTn id="8" dur="500" fill="hold"/>
                                        <p:tgtEl>
                                          <p:spTgt spid="562209"/>
                                        </p:tgtEl>
                                        <p:attrNameLst>
                                          <p:attrName>ppt_h</p:attrName>
                                        </p:attrNameLst>
                                      </p:cBhvr>
                                      <p:tavLst>
                                        <p:tav tm="0">
                                          <p:val>
                                            <p:fltVal val="0"/>
                                          </p:val>
                                        </p:tav>
                                        <p:tav tm="100000">
                                          <p:val>
                                            <p:strVal val="#ppt_h"/>
                                          </p:val>
                                        </p:tav>
                                      </p:tavLst>
                                    </p:anim>
                                    <p:anim calcmode="lin" valueType="num">
                                      <p:cBhvr>
                                        <p:cTn id="9" dur="500" fill="hold"/>
                                        <p:tgtEl>
                                          <p:spTgt spid="562209"/>
                                        </p:tgtEl>
                                        <p:attrNameLst>
                                          <p:attrName>ppt_x</p:attrName>
                                        </p:attrNameLst>
                                      </p:cBhvr>
                                      <p:tavLst>
                                        <p:tav tm="0">
                                          <p:val>
                                            <p:fltVal val="0.5"/>
                                          </p:val>
                                        </p:tav>
                                        <p:tav tm="100000">
                                          <p:val>
                                            <p:strVal val="#ppt_x"/>
                                          </p:val>
                                        </p:tav>
                                      </p:tavLst>
                                    </p:anim>
                                    <p:anim calcmode="lin" valueType="num">
                                      <p:cBhvr>
                                        <p:cTn id="10" dur="500" fill="hold"/>
                                        <p:tgtEl>
                                          <p:spTgt spid="562209"/>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100"/>
                                  </p:stCondLst>
                                  <p:childTnLst>
                                    <p:set>
                                      <p:cBhvr>
                                        <p:cTn id="13" dur="1" fill="hold">
                                          <p:stCondLst>
                                            <p:cond delay="0"/>
                                          </p:stCondLst>
                                        </p:cTn>
                                        <p:tgtEl>
                                          <p:spTgt spid="562210"/>
                                        </p:tgtEl>
                                        <p:attrNameLst>
                                          <p:attrName>style.visibility</p:attrName>
                                        </p:attrNameLst>
                                      </p:cBhvr>
                                      <p:to>
                                        <p:strVal val="visible"/>
                                      </p:to>
                                    </p:set>
                                    <p:anim calcmode="lin" valueType="num">
                                      <p:cBhvr>
                                        <p:cTn id="14" dur="500" fill="hold"/>
                                        <p:tgtEl>
                                          <p:spTgt spid="562210"/>
                                        </p:tgtEl>
                                        <p:attrNameLst>
                                          <p:attrName>ppt_w</p:attrName>
                                        </p:attrNameLst>
                                      </p:cBhvr>
                                      <p:tavLst>
                                        <p:tav tm="0">
                                          <p:val>
                                            <p:fltVal val="0"/>
                                          </p:val>
                                        </p:tav>
                                        <p:tav tm="100000">
                                          <p:val>
                                            <p:strVal val="#ppt_w"/>
                                          </p:val>
                                        </p:tav>
                                      </p:tavLst>
                                    </p:anim>
                                    <p:anim calcmode="lin" valueType="num">
                                      <p:cBhvr>
                                        <p:cTn id="15" dur="500" fill="hold"/>
                                        <p:tgtEl>
                                          <p:spTgt spid="562210"/>
                                        </p:tgtEl>
                                        <p:attrNameLst>
                                          <p:attrName>ppt_h</p:attrName>
                                        </p:attrNameLst>
                                      </p:cBhvr>
                                      <p:tavLst>
                                        <p:tav tm="0">
                                          <p:val>
                                            <p:fltVal val="0"/>
                                          </p:val>
                                        </p:tav>
                                        <p:tav tm="100000">
                                          <p:val>
                                            <p:strVal val="#ppt_h"/>
                                          </p:val>
                                        </p:tav>
                                      </p:tavLst>
                                    </p:anim>
                                    <p:anim calcmode="lin" valueType="num">
                                      <p:cBhvr>
                                        <p:cTn id="16" dur="500" fill="hold"/>
                                        <p:tgtEl>
                                          <p:spTgt spid="562210"/>
                                        </p:tgtEl>
                                        <p:attrNameLst>
                                          <p:attrName>ppt_x</p:attrName>
                                        </p:attrNameLst>
                                      </p:cBhvr>
                                      <p:tavLst>
                                        <p:tav tm="0">
                                          <p:val>
                                            <p:fltVal val="0.5"/>
                                          </p:val>
                                        </p:tav>
                                        <p:tav tm="100000">
                                          <p:val>
                                            <p:strVal val="#ppt_x"/>
                                          </p:val>
                                        </p:tav>
                                      </p:tavLst>
                                    </p:anim>
                                    <p:anim calcmode="lin" valueType="num">
                                      <p:cBhvr>
                                        <p:cTn id="17" dur="500" fill="hold"/>
                                        <p:tgtEl>
                                          <p:spTgt spid="562210"/>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100"/>
                            </p:stCondLst>
                            <p:childTnLst>
                              <p:par>
                                <p:cTn id="19" presetID="23" presetClass="entr" presetSubtype="528" fill="hold" grpId="0" nodeType="afterEffect">
                                  <p:stCondLst>
                                    <p:cond delay="100"/>
                                  </p:stCondLst>
                                  <p:childTnLst>
                                    <p:set>
                                      <p:cBhvr>
                                        <p:cTn id="20" dur="1" fill="hold">
                                          <p:stCondLst>
                                            <p:cond delay="0"/>
                                          </p:stCondLst>
                                        </p:cTn>
                                        <p:tgtEl>
                                          <p:spTgt spid="562211"/>
                                        </p:tgtEl>
                                        <p:attrNameLst>
                                          <p:attrName>style.visibility</p:attrName>
                                        </p:attrNameLst>
                                      </p:cBhvr>
                                      <p:to>
                                        <p:strVal val="visible"/>
                                      </p:to>
                                    </p:set>
                                    <p:anim calcmode="lin" valueType="num">
                                      <p:cBhvr>
                                        <p:cTn id="21" dur="500" fill="hold"/>
                                        <p:tgtEl>
                                          <p:spTgt spid="562211"/>
                                        </p:tgtEl>
                                        <p:attrNameLst>
                                          <p:attrName>ppt_w</p:attrName>
                                        </p:attrNameLst>
                                      </p:cBhvr>
                                      <p:tavLst>
                                        <p:tav tm="0">
                                          <p:val>
                                            <p:fltVal val="0"/>
                                          </p:val>
                                        </p:tav>
                                        <p:tav tm="100000">
                                          <p:val>
                                            <p:strVal val="#ppt_w"/>
                                          </p:val>
                                        </p:tav>
                                      </p:tavLst>
                                    </p:anim>
                                    <p:anim calcmode="lin" valueType="num">
                                      <p:cBhvr>
                                        <p:cTn id="22" dur="500" fill="hold"/>
                                        <p:tgtEl>
                                          <p:spTgt spid="562211"/>
                                        </p:tgtEl>
                                        <p:attrNameLst>
                                          <p:attrName>ppt_h</p:attrName>
                                        </p:attrNameLst>
                                      </p:cBhvr>
                                      <p:tavLst>
                                        <p:tav tm="0">
                                          <p:val>
                                            <p:fltVal val="0"/>
                                          </p:val>
                                        </p:tav>
                                        <p:tav tm="100000">
                                          <p:val>
                                            <p:strVal val="#ppt_h"/>
                                          </p:val>
                                        </p:tav>
                                      </p:tavLst>
                                    </p:anim>
                                    <p:anim calcmode="lin" valueType="num">
                                      <p:cBhvr>
                                        <p:cTn id="23" dur="500" fill="hold"/>
                                        <p:tgtEl>
                                          <p:spTgt spid="562211"/>
                                        </p:tgtEl>
                                        <p:attrNameLst>
                                          <p:attrName>ppt_x</p:attrName>
                                        </p:attrNameLst>
                                      </p:cBhvr>
                                      <p:tavLst>
                                        <p:tav tm="0">
                                          <p:val>
                                            <p:fltVal val="0.5"/>
                                          </p:val>
                                        </p:tav>
                                        <p:tav tm="100000">
                                          <p:val>
                                            <p:strVal val="#ppt_x"/>
                                          </p:val>
                                        </p:tav>
                                      </p:tavLst>
                                    </p:anim>
                                    <p:anim calcmode="lin" valueType="num">
                                      <p:cBhvr>
                                        <p:cTn id="24" dur="500" fill="hold"/>
                                        <p:tgtEl>
                                          <p:spTgt spid="562211"/>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700"/>
                            </p:stCondLst>
                            <p:childTnLst>
                              <p:par>
                                <p:cTn id="26" presetID="23" presetClass="entr" presetSubtype="528" fill="hold" grpId="0" nodeType="afterEffect">
                                  <p:stCondLst>
                                    <p:cond delay="100"/>
                                  </p:stCondLst>
                                  <p:childTnLst>
                                    <p:set>
                                      <p:cBhvr>
                                        <p:cTn id="27" dur="1" fill="hold">
                                          <p:stCondLst>
                                            <p:cond delay="0"/>
                                          </p:stCondLst>
                                        </p:cTn>
                                        <p:tgtEl>
                                          <p:spTgt spid="562212"/>
                                        </p:tgtEl>
                                        <p:attrNameLst>
                                          <p:attrName>style.visibility</p:attrName>
                                        </p:attrNameLst>
                                      </p:cBhvr>
                                      <p:to>
                                        <p:strVal val="visible"/>
                                      </p:to>
                                    </p:set>
                                    <p:anim calcmode="lin" valueType="num">
                                      <p:cBhvr>
                                        <p:cTn id="28" dur="500" fill="hold"/>
                                        <p:tgtEl>
                                          <p:spTgt spid="562212"/>
                                        </p:tgtEl>
                                        <p:attrNameLst>
                                          <p:attrName>ppt_w</p:attrName>
                                        </p:attrNameLst>
                                      </p:cBhvr>
                                      <p:tavLst>
                                        <p:tav tm="0">
                                          <p:val>
                                            <p:fltVal val="0"/>
                                          </p:val>
                                        </p:tav>
                                        <p:tav tm="100000">
                                          <p:val>
                                            <p:strVal val="#ppt_w"/>
                                          </p:val>
                                        </p:tav>
                                      </p:tavLst>
                                    </p:anim>
                                    <p:anim calcmode="lin" valueType="num">
                                      <p:cBhvr>
                                        <p:cTn id="29" dur="500" fill="hold"/>
                                        <p:tgtEl>
                                          <p:spTgt spid="562212"/>
                                        </p:tgtEl>
                                        <p:attrNameLst>
                                          <p:attrName>ppt_h</p:attrName>
                                        </p:attrNameLst>
                                      </p:cBhvr>
                                      <p:tavLst>
                                        <p:tav tm="0">
                                          <p:val>
                                            <p:fltVal val="0"/>
                                          </p:val>
                                        </p:tav>
                                        <p:tav tm="100000">
                                          <p:val>
                                            <p:strVal val="#ppt_h"/>
                                          </p:val>
                                        </p:tav>
                                      </p:tavLst>
                                    </p:anim>
                                    <p:anim calcmode="lin" valueType="num">
                                      <p:cBhvr>
                                        <p:cTn id="30" dur="500" fill="hold"/>
                                        <p:tgtEl>
                                          <p:spTgt spid="562212"/>
                                        </p:tgtEl>
                                        <p:attrNameLst>
                                          <p:attrName>ppt_x</p:attrName>
                                        </p:attrNameLst>
                                      </p:cBhvr>
                                      <p:tavLst>
                                        <p:tav tm="0">
                                          <p:val>
                                            <p:fltVal val="0.5"/>
                                          </p:val>
                                        </p:tav>
                                        <p:tav tm="100000">
                                          <p:val>
                                            <p:strVal val="#ppt_x"/>
                                          </p:val>
                                        </p:tav>
                                      </p:tavLst>
                                    </p:anim>
                                    <p:anim calcmode="lin" valueType="num">
                                      <p:cBhvr>
                                        <p:cTn id="31" dur="500" fill="hold"/>
                                        <p:tgtEl>
                                          <p:spTgt spid="562212"/>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2300"/>
                            </p:stCondLst>
                            <p:childTnLst>
                              <p:par>
                                <p:cTn id="33" presetID="23" presetClass="entr" presetSubtype="528" fill="hold" grpId="0" nodeType="afterEffect">
                                  <p:stCondLst>
                                    <p:cond delay="100"/>
                                  </p:stCondLst>
                                  <p:childTnLst>
                                    <p:set>
                                      <p:cBhvr>
                                        <p:cTn id="34" dur="1" fill="hold">
                                          <p:stCondLst>
                                            <p:cond delay="0"/>
                                          </p:stCondLst>
                                        </p:cTn>
                                        <p:tgtEl>
                                          <p:spTgt spid="562213"/>
                                        </p:tgtEl>
                                        <p:attrNameLst>
                                          <p:attrName>style.visibility</p:attrName>
                                        </p:attrNameLst>
                                      </p:cBhvr>
                                      <p:to>
                                        <p:strVal val="visible"/>
                                      </p:to>
                                    </p:set>
                                    <p:anim calcmode="lin" valueType="num">
                                      <p:cBhvr>
                                        <p:cTn id="35" dur="500" fill="hold"/>
                                        <p:tgtEl>
                                          <p:spTgt spid="562213"/>
                                        </p:tgtEl>
                                        <p:attrNameLst>
                                          <p:attrName>ppt_w</p:attrName>
                                        </p:attrNameLst>
                                      </p:cBhvr>
                                      <p:tavLst>
                                        <p:tav tm="0">
                                          <p:val>
                                            <p:fltVal val="0"/>
                                          </p:val>
                                        </p:tav>
                                        <p:tav tm="100000">
                                          <p:val>
                                            <p:strVal val="#ppt_w"/>
                                          </p:val>
                                        </p:tav>
                                      </p:tavLst>
                                    </p:anim>
                                    <p:anim calcmode="lin" valueType="num">
                                      <p:cBhvr>
                                        <p:cTn id="36" dur="500" fill="hold"/>
                                        <p:tgtEl>
                                          <p:spTgt spid="562213"/>
                                        </p:tgtEl>
                                        <p:attrNameLst>
                                          <p:attrName>ppt_h</p:attrName>
                                        </p:attrNameLst>
                                      </p:cBhvr>
                                      <p:tavLst>
                                        <p:tav tm="0">
                                          <p:val>
                                            <p:fltVal val="0"/>
                                          </p:val>
                                        </p:tav>
                                        <p:tav tm="100000">
                                          <p:val>
                                            <p:strVal val="#ppt_h"/>
                                          </p:val>
                                        </p:tav>
                                      </p:tavLst>
                                    </p:anim>
                                    <p:anim calcmode="lin" valueType="num">
                                      <p:cBhvr>
                                        <p:cTn id="37" dur="500" fill="hold"/>
                                        <p:tgtEl>
                                          <p:spTgt spid="562213"/>
                                        </p:tgtEl>
                                        <p:attrNameLst>
                                          <p:attrName>ppt_x</p:attrName>
                                        </p:attrNameLst>
                                      </p:cBhvr>
                                      <p:tavLst>
                                        <p:tav tm="0">
                                          <p:val>
                                            <p:fltVal val="0.5"/>
                                          </p:val>
                                        </p:tav>
                                        <p:tav tm="100000">
                                          <p:val>
                                            <p:strVal val="#ppt_x"/>
                                          </p:val>
                                        </p:tav>
                                      </p:tavLst>
                                    </p:anim>
                                    <p:anim calcmode="lin" valueType="num">
                                      <p:cBhvr>
                                        <p:cTn id="38" dur="500" fill="hold"/>
                                        <p:tgtEl>
                                          <p:spTgt spid="562213"/>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2900"/>
                            </p:stCondLst>
                            <p:childTnLst>
                              <p:par>
                                <p:cTn id="40" presetID="23" presetClass="entr" presetSubtype="528" fill="hold" grpId="0" nodeType="afterEffect">
                                  <p:stCondLst>
                                    <p:cond delay="100"/>
                                  </p:stCondLst>
                                  <p:childTnLst>
                                    <p:set>
                                      <p:cBhvr>
                                        <p:cTn id="41" dur="1" fill="hold">
                                          <p:stCondLst>
                                            <p:cond delay="0"/>
                                          </p:stCondLst>
                                        </p:cTn>
                                        <p:tgtEl>
                                          <p:spTgt spid="562214"/>
                                        </p:tgtEl>
                                        <p:attrNameLst>
                                          <p:attrName>style.visibility</p:attrName>
                                        </p:attrNameLst>
                                      </p:cBhvr>
                                      <p:to>
                                        <p:strVal val="visible"/>
                                      </p:to>
                                    </p:set>
                                    <p:anim calcmode="lin" valueType="num">
                                      <p:cBhvr>
                                        <p:cTn id="42" dur="500" fill="hold"/>
                                        <p:tgtEl>
                                          <p:spTgt spid="562214"/>
                                        </p:tgtEl>
                                        <p:attrNameLst>
                                          <p:attrName>ppt_w</p:attrName>
                                        </p:attrNameLst>
                                      </p:cBhvr>
                                      <p:tavLst>
                                        <p:tav tm="0">
                                          <p:val>
                                            <p:fltVal val="0"/>
                                          </p:val>
                                        </p:tav>
                                        <p:tav tm="100000">
                                          <p:val>
                                            <p:strVal val="#ppt_w"/>
                                          </p:val>
                                        </p:tav>
                                      </p:tavLst>
                                    </p:anim>
                                    <p:anim calcmode="lin" valueType="num">
                                      <p:cBhvr>
                                        <p:cTn id="43" dur="500" fill="hold"/>
                                        <p:tgtEl>
                                          <p:spTgt spid="562214"/>
                                        </p:tgtEl>
                                        <p:attrNameLst>
                                          <p:attrName>ppt_h</p:attrName>
                                        </p:attrNameLst>
                                      </p:cBhvr>
                                      <p:tavLst>
                                        <p:tav tm="0">
                                          <p:val>
                                            <p:fltVal val="0"/>
                                          </p:val>
                                        </p:tav>
                                        <p:tav tm="100000">
                                          <p:val>
                                            <p:strVal val="#ppt_h"/>
                                          </p:val>
                                        </p:tav>
                                      </p:tavLst>
                                    </p:anim>
                                    <p:anim calcmode="lin" valueType="num">
                                      <p:cBhvr>
                                        <p:cTn id="44" dur="500" fill="hold"/>
                                        <p:tgtEl>
                                          <p:spTgt spid="562214"/>
                                        </p:tgtEl>
                                        <p:attrNameLst>
                                          <p:attrName>ppt_x</p:attrName>
                                        </p:attrNameLst>
                                      </p:cBhvr>
                                      <p:tavLst>
                                        <p:tav tm="0">
                                          <p:val>
                                            <p:fltVal val="0.5"/>
                                          </p:val>
                                        </p:tav>
                                        <p:tav tm="100000">
                                          <p:val>
                                            <p:strVal val="#ppt_x"/>
                                          </p:val>
                                        </p:tav>
                                      </p:tavLst>
                                    </p:anim>
                                    <p:anim calcmode="lin" valueType="num">
                                      <p:cBhvr>
                                        <p:cTn id="45" dur="500" fill="hold"/>
                                        <p:tgtEl>
                                          <p:spTgt spid="562214"/>
                                        </p:tgtEl>
                                        <p:attrNameLst>
                                          <p:attrName>ppt_y</p:attrName>
                                        </p:attrNameLst>
                                      </p:cBhvr>
                                      <p:tavLst>
                                        <p:tav tm="0">
                                          <p:val>
                                            <p:fltVal val="0.5"/>
                                          </p:val>
                                        </p:tav>
                                        <p:tav tm="100000">
                                          <p:val>
                                            <p:strVal val="#ppt_y"/>
                                          </p:val>
                                        </p:tav>
                                      </p:tavLst>
                                    </p:anim>
                                  </p:childTnLst>
                                </p:cTn>
                              </p:par>
                            </p:childTnLst>
                          </p:cTn>
                        </p:par>
                        <p:par>
                          <p:cTn id="46" fill="hold" nodeType="afterGroup">
                            <p:stCondLst>
                              <p:cond delay="3500"/>
                            </p:stCondLst>
                            <p:childTnLst>
                              <p:par>
                                <p:cTn id="47" presetID="23" presetClass="entr" presetSubtype="528" fill="hold" grpId="0" nodeType="afterEffect">
                                  <p:stCondLst>
                                    <p:cond delay="100"/>
                                  </p:stCondLst>
                                  <p:childTnLst>
                                    <p:set>
                                      <p:cBhvr>
                                        <p:cTn id="48" dur="1" fill="hold">
                                          <p:stCondLst>
                                            <p:cond delay="0"/>
                                          </p:stCondLst>
                                        </p:cTn>
                                        <p:tgtEl>
                                          <p:spTgt spid="562215"/>
                                        </p:tgtEl>
                                        <p:attrNameLst>
                                          <p:attrName>style.visibility</p:attrName>
                                        </p:attrNameLst>
                                      </p:cBhvr>
                                      <p:to>
                                        <p:strVal val="visible"/>
                                      </p:to>
                                    </p:set>
                                    <p:anim calcmode="lin" valueType="num">
                                      <p:cBhvr>
                                        <p:cTn id="49" dur="500" fill="hold"/>
                                        <p:tgtEl>
                                          <p:spTgt spid="562215"/>
                                        </p:tgtEl>
                                        <p:attrNameLst>
                                          <p:attrName>ppt_w</p:attrName>
                                        </p:attrNameLst>
                                      </p:cBhvr>
                                      <p:tavLst>
                                        <p:tav tm="0">
                                          <p:val>
                                            <p:fltVal val="0"/>
                                          </p:val>
                                        </p:tav>
                                        <p:tav tm="100000">
                                          <p:val>
                                            <p:strVal val="#ppt_w"/>
                                          </p:val>
                                        </p:tav>
                                      </p:tavLst>
                                    </p:anim>
                                    <p:anim calcmode="lin" valueType="num">
                                      <p:cBhvr>
                                        <p:cTn id="50" dur="500" fill="hold"/>
                                        <p:tgtEl>
                                          <p:spTgt spid="562215"/>
                                        </p:tgtEl>
                                        <p:attrNameLst>
                                          <p:attrName>ppt_h</p:attrName>
                                        </p:attrNameLst>
                                      </p:cBhvr>
                                      <p:tavLst>
                                        <p:tav tm="0">
                                          <p:val>
                                            <p:fltVal val="0"/>
                                          </p:val>
                                        </p:tav>
                                        <p:tav tm="100000">
                                          <p:val>
                                            <p:strVal val="#ppt_h"/>
                                          </p:val>
                                        </p:tav>
                                      </p:tavLst>
                                    </p:anim>
                                    <p:anim calcmode="lin" valueType="num">
                                      <p:cBhvr>
                                        <p:cTn id="51" dur="500" fill="hold"/>
                                        <p:tgtEl>
                                          <p:spTgt spid="562215"/>
                                        </p:tgtEl>
                                        <p:attrNameLst>
                                          <p:attrName>ppt_x</p:attrName>
                                        </p:attrNameLst>
                                      </p:cBhvr>
                                      <p:tavLst>
                                        <p:tav tm="0">
                                          <p:val>
                                            <p:fltVal val="0.5"/>
                                          </p:val>
                                        </p:tav>
                                        <p:tav tm="100000">
                                          <p:val>
                                            <p:strVal val="#ppt_x"/>
                                          </p:val>
                                        </p:tav>
                                      </p:tavLst>
                                    </p:anim>
                                    <p:anim calcmode="lin" valueType="num">
                                      <p:cBhvr>
                                        <p:cTn id="52" dur="500" fill="hold"/>
                                        <p:tgtEl>
                                          <p:spTgt spid="562215"/>
                                        </p:tgtEl>
                                        <p:attrNameLst>
                                          <p:attrName>ppt_y</p:attrName>
                                        </p:attrNameLst>
                                      </p:cBhvr>
                                      <p:tavLst>
                                        <p:tav tm="0">
                                          <p:val>
                                            <p:fltVal val="0.5"/>
                                          </p:val>
                                        </p:tav>
                                        <p:tav tm="100000">
                                          <p:val>
                                            <p:strVal val="#ppt_y"/>
                                          </p:val>
                                        </p:tav>
                                      </p:tavLst>
                                    </p:anim>
                                  </p:childTnLst>
                                </p:cTn>
                              </p:par>
                            </p:childTnLst>
                          </p:cTn>
                        </p:par>
                        <p:par>
                          <p:cTn id="53" fill="hold" nodeType="afterGroup">
                            <p:stCondLst>
                              <p:cond delay="4100"/>
                            </p:stCondLst>
                            <p:childTnLst>
                              <p:par>
                                <p:cTn id="54" presetID="23" presetClass="entr" presetSubtype="528" fill="hold" grpId="0" nodeType="afterEffect">
                                  <p:stCondLst>
                                    <p:cond delay="100"/>
                                  </p:stCondLst>
                                  <p:childTnLst>
                                    <p:set>
                                      <p:cBhvr>
                                        <p:cTn id="55" dur="1" fill="hold">
                                          <p:stCondLst>
                                            <p:cond delay="0"/>
                                          </p:stCondLst>
                                        </p:cTn>
                                        <p:tgtEl>
                                          <p:spTgt spid="562216"/>
                                        </p:tgtEl>
                                        <p:attrNameLst>
                                          <p:attrName>style.visibility</p:attrName>
                                        </p:attrNameLst>
                                      </p:cBhvr>
                                      <p:to>
                                        <p:strVal val="visible"/>
                                      </p:to>
                                    </p:set>
                                    <p:anim calcmode="lin" valueType="num">
                                      <p:cBhvr>
                                        <p:cTn id="56" dur="500" fill="hold"/>
                                        <p:tgtEl>
                                          <p:spTgt spid="562216"/>
                                        </p:tgtEl>
                                        <p:attrNameLst>
                                          <p:attrName>ppt_w</p:attrName>
                                        </p:attrNameLst>
                                      </p:cBhvr>
                                      <p:tavLst>
                                        <p:tav tm="0">
                                          <p:val>
                                            <p:fltVal val="0"/>
                                          </p:val>
                                        </p:tav>
                                        <p:tav tm="100000">
                                          <p:val>
                                            <p:strVal val="#ppt_w"/>
                                          </p:val>
                                        </p:tav>
                                      </p:tavLst>
                                    </p:anim>
                                    <p:anim calcmode="lin" valueType="num">
                                      <p:cBhvr>
                                        <p:cTn id="57" dur="500" fill="hold"/>
                                        <p:tgtEl>
                                          <p:spTgt spid="562216"/>
                                        </p:tgtEl>
                                        <p:attrNameLst>
                                          <p:attrName>ppt_h</p:attrName>
                                        </p:attrNameLst>
                                      </p:cBhvr>
                                      <p:tavLst>
                                        <p:tav tm="0">
                                          <p:val>
                                            <p:fltVal val="0"/>
                                          </p:val>
                                        </p:tav>
                                        <p:tav tm="100000">
                                          <p:val>
                                            <p:strVal val="#ppt_h"/>
                                          </p:val>
                                        </p:tav>
                                      </p:tavLst>
                                    </p:anim>
                                    <p:anim calcmode="lin" valueType="num">
                                      <p:cBhvr>
                                        <p:cTn id="58" dur="500" fill="hold"/>
                                        <p:tgtEl>
                                          <p:spTgt spid="562216"/>
                                        </p:tgtEl>
                                        <p:attrNameLst>
                                          <p:attrName>ppt_x</p:attrName>
                                        </p:attrNameLst>
                                      </p:cBhvr>
                                      <p:tavLst>
                                        <p:tav tm="0">
                                          <p:val>
                                            <p:fltVal val="0.5"/>
                                          </p:val>
                                        </p:tav>
                                        <p:tav tm="100000">
                                          <p:val>
                                            <p:strVal val="#ppt_x"/>
                                          </p:val>
                                        </p:tav>
                                      </p:tavLst>
                                    </p:anim>
                                    <p:anim calcmode="lin" valueType="num">
                                      <p:cBhvr>
                                        <p:cTn id="59" dur="500" fill="hold"/>
                                        <p:tgtEl>
                                          <p:spTgt spid="562216"/>
                                        </p:tgtEl>
                                        <p:attrNameLst>
                                          <p:attrName>ppt_y</p:attrName>
                                        </p:attrNameLst>
                                      </p:cBhvr>
                                      <p:tavLst>
                                        <p:tav tm="0">
                                          <p:val>
                                            <p:fltVal val="0.5"/>
                                          </p:val>
                                        </p:tav>
                                        <p:tav tm="100000">
                                          <p:val>
                                            <p:strVal val="#ppt_y"/>
                                          </p:val>
                                        </p:tav>
                                      </p:tavLst>
                                    </p:anim>
                                  </p:childTnLst>
                                </p:cTn>
                              </p:par>
                            </p:childTnLst>
                          </p:cTn>
                        </p:par>
                        <p:par>
                          <p:cTn id="60" fill="hold" nodeType="afterGroup">
                            <p:stCondLst>
                              <p:cond delay="4700"/>
                            </p:stCondLst>
                            <p:childTnLst>
                              <p:par>
                                <p:cTn id="61" presetID="23" presetClass="entr" presetSubtype="528" fill="hold" grpId="0" nodeType="afterEffect">
                                  <p:stCondLst>
                                    <p:cond delay="100"/>
                                  </p:stCondLst>
                                  <p:childTnLst>
                                    <p:set>
                                      <p:cBhvr>
                                        <p:cTn id="62" dur="1" fill="hold">
                                          <p:stCondLst>
                                            <p:cond delay="0"/>
                                          </p:stCondLst>
                                        </p:cTn>
                                        <p:tgtEl>
                                          <p:spTgt spid="562218"/>
                                        </p:tgtEl>
                                        <p:attrNameLst>
                                          <p:attrName>style.visibility</p:attrName>
                                        </p:attrNameLst>
                                      </p:cBhvr>
                                      <p:to>
                                        <p:strVal val="visible"/>
                                      </p:to>
                                    </p:set>
                                    <p:anim calcmode="lin" valueType="num">
                                      <p:cBhvr>
                                        <p:cTn id="63" dur="500" fill="hold"/>
                                        <p:tgtEl>
                                          <p:spTgt spid="562218"/>
                                        </p:tgtEl>
                                        <p:attrNameLst>
                                          <p:attrName>ppt_w</p:attrName>
                                        </p:attrNameLst>
                                      </p:cBhvr>
                                      <p:tavLst>
                                        <p:tav tm="0">
                                          <p:val>
                                            <p:fltVal val="0"/>
                                          </p:val>
                                        </p:tav>
                                        <p:tav tm="100000">
                                          <p:val>
                                            <p:strVal val="#ppt_w"/>
                                          </p:val>
                                        </p:tav>
                                      </p:tavLst>
                                    </p:anim>
                                    <p:anim calcmode="lin" valueType="num">
                                      <p:cBhvr>
                                        <p:cTn id="64" dur="500" fill="hold"/>
                                        <p:tgtEl>
                                          <p:spTgt spid="562218"/>
                                        </p:tgtEl>
                                        <p:attrNameLst>
                                          <p:attrName>ppt_h</p:attrName>
                                        </p:attrNameLst>
                                      </p:cBhvr>
                                      <p:tavLst>
                                        <p:tav tm="0">
                                          <p:val>
                                            <p:fltVal val="0"/>
                                          </p:val>
                                        </p:tav>
                                        <p:tav tm="100000">
                                          <p:val>
                                            <p:strVal val="#ppt_h"/>
                                          </p:val>
                                        </p:tav>
                                      </p:tavLst>
                                    </p:anim>
                                    <p:anim calcmode="lin" valueType="num">
                                      <p:cBhvr>
                                        <p:cTn id="65" dur="500" fill="hold"/>
                                        <p:tgtEl>
                                          <p:spTgt spid="562218"/>
                                        </p:tgtEl>
                                        <p:attrNameLst>
                                          <p:attrName>ppt_x</p:attrName>
                                        </p:attrNameLst>
                                      </p:cBhvr>
                                      <p:tavLst>
                                        <p:tav tm="0">
                                          <p:val>
                                            <p:fltVal val="0.5"/>
                                          </p:val>
                                        </p:tav>
                                        <p:tav tm="100000">
                                          <p:val>
                                            <p:strVal val="#ppt_x"/>
                                          </p:val>
                                        </p:tav>
                                      </p:tavLst>
                                    </p:anim>
                                    <p:anim calcmode="lin" valueType="num">
                                      <p:cBhvr>
                                        <p:cTn id="66" dur="500" fill="hold"/>
                                        <p:tgtEl>
                                          <p:spTgt spid="562218"/>
                                        </p:tgtEl>
                                        <p:attrNameLst>
                                          <p:attrName>ppt_y</p:attrName>
                                        </p:attrNameLst>
                                      </p:cBhvr>
                                      <p:tavLst>
                                        <p:tav tm="0">
                                          <p:val>
                                            <p:fltVal val="0.5"/>
                                          </p:val>
                                        </p:tav>
                                        <p:tav tm="100000">
                                          <p:val>
                                            <p:strVal val="#ppt_y"/>
                                          </p:val>
                                        </p:tav>
                                      </p:tavLst>
                                    </p:anim>
                                  </p:childTnLst>
                                </p:cTn>
                              </p:par>
                            </p:childTnLst>
                          </p:cTn>
                        </p:par>
                        <p:par>
                          <p:cTn id="67" fill="hold" nodeType="afterGroup">
                            <p:stCondLst>
                              <p:cond delay="5300"/>
                            </p:stCondLst>
                            <p:childTnLst>
                              <p:par>
                                <p:cTn id="68" presetID="23" presetClass="entr" presetSubtype="528" fill="hold" grpId="0" nodeType="afterEffect">
                                  <p:stCondLst>
                                    <p:cond delay="100"/>
                                  </p:stCondLst>
                                  <p:childTnLst>
                                    <p:set>
                                      <p:cBhvr>
                                        <p:cTn id="69" dur="1" fill="hold">
                                          <p:stCondLst>
                                            <p:cond delay="0"/>
                                          </p:stCondLst>
                                        </p:cTn>
                                        <p:tgtEl>
                                          <p:spTgt spid="562219"/>
                                        </p:tgtEl>
                                        <p:attrNameLst>
                                          <p:attrName>style.visibility</p:attrName>
                                        </p:attrNameLst>
                                      </p:cBhvr>
                                      <p:to>
                                        <p:strVal val="visible"/>
                                      </p:to>
                                    </p:set>
                                    <p:anim calcmode="lin" valueType="num">
                                      <p:cBhvr>
                                        <p:cTn id="70" dur="500" fill="hold"/>
                                        <p:tgtEl>
                                          <p:spTgt spid="562219"/>
                                        </p:tgtEl>
                                        <p:attrNameLst>
                                          <p:attrName>ppt_w</p:attrName>
                                        </p:attrNameLst>
                                      </p:cBhvr>
                                      <p:tavLst>
                                        <p:tav tm="0">
                                          <p:val>
                                            <p:fltVal val="0"/>
                                          </p:val>
                                        </p:tav>
                                        <p:tav tm="100000">
                                          <p:val>
                                            <p:strVal val="#ppt_w"/>
                                          </p:val>
                                        </p:tav>
                                      </p:tavLst>
                                    </p:anim>
                                    <p:anim calcmode="lin" valueType="num">
                                      <p:cBhvr>
                                        <p:cTn id="71" dur="500" fill="hold"/>
                                        <p:tgtEl>
                                          <p:spTgt spid="562219"/>
                                        </p:tgtEl>
                                        <p:attrNameLst>
                                          <p:attrName>ppt_h</p:attrName>
                                        </p:attrNameLst>
                                      </p:cBhvr>
                                      <p:tavLst>
                                        <p:tav tm="0">
                                          <p:val>
                                            <p:fltVal val="0"/>
                                          </p:val>
                                        </p:tav>
                                        <p:tav tm="100000">
                                          <p:val>
                                            <p:strVal val="#ppt_h"/>
                                          </p:val>
                                        </p:tav>
                                      </p:tavLst>
                                    </p:anim>
                                    <p:anim calcmode="lin" valueType="num">
                                      <p:cBhvr>
                                        <p:cTn id="72" dur="500" fill="hold"/>
                                        <p:tgtEl>
                                          <p:spTgt spid="562219"/>
                                        </p:tgtEl>
                                        <p:attrNameLst>
                                          <p:attrName>ppt_x</p:attrName>
                                        </p:attrNameLst>
                                      </p:cBhvr>
                                      <p:tavLst>
                                        <p:tav tm="0">
                                          <p:val>
                                            <p:fltVal val="0.5"/>
                                          </p:val>
                                        </p:tav>
                                        <p:tav tm="100000">
                                          <p:val>
                                            <p:strVal val="#ppt_x"/>
                                          </p:val>
                                        </p:tav>
                                      </p:tavLst>
                                    </p:anim>
                                    <p:anim calcmode="lin" valueType="num">
                                      <p:cBhvr>
                                        <p:cTn id="73" dur="500" fill="hold"/>
                                        <p:tgtEl>
                                          <p:spTgt spid="562219"/>
                                        </p:tgtEl>
                                        <p:attrNameLst>
                                          <p:attrName>ppt_y</p:attrName>
                                        </p:attrNameLst>
                                      </p:cBhvr>
                                      <p:tavLst>
                                        <p:tav tm="0">
                                          <p:val>
                                            <p:fltVal val="0.5"/>
                                          </p:val>
                                        </p:tav>
                                        <p:tav tm="100000">
                                          <p:val>
                                            <p:strVal val="#ppt_y"/>
                                          </p:val>
                                        </p:tav>
                                      </p:tavLst>
                                    </p:anim>
                                  </p:childTnLst>
                                </p:cTn>
                              </p:par>
                            </p:childTnLst>
                          </p:cTn>
                        </p:par>
                        <p:par>
                          <p:cTn id="74" fill="hold" nodeType="afterGroup">
                            <p:stCondLst>
                              <p:cond delay="5900"/>
                            </p:stCondLst>
                            <p:childTnLst>
                              <p:par>
                                <p:cTn id="75" presetID="23" presetClass="entr" presetSubtype="528" fill="hold" grpId="0" nodeType="afterEffect">
                                  <p:stCondLst>
                                    <p:cond delay="100"/>
                                  </p:stCondLst>
                                  <p:childTnLst>
                                    <p:set>
                                      <p:cBhvr>
                                        <p:cTn id="76" dur="1" fill="hold">
                                          <p:stCondLst>
                                            <p:cond delay="0"/>
                                          </p:stCondLst>
                                        </p:cTn>
                                        <p:tgtEl>
                                          <p:spTgt spid="562220"/>
                                        </p:tgtEl>
                                        <p:attrNameLst>
                                          <p:attrName>style.visibility</p:attrName>
                                        </p:attrNameLst>
                                      </p:cBhvr>
                                      <p:to>
                                        <p:strVal val="visible"/>
                                      </p:to>
                                    </p:set>
                                    <p:anim calcmode="lin" valueType="num">
                                      <p:cBhvr>
                                        <p:cTn id="77" dur="500" fill="hold"/>
                                        <p:tgtEl>
                                          <p:spTgt spid="562220"/>
                                        </p:tgtEl>
                                        <p:attrNameLst>
                                          <p:attrName>ppt_w</p:attrName>
                                        </p:attrNameLst>
                                      </p:cBhvr>
                                      <p:tavLst>
                                        <p:tav tm="0">
                                          <p:val>
                                            <p:fltVal val="0"/>
                                          </p:val>
                                        </p:tav>
                                        <p:tav tm="100000">
                                          <p:val>
                                            <p:strVal val="#ppt_w"/>
                                          </p:val>
                                        </p:tav>
                                      </p:tavLst>
                                    </p:anim>
                                    <p:anim calcmode="lin" valueType="num">
                                      <p:cBhvr>
                                        <p:cTn id="78" dur="500" fill="hold"/>
                                        <p:tgtEl>
                                          <p:spTgt spid="562220"/>
                                        </p:tgtEl>
                                        <p:attrNameLst>
                                          <p:attrName>ppt_h</p:attrName>
                                        </p:attrNameLst>
                                      </p:cBhvr>
                                      <p:tavLst>
                                        <p:tav tm="0">
                                          <p:val>
                                            <p:fltVal val="0"/>
                                          </p:val>
                                        </p:tav>
                                        <p:tav tm="100000">
                                          <p:val>
                                            <p:strVal val="#ppt_h"/>
                                          </p:val>
                                        </p:tav>
                                      </p:tavLst>
                                    </p:anim>
                                    <p:anim calcmode="lin" valueType="num">
                                      <p:cBhvr>
                                        <p:cTn id="79" dur="500" fill="hold"/>
                                        <p:tgtEl>
                                          <p:spTgt spid="562220"/>
                                        </p:tgtEl>
                                        <p:attrNameLst>
                                          <p:attrName>ppt_x</p:attrName>
                                        </p:attrNameLst>
                                      </p:cBhvr>
                                      <p:tavLst>
                                        <p:tav tm="0">
                                          <p:val>
                                            <p:fltVal val="0.5"/>
                                          </p:val>
                                        </p:tav>
                                        <p:tav tm="100000">
                                          <p:val>
                                            <p:strVal val="#ppt_x"/>
                                          </p:val>
                                        </p:tav>
                                      </p:tavLst>
                                    </p:anim>
                                    <p:anim calcmode="lin" valueType="num">
                                      <p:cBhvr>
                                        <p:cTn id="80" dur="500" fill="hold"/>
                                        <p:tgtEl>
                                          <p:spTgt spid="562220"/>
                                        </p:tgtEl>
                                        <p:attrNameLst>
                                          <p:attrName>ppt_y</p:attrName>
                                        </p:attrNameLst>
                                      </p:cBhvr>
                                      <p:tavLst>
                                        <p:tav tm="0">
                                          <p:val>
                                            <p:fltVal val="0.5"/>
                                          </p:val>
                                        </p:tav>
                                        <p:tav tm="100000">
                                          <p:val>
                                            <p:strVal val="#ppt_y"/>
                                          </p:val>
                                        </p:tav>
                                      </p:tavLst>
                                    </p:anim>
                                  </p:childTnLst>
                                </p:cTn>
                              </p:par>
                            </p:childTnLst>
                          </p:cTn>
                        </p:par>
                        <p:par>
                          <p:cTn id="81" fill="hold" nodeType="afterGroup">
                            <p:stCondLst>
                              <p:cond delay="6500"/>
                            </p:stCondLst>
                            <p:childTnLst>
                              <p:par>
                                <p:cTn id="82" presetID="23" presetClass="entr" presetSubtype="528" fill="hold" grpId="0" nodeType="afterEffect">
                                  <p:stCondLst>
                                    <p:cond delay="100"/>
                                  </p:stCondLst>
                                  <p:childTnLst>
                                    <p:set>
                                      <p:cBhvr>
                                        <p:cTn id="83" dur="1" fill="hold">
                                          <p:stCondLst>
                                            <p:cond delay="0"/>
                                          </p:stCondLst>
                                        </p:cTn>
                                        <p:tgtEl>
                                          <p:spTgt spid="562221"/>
                                        </p:tgtEl>
                                        <p:attrNameLst>
                                          <p:attrName>style.visibility</p:attrName>
                                        </p:attrNameLst>
                                      </p:cBhvr>
                                      <p:to>
                                        <p:strVal val="visible"/>
                                      </p:to>
                                    </p:set>
                                    <p:anim calcmode="lin" valueType="num">
                                      <p:cBhvr>
                                        <p:cTn id="84" dur="500" fill="hold"/>
                                        <p:tgtEl>
                                          <p:spTgt spid="562221"/>
                                        </p:tgtEl>
                                        <p:attrNameLst>
                                          <p:attrName>ppt_w</p:attrName>
                                        </p:attrNameLst>
                                      </p:cBhvr>
                                      <p:tavLst>
                                        <p:tav tm="0">
                                          <p:val>
                                            <p:fltVal val="0"/>
                                          </p:val>
                                        </p:tav>
                                        <p:tav tm="100000">
                                          <p:val>
                                            <p:strVal val="#ppt_w"/>
                                          </p:val>
                                        </p:tav>
                                      </p:tavLst>
                                    </p:anim>
                                    <p:anim calcmode="lin" valueType="num">
                                      <p:cBhvr>
                                        <p:cTn id="85" dur="500" fill="hold"/>
                                        <p:tgtEl>
                                          <p:spTgt spid="562221"/>
                                        </p:tgtEl>
                                        <p:attrNameLst>
                                          <p:attrName>ppt_h</p:attrName>
                                        </p:attrNameLst>
                                      </p:cBhvr>
                                      <p:tavLst>
                                        <p:tav tm="0">
                                          <p:val>
                                            <p:fltVal val="0"/>
                                          </p:val>
                                        </p:tav>
                                        <p:tav tm="100000">
                                          <p:val>
                                            <p:strVal val="#ppt_h"/>
                                          </p:val>
                                        </p:tav>
                                      </p:tavLst>
                                    </p:anim>
                                    <p:anim calcmode="lin" valueType="num">
                                      <p:cBhvr>
                                        <p:cTn id="86" dur="500" fill="hold"/>
                                        <p:tgtEl>
                                          <p:spTgt spid="562221"/>
                                        </p:tgtEl>
                                        <p:attrNameLst>
                                          <p:attrName>ppt_x</p:attrName>
                                        </p:attrNameLst>
                                      </p:cBhvr>
                                      <p:tavLst>
                                        <p:tav tm="0">
                                          <p:val>
                                            <p:fltVal val="0.5"/>
                                          </p:val>
                                        </p:tav>
                                        <p:tav tm="100000">
                                          <p:val>
                                            <p:strVal val="#ppt_x"/>
                                          </p:val>
                                        </p:tav>
                                      </p:tavLst>
                                    </p:anim>
                                    <p:anim calcmode="lin" valueType="num">
                                      <p:cBhvr>
                                        <p:cTn id="87" dur="500" fill="hold"/>
                                        <p:tgtEl>
                                          <p:spTgt spid="562221"/>
                                        </p:tgtEl>
                                        <p:attrNameLst>
                                          <p:attrName>ppt_y</p:attrName>
                                        </p:attrNameLst>
                                      </p:cBhvr>
                                      <p:tavLst>
                                        <p:tav tm="0">
                                          <p:val>
                                            <p:fltVal val="0.5"/>
                                          </p:val>
                                        </p:tav>
                                        <p:tav tm="100000">
                                          <p:val>
                                            <p:strVal val="#ppt_y"/>
                                          </p:val>
                                        </p:tav>
                                      </p:tavLst>
                                    </p:anim>
                                  </p:childTnLst>
                                </p:cTn>
                              </p:par>
                            </p:childTnLst>
                          </p:cTn>
                        </p:par>
                        <p:par>
                          <p:cTn id="88" fill="hold" nodeType="afterGroup">
                            <p:stCondLst>
                              <p:cond delay="7100"/>
                            </p:stCondLst>
                            <p:childTnLst>
                              <p:par>
                                <p:cTn id="89" presetID="23" presetClass="entr" presetSubtype="528" fill="hold" grpId="0" nodeType="afterEffect">
                                  <p:stCondLst>
                                    <p:cond delay="100"/>
                                  </p:stCondLst>
                                  <p:childTnLst>
                                    <p:set>
                                      <p:cBhvr>
                                        <p:cTn id="90" dur="1" fill="hold">
                                          <p:stCondLst>
                                            <p:cond delay="0"/>
                                          </p:stCondLst>
                                        </p:cTn>
                                        <p:tgtEl>
                                          <p:spTgt spid="562222"/>
                                        </p:tgtEl>
                                        <p:attrNameLst>
                                          <p:attrName>style.visibility</p:attrName>
                                        </p:attrNameLst>
                                      </p:cBhvr>
                                      <p:to>
                                        <p:strVal val="visible"/>
                                      </p:to>
                                    </p:set>
                                    <p:anim calcmode="lin" valueType="num">
                                      <p:cBhvr>
                                        <p:cTn id="91" dur="500" fill="hold"/>
                                        <p:tgtEl>
                                          <p:spTgt spid="562222"/>
                                        </p:tgtEl>
                                        <p:attrNameLst>
                                          <p:attrName>ppt_w</p:attrName>
                                        </p:attrNameLst>
                                      </p:cBhvr>
                                      <p:tavLst>
                                        <p:tav tm="0">
                                          <p:val>
                                            <p:fltVal val="0"/>
                                          </p:val>
                                        </p:tav>
                                        <p:tav tm="100000">
                                          <p:val>
                                            <p:strVal val="#ppt_w"/>
                                          </p:val>
                                        </p:tav>
                                      </p:tavLst>
                                    </p:anim>
                                    <p:anim calcmode="lin" valueType="num">
                                      <p:cBhvr>
                                        <p:cTn id="92" dur="500" fill="hold"/>
                                        <p:tgtEl>
                                          <p:spTgt spid="562222"/>
                                        </p:tgtEl>
                                        <p:attrNameLst>
                                          <p:attrName>ppt_h</p:attrName>
                                        </p:attrNameLst>
                                      </p:cBhvr>
                                      <p:tavLst>
                                        <p:tav tm="0">
                                          <p:val>
                                            <p:fltVal val="0"/>
                                          </p:val>
                                        </p:tav>
                                        <p:tav tm="100000">
                                          <p:val>
                                            <p:strVal val="#ppt_h"/>
                                          </p:val>
                                        </p:tav>
                                      </p:tavLst>
                                    </p:anim>
                                    <p:anim calcmode="lin" valueType="num">
                                      <p:cBhvr>
                                        <p:cTn id="93" dur="500" fill="hold"/>
                                        <p:tgtEl>
                                          <p:spTgt spid="562222"/>
                                        </p:tgtEl>
                                        <p:attrNameLst>
                                          <p:attrName>ppt_x</p:attrName>
                                        </p:attrNameLst>
                                      </p:cBhvr>
                                      <p:tavLst>
                                        <p:tav tm="0">
                                          <p:val>
                                            <p:fltVal val="0.5"/>
                                          </p:val>
                                        </p:tav>
                                        <p:tav tm="100000">
                                          <p:val>
                                            <p:strVal val="#ppt_x"/>
                                          </p:val>
                                        </p:tav>
                                      </p:tavLst>
                                    </p:anim>
                                    <p:anim calcmode="lin" valueType="num">
                                      <p:cBhvr>
                                        <p:cTn id="94" dur="500" fill="hold"/>
                                        <p:tgtEl>
                                          <p:spTgt spid="562222"/>
                                        </p:tgtEl>
                                        <p:attrNameLst>
                                          <p:attrName>ppt_y</p:attrName>
                                        </p:attrNameLst>
                                      </p:cBhvr>
                                      <p:tavLst>
                                        <p:tav tm="0">
                                          <p:val>
                                            <p:fltVal val="0.5"/>
                                          </p:val>
                                        </p:tav>
                                        <p:tav tm="100000">
                                          <p:val>
                                            <p:strVal val="#ppt_y"/>
                                          </p:val>
                                        </p:tav>
                                      </p:tavLst>
                                    </p:anim>
                                  </p:childTnLst>
                                </p:cTn>
                              </p:par>
                            </p:childTnLst>
                          </p:cTn>
                        </p:par>
                        <p:par>
                          <p:cTn id="95" fill="hold" nodeType="afterGroup">
                            <p:stCondLst>
                              <p:cond delay="7700"/>
                            </p:stCondLst>
                            <p:childTnLst>
                              <p:par>
                                <p:cTn id="96" presetID="23" presetClass="entr" presetSubtype="528" fill="hold" grpId="0" nodeType="afterEffect">
                                  <p:stCondLst>
                                    <p:cond delay="100"/>
                                  </p:stCondLst>
                                  <p:childTnLst>
                                    <p:set>
                                      <p:cBhvr>
                                        <p:cTn id="97" dur="1" fill="hold">
                                          <p:stCondLst>
                                            <p:cond delay="0"/>
                                          </p:stCondLst>
                                        </p:cTn>
                                        <p:tgtEl>
                                          <p:spTgt spid="562223"/>
                                        </p:tgtEl>
                                        <p:attrNameLst>
                                          <p:attrName>style.visibility</p:attrName>
                                        </p:attrNameLst>
                                      </p:cBhvr>
                                      <p:to>
                                        <p:strVal val="visible"/>
                                      </p:to>
                                    </p:set>
                                    <p:anim calcmode="lin" valueType="num">
                                      <p:cBhvr>
                                        <p:cTn id="98" dur="500" fill="hold"/>
                                        <p:tgtEl>
                                          <p:spTgt spid="562223"/>
                                        </p:tgtEl>
                                        <p:attrNameLst>
                                          <p:attrName>ppt_w</p:attrName>
                                        </p:attrNameLst>
                                      </p:cBhvr>
                                      <p:tavLst>
                                        <p:tav tm="0">
                                          <p:val>
                                            <p:fltVal val="0"/>
                                          </p:val>
                                        </p:tav>
                                        <p:tav tm="100000">
                                          <p:val>
                                            <p:strVal val="#ppt_w"/>
                                          </p:val>
                                        </p:tav>
                                      </p:tavLst>
                                    </p:anim>
                                    <p:anim calcmode="lin" valueType="num">
                                      <p:cBhvr>
                                        <p:cTn id="99" dur="500" fill="hold"/>
                                        <p:tgtEl>
                                          <p:spTgt spid="562223"/>
                                        </p:tgtEl>
                                        <p:attrNameLst>
                                          <p:attrName>ppt_h</p:attrName>
                                        </p:attrNameLst>
                                      </p:cBhvr>
                                      <p:tavLst>
                                        <p:tav tm="0">
                                          <p:val>
                                            <p:fltVal val="0"/>
                                          </p:val>
                                        </p:tav>
                                        <p:tav tm="100000">
                                          <p:val>
                                            <p:strVal val="#ppt_h"/>
                                          </p:val>
                                        </p:tav>
                                      </p:tavLst>
                                    </p:anim>
                                    <p:anim calcmode="lin" valueType="num">
                                      <p:cBhvr>
                                        <p:cTn id="100" dur="500" fill="hold"/>
                                        <p:tgtEl>
                                          <p:spTgt spid="562223"/>
                                        </p:tgtEl>
                                        <p:attrNameLst>
                                          <p:attrName>ppt_x</p:attrName>
                                        </p:attrNameLst>
                                      </p:cBhvr>
                                      <p:tavLst>
                                        <p:tav tm="0">
                                          <p:val>
                                            <p:fltVal val="0.5"/>
                                          </p:val>
                                        </p:tav>
                                        <p:tav tm="100000">
                                          <p:val>
                                            <p:strVal val="#ppt_x"/>
                                          </p:val>
                                        </p:tav>
                                      </p:tavLst>
                                    </p:anim>
                                    <p:anim calcmode="lin" valueType="num">
                                      <p:cBhvr>
                                        <p:cTn id="101" dur="500" fill="hold"/>
                                        <p:tgtEl>
                                          <p:spTgt spid="562223"/>
                                        </p:tgtEl>
                                        <p:attrNameLst>
                                          <p:attrName>ppt_y</p:attrName>
                                        </p:attrNameLst>
                                      </p:cBhvr>
                                      <p:tavLst>
                                        <p:tav tm="0">
                                          <p:val>
                                            <p:fltVal val="0.5"/>
                                          </p:val>
                                        </p:tav>
                                        <p:tav tm="100000">
                                          <p:val>
                                            <p:strVal val="#ppt_y"/>
                                          </p:val>
                                        </p:tav>
                                      </p:tavLst>
                                    </p:anim>
                                  </p:childTnLst>
                                </p:cTn>
                              </p:par>
                            </p:childTnLst>
                          </p:cTn>
                        </p:par>
                        <p:par>
                          <p:cTn id="102" fill="hold" nodeType="afterGroup">
                            <p:stCondLst>
                              <p:cond delay="8300"/>
                            </p:stCondLst>
                            <p:childTnLst>
                              <p:par>
                                <p:cTn id="103" presetID="23" presetClass="entr" presetSubtype="528" fill="hold" grpId="0" nodeType="afterEffect">
                                  <p:stCondLst>
                                    <p:cond delay="100"/>
                                  </p:stCondLst>
                                  <p:childTnLst>
                                    <p:set>
                                      <p:cBhvr>
                                        <p:cTn id="104" dur="1" fill="hold">
                                          <p:stCondLst>
                                            <p:cond delay="0"/>
                                          </p:stCondLst>
                                        </p:cTn>
                                        <p:tgtEl>
                                          <p:spTgt spid="562224"/>
                                        </p:tgtEl>
                                        <p:attrNameLst>
                                          <p:attrName>style.visibility</p:attrName>
                                        </p:attrNameLst>
                                      </p:cBhvr>
                                      <p:to>
                                        <p:strVal val="visible"/>
                                      </p:to>
                                    </p:set>
                                    <p:anim calcmode="lin" valueType="num">
                                      <p:cBhvr>
                                        <p:cTn id="105" dur="500" fill="hold"/>
                                        <p:tgtEl>
                                          <p:spTgt spid="562224"/>
                                        </p:tgtEl>
                                        <p:attrNameLst>
                                          <p:attrName>ppt_w</p:attrName>
                                        </p:attrNameLst>
                                      </p:cBhvr>
                                      <p:tavLst>
                                        <p:tav tm="0">
                                          <p:val>
                                            <p:fltVal val="0"/>
                                          </p:val>
                                        </p:tav>
                                        <p:tav tm="100000">
                                          <p:val>
                                            <p:strVal val="#ppt_w"/>
                                          </p:val>
                                        </p:tav>
                                      </p:tavLst>
                                    </p:anim>
                                    <p:anim calcmode="lin" valueType="num">
                                      <p:cBhvr>
                                        <p:cTn id="106" dur="500" fill="hold"/>
                                        <p:tgtEl>
                                          <p:spTgt spid="562224"/>
                                        </p:tgtEl>
                                        <p:attrNameLst>
                                          <p:attrName>ppt_h</p:attrName>
                                        </p:attrNameLst>
                                      </p:cBhvr>
                                      <p:tavLst>
                                        <p:tav tm="0">
                                          <p:val>
                                            <p:fltVal val="0"/>
                                          </p:val>
                                        </p:tav>
                                        <p:tav tm="100000">
                                          <p:val>
                                            <p:strVal val="#ppt_h"/>
                                          </p:val>
                                        </p:tav>
                                      </p:tavLst>
                                    </p:anim>
                                    <p:anim calcmode="lin" valueType="num">
                                      <p:cBhvr>
                                        <p:cTn id="107" dur="500" fill="hold"/>
                                        <p:tgtEl>
                                          <p:spTgt spid="562224"/>
                                        </p:tgtEl>
                                        <p:attrNameLst>
                                          <p:attrName>ppt_x</p:attrName>
                                        </p:attrNameLst>
                                      </p:cBhvr>
                                      <p:tavLst>
                                        <p:tav tm="0">
                                          <p:val>
                                            <p:fltVal val="0.5"/>
                                          </p:val>
                                        </p:tav>
                                        <p:tav tm="100000">
                                          <p:val>
                                            <p:strVal val="#ppt_x"/>
                                          </p:val>
                                        </p:tav>
                                      </p:tavLst>
                                    </p:anim>
                                    <p:anim calcmode="lin" valueType="num">
                                      <p:cBhvr>
                                        <p:cTn id="108" dur="500" fill="hold"/>
                                        <p:tgtEl>
                                          <p:spTgt spid="562224"/>
                                        </p:tgtEl>
                                        <p:attrNameLst>
                                          <p:attrName>ppt_y</p:attrName>
                                        </p:attrNameLst>
                                      </p:cBhvr>
                                      <p:tavLst>
                                        <p:tav tm="0">
                                          <p:val>
                                            <p:fltVal val="0.5"/>
                                          </p:val>
                                        </p:tav>
                                        <p:tav tm="100000">
                                          <p:val>
                                            <p:strVal val="#ppt_y"/>
                                          </p:val>
                                        </p:tav>
                                      </p:tavLst>
                                    </p:anim>
                                  </p:childTnLst>
                                </p:cTn>
                              </p:par>
                            </p:childTnLst>
                          </p:cTn>
                        </p:par>
                        <p:par>
                          <p:cTn id="109" fill="hold" nodeType="afterGroup">
                            <p:stCondLst>
                              <p:cond delay="8900"/>
                            </p:stCondLst>
                            <p:childTnLst>
                              <p:par>
                                <p:cTn id="110" presetID="23" presetClass="entr" presetSubtype="528" fill="hold" grpId="0" nodeType="afterEffect">
                                  <p:stCondLst>
                                    <p:cond delay="100"/>
                                  </p:stCondLst>
                                  <p:childTnLst>
                                    <p:set>
                                      <p:cBhvr>
                                        <p:cTn id="111" dur="1" fill="hold">
                                          <p:stCondLst>
                                            <p:cond delay="0"/>
                                          </p:stCondLst>
                                        </p:cTn>
                                        <p:tgtEl>
                                          <p:spTgt spid="562225"/>
                                        </p:tgtEl>
                                        <p:attrNameLst>
                                          <p:attrName>style.visibility</p:attrName>
                                        </p:attrNameLst>
                                      </p:cBhvr>
                                      <p:to>
                                        <p:strVal val="visible"/>
                                      </p:to>
                                    </p:set>
                                    <p:anim calcmode="lin" valueType="num">
                                      <p:cBhvr>
                                        <p:cTn id="112" dur="500" fill="hold"/>
                                        <p:tgtEl>
                                          <p:spTgt spid="562225"/>
                                        </p:tgtEl>
                                        <p:attrNameLst>
                                          <p:attrName>ppt_w</p:attrName>
                                        </p:attrNameLst>
                                      </p:cBhvr>
                                      <p:tavLst>
                                        <p:tav tm="0">
                                          <p:val>
                                            <p:fltVal val="0"/>
                                          </p:val>
                                        </p:tav>
                                        <p:tav tm="100000">
                                          <p:val>
                                            <p:strVal val="#ppt_w"/>
                                          </p:val>
                                        </p:tav>
                                      </p:tavLst>
                                    </p:anim>
                                    <p:anim calcmode="lin" valueType="num">
                                      <p:cBhvr>
                                        <p:cTn id="113" dur="500" fill="hold"/>
                                        <p:tgtEl>
                                          <p:spTgt spid="562225"/>
                                        </p:tgtEl>
                                        <p:attrNameLst>
                                          <p:attrName>ppt_h</p:attrName>
                                        </p:attrNameLst>
                                      </p:cBhvr>
                                      <p:tavLst>
                                        <p:tav tm="0">
                                          <p:val>
                                            <p:fltVal val="0"/>
                                          </p:val>
                                        </p:tav>
                                        <p:tav tm="100000">
                                          <p:val>
                                            <p:strVal val="#ppt_h"/>
                                          </p:val>
                                        </p:tav>
                                      </p:tavLst>
                                    </p:anim>
                                    <p:anim calcmode="lin" valueType="num">
                                      <p:cBhvr>
                                        <p:cTn id="114" dur="500" fill="hold"/>
                                        <p:tgtEl>
                                          <p:spTgt spid="562225"/>
                                        </p:tgtEl>
                                        <p:attrNameLst>
                                          <p:attrName>ppt_x</p:attrName>
                                        </p:attrNameLst>
                                      </p:cBhvr>
                                      <p:tavLst>
                                        <p:tav tm="0">
                                          <p:val>
                                            <p:fltVal val="0.5"/>
                                          </p:val>
                                        </p:tav>
                                        <p:tav tm="100000">
                                          <p:val>
                                            <p:strVal val="#ppt_x"/>
                                          </p:val>
                                        </p:tav>
                                      </p:tavLst>
                                    </p:anim>
                                    <p:anim calcmode="lin" valueType="num">
                                      <p:cBhvr>
                                        <p:cTn id="115" dur="500" fill="hold"/>
                                        <p:tgtEl>
                                          <p:spTgt spid="562225"/>
                                        </p:tgtEl>
                                        <p:attrNameLst>
                                          <p:attrName>ppt_y</p:attrName>
                                        </p:attrNameLst>
                                      </p:cBhvr>
                                      <p:tavLst>
                                        <p:tav tm="0">
                                          <p:val>
                                            <p:fltVal val="0.5"/>
                                          </p:val>
                                        </p:tav>
                                        <p:tav tm="100000">
                                          <p:val>
                                            <p:strVal val="#ppt_y"/>
                                          </p:val>
                                        </p:tav>
                                      </p:tavLst>
                                    </p:anim>
                                  </p:childTnLst>
                                </p:cTn>
                              </p:par>
                            </p:childTnLst>
                          </p:cTn>
                        </p:par>
                        <p:par>
                          <p:cTn id="116" fill="hold" nodeType="afterGroup">
                            <p:stCondLst>
                              <p:cond delay="9500"/>
                            </p:stCondLst>
                            <p:childTnLst>
                              <p:par>
                                <p:cTn id="117" presetID="23" presetClass="entr" presetSubtype="528" fill="hold" grpId="0" nodeType="afterEffect">
                                  <p:stCondLst>
                                    <p:cond delay="100"/>
                                  </p:stCondLst>
                                  <p:childTnLst>
                                    <p:set>
                                      <p:cBhvr>
                                        <p:cTn id="118" dur="1" fill="hold">
                                          <p:stCondLst>
                                            <p:cond delay="0"/>
                                          </p:stCondLst>
                                        </p:cTn>
                                        <p:tgtEl>
                                          <p:spTgt spid="562226"/>
                                        </p:tgtEl>
                                        <p:attrNameLst>
                                          <p:attrName>style.visibility</p:attrName>
                                        </p:attrNameLst>
                                      </p:cBhvr>
                                      <p:to>
                                        <p:strVal val="visible"/>
                                      </p:to>
                                    </p:set>
                                    <p:anim calcmode="lin" valueType="num">
                                      <p:cBhvr>
                                        <p:cTn id="119" dur="500" fill="hold"/>
                                        <p:tgtEl>
                                          <p:spTgt spid="562226"/>
                                        </p:tgtEl>
                                        <p:attrNameLst>
                                          <p:attrName>ppt_w</p:attrName>
                                        </p:attrNameLst>
                                      </p:cBhvr>
                                      <p:tavLst>
                                        <p:tav tm="0">
                                          <p:val>
                                            <p:fltVal val="0"/>
                                          </p:val>
                                        </p:tav>
                                        <p:tav tm="100000">
                                          <p:val>
                                            <p:strVal val="#ppt_w"/>
                                          </p:val>
                                        </p:tav>
                                      </p:tavLst>
                                    </p:anim>
                                    <p:anim calcmode="lin" valueType="num">
                                      <p:cBhvr>
                                        <p:cTn id="120" dur="500" fill="hold"/>
                                        <p:tgtEl>
                                          <p:spTgt spid="562226"/>
                                        </p:tgtEl>
                                        <p:attrNameLst>
                                          <p:attrName>ppt_h</p:attrName>
                                        </p:attrNameLst>
                                      </p:cBhvr>
                                      <p:tavLst>
                                        <p:tav tm="0">
                                          <p:val>
                                            <p:fltVal val="0"/>
                                          </p:val>
                                        </p:tav>
                                        <p:tav tm="100000">
                                          <p:val>
                                            <p:strVal val="#ppt_h"/>
                                          </p:val>
                                        </p:tav>
                                      </p:tavLst>
                                    </p:anim>
                                    <p:anim calcmode="lin" valueType="num">
                                      <p:cBhvr>
                                        <p:cTn id="121" dur="500" fill="hold"/>
                                        <p:tgtEl>
                                          <p:spTgt spid="562226"/>
                                        </p:tgtEl>
                                        <p:attrNameLst>
                                          <p:attrName>ppt_x</p:attrName>
                                        </p:attrNameLst>
                                      </p:cBhvr>
                                      <p:tavLst>
                                        <p:tav tm="0">
                                          <p:val>
                                            <p:fltVal val="0.5"/>
                                          </p:val>
                                        </p:tav>
                                        <p:tav tm="100000">
                                          <p:val>
                                            <p:strVal val="#ppt_x"/>
                                          </p:val>
                                        </p:tav>
                                      </p:tavLst>
                                    </p:anim>
                                    <p:anim calcmode="lin" valueType="num">
                                      <p:cBhvr>
                                        <p:cTn id="122" dur="500" fill="hold"/>
                                        <p:tgtEl>
                                          <p:spTgt spid="562226"/>
                                        </p:tgtEl>
                                        <p:attrNameLst>
                                          <p:attrName>ppt_y</p:attrName>
                                        </p:attrNameLst>
                                      </p:cBhvr>
                                      <p:tavLst>
                                        <p:tav tm="0">
                                          <p:val>
                                            <p:fltVal val="0.5"/>
                                          </p:val>
                                        </p:tav>
                                        <p:tav tm="100000">
                                          <p:val>
                                            <p:strVal val="#ppt_y"/>
                                          </p:val>
                                        </p:tav>
                                      </p:tavLst>
                                    </p:anim>
                                  </p:childTnLst>
                                </p:cTn>
                              </p:par>
                            </p:childTnLst>
                          </p:cTn>
                        </p:par>
                        <p:par>
                          <p:cTn id="123" fill="hold" nodeType="afterGroup">
                            <p:stCondLst>
                              <p:cond delay="10100"/>
                            </p:stCondLst>
                            <p:childTnLst>
                              <p:par>
                                <p:cTn id="124" presetID="23" presetClass="entr" presetSubtype="528" fill="hold" grpId="0" nodeType="afterEffect">
                                  <p:stCondLst>
                                    <p:cond delay="100"/>
                                  </p:stCondLst>
                                  <p:childTnLst>
                                    <p:set>
                                      <p:cBhvr>
                                        <p:cTn id="125" dur="1" fill="hold">
                                          <p:stCondLst>
                                            <p:cond delay="0"/>
                                          </p:stCondLst>
                                        </p:cTn>
                                        <p:tgtEl>
                                          <p:spTgt spid="562217"/>
                                        </p:tgtEl>
                                        <p:attrNameLst>
                                          <p:attrName>style.visibility</p:attrName>
                                        </p:attrNameLst>
                                      </p:cBhvr>
                                      <p:to>
                                        <p:strVal val="visible"/>
                                      </p:to>
                                    </p:set>
                                    <p:anim calcmode="lin" valueType="num">
                                      <p:cBhvr>
                                        <p:cTn id="126" dur="500" fill="hold"/>
                                        <p:tgtEl>
                                          <p:spTgt spid="562217"/>
                                        </p:tgtEl>
                                        <p:attrNameLst>
                                          <p:attrName>ppt_w</p:attrName>
                                        </p:attrNameLst>
                                      </p:cBhvr>
                                      <p:tavLst>
                                        <p:tav tm="0">
                                          <p:val>
                                            <p:fltVal val="0"/>
                                          </p:val>
                                        </p:tav>
                                        <p:tav tm="100000">
                                          <p:val>
                                            <p:strVal val="#ppt_w"/>
                                          </p:val>
                                        </p:tav>
                                      </p:tavLst>
                                    </p:anim>
                                    <p:anim calcmode="lin" valueType="num">
                                      <p:cBhvr>
                                        <p:cTn id="127" dur="500" fill="hold"/>
                                        <p:tgtEl>
                                          <p:spTgt spid="562217"/>
                                        </p:tgtEl>
                                        <p:attrNameLst>
                                          <p:attrName>ppt_h</p:attrName>
                                        </p:attrNameLst>
                                      </p:cBhvr>
                                      <p:tavLst>
                                        <p:tav tm="0">
                                          <p:val>
                                            <p:fltVal val="0"/>
                                          </p:val>
                                        </p:tav>
                                        <p:tav tm="100000">
                                          <p:val>
                                            <p:strVal val="#ppt_h"/>
                                          </p:val>
                                        </p:tav>
                                      </p:tavLst>
                                    </p:anim>
                                    <p:anim calcmode="lin" valueType="num">
                                      <p:cBhvr>
                                        <p:cTn id="128" dur="500" fill="hold"/>
                                        <p:tgtEl>
                                          <p:spTgt spid="562217"/>
                                        </p:tgtEl>
                                        <p:attrNameLst>
                                          <p:attrName>ppt_x</p:attrName>
                                        </p:attrNameLst>
                                      </p:cBhvr>
                                      <p:tavLst>
                                        <p:tav tm="0">
                                          <p:val>
                                            <p:fltVal val="0.5"/>
                                          </p:val>
                                        </p:tav>
                                        <p:tav tm="100000">
                                          <p:val>
                                            <p:strVal val="#ppt_x"/>
                                          </p:val>
                                        </p:tav>
                                      </p:tavLst>
                                    </p:anim>
                                    <p:anim calcmode="lin" valueType="num">
                                      <p:cBhvr>
                                        <p:cTn id="129" dur="500" fill="hold"/>
                                        <p:tgtEl>
                                          <p:spTgt spid="56221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2209" grpId="0" autoUpdateAnimBg="0"/>
      <p:bldP spid="562210" grpId="0" autoUpdateAnimBg="0"/>
      <p:bldP spid="562212" grpId="0" autoUpdateAnimBg="0"/>
      <p:bldP spid="562213" grpId="0" autoUpdateAnimBg="0"/>
      <p:bldP spid="562214" grpId="0" autoUpdateAnimBg="0"/>
      <p:bldP spid="562215" grpId="0" autoUpdateAnimBg="0"/>
      <p:bldP spid="562216" grpId="0" autoUpdateAnimBg="0"/>
      <p:bldP spid="562217" grpId="0" autoUpdateAnimBg="0"/>
      <p:bldP spid="562218" grpId="0" autoUpdateAnimBg="0"/>
      <p:bldP spid="562219" grpId="0" autoUpdateAnimBg="0"/>
      <p:bldP spid="562220" grpId="0" autoUpdateAnimBg="0"/>
      <p:bldP spid="562221" grpId="0" autoUpdateAnimBg="0"/>
      <p:bldP spid="562222" grpId="0" autoUpdateAnimBg="0"/>
      <p:bldP spid="562223" grpId="0" autoUpdateAnimBg="0"/>
      <p:bldP spid="562224" grpId="0" autoUpdateAnimBg="0"/>
      <p:bldP spid="562225" grpId="0" autoUpdateAnimBg="0"/>
      <p:bldP spid="562226" grpId="0" autoUpdateAnimBg="0"/>
      <p:bldP spid="562211"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185" name="Group 113"/>
          <p:cNvGrpSpPr>
            <a:grpSpLocks/>
          </p:cNvGrpSpPr>
          <p:nvPr/>
        </p:nvGrpSpPr>
        <p:grpSpPr bwMode="auto">
          <a:xfrm>
            <a:off x="6083300" y="1136650"/>
            <a:ext cx="1289050" cy="1435100"/>
            <a:chOff x="1084" y="711"/>
            <a:chExt cx="2950" cy="2769"/>
          </a:xfrm>
        </p:grpSpPr>
        <p:grpSp>
          <p:nvGrpSpPr>
            <p:cNvPr id="93282" name="Group 114"/>
            <p:cNvGrpSpPr>
              <a:grpSpLocks/>
            </p:cNvGrpSpPr>
            <p:nvPr/>
          </p:nvGrpSpPr>
          <p:grpSpPr bwMode="auto">
            <a:xfrm>
              <a:off x="1084" y="711"/>
              <a:ext cx="2950" cy="2769"/>
              <a:chOff x="2707" y="548"/>
              <a:chExt cx="2950" cy="2769"/>
            </a:xfrm>
          </p:grpSpPr>
          <p:grpSp>
            <p:nvGrpSpPr>
              <p:cNvPr id="93288" name="Group 115"/>
              <p:cNvGrpSpPr>
                <a:grpSpLocks/>
              </p:cNvGrpSpPr>
              <p:nvPr/>
            </p:nvGrpSpPr>
            <p:grpSpPr bwMode="auto">
              <a:xfrm>
                <a:off x="3180" y="1046"/>
                <a:ext cx="2105" cy="1421"/>
                <a:chOff x="578" y="2316"/>
                <a:chExt cx="2105" cy="1421"/>
              </a:xfrm>
            </p:grpSpPr>
            <p:sp>
              <p:nvSpPr>
                <p:cNvPr id="93290"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93291"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pic>
            <p:nvPicPr>
              <p:cNvPr id="93289" name="Picture 118"/>
              <p:cNvPicPr>
                <a:picLocks noChangeArrowheads="1"/>
              </p:cNvPicPr>
              <p:nvPr/>
            </p:nvPicPr>
            <p:blipFill>
              <a:blip r:embed="rId4">
                <a:lum bright="-14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93283" name="Freeform 119"/>
            <p:cNvSpPr>
              <a:spLocks/>
            </p:cNvSpPr>
            <p:nvPr/>
          </p:nvSpPr>
          <p:spPr bwMode="auto">
            <a:xfrm>
              <a:off x="1616" y="2649"/>
              <a:ext cx="88" cy="277"/>
            </a:xfrm>
            <a:custGeom>
              <a:avLst/>
              <a:gdLst>
                <a:gd name="T0" fmla="*/ 251 w 85"/>
                <a:gd name="T1" fmla="*/ 3 h 318"/>
                <a:gd name="T2" fmla="*/ 218 w 85"/>
                <a:gd name="T3" fmla="*/ 3 h 318"/>
                <a:gd name="T4" fmla="*/ 165 w 85"/>
                <a:gd name="T5" fmla="*/ 3 h 318"/>
                <a:gd name="T6" fmla="*/ 189 w 85"/>
                <a:gd name="T7" fmla="*/ 3 h 318"/>
                <a:gd name="T8" fmla="*/ 218 w 85"/>
                <a:gd name="T9" fmla="*/ 3 h 318"/>
                <a:gd name="T10" fmla="*/ 129 w 85"/>
                <a:gd name="T11" fmla="*/ 3 h 318"/>
                <a:gd name="T12" fmla="*/ 129 w 85"/>
                <a:gd name="T13" fmla="*/ 3 h 318"/>
                <a:gd name="T14" fmla="*/ 165 w 85"/>
                <a:gd name="T15" fmla="*/ 3 h 318"/>
                <a:gd name="T16" fmla="*/ 98 w 85"/>
                <a:gd name="T17" fmla="*/ 3 h 318"/>
                <a:gd name="T18" fmla="*/ 129 w 85"/>
                <a:gd name="T19" fmla="*/ 3 h 318"/>
                <a:gd name="T20" fmla="*/ 165 w 85"/>
                <a:gd name="T21" fmla="*/ 3 h 318"/>
                <a:gd name="T22" fmla="*/ 129 w 85"/>
                <a:gd name="T23" fmla="*/ 3 h 318"/>
                <a:gd name="T24" fmla="*/ 165 w 85"/>
                <a:gd name="T25" fmla="*/ 3 h 318"/>
                <a:gd name="T26" fmla="*/ 129 w 85"/>
                <a:gd name="T27" fmla="*/ 3 h 318"/>
                <a:gd name="T28" fmla="*/ 165 w 85"/>
                <a:gd name="T29" fmla="*/ 3 h 318"/>
                <a:gd name="T30" fmla="*/ 189 w 85"/>
                <a:gd name="T31" fmla="*/ 3 h 318"/>
                <a:gd name="T32" fmla="*/ 251 w 85"/>
                <a:gd name="T33" fmla="*/ 3 h 318"/>
                <a:gd name="T34" fmla="*/ 277 w 85"/>
                <a:gd name="T35" fmla="*/ 3 h 318"/>
                <a:gd name="T36" fmla="*/ 251 w 85"/>
                <a:gd name="T37" fmla="*/ 3 h 318"/>
                <a:gd name="T38" fmla="*/ 218 w 85"/>
                <a:gd name="T39" fmla="*/ 3 h 318"/>
                <a:gd name="T40" fmla="*/ 189 w 85"/>
                <a:gd name="T41" fmla="*/ 3 h 318"/>
                <a:gd name="T42" fmla="*/ 129 w 85"/>
                <a:gd name="T43" fmla="*/ 3 h 318"/>
                <a:gd name="T44" fmla="*/ 98 w 85"/>
                <a:gd name="T45" fmla="*/ 3 h 318"/>
                <a:gd name="T46" fmla="*/ 74 w 85"/>
                <a:gd name="T47" fmla="*/ 3 h 318"/>
                <a:gd name="T48" fmla="*/ 5 w 85"/>
                <a:gd name="T49" fmla="*/ 3 h 318"/>
                <a:gd name="T50" fmla="*/ 129 w 85"/>
                <a:gd name="T51" fmla="*/ 3 h 318"/>
                <a:gd name="T52" fmla="*/ 218 w 85"/>
                <a:gd name="T53" fmla="*/ 3 h 318"/>
                <a:gd name="T54" fmla="*/ 251 w 85"/>
                <a:gd name="T55" fmla="*/ 3 h 318"/>
                <a:gd name="T56" fmla="*/ 218 w 85"/>
                <a:gd name="T57" fmla="*/ 3 h 318"/>
                <a:gd name="T58" fmla="*/ 218 w 85"/>
                <a:gd name="T59" fmla="*/ 3 h 318"/>
                <a:gd name="T60" fmla="*/ 165 w 85"/>
                <a:gd name="T61" fmla="*/ 3 h 318"/>
                <a:gd name="T62" fmla="*/ 74 w 85"/>
                <a:gd name="T63" fmla="*/ 3 h 318"/>
                <a:gd name="T64" fmla="*/ 129 w 85"/>
                <a:gd name="T65" fmla="*/ 3 h 318"/>
                <a:gd name="T66" fmla="*/ 189 w 85"/>
                <a:gd name="T67" fmla="*/ 3 h 318"/>
                <a:gd name="T68" fmla="*/ 251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93284" name="Freeform 120"/>
            <p:cNvSpPr>
              <a:spLocks/>
            </p:cNvSpPr>
            <p:nvPr/>
          </p:nvSpPr>
          <p:spPr bwMode="auto">
            <a:xfrm>
              <a:off x="1635" y="2647"/>
              <a:ext cx="109" cy="309"/>
            </a:xfrm>
            <a:custGeom>
              <a:avLst/>
              <a:gdLst>
                <a:gd name="T0" fmla="*/ 1 w 105"/>
                <a:gd name="T1" fmla="*/ 0 h 354"/>
                <a:gd name="T2" fmla="*/ 356 w 105"/>
                <a:gd name="T3" fmla="*/ 3 h 354"/>
                <a:gd name="T4" fmla="*/ 278 w 105"/>
                <a:gd name="T5" fmla="*/ 3 h 354"/>
                <a:gd name="T6" fmla="*/ 321 w 105"/>
                <a:gd name="T7" fmla="*/ 3 h 354"/>
                <a:gd name="T8" fmla="*/ 321 w 105"/>
                <a:gd name="T9" fmla="*/ 3 h 354"/>
                <a:gd name="T10" fmla="*/ 373 w 105"/>
                <a:gd name="T11" fmla="*/ 3 h 354"/>
                <a:gd name="T12" fmla="*/ 373 w 105"/>
                <a:gd name="T13" fmla="*/ 3 h 354"/>
                <a:gd name="T14" fmla="*/ 321 w 105"/>
                <a:gd name="T15" fmla="*/ 3 h 354"/>
                <a:gd name="T16" fmla="*/ 264 w 105"/>
                <a:gd name="T17" fmla="*/ 3 h 354"/>
                <a:gd name="T18" fmla="*/ 60 w 105"/>
                <a:gd name="T19" fmla="*/ 3 h 354"/>
                <a:gd name="T20" fmla="*/ 12 w 105"/>
                <a:gd name="T21" fmla="*/ 3 h 354"/>
                <a:gd name="T22" fmla="*/ 60 w 105"/>
                <a:gd name="T23" fmla="*/ 3 h 354"/>
                <a:gd name="T24" fmla="*/ 9 w 105"/>
                <a:gd name="T25" fmla="*/ 3 h 354"/>
                <a:gd name="T26" fmla="*/ 75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93285" name="Freeform 121"/>
            <p:cNvSpPr>
              <a:spLocks/>
            </p:cNvSpPr>
            <p:nvPr/>
          </p:nvSpPr>
          <p:spPr bwMode="auto">
            <a:xfrm>
              <a:off x="3008" y="2583"/>
              <a:ext cx="155" cy="328"/>
            </a:xfrm>
            <a:custGeom>
              <a:avLst/>
              <a:gdLst>
                <a:gd name="T0" fmla="*/ 582 w 149"/>
                <a:gd name="T1" fmla="*/ 3 h 376"/>
                <a:gd name="T2" fmla="*/ 553 w 149"/>
                <a:gd name="T3" fmla="*/ 3 h 376"/>
                <a:gd name="T4" fmla="*/ 513 w 149"/>
                <a:gd name="T5" fmla="*/ 3 h 376"/>
                <a:gd name="T6" fmla="*/ 506 w 149"/>
                <a:gd name="T7" fmla="*/ 3 h 376"/>
                <a:gd name="T8" fmla="*/ 432 w 149"/>
                <a:gd name="T9" fmla="*/ 3 h 376"/>
                <a:gd name="T10" fmla="*/ 341 w 149"/>
                <a:gd name="T11" fmla="*/ 3 h 376"/>
                <a:gd name="T12" fmla="*/ 274 w 149"/>
                <a:gd name="T13" fmla="*/ 3 h 376"/>
                <a:gd name="T14" fmla="*/ 230 w 149"/>
                <a:gd name="T15" fmla="*/ 3 h 376"/>
                <a:gd name="T16" fmla="*/ 73 w 149"/>
                <a:gd name="T17" fmla="*/ 3 h 376"/>
                <a:gd name="T18" fmla="*/ 2 w 149"/>
                <a:gd name="T19" fmla="*/ 3 h 376"/>
                <a:gd name="T20" fmla="*/ 5 w 149"/>
                <a:gd name="T21" fmla="*/ 3 h 376"/>
                <a:gd name="T22" fmla="*/ 8 w 149"/>
                <a:gd name="T23" fmla="*/ 3 h 376"/>
                <a:gd name="T24" fmla="*/ 82 w 149"/>
                <a:gd name="T25" fmla="*/ 3 h 376"/>
                <a:gd name="T26" fmla="*/ 137 w 149"/>
                <a:gd name="T27" fmla="*/ 3 h 376"/>
                <a:gd name="T28" fmla="*/ 174 w 149"/>
                <a:gd name="T29" fmla="*/ 3 h 376"/>
                <a:gd name="T30" fmla="*/ 331 w 149"/>
                <a:gd name="T31" fmla="*/ 3 h 376"/>
                <a:gd name="T32" fmla="*/ 506 w 149"/>
                <a:gd name="T33" fmla="*/ 3 h 376"/>
                <a:gd name="T34" fmla="*/ 582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93286" name="Freeform 122"/>
            <p:cNvSpPr>
              <a:spLocks/>
            </p:cNvSpPr>
            <p:nvPr/>
          </p:nvSpPr>
          <p:spPr bwMode="auto">
            <a:xfrm>
              <a:off x="1714" y="1020"/>
              <a:ext cx="99" cy="440"/>
            </a:xfrm>
            <a:custGeom>
              <a:avLst/>
              <a:gdLst>
                <a:gd name="T0" fmla="*/ 76 w 96"/>
                <a:gd name="T1" fmla="*/ 3 h 504"/>
                <a:gd name="T2" fmla="*/ 182 w 96"/>
                <a:gd name="T3" fmla="*/ 3 h 504"/>
                <a:gd name="T4" fmla="*/ 217 w 96"/>
                <a:gd name="T5" fmla="*/ 3 h 504"/>
                <a:gd name="T6" fmla="*/ 217 w 96"/>
                <a:gd name="T7" fmla="*/ 3 h 504"/>
                <a:gd name="T8" fmla="*/ 268 w 96"/>
                <a:gd name="T9" fmla="*/ 3 h 504"/>
                <a:gd name="T10" fmla="*/ 290 w 96"/>
                <a:gd name="T11" fmla="*/ 3 h 504"/>
                <a:gd name="T12" fmla="*/ 268 w 96"/>
                <a:gd name="T13" fmla="*/ 3 h 504"/>
                <a:gd name="T14" fmla="*/ 233 w 96"/>
                <a:gd name="T15" fmla="*/ 3 h 504"/>
                <a:gd name="T16" fmla="*/ 83 w 96"/>
                <a:gd name="T17" fmla="*/ 3 h 504"/>
                <a:gd name="T18" fmla="*/ 76 w 96"/>
                <a:gd name="T19" fmla="*/ 3 h 504"/>
                <a:gd name="T20" fmla="*/ 92 w 96"/>
                <a:gd name="T21" fmla="*/ 3 h 504"/>
                <a:gd name="T22" fmla="*/ 117 w 96"/>
                <a:gd name="T23" fmla="*/ 3 h 504"/>
                <a:gd name="T24" fmla="*/ 72 w 96"/>
                <a:gd name="T25" fmla="*/ 3 h 504"/>
                <a:gd name="T26" fmla="*/ 76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93287" name="Freeform 123"/>
            <p:cNvSpPr>
              <a:spLocks/>
            </p:cNvSpPr>
            <p:nvPr/>
          </p:nvSpPr>
          <p:spPr bwMode="auto">
            <a:xfrm>
              <a:off x="3431" y="1007"/>
              <a:ext cx="156" cy="358"/>
            </a:xfrm>
            <a:custGeom>
              <a:avLst/>
              <a:gdLst>
                <a:gd name="T0" fmla="*/ 5 w 150"/>
                <a:gd name="T1" fmla="*/ 3 h 410"/>
                <a:gd name="T2" fmla="*/ 165 w 150"/>
                <a:gd name="T3" fmla="*/ 3 h 410"/>
                <a:gd name="T4" fmla="*/ 329 w 150"/>
                <a:gd name="T5" fmla="*/ 3 h 410"/>
                <a:gd name="T6" fmla="*/ 385 w 150"/>
                <a:gd name="T7" fmla="*/ 3 h 410"/>
                <a:gd name="T8" fmla="*/ 470 w 150"/>
                <a:gd name="T9" fmla="*/ 3 h 410"/>
                <a:gd name="T10" fmla="*/ 526 w 150"/>
                <a:gd name="T11" fmla="*/ 3 h 410"/>
                <a:gd name="T12" fmla="*/ 556 w 150"/>
                <a:gd name="T13" fmla="*/ 3 h 410"/>
                <a:gd name="T14" fmla="*/ 569 w 150"/>
                <a:gd name="T15" fmla="*/ 3 h 410"/>
                <a:gd name="T16" fmla="*/ 592 w 150"/>
                <a:gd name="T17" fmla="*/ 3 h 410"/>
                <a:gd name="T18" fmla="*/ 600 w 150"/>
                <a:gd name="T19" fmla="*/ 3 h 410"/>
                <a:gd name="T20" fmla="*/ 534 w 150"/>
                <a:gd name="T21" fmla="*/ 0 h 410"/>
                <a:gd name="T22" fmla="*/ 385 w 150"/>
                <a:gd name="T23" fmla="*/ 3 h 410"/>
                <a:gd name="T24" fmla="*/ 316 w 150"/>
                <a:gd name="T25" fmla="*/ 3 h 410"/>
                <a:gd name="T26" fmla="*/ 272 w 150"/>
                <a:gd name="T27" fmla="*/ 3 h 410"/>
                <a:gd name="T28" fmla="*/ 235 w 150"/>
                <a:gd name="T29" fmla="*/ 3 h 410"/>
                <a:gd name="T30" fmla="*/ 172 w 150"/>
                <a:gd name="T31" fmla="*/ 3 h 410"/>
                <a:gd name="T32" fmla="*/ 165 w 150"/>
                <a:gd name="T33" fmla="*/ 3 h 410"/>
                <a:gd name="T34" fmla="*/ 136 w 150"/>
                <a:gd name="T35" fmla="*/ 3 h 410"/>
                <a:gd name="T36" fmla="*/ 126 w 150"/>
                <a:gd name="T37" fmla="*/ 3 h 410"/>
                <a:gd name="T38" fmla="*/ 112 w 150"/>
                <a:gd name="T39" fmla="*/ 3 h 410"/>
                <a:gd name="T40" fmla="*/ 67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grpSp>
        <p:nvGrpSpPr>
          <p:cNvPr id="93186" name="Group 113"/>
          <p:cNvGrpSpPr>
            <a:grpSpLocks/>
          </p:cNvGrpSpPr>
          <p:nvPr/>
        </p:nvGrpSpPr>
        <p:grpSpPr bwMode="auto">
          <a:xfrm>
            <a:off x="6083300" y="3154363"/>
            <a:ext cx="1289050" cy="1435100"/>
            <a:chOff x="1084" y="711"/>
            <a:chExt cx="2950" cy="2769"/>
          </a:xfrm>
        </p:grpSpPr>
        <p:grpSp>
          <p:nvGrpSpPr>
            <p:cNvPr id="93272" name="Group 114"/>
            <p:cNvGrpSpPr>
              <a:grpSpLocks/>
            </p:cNvGrpSpPr>
            <p:nvPr/>
          </p:nvGrpSpPr>
          <p:grpSpPr bwMode="auto">
            <a:xfrm>
              <a:off x="1084" y="711"/>
              <a:ext cx="2950" cy="2769"/>
              <a:chOff x="2707" y="548"/>
              <a:chExt cx="2950" cy="2769"/>
            </a:xfrm>
          </p:grpSpPr>
          <p:grpSp>
            <p:nvGrpSpPr>
              <p:cNvPr id="93278" name="Group 115"/>
              <p:cNvGrpSpPr>
                <a:grpSpLocks/>
              </p:cNvGrpSpPr>
              <p:nvPr/>
            </p:nvGrpSpPr>
            <p:grpSpPr bwMode="auto">
              <a:xfrm>
                <a:off x="3180" y="1046"/>
                <a:ext cx="2105" cy="1421"/>
                <a:chOff x="578" y="2316"/>
                <a:chExt cx="2105" cy="1421"/>
              </a:xfrm>
            </p:grpSpPr>
            <p:sp>
              <p:nvSpPr>
                <p:cNvPr id="93280"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93281"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pic>
            <p:nvPicPr>
              <p:cNvPr id="93279" name="Picture 118"/>
              <p:cNvPicPr>
                <a:picLocks noChangeArrowheads="1"/>
              </p:cNvPicPr>
              <p:nvPr/>
            </p:nvPicPr>
            <p:blipFill>
              <a:blip r:embed="rId4">
                <a:lum bright="-14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93273" name="Freeform 119"/>
            <p:cNvSpPr>
              <a:spLocks/>
            </p:cNvSpPr>
            <p:nvPr/>
          </p:nvSpPr>
          <p:spPr bwMode="auto">
            <a:xfrm>
              <a:off x="1616" y="2649"/>
              <a:ext cx="88" cy="277"/>
            </a:xfrm>
            <a:custGeom>
              <a:avLst/>
              <a:gdLst>
                <a:gd name="T0" fmla="*/ 251 w 85"/>
                <a:gd name="T1" fmla="*/ 3 h 318"/>
                <a:gd name="T2" fmla="*/ 218 w 85"/>
                <a:gd name="T3" fmla="*/ 3 h 318"/>
                <a:gd name="T4" fmla="*/ 165 w 85"/>
                <a:gd name="T5" fmla="*/ 3 h 318"/>
                <a:gd name="T6" fmla="*/ 189 w 85"/>
                <a:gd name="T7" fmla="*/ 3 h 318"/>
                <a:gd name="T8" fmla="*/ 218 w 85"/>
                <a:gd name="T9" fmla="*/ 3 h 318"/>
                <a:gd name="T10" fmla="*/ 129 w 85"/>
                <a:gd name="T11" fmla="*/ 3 h 318"/>
                <a:gd name="T12" fmla="*/ 129 w 85"/>
                <a:gd name="T13" fmla="*/ 3 h 318"/>
                <a:gd name="T14" fmla="*/ 165 w 85"/>
                <a:gd name="T15" fmla="*/ 3 h 318"/>
                <a:gd name="T16" fmla="*/ 98 w 85"/>
                <a:gd name="T17" fmla="*/ 3 h 318"/>
                <a:gd name="T18" fmla="*/ 129 w 85"/>
                <a:gd name="T19" fmla="*/ 3 h 318"/>
                <a:gd name="T20" fmla="*/ 165 w 85"/>
                <a:gd name="T21" fmla="*/ 3 h 318"/>
                <a:gd name="T22" fmla="*/ 129 w 85"/>
                <a:gd name="T23" fmla="*/ 3 h 318"/>
                <a:gd name="T24" fmla="*/ 165 w 85"/>
                <a:gd name="T25" fmla="*/ 3 h 318"/>
                <a:gd name="T26" fmla="*/ 129 w 85"/>
                <a:gd name="T27" fmla="*/ 3 h 318"/>
                <a:gd name="T28" fmla="*/ 165 w 85"/>
                <a:gd name="T29" fmla="*/ 3 h 318"/>
                <a:gd name="T30" fmla="*/ 189 w 85"/>
                <a:gd name="T31" fmla="*/ 3 h 318"/>
                <a:gd name="T32" fmla="*/ 251 w 85"/>
                <a:gd name="T33" fmla="*/ 3 h 318"/>
                <a:gd name="T34" fmla="*/ 277 w 85"/>
                <a:gd name="T35" fmla="*/ 3 h 318"/>
                <a:gd name="T36" fmla="*/ 251 w 85"/>
                <a:gd name="T37" fmla="*/ 3 h 318"/>
                <a:gd name="T38" fmla="*/ 218 w 85"/>
                <a:gd name="T39" fmla="*/ 3 h 318"/>
                <a:gd name="T40" fmla="*/ 189 w 85"/>
                <a:gd name="T41" fmla="*/ 3 h 318"/>
                <a:gd name="T42" fmla="*/ 129 w 85"/>
                <a:gd name="T43" fmla="*/ 3 h 318"/>
                <a:gd name="T44" fmla="*/ 98 w 85"/>
                <a:gd name="T45" fmla="*/ 3 h 318"/>
                <a:gd name="T46" fmla="*/ 74 w 85"/>
                <a:gd name="T47" fmla="*/ 3 h 318"/>
                <a:gd name="T48" fmla="*/ 5 w 85"/>
                <a:gd name="T49" fmla="*/ 3 h 318"/>
                <a:gd name="T50" fmla="*/ 129 w 85"/>
                <a:gd name="T51" fmla="*/ 3 h 318"/>
                <a:gd name="T52" fmla="*/ 218 w 85"/>
                <a:gd name="T53" fmla="*/ 3 h 318"/>
                <a:gd name="T54" fmla="*/ 251 w 85"/>
                <a:gd name="T55" fmla="*/ 3 h 318"/>
                <a:gd name="T56" fmla="*/ 218 w 85"/>
                <a:gd name="T57" fmla="*/ 3 h 318"/>
                <a:gd name="T58" fmla="*/ 218 w 85"/>
                <a:gd name="T59" fmla="*/ 3 h 318"/>
                <a:gd name="T60" fmla="*/ 165 w 85"/>
                <a:gd name="T61" fmla="*/ 3 h 318"/>
                <a:gd name="T62" fmla="*/ 74 w 85"/>
                <a:gd name="T63" fmla="*/ 3 h 318"/>
                <a:gd name="T64" fmla="*/ 129 w 85"/>
                <a:gd name="T65" fmla="*/ 3 h 318"/>
                <a:gd name="T66" fmla="*/ 189 w 85"/>
                <a:gd name="T67" fmla="*/ 3 h 318"/>
                <a:gd name="T68" fmla="*/ 251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93274" name="Freeform 120"/>
            <p:cNvSpPr>
              <a:spLocks/>
            </p:cNvSpPr>
            <p:nvPr/>
          </p:nvSpPr>
          <p:spPr bwMode="auto">
            <a:xfrm>
              <a:off x="1635" y="2647"/>
              <a:ext cx="109" cy="309"/>
            </a:xfrm>
            <a:custGeom>
              <a:avLst/>
              <a:gdLst>
                <a:gd name="T0" fmla="*/ 1 w 105"/>
                <a:gd name="T1" fmla="*/ 0 h 354"/>
                <a:gd name="T2" fmla="*/ 356 w 105"/>
                <a:gd name="T3" fmla="*/ 3 h 354"/>
                <a:gd name="T4" fmla="*/ 278 w 105"/>
                <a:gd name="T5" fmla="*/ 3 h 354"/>
                <a:gd name="T6" fmla="*/ 321 w 105"/>
                <a:gd name="T7" fmla="*/ 3 h 354"/>
                <a:gd name="T8" fmla="*/ 321 w 105"/>
                <a:gd name="T9" fmla="*/ 3 h 354"/>
                <a:gd name="T10" fmla="*/ 373 w 105"/>
                <a:gd name="T11" fmla="*/ 3 h 354"/>
                <a:gd name="T12" fmla="*/ 373 w 105"/>
                <a:gd name="T13" fmla="*/ 3 h 354"/>
                <a:gd name="T14" fmla="*/ 321 w 105"/>
                <a:gd name="T15" fmla="*/ 3 h 354"/>
                <a:gd name="T16" fmla="*/ 264 w 105"/>
                <a:gd name="T17" fmla="*/ 3 h 354"/>
                <a:gd name="T18" fmla="*/ 60 w 105"/>
                <a:gd name="T19" fmla="*/ 3 h 354"/>
                <a:gd name="T20" fmla="*/ 12 w 105"/>
                <a:gd name="T21" fmla="*/ 3 h 354"/>
                <a:gd name="T22" fmla="*/ 60 w 105"/>
                <a:gd name="T23" fmla="*/ 3 h 354"/>
                <a:gd name="T24" fmla="*/ 9 w 105"/>
                <a:gd name="T25" fmla="*/ 3 h 354"/>
                <a:gd name="T26" fmla="*/ 75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93275" name="Freeform 121"/>
            <p:cNvSpPr>
              <a:spLocks/>
            </p:cNvSpPr>
            <p:nvPr/>
          </p:nvSpPr>
          <p:spPr bwMode="auto">
            <a:xfrm>
              <a:off x="3008" y="2583"/>
              <a:ext cx="155" cy="328"/>
            </a:xfrm>
            <a:custGeom>
              <a:avLst/>
              <a:gdLst>
                <a:gd name="T0" fmla="*/ 582 w 149"/>
                <a:gd name="T1" fmla="*/ 3 h 376"/>
                <a:gd name="T2" fmla="*/ 553 w 149"/>
                <a:gd name="T3" fmla="*/ 3 h 376"/>
                <a:gd name="T4" fmla="*/ 513 w 149"/>
                <a:gd name="T5" fmla="*/ 3 h 376"/>
                <a:gd name="T6" fmla="*/ 506 w 149"/>
                <a:gd name="T7" fmla="*/ 3 h 376"/>
                <a:gd name="T8" fmla="*/ 432 w 149"/>
                <a:gd name="T9" fmla="*/ 3 h 376"/>
                <a:gd name="T10" fmla="*/ 341 w 149"/>
                <a:gd name="T11" fmla="*/ 3 h 376"/>
                <a:gd name="T12" fmla="*/ 274 w 149"/>
                <a:gd name="T13" fmla="*/ 3 h 376"/>
                <a:gd name="T14" fmla="*/ 230 w 149"/>
                <a:gd name="T15" fmla="*/ 3 h 376"/>
                <a:gd name="T16" fmla="*/ 73 w 149"/>
                <a:gd name="T17" fmla="*/ 3 h 376"/>
                <a:gd name="T18" fmla="*/ 2 w 149"/>
                <a:gd name="T19" fmla="*/ 3 h 376"/>
                <a:gd name="T20" fmla="*/ 5 w 149"/>
                <a:gd name="T21" fmla="*/ 3 h 376"/>
                <a:gd name="T22" fmla="*/ 8 w 149"/>
                <a:gd name="T23" fmla="*/ 3 h 376"/>
                <a:gd name="T24" fmla="*/ 82 w 149"/>
                <a:gd name="T25" fmla="*/ 3 h 376"/>
                <a:gd name="T26" fmla="*/ 137 w 149"/>
                <a:gd name="T27" fmla="*/ 3 h 376"/>
                <a:gd name="T28" fmla="*/ 174 w 149"/>
                <a:gd name="T29" fmla="*/ 3 h 376"/>
                <a:gd name="T30" fmla="*/ 331 w 149"/>
                <a:gd name="T31" fmla="*/ 3 h 376"/>
                <a:gd name="T32" fmla="*/ 506 w 149"/>
                <a:gd name="T33" fmla="*/ 3 h 376"/>
                <a:gd name="T34" fmla="*/ 582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93276" name="Freeform 122"/>
            <p:cNvSpPr>
              <a:spLocks/>
            </p:cNvSpPr>
            <p:nvPr/>
          </p:nvSpPr>
          <p:spPr bwMode="auto">
            <a:xfrm>
              <a:off x="1714" y="1020"/>
              <a:ext cx="99" cy="440"/>
            </a:xfrm>
            <a:custGeom>
              <a:avLst/>
              <a:gdLst>
                <a:gd name="T0" fmla="*/ 76 w 96"/>
                <a:gd name="T1" fmla="*/ 3 h 504"/>
                <a:gd name="T2" fmla="*/ 182 w 96"/>
                <a:gd name="T3" fmla="*/ 3 h 504"/>
                <a:gd name="T4" fmla="*/ 217 w 96"/>
                <a:gd name="T5" fmla="*/ 3 h 504"/>
                <a:gd name="T6" fmla="*/ 217 w 96"/>
                <a:gd name="T7" fmla="*/ 3 h 504"/>
                <a:gd name="T8" fmla="*/ 268 w 96"/>
                <a:gd name="T9" fmla="*/ 3 h 504"/>
                <a:gd name="T10" fmla="*/ 290 w 96"/>
                <a:gd name="T11" fmla="*/ 3 h 504"/>
                <a:gd name="T12" fmla="*/ 268 w 96"/>
                <a:gd name="T13" fmla="*/ 3 h 504"/>
                <a:gd name="T14" fmla="*/ 233 w 96"/>
                <a:gd name="T15" fmla="*/ 3 h 504"/>
                <a:gd name="T16" fmla="*/ 83 w 96"/>
                <a:gd name="T17" fmla="*/ 3 h 504"/>
                <a:gd name="T18" fmla="*/ 76 w 96"/>
                <a:gd name="T19" fmla="*/ 3 h 504"/>
                <a:gd name="T20" fmla="*/ 92 w 96"/>
                <a:gd name="T21" fmla="*/ 3 h 504"/>
                <a:gd name="T22" fmla="*/ 117 w 96"/>
                <a:gd name="T23" fmla="*/ 3 h 504"/>
                <a:gd name="T24" fmla="*/ 72 w 96"/>
                <a:gd name="T25" fmla="*/ 3 h 504"/>
                <a:gd name="T26" fmla="*/ 76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93277" name="Freeform 123"/>
            <p:cNvSpPr>
              <a:spLocks/>
            </p:cNvSpPr>
            <p:nvPr/>
          </p:nvSpPr>
          <p:spPr bwMode="auto">
            <a:xfrm>
              <a:off x="3431" y="1007"/>
              <a:ext cx="156" cy="358"/>
            </a:xfrm>
            <a:custGeom>
              <a:avLst/>
              <a:gdLst>
                <a:gd name="T0" fmla="*/ 5 w 150"/>
                <a:gd name="T1" fmla="*/ 3 h 410"/>
                <a:gd name="T2" fmla="*/ 165 w 150"/>
                <a:gd name="T3" fmla="*/ 3 h 410"/>
                <a:gd name="T4" fmla="*/ 329 w 150"/>
                <a:gd name="T5" fmla="*/ 3 h 410"/>
                <a:gd name="T6" fmla="*/ 385 w 150"/>
                <a:gd name="T7" fmla="*/ 3 h 410"/>
                <a:gd name="T8" fmla="*/ 470 w 150"/>
                <a:gd name="T9" fmla="*/ 3 h 410"/>
                <a:gd name="T10" fmla="*/ 526 w 150"/>
                <a:gd name="T11" fmla="*/ 3 h 410"/>
                <a:gd name="T12" fmla="*/ 556 w 150"/>
                <a:gd name="T13" fmla="*/ 3 h 410"/>
                <a:gd name="T14" fmla="*/ 569 w 150"/>
                <a:gd name="T15" fmla="*/ 3 h 410"/>
                <a:gd name="T16" fmla="*/ 592 w 150"/>
                <a:gd name="T17" fmla="*/ 3 h 410"/>
                <a:gd name="T18" fmla="*/ 600 w 150"/>
                <a:gd name="T19" fmla="*/ 3 h 410"/>
                <a:gd name="T20" fmla="*/ 534 w 150"/>
                <a:gd name="T21" fmla="*/ 0 h 410"/>
                <a:gd name="T22" fmla="*/ 385 w 150"/>
                <a:gd name="T23" fmla="*/ 3 h 410"/>
                <a:gd name="T24" fmla="*/ 316 w 150"/>
                <a:gd name="T25" fmla="*/ 3 h 410"/>
                <a:gd name="T26" fmla="*/ 272 w 150"/>
                <a:gd name="T27" fmla="*/ 3 h 410"/>
                <a:gd name="T28" fmla="*/ 235 w 150"/>
                <a:gd name="T29" fmla="*/ 3 h 410"/>
                <a:gd name="T30" fmla="*/ 172 w 150"/>
                <a:gd name="T31" fmla="*/ 3 h 410"/>
                <a:gd name="T32" fmla="*/ 165 w 150"/>
                <a:gd name="T33" fmla="*/ 3 h 410"/>
                <a:gd name="T34" fmla="*/ 136 w 150"/>
                <a:gd name="T35" fmla="*/ 3 h 410"/>
                <a:gd name="T36" fmla="*/ 126 w 150"/>
                <a:gd name="T37" fmla="*/ 3 h 410"/>
                <a:gd name="T38" fmla="*/ 112 w 150"/>
                <a:gd name="T39" fmla="*/ 3 h 410"/>
                <a:gd name="T40" fmla="*/ 67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sp>
        <p:nvSpPr>
          <p:cNvPr id="132" name="Text Box 95"/>
          <p:cNvSpPr txBox="1">
            <a:spLocks noChangeArrowheads="1"/>
          </p:cNvSpPr>
          <p:nvPr/>
        </p:nvSpPr>
        <p:spPr bwMode="auto">
          <a:xfrm>
            <a:off x="6248400" y="1376363"/>
            <a:ext cx="863600" cy="701675"/>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p>
            <a:pPr algn="ctr">
              <a:spcBef>
                <a:spcPct val="50000"/>
              </a:spcBef>
              <a:defRPr/>
            </a:pPr>
            <a:r>
              <a:rPr lang="en-US" sz="4000" i="1" dirty="0">
                <a:solidFill>
                  <a:schemeClr val="tx1"/>
                </a:solidFill>
                <a:latin typeface="Kosher-Normal" pitchFamily="-105" charset="0"/>
                <a:ea typeface="Times New Roman" pitchFamily="-105" charset="0"/>
                <a:cs typeface="Times New Roman" pitchFamily="-105" charset="0"/>
              </a:rPr>
              <a:t>DC</a:t>
            </a:r>
          </a:p>
        </p:txBody>
      </p:sp>
      <p:sp>
        <p:nvSpPr>
          <p:cNvPr id="541698" name="Rectangle 2"/>
          <p:cNvSpPr>
            <a:spLocks noChangeArrowheads="1"/>
          </p:cNvSpPr>
          <p:nvPr/>
        </p:nvSpPr>
        <p:spPr bwMode="auto">
          <a:xfrm>
            <a:off x="3138488" y="1368425"/>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93189"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93190"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93191" name="Rectangle 5"/>
          <p:cNvSpPr>
            <a:spLocks noChangeArrowheads="1"/>
          </p:cNvSpPr>
          <p:nvPr/>
        </p:nvSpPr>
        <p:spPr bwMode="auto">
          <a:xfrm>
            <a:off x="3059113" y="879475"/>
            <a:ext cx="1182687"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 </a:t>
            </a:r>
            <a:r>
              <a:rPr lang="en-US" sz="2400" b="1">
                <a:solidFill>
                  <a:schemeClr val="accent2"/>
                </a:solidFill>
                <a:latin typeface="Times" charset="0"/>
              </a:rPr>
              <a:t>රාජකීය</a:t>
            </a:r>
          </a:p>
        </p:txBody>
      </p:sp>
      <p:sp>
        <p:nvSpPr>
          <p:cNvPr id="93192"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41703" name="Rectangle 7"/>
          <p:cNvSpPr>
            <a:spLocks noChangeArrowheads="1"/>
          </p:cNvSpPr>
          <p:nvPr/>
        </p:nvSpPr>
        <p:spPr bwMode="auto">
          <a:xfrm>
            <a:off x="4786313" y="928688"/>
            <a:ext cx="1219200" cy="3968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000" b="1">
                <a:solidFill>
                  <a:srgbClr val="FAFD00"/>
                </a:solidFill>
                <a:latin typeface="Times" charset="0"/>
                <a:cs typeface="MS PGothic" charset="0"/>
              </a:rPr>
              <a:t>ක්‍රි.පූ 1000</a:t>
            </a:r>
          </a:p>
        </p:txBody>
      </p:sp>
      <p:sp>
        <p:nvSpPr>
          <p:cNvPr id="93194"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93195" name="Rectangle 10"/>
          <p:cNvSpPr>
            <a:spLocks noChangeArrowheads="1"/>
          </p:cNvSpPr>
          <p:nvPr/>
        </p:nvSpPr>
        <p:spPr bwMode="auto">
          <a:xfrm>
            <a:off x="3846513" y="1387475"/>
            <a:ext cx="1425575"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S - D - S</a:t>
            </a:r>
          </a:p>
        </p:txBody>
      </p:sp>
      <p:sp>
        <p:nvSpPr>
          <p:cNvPr id="93196" name="Rectangle 11"/>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10             2</a:t>
            </a:r>
          </a:p>
        </p:txBody>
      </p:sp>
      <p:sp>
        <p:nvSpPr>
          <p:cNvPr id="541709" name="Rectangle 13"/>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grpSp>
        <p:nvGrpSpPr>
          <p:cNvPr id="93198" name="Group 14"/>
          <p:cNvGrpSpPr>
            <a:grpSpLocks/>
          </p:cNvGrpSpPr>
          <p:nvPr/>
        </p:nvGrpSpPr>
        <p:grpSpPr bwMode="auto">
          <a:xfrm>
            <a:off x="901700" y="2603500"/>
            <a:ext cx="2201863" cy="1765300"/>
            <a:chOff x="568" y="1640"/>
            <a:chExt cx="1387" cy="1112"/>
          </a:xfrm>
        </p:grpSpPr>
        <p:grpSp>
          <p:nvGrpSpPr>
            <p:cNvPr id="93267" name="Group 15"/>
            <p:cNvGrpSpPr>
              <a:grpSpLocks/>
            </p:cNvGrpSpPr>
            <p:nvPr/>
          </p:nvGrpSpPr>
          <p:grpSpPr bwMode="auto">
            <a:xfrm>
              <a:off x="568" y="1640"/>
              <a:ext cx="1249" cy="1112"/>
              <a:chOff x="568" y="1640"/>
              <a:chExt cx="1249" cy="1112"/>
            </a:xfrm>
          </p:grpSpPr>
          <p:sp>
            <p:nvSpPr>
              <p:cNvPr id="541712" name="Oval 16"/>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93270" name="Freeform 17"/>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93271" name="Freeform 18"/>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grpSp>
        <p:sp>
          <p:nvSpPr>
            <p:cNvPr id="541715" name="Rectangle 19"/>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pitchFamily="-112" charset="0"/>
                  <a:ea typeface="+mn-ea"/>
                  <a:cs typeface="+mn-cs"/>
                </a:rPr>
                <a:t>A </a:t>
              </a:r>
              <a:r>
                <a:rPr lang="en-US" sz="6000">
                  <a:solidFill>
                    <a:srgbClr val="51DC00"/>
                  </a:solidFill>
                  <a:latin typeface="Times" pitchFamily="-112" charset="0"/>
                  <a:ea typeface="+mn-ea"/>
                  <a:cs typeface="+mn-cs"/>
                </a:rPr>
                <a:t>R</a:t>
              </a:r>
              <a:r>
                <a:rPr lang="en-US" sz="3600">
                  <a:solidFill>
                    <a:schemeClr val="tx2"/>
                  </a:solidFill>
                  <a:latin typeface="Times" pitchFamily="-112" charset="0"/>
                  <a:ea typeface="+mn-ea"/>
                  <a:cs typeface="+mn-cs"/>
                </a:rPr>
                <a:t> C</a:t>
              </a:r>
            </a:p>
          </p:txBody>
        </p:sp>
      </p:grpSp>
      <p:sp>
        <p:nvSpPr>
          <p:cNvPr id="93199" name="Rectangle 20"/>
          <p:cNvSpPr>
            <a:spLocks noChangeArrowheads="1"/>
          </p:cNvSpPr>
          <p:nvPr/>
        </p:nvSpPr>
        <p:spPr bwMode="auto">
          <a:xfrm>
            <a:off x="3033713" y="2246313"/>
            <a:ext cx="3898900" cy="515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b="1">
                <a:solidFill>
                  <a:schemeClr val="bg2"/>
                </a:solidFill>
                <a:latin typeface="Times" charset="0"/>
              </a:rPr>
              <a:t> උතුර </a:t>
            </a:r>
            <a:r>
              <a:rPr lang="en-AU" b="1">
                <a:solidFill>
                  <a:schemeClr val="bg2"/>
                </a:solidFill>
                <a:latin typeface="Times" charset="0"/>
              </a:rPr>
              <a:t>         </a:t>
            </a:r>
            <a:r>
              <a:rPr lang="en-US" b="1">
                <a:solidFill>
                  <a:schemeClr val="bg2"/>
                </a:solidFill>
                <a:latin typeface="Times" charset="0"/>
              </a:rPr>
              <a:t>දකුණ</a:t>
            </a:r>
          </a:p>
        </p:txBody>
      </p:sp>
      <p:sp>
        <p:nvSpPr>
          <p:cNvPr id="93200" name="Rectangle 21"/>
          <p:cNvSpPr>
            <a:spLocks noChangeArrowheads="1"/>
          </p:cNvSpPr>
          <p:nvPr/>
        </p:nvSpPr>
        <p:spPr bwMode="auto">
          <a:xfrm>
            <a:off x="3143250" y="2746375"/>
            <a:ext cx="2571750" cy="458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400" b="1">
                <a:solidFill>
                  <a:schemeClr val="bg2"/>
                </a:solidFill>
                <a:latin typeface="Times" charset="0"/>
              </a:rPr>
              <a:t>ඉශ්‍රායෙලය</a:t>
            </a:r>
            <a:r>
              <a:rPr lang="en-AU" sz="2400" b="1">
                <a:solidFill>
                  <a:schemeClr val="bg2"/>
                </a:solidFill>
                <a:latin typeface="Times" charset="0"/>
              </a:rPr>
              <a:t>      </a:t>
            </a:r>
            <a:r>
              <a:rPr lang="en-US" sz="2400" b="1">
                <a:solidFill>
                  <a:schemeClr val="bg2"/>
                </a:solidFill>
                <a:latin typeface="Times" charset="0"/>
              </a:rPr>
              <a:t> යූදා </a:t>
            </a:r>
            <a:endParaRPr lang="en-US" b="1">
              <a:solidFill>
                <a:schemeClr val="bg2"/>
              </a:solidFill>
              <a:latin typeface="Times" charset="0"/>
            </a:endParaRPr>
          </a:p>
        </p:txBody>
      </p:sp>
      <p:sp>
        <p:nvSpPr>
          <p:cNvPr id="93201" name="Rectangle 22"/>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93202" name="Line 23"/>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3203" name="Line 24"/>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3204" name="Line 25"/>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3205" name="Line 26"/>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3206" name="Line 27"/>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3207" name="Line 28"/>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3208" name="Line 29"/>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3209" name="Line 30"/>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3210" name="Line 31"/>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3211" name="Rectangle 32"/>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93212" name="Rectangle 33"/>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93213" name="Rectangle 34"/>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93214" name="Rectangle 35"/>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41734" name="Rectangle 38"/>
          <p:cNvSpPr>
            <a:spLocks noChangeArrowheads="1"/>
          </p:cNvSpPr>
          <p:nvPr/>
        </p:nvSpPr>
        <p:spPr bwMode="auto">
          <a:xfrm>
            <a:off x="6451600" y="4502150"/>
            <a:ext cx="1495425" cy="828675"/>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en-US" sz="2400" b="1" i="1">
                <a:solidFill>
                  <a:schemeClr val="tx1"/>
                </a:solidFill>
                <a:latin typeface="Helvetica" charset="0"/>
                <a:cs typeface="MS PGothic" charset="0"/>
              </a:rPr>
              <a:t>යෙරමියා. 31: 31-33</a:t>
            </a:r>
          </a:p>
        </p:txBody>
      </p:sp>
      <p:sp>
        <p:nvSpPr>
          <p:cNvPr id="541738" name="Rectangle 42"/>
          <p:cNvSpPr>
            <a:spLocks noChangeArrowheads="1"/>
          </p:cNvSpPr>
          <p:nvPr/>
        </p:nvSpPr>
        <p:spPr bwMode="auto">
          <a:xfrm>
            <a:off x="3173413" y="1781175"/>
            <a:ext cx="2967037" cy="515938"/>
          </a:xfrm>
          <a:prstGeom prst="rect">
            <a:avLst/>
          </a:prstGeom>
          <a:noFill/>
          <a:ln w="12700">
            <a:noFill/>
            <a:miter lim="800000"/>
            <a:headEnd/>
            <a:tailEnd/>
          </a:ln>
          <a:effectLst/>
        </p:spPr>
        <p:txBody>
          <a:bodyPr wrap="none" lIns="90487" tIns="44450" rIns="90487" bIns="44450">
            <a:spAutoFit/>
          </a:bodyPr>
          <a:lstStyle/>
          <a:p>
            <a:pPr>
              <a:defRPr/>
            </a:pPr>
            <a:r>
              <a:rPr lang="en-US" b="1">
                <a:solidFill>
                  <a:schemeClr val="accent1"/>
                </a:solidFill>
                <a:effectLst>
                  <a:outerShdw blurRad="38100" dist="38100" dir="2700000" algn="tl">
                    <a:srgbClr val="000000"/>
                  </a:outerShdw>
                </a:effectLst>
                <a:latin typeface="Times" charset="0"/>
                <a:cs typeface="MS PGothic" charset="0"/>
              </a:rPr>
              <a:t>&lt;&lt;&lt;&lt; </a:t>
            </a:r>
            <a:r>
              <a:rPr lang="en-US" b="1" i="1">
                <a:solidFill>
                  <a:schemeClr val="accent1"/>
                </a:solidFill>
                <a:effectLst>
                  <a:outerShdw blurRad="38100" dist="38100" dir="2700000" algn="tl">
                    <a:srgbClr val="000000"/>
                  </a:outerShdw>
                </a:effectLst>
                <a:latin typeface="Times" charset="0"/>
                <a:cs typeface="MS PGothic" charset="0"/>
              </a:rPr>
              <a:t>බෙදීම </a:t>
            </a:r>
            <a:r>
              <a:rPr lang="en-US" b="1">
                <a:solidFill>
                  <a:schemeClr val="accent1"/>
                </a:solidFill>
                <a:effectLst>
                  <a:outerShdw blurRad="38100" dist="38100" dir="2700000" algn="tl">
                    <a:srgbClr val="000000"/>
                  </a:outerShdw>
                </a:effectLst>
                <a:latin typeface="Times" charset="0"/>
                <a:cs typeface="MS PGothic" charset="0"/>
              </a:rPr>
              <a:t>&gt;&gt;&gt;&gt;</a:t>
            </a:r>
          </a:p>
        </p:txBody>
      </p:sp>
      <p:sp>
        <p:nvSpPr>
          <p:cNvPr id="93217" name="Line 43"/>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3218" name="Line 46"/>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41743" name="Rectangle 47"/>
          <p:cNvSpPr>
            <a:spLocks noChangeArrowheads="1"/>
          </p:cNvSpPr>
          <p:nvPr/>
        </p:nvSpPr>
        <p:spPr bwMode="auto">
          <a:xfrm>
            <a:off x="3198813" y="3635375"/>
            <a:ext cx="2994025" cy="520700"/>
          </a:xfrm>
          <a:prstGeom prst="rect">
            <a:avLst/>
          </a:prstGeom>
          <a:noFill/>
          <a:ln w="12700">
            <a:noFill/>
            <a:miter lim="800000"/>
            <a:headEnd/>
            <a:tailEnd/>
          </a:ln>
          <a:effectLst/>
        </p:spPr>
        <p:txBody>
          <a:bodyPr wrap="none" lIns="90487" tIns="44450" rIns="90487" bIns="44450">
            <a:spAutoFit/>
          </a:bodyPr>
          <a:lstStyle/>
          <a:p>
            <a:pPr>
              <a:defRPr/>
            </a:pPr>
            <a:r>
              <a:rPr lang="en-US" b="1" i="1">
                <a:solidFill>
                  <a:schemeClr val="accent1"/>
                </a:solidFill>
                <a:effectLst>
                  <a:outerShdw blurRad="38100" dist="38100" dir="2700000" algn="tl">
                    <a:srgbClr val="000000"/>
                  </a:outerShdw>
                </a:effectLst>
                <a:latin typeface="Times" charset="0"/>
                <a:cs typeface="MS PGothic" charset="0"/>
              </a:rPr>
              <a:t>අනාගතවක්තෘවරුන්</a:t>
            </a:r>
          </a:p>
        </p:txBody>
      </p:sp>
      <p:sp>
        <p:nvSpPr>
          <p:cNvPr id="93220" name="Text Box 180"/>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41904" name="Rectangle 208"/>
          <p:cNvSpPr>
            <a:spLocks noChangeArrowheads="1"/>
          </p:cNvSpPr>
          <p:nvPr/>
        </p:nvSpPr>
        <p:spPr bwMode="auto">
          <a:xfrm>
            <a:off x="8118475"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43</a:t>
            </a:r>
          </a:p>
        </p:txBody>
      </p:sp>
      <p:sp>
        <p:nvSpPr>
          <p:cNvPr id="93222" name="Text Box 209"/>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541930" name="Rectangle 234"/>
          <p:cNvSpPr>
            <a:spLocks noChangeArrowheads="1"/>
          </p:cNvSpPr>
          <p:nvPr/>
        </p:nvSpPr>
        <p:spPr bwMode="auto">
          <a:xfrm>
            <a:off x="6188075" y="2247900"/>
            <a:ext cx="3121025" cy="9509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b="1" i="1">
                <a:solidFill>
                  <a:schemeClr val="tx1"/>
                </a:solidFill>
                <a:latin typeface="Helvetica" charset="0"/>
                <a:cs typeface="MS PGothic" charset="0"/>
              </a:rPr>
              <a:t>2 සාමුවෙල්  7: 4-16</a:t>
            </a:r>
          </a:p>
          <a:p>
            <a:pPr>
              <a:defRPr/>
            </a:pPr>
            <a:r>
              <a:rPr lang="en-US" b="1" i="1">
                <a:solidFill>
                  <a:schemeClr val="tx1"/>
                </a:solidFill>
                <a:latin typeface="Helvetica" charset="0"/>
                <a:cs typeface="MS PGothic" charset="0"/>
              </a:rPr>
              <a:t>1 ලේකම් 17:3-15</a:t>
            </a:r>
          </a:p>
        </p:txBody>
      </p:sp>
      <p:sp>
        <p:nvSpPr>
          <p:cNvPr id="541747" name="AutoShape 51"/>
          <p:cNvSpPr>
            <a:spLocks noChangeArrowheads="1"/>
          </p:cNvSpPr>
          <p:nvPr/>
        </p:nvSpPr>
        <p:spPr bwMode="auto">
          <a:xfrm>
            <a:off x="6119813" y="3424238"/>
            <a:ext cx="2628900" cy="2043112"/>
          </a:xfrm>
          <a:prstGeom prst="roundRect">
            <a:avLst>
              <a:gd name="adj" fmla="val 16667"/>
            </a:avLst>
          </a:prstGeom>
          <a:noFill/>
          <a:ln w="76200">
            <a:solidFill>
              <a:srgbClr val="D83104"/>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541746" name="AutoShape 50"/>
          <p:cNvSpPr>
            <a:spLocks noChangeArrowheads="1"/>
          </p:cNvSpPr>
          <p:nvPr/>
        </p:nvSpPr>
        <p:spPr bwMode="auto">
          <a:xfrm rot="-8250459">
            <a:off x="5013325" y="4327525"/>
            <a:ext cx="1593850" cy="76993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D83104"/>
          </a:solidFill>
          <a:ln w="12700">
            <a:solidFill>
              <a:schemeClr val="tx1"/>
            </a:solidFill>
            <a:miter lim="800000"/>
            <a:headEnd/>
            <a:tailEnd/>
          </a:ln>
          <a:effectLst>
            <a:outerShdw blurRad="63500" dist="81320" dir="2319588" algn="ctr" rotWithShape="0">
              <a:schemeClr val="bg2">
                <a:alpha val="74998"/>
              </a:schemeClr>
            </a:outerShdw>
          </a:effectLst>
        </p:spPr>
        <p:txBody>
          <a:bodyPr wrap="none" anchor="ctr"/>
          <a:lstStyle/>
          <a:p>
            <a:pPr>
              <a:defRPr/>
            </a:pPr>
            <a:endParaRPr lang="en-US">
              <a:cs typeface="MS PGothic" charset="0"/>
            </a:endParaRPr>
          </a:p>
        </p:txBody>
      </p:sp>
      <p:grpSp>
        <p:nvGrpSpPr>
          <p:cNvPr id="93226" name="Group 259"/>
          <p:cNvGrpSpPr>
            <a:grpSpLocks/>
          </p:cNvGrpSpPr>
          <p:nvPr/>
        </p:nvGrpSpPr>
        <p:grpSpPr bwMode="auto">
          <a:xfrm>
            <a:off x="8002588" y="3436938"/>
            <a:ext cx="996950" cy="1843087"/>
            <a:chOff x="5041" y="2165"/>
            <a:chExt cx="628" cy="1161"/>
          </a:xfrm>
        </p:grpSpPr>
        <p:grpSp>
          <p:nvGrpSpPr>
            <p:cNvPr id="93233" name="Group 260"/>
            <p:cNvGrpSpPr>
              <a:grpSpLocks/>
            </p:cNvGrpSpPr>
            <p:nvPr/>
          </p:nvGrpSpPr>
          <p:grpSpPr bwMode="auto">
            <a:xfrm>
              <a:off x="5041" y="2165"/>
              <a:ext cx="628" cy="1161"/>
              <a:chOff x="5041" y="2165"/>
              <a:chExt cx="628" cy="1161"/>
            </a:xfrm>
          </p:grpSpPr>
          <p:grpSp>
            <p:nvGrpSpPr>
              <p:cNvPr id="93236" name="Group 261"/>
              <p:cNvGrpSpPr>
                <a:grpSpLocks/>
              </p:cNvGrpSpPr>
              <p:nvPr/>
            </p:nvGrpSpPr>
            <p:grpSpPr bwMode="auto">
              <a:xfrm>
                <a:off x="5041" y="2165"/>
                <a:ext cx="628" cy="1161"/>
                <a:chOff x="5041" y="2165"/>
                <a:chExt cx="628" cy="1161"/>
              </a:xfrm>
            </p:grpSpPr>
            <p:grpSp>
              <p:nvGrpSpPr>
                <p:cNvPr id="93240" name="Group 262"/>
                <p:cNvGrpSpPr>
                  <a:grpSpLocks/>
                </p:cNvGrpSpPr>
                <p:nvPr/>
              </p:nvGrpSpPr>
              <p:grpSpPr bwMode="auto">
                <a:xfrm>
                  <a:off x="5042" y="2165"/>
                  <a:ext cx="627" cy="1161"/>
                  <a:chOff x="5042" y="2165"/>
                  <a:chExt cx="627" cy="1161"/>
                </a:xfrm>
              </p:grpSpPr>
              <p:grpSp>
                <p:nvGrpSpPr>
                  <p:cNvPr id="93242" name="Group 263"/>
                  <p:cNvGrpSpPr>
                    <a:grpSpLocks/>
                  </p:cNvGrpSpPr>
                  <p:nvPr/>
                </p:nvGrpSpPr>
                <p:grpSpPr bwMode="auto">
                  <a:xfrm>
                    <a:off x="5051" y="2165"/>
                    <a:ext cx="618" cy="1161"/>
                    <a:chOff x="5051" y="2165"/>
                    <a:chExt cx="618" cy="1161"/>
                  </a:xfrm>
                </p:grpSpPr>
                <p:grpSp>
                  <p:nvGrpSpPr>
                    <p:cNvPr id="93248" name="Group 264"/>
                    <p:cNvGrpSpPr>
                      <a:grpSpLocks/>
                    </p:cNvGrpSpPr>
                    <p:nvPr/>
                  </p:nvGrpSpPr>
                  <p:grpSpPr bwMode="auto">
                    <a:xfrm>
                      <a:off x="5051" y="2165"/>
                      <a:ext cx="618" cy="1161"/>
                      <a:chOff x="5051" y="2165"/>
                      <a:chExt cx="618" cy="1161"/>
                    </a:xfrm>
                  </p:grpSpPr>
                  <p:sp>
                    <p:nvSpPr>
                      <p:cNvPr id="93250" name="Freeform 265"/>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93251" name="AutoShape 266"/>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93252" name="Rectangle 267"/>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93253" name="Line 268"/>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3254" name="Rectangle 269"/>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93255" name="Rectangle 270"/>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93256" name="Line 271"/>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3257" name="Line 272"/>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3258" name="Line 273"/>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3259" name="Line 274"/>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3260" name="Line 275"/>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3261" name="Line 276"/>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3262" name="Line 277"/>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3263" name="Line 278"/>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3264" name="Line 279"/>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3265" name="Line 280"/>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3266" name="Rectangle 281"/>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රාජකීය</a:t>
                        </a:r>
                      </a:p>
                    </p:txBody>
                  </p:sp>
                </p:grpSp>
                <p:sp>
                  <p:nvSpPr>
                    <p:cNvPr id="93249" name="Rectangle 282"/>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541979" name="Rectangle 283"/>
                  <p:cNvSpPr>
                    <a:spLocks noChangeArrowheads="1"/>
                  </p:cNvSpPr>
                  <p:nvPr/>
                </p:nvSpPr>
                <p:spPr bwMode="auto">
                  <a:xfrm>
                    <a:off x="5072" y="2387"/>
                    <a:ext cx="549" cy="142"/>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cs typeface="MS PGothic" charset="0"/>
                      </a:rPr>
                      <a:t> ••• SPLIT ••• </a:t>
                    </a:r>
                  </a:p>
                </p:txBody>
              </p:sp>
              <p:sp>
                <p:nvSpPr>
                  <p:cNvPr id="93244" name="Rectangle 284"/>
                  <p:cNvSpPr>
                    <a:spLocks noChangeArrowheads="1"/>
                  </p:cNvSpPr>
                  <p:nvPr/>
                </p:nvSpPr>
                <p:spPr bwMode="auto">
                  <a:xfrm>
                    <a:off x="5042" y="2615"/>
                    <a:ext cx="383"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Israel</a:t>
                    </a:r>
                  </a:p>
                </p:txBody>
              </p:sp>
              <p:sp>
                <p:nvSpPr>
                  <p:cNvPr id="93245" name="Rectangle 285"/>
                  <p:cNvSpPr>
                    <a:spLocks noChangeArrowheads="1"/>
                  </p:cNvSpPr>
                  <p:nvPr/>
                </p:nvSpPr>
                <p:spPr bwMode="auto">
                  <a:xfrm>
                    <a:off x="5060" y="2503"/>
                    <a:ext cx="590"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North       South</a:t>
                    </a:r>
                  </a:p>
                </p:txBody>
              </p:sp>
              <p:sp>
                <p:nvSpPr>
                  <p:cNvPr id="93246" name="Rectangle 286"/>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93247" name="Rectangle 287"/>
                  <p:cNvSpPr>
                    <a:spLocks noChangeArrowheads="1"/>
                  </p:cNvSpPr>
                  <p:nvPr/>
                </p:nvSpPr>
                <p:spPr bwMode="auto">
                  <a:xfrm>
                    <a:off x="5096" y="2720"/>
                    <a:ext cx="470"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541984" name="Rectangle 288"/>
                <p:cNvSpPr>
                  <a:spLocks noChangeArrowheads="1"/>
                </p:cNvSpPr>
                <p:nvPr/>
              </p:nvSpPr>
              <p:spPr bwMode="auto">
                <a:xfrm>
                  <a:off x="5041" y="2824"/>
                  <a:ext cx="612" cy="133"/>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latin typeface="Helvetica" charset="0"/>
                      <a:cs typeface="MS PGothic" charset="0"/>
                    </a:rPr>
                    <a:t>THE PROPHETS</a:t>
                  </a:r>
                </a:p>
              </p:txBody>
            </p:sp>
          </p:grpSp>
          <p:sp>
            <p:nvSpPr>
              <p:cNvPr id="93237" name="Rectangle 289"/>
              <p:cNvSpPr>
                <a:spLocks noChangeArrowheads="1"/>
              </p:cNvSpPr>
              <p:nvPr/>
            </p:nvSpPr>
            <p:spPr bwMode="auto">
              <a:xfrm>
                <a:off x="5107" y="3048"/>
                <a:ext cx="274"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a:t>
                </a:r>
              </a:p>
            </p:txBody>
          </p:sp>
          <p:sp>
            <p:nvSpPr>
              <p:cNvPr id="93238" name="Rectangle 290"/>
              <p:cNvSpPr>
                <a:spLocks noChangeArrowheads="1"/>
              </p:cNvSpPr>
              <p:nvPr/>
            </p:nvSpPr>
            <p:spPr bwMode="auto">
              <a:xfrm>
                <a:off x="5059" y="3152"/>
                <a:ext cx="150"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a:t>
                </a:r>
              </a:p>
            </p:txBody>
          </p:sp>
          <p:sp>
            <p:nvSpPr>
              <p:cNvPr id="93239" name="Rectangle 291"/>
              <p:cNvSpPr>
                <a:spLocks noChangeArrowheads="1"/>
              </p:cNvSpPr>
              <p:nvPr/>
            </p:nvSpPr>
            <p:spPr bwMode="auto">
              <a:xfrm>
                <a:off x="5056" y="2943"/>
                <a:ext cx="114"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endParaRPr lang="en-US" sz="800" b="1">
                  <a:solidFill>
                    <a:srgbClr val="000000"/>
                  </a:solidFill>
                  <a:latin typeface="Helvetica" charset="0"/>
                </a:endParaRPr>
              </a:p>
            </p:txBody>
          </p:sp>
        </p:grpSp>
        <p:sp>
          <p:nvSpPr>
            <p:cNvPr id="93234" name="Rectangle 292"/>
            <p:cNvSpPr>
              <a:spLocks noChangeArrowheads="1"/>
            </p:cNvSpPr>
            <p:nvPr/>
          </p:nvSpPr>
          <p:spPr bwMode="auto">
            <a:xfrm>
              <a:off x="5304" y="3146"/>
              <a:ext cx="114"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endParaRPr lang="en-US" sz="800" b="1">
                <a:solidFill>
                  <a:srgbClr val="000000"/>
                </a:solidFill>
                <a:latin typeface="Helvetica" charset="0"/>
              </a:endParaRPr>
            </a:p>
          </p:txBody>
        </p:sp>
        <p:sp>
          <p:nvSpPr>
            <p:cNvPr id="93235" name="Rectangle 293"/>
            <p:cNvSpPr>
              <a:spLocks noChangeArrowheads="1"/>
            </p:cNvSpPr>
            <p:nvPr/>
          </p:nvSpPr>
          <p:spPr bwMode="auto">
            <a:xfrm>
              <a:off x="5378" y="3047"/>
              <a:ext cx="114"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endParaRPr lang="en-US" sz="800" b="1">
                <a:solidFill>
                  <a:srgbClr val="000000"/>
                </a:solidFill>
                <a:latin typeface="Helvetica" charset="0"/>
              </a:endParaRPr>
            </a:p>
          </p:txBody>
        </p:sp>
      </p:grpSp>
      <p:sp>
        <p:nvSpPr>
          <p:cNvPr id="541990" name="Text Box 294"/>
          <p:cNvSpPr txBox="1">
            <a:spLocks noChangeArrowheads="1"/>
          </p:cNvSpPr>
          <p:nvPr/>
        </p:nvSpPr>
        <p:spPr bwMode="auto">
          <a:xfrm>
            <a:off x="6616700" y="3492500"/>
            <a:ext cx="1354138" cy="682625"/>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r">
              <a:lnSpc>
                <a:spcPct val="80000"/>
              </a:lnSpc>
              <a:spcBef>
                <a:spcPct val="50000"/>
              </a:spcBef>
              <a:defRPr/>
            </a:pPr>
            <a:r>
              <a:rPr lang="en-US" sz="2400" b="1">
                <a:solidFill>
                  <a:srgbClr val="FFEA18"/>
                </a:solidFill>
                <a:latin typeface="Arial" charset="0"/>
              </a:rPr>
              <a:t>නව ගිවිසුම</a:t>
            </a:r>
          </a:p>
        </p:txBody>
      </p:sp>
      <p:sp>
        <p:nvSpPr>
          <p:cNvPr id="93228" name="Rectangle 295"/>
          <p:cNvSpPr>
            <a:spLocks noChangeArrowheads="1"/>
          </p:cNvSpPr>
          <p:nvPr/>
        </p:nvSpPr>
        <p:spPr bwMode="auto">
          <a:xfrm>
            <a:off x="3429000" y="2571750"/>
            <a:ext cx="1841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endParaRPr lang="en-US">
              <a:latin typeface="Comic Sans MS" charset="0"/>
            </a:endParaRPr>
          </a:p>
        </p:txBody>
      </p:sp>
      <p:grpSp>
        <p:nvGrpSpPr>
          <p:cNvPr id="93229" name="Group 108"/>
          <p:cNvGrpSpPr>
            <a:grpSpLocks/>
          </p:cNvGrpSpPr>
          <p:nvPr/>
        </p:nvGrpSpPr>
        <p:grpSpPr bwMode="auto">
          <a:xfrm>
            <a:off x="519113" y="117475"/>
            <a:ext cx="854075" cy="1720850"/>
            <a:chOff x="519113" y="312738"/>
            <a:chExt cx="854075" cy="1910769"/>
          </a:xfrm>
        </p:grpSpPr>
        <p:sp>
          <p:nvSpPr>
            <p:cNvPr id="110" name="Rectangle 109"/>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cs typeface="MS PGothic" charset="0"/>
                </a:rPr>
                <a:t>7</a:t>
              </a:r>
              <a:endParaRPr lang="en-US">
                <a:cs typeface="MS PGothic" charset="0"/>
              </a:endParaRPr>
            </a:p>
          </p:txBody>
        </p:sp>
        <p:sp>
          <p:nvSpPr>
            <p:cNvPr id="111"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130" name="Title 129"/>
          <p:cNvSpPr>
            <a:spLocks noGrp="1"/>
          </p:cNvSpPr>
          <p:nvPr>
            <p:ph type="title" idx="4294967295"/>
          </p:nvPr>
        </p:nvSpPr>
        <p:spPr>
          <a:xfrm>
            <a:off x="2390775" y="-74613"/>
            <a:ext cx="4243388" cy="568326"/>
          </a:xfrm>
          <a:prstGeom prst="rect">
            <a:avLst/>
          </a:prstGeom>
        </p:spPr>
        <p:txBody>
          <a:bodyPr/>
          <a:lstStyle/>
          <a:p>
            <a:pPr algn="ctr">
              <a:defRPr/>
            </a:pPr>
            <a:r>
              <a:rPr lang="en-US" sz="2400" b="1">
                <a:solidFill>
                  <a:srgbClr val="FFEA18"/>
                </a:solidFill>
                <a:latin typeface="Arial" charset="0"/>
              </a:rPr>
              <a:t>නව ගිවිසුම</a:t>
            </a:r>
            <a:endParaRPr lang="en-US">
              <a:latin typeface="Times"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541990"/>
                                        </p:tgtEl>
                                        <p:attrNameLst>
                                          <p:attrName>style.visibility</p:attrName>
                                        </p:attrNameLst>
                                      </p:cBhvr>
                                      <p:to>
                                        <p:strVal val="visible"/>
                                      </p:to>
                                    </p:set>
                                    <p:animEffect transition="in" filter="dissolve">
                                      <p:cBhvr>
                                        <p:cTn id="7" dur="500"/>
                                        <p:tgtEl>
                                          <p:spTgt spid="541990"/>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41734"/>
                                        </p:tgtEl>
                                        <p:attrNameLst>
                                          <p:attrName>style.visibility</p:attrName>
                                        </p:attrNameLst>
                                      </p:cBhvr>
                                      <p:to>
                                        <p:strVal val="visible"/>
                                      </p:to>
                                    </p:set>
                                    <p:animEffect transition="in" filter="dissolve">
                                      <p:cBhvr>
                                        <p:cTn id="11" dur="500"/>
                                        <p:tgtEl>
                                          <p:spTgt spid="541734"/>
                                        </p:tgtEl>
                                      </p:cBhvr>
                                    </p:animEffect>
                                  </p:childTnLst>
                                </p:cTn>
                              </p:par>
                            </p:childTnLst>
                          </p:cTn>
                        </p:par>
                        <p:par>
                          <p:cTn id="12" fill="hold" nodeType="afterGroup">
                            <p:stCondLst>
                              <p:cond delay="1000"/>
                            </p:stCondLst>
                            <p:childTnLst>
                              <p:par>
                                <p:cTn id="13" presetID="2" presetClass="entr" presetSubtype="2" fill="hold" grpId="0" nodeType="afterEffect">
                                  <p:stCondLst>
                                    <p:cond delay="0"/>
                                  </p:stCondLst>
                                  <p:childTnLst>
                                    <p:set>
                                      <p:cBhvr>
                                        <p:cTn id="14" dur="1" fill="hold">
                                          <p:stCondLst>
                                            <p:cond delay="0"/>
                                          </p:stCondLst>
                                        </p:cTn>
                                        <p:tgtEl>
                                          <p:spTgt spid="541747"/>
                                        </p:tgtEl>
                                        <p:attrNameLst>
                                          <p:attrName>style.visibility</p:attrName>
                                        </p:attrNameLst>
                                      </p:cBhvr>
                                      <p:to>
                                        <p:strVal val="visible"/>
                                      </p:to>
                                    </p:set>
                                    <p:anim calcmode="lin" valueType="num">
                                      <p:cBhvr additive="base">
                                        <p:cTn id="15" dur="500" fill="hold"/>
                                        <p:tgtEl>
                                          <p:spTgt spid="541747"/>
                                        </p:tgtEl>
                                        <p:attrNameLst>
                                          <p:attrName>ppt_x</p:attrName>
                                        </p:attrNameLst>
                                      </p:cBhvr>
                                      <p:tavLst>
                                        <p:tav tm="0">
                                          <p:val>
                                            <p:strVal val="1+#ppt_w/2"/>
                                          </p:val>
                                        </p:tav>
                                        <p:tav tm="100000">
                                          <p:val>
                                            <p:strVal val="#ppt_x"/>
                                          </p:val>
                                        </p:tav>
                                      </p:tavLst>
                                    </p:anim>
                                    <p:anim calcmode="lin" valueType="num">
                                      <p:cBhvr additive="base">
                                        <p:cTn id="16" dur="500" fill="hold"/>
                                        <p:tgtEl>
                                          <p:spTgt spid="541747"/>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1500"/>
                            </p:stCondLst>
                            <p:childTnLst>
                              <p:par>
                                <p:cTn id="18" presetID="22" presetClass="entr" presetSubtype="2" fill="hold" nodeType="afterEffect">
                                  <p:stCondLst>
                                    <p:cond delay="0"/>
                                  </p:stCondLst>
                                  <p:childTnLst>
                                    <p:set>
                                      <p:cBhvr>
                                        <p:cTn id="19" dur="1" fill="hold">
                                          <p:stCondLst>
                                            <p:cond delay="0"/>
                                          </p:stCondLst>
                                        </p:cTn>
                                        <p:tgtEl>
                                          <p:spTgt spid="541746"/>
                                        </p:tgtEl>
                                        <p:attrNameLst>
                                          <p:attrName>style.visibility</p:attrName>
                                        </p:attrNameLst>
                                      </p:cBhvr>
                                      <p:to>
                                        <p:strVal val="visible"/>
                                      </p:to>
                                    </p:set>
                                    <p:animEffect transition="in" filter="wipe(right)">
                                      <p:cBhvr>
                                        <p:cTn id="20" dur="500"/>
                                        <p:tgtEl>
                                          <p:spTgt spid="541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1734" grpId="0" autoUpdateAnimBg="0"/>
      <p:bldP spid="541747" grpId="0" animBg="1"/>
      <p:bldP spid="541990"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2"/>
          <p:cNvSpPr>
            <a:spLocks noChangeArrowheads="1"/>
          </p:cNvSpPr>
          <p:nvPr/>
        </p:nvSpPr>
        <p:spPr bwMode="auto">
          <a:xfrm>
            <a:off x="668338"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b="1" dirty="0">
                <a:solidFill>
                  <a:srgbClr val="FAFD00"/>
                </a:solidFill>
                <a:latin typeface="Times" pitchFamily="-112" charset="0"/>
                <a:ea typeface="+mn-ea"/>
                <a:cs typeface="+mn-cs"/>
              </a:rPr>
              <a:t>                            </a:t>
            </a:r>
          </a:p>
        </p:txBody>
      </p:sp>
      <p:sp>
        <p:nvSpPr>
          <p:cNvPr id="457732" name="Rectangle 4"/>
          <p:cNvSpPr>
            <a:spLocks noChangeArrowheads="1"/>
          </p:cNvSpPr>
          <p:nvPr/>
        </p:nvSpPr>
        <p:spPr bwMode="auto">
          <a:xfrm>
            <a:off x="804863" y="2725738"/>
            <a:ext cx="7397750" cy="2058987"/>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600" b="1" baseline="30000">
                <a:solidFill>
                  <a:schemeClr val="tx1"/>
                </a:solidFill>
                <a:latin typeface="Times" charset="0"/>
                <a:cs typeface="MS PGothic" charset="0"/>
              </a:rPr>
              <a:t>31</a:t>
            </a:r>
            <a:r>
              <a:rPr lang="en-US" sz="3200" b="1">
                <a:solidFill>
                  <a:schemeClr val="tx1"/>
                </a:solidFill>
                <a:latin typeface="Times" charset="0"/>
                <a:cs typeface="MS PGothic" charset="0"/>
              </a:rPr>
              <a:t> </a:t>
            </a:r>
            <a:r>
              <a:rPr lang="en-US" altLang="ja-JP" sz="3200" b="1">
                <a:solidFill>
                  <a:schemeClr val="tx1"/>
                </a:solidFill>
                <a:latin typeface="Times" charset="0"/>
                <a:cs typeface="MS PGothic" charset="0"/>
              </a:rPr>
              <a:t>බලව, මා විසින් ඉශ්‍රායෙල් වංශය සහ යූදා වංශය සමග අලුත් ගිවිසුමක් කරන දවස් පැමිණෙන්නේයයි ස්වාමින්වහන්සේ කියන සේක.</a:t>
            </a:r>
            <a:endParaRPr lang="en-US" sz="3200" b="1">
              <a:solidFill>
                <a:schemeClr val="folHlink"/>
              </a:solidFill>
              <a:latin typeface="Times" charset="0"/>
              <a:cs typeface="MS PGothic" charset="0"/>
            </a:endParaRPr>
          </a:p>
        </p:txBody>
      </p:sp>
      <p:sp>
        <p:nvSpPr>
          <p:cNvPr id="457761" name="Text Box 33"/>
          <p:cNvSpPr txBox="1">
            <a:spLocks noChangeArrowheads="1"/>
          </p:cNvSpPr>
          <p:nvPr/>
        </p:nvSpPr>
        <p:spPr bwMode="auto">
          <a:xfrm>
            <a:off x="1346200" y="5105400"/>
            <a:ext cx="7340600" cy="7016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4000" b="1">
                <a:solidFill>
                  <a:srgbClr val="FFFF00"/>
                </a:solidFill>
                <a:latin typeface="Comic Sans MS" charset="0"/>
              </a:rPr>
              <a:t>මෙසියස්වහන්සේව පොරොන්දුවීම !</a:t>
            </a:r>
          </a:p>
        </p:txBody>
      </p:sp>
      <p:sp>
        <p:nvSpPr>
          <p:cNvPr id="457764" name="Rectangle 36"/>
          <p:cNvSpPr>
            <a:spLocks noChangeArrowheads="1"/>
          </p:cNvSpPr>
          <p:nvPr/>
        </p:nvSpPr>
        <p:spPr bwMode="auto">
          <a:xfrm>
            <a:off x="784225" y="2717800"/>
            <a:ext cx="7397750" cy="107315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AU" altLang="ja-JP" sz="3200" b="1" dirty="0">
                <a:solidFill>
                  <a:srgbClr val="7095FD"/>
                </a:solidFill>
                <a:latin typeface="Times" charset="0"/>
                <a:cs typeface="MS PGothic" charset="0"/>
              </a:rPr>
              <a:t>		         </a:t>
            </a:r>
            <a:r>
              <a:rPr lang="en-US" altLang="ja-JP" sz="3200" b="1" dirty="0" err="1">
                <a:solidFill>
                  <a:srgbClr val="7095FD"/>
                </a:solidFill>
                <a:latin typeface="Times" charset="0"/>
                <a:cs typeface="MS PGothic" charset="0"/>
              </a:rPr>
              <a:t>ඉශ්‍රායෙල්</a:t>
            </a:r>
            <a:r>
              <a:rPr lang="en-US" altLang="ja-JP" sz="3200" b="1" dirty="0">
                <a:solidFill>
                  <a:srgbClr val="7095FD"/>
                </a:solidFill>
                <a:latin typeface="Times" charset="0"/>
                <a:cs typeface="MS PGothic" charset="0"/>
              </a:rPr>
              <a:t> </a:t>
            </a:r>
            <a:r>
              <a:rPr lang="en-US" altLang="ja-JP" sz="3200" b="1" dirty="0" err="1">
                <a:solidFill>
                  <a:srgbClr val="7095FD"/>
                </a:solidFill>
                <a:latin typeface="Times" charset="0"/>
                <a:cs typeface="MS PGothic" charset="0"/>
              </a:rPr>
              <a:t>වංශය</a:t>
            </a:r>
            <a:r>
              <a:rPr lang="en-US" altLang="ja-JP" sz="3200" b="1" dirty="0">
                <a:solidFill>
                  <a:srgbClr val="7095FD"/>
                </a:solidFill>
                <a:latin typeface="Times" charset="0"/>
                <a:cs typeface="MS PGothic" charset="0"/>
              </a:rPr>
              <a:t> </a:t>
            </a:r>
            <a:r>
              <a:rPr lang="en-US" altLang="ja-JP" sz="3200" b="1" dirty="0" err="1">
                <a:solidFill>
                  <a:srgbClr val="7095FD"/>
                </a:solidFill>
                <a:latin typeface="Times" charset="0"/>
                <a:cs typeface="MS PGothic" charset="0"/>
              </a:rPr>
              <a:t>සහ</a:t>
            </a:r>
            <a:r>
              <a:rPr lang="en-US" altLang="ja-JP" sz="3200" b="1" dirty="0">
                <a:solidFill>
                  <a:srgbClr val="7095FD"/>
                </a:solidFill>
                <a:latin typeface="Times" charset="0"/>
                <a:cs typeface="MS PGothic" charset="0"/>
              </a:rPr>
              <a:t> </a:t>
            </a:r>
            <a:r>
              <a:rPr lang="en-US" altLang="ja-JP" sz="3200" b="1" dirty="0" err="1">
                <a:solidFill>
                  <a:srgbClr val="7095FD"/>
                </a:solidFill>
                <a:latin typeface="Times" charset="0"/>
                <a:cs typeface="MS PGothic" charset="0"/>
              </a:rPr>
              <a:t>යූදා</a:t>
            </a:r>
            <a:r>
              <a:rPr lang="en-US" altLang="ja-JP" sz="3200" b="1" dirty="0">
                <a:solidFill>
                  <a:srgbClr val="7095FD"/>
                </a:solidFill>
                <a:latin typeface="Times" charset="0"/>
                <a:cs typeface="MS PGothic" charset="0"/>
              </a:rPr>
              <a:t> </a:t>
            </a:r>
            <a:endParaRPr lang="en-AU" altLang="ja-JP" sz="3200" b="1" dirty="0">
              <a:solidFill>
                <a:srgbClr val="7095FD"/>
              </a:solidFill>
              <a:latin typeface="Times" charset="0"/>
              <a:cs typeface="MS PGothic" charset="0"/>
            </a:endParaRPr>
          </a:p>
          <a:p>
            <a:pPr>
              <a:defRPr/>
            </a:pPr>
            <a:r>
              <a:rPr lang="en-US" altLang="ja-JP" sz="3200" b="1" dirty="0" err="1">
                <a:solidFill>
                  <a:srgbClr val="7095FD"/>
                </a:solidFill>
                <a:latin typeface="Times" charset="0"/>
                <a:cs typeface="MS PGothic" charset="0"/>
              </a:rPr>
              <a:t>වංශය</a:t>
            </a:r>
            <a:r>
              <a:rPr lang="en-US" altLang="ja-JP" sz="3200" b="1" dirty="0">
                <a:solidFill>
                  <a:srgbClr val="7095FD"/>
                </a:solidFill>
                <a:latin typeface="Times" charset="0"/>
                <a:cs typeface="MS PGothic" charset="0"/>
              </a:rPr>
              <a:t> </a:t>
            </a:r>
            <a:r>
              <a:rPr lang="en-US" altLang="ja-JP" sz="3200" b="1" dirty="0" err="1">
                <a:solidFill>
                  <a:srgbClr val="7095FD"/>
                </a:solidFill>
                <a:latin typeface="Times" charset="0"/>
                <a:cs typeface="MS PGothic" charset="0"/>
              </a:rPr>
              <a:t>සමග</a:t>
            </a:r>
            <a:endParaRPr lang="en-US" sz="3200" b="1" dirty="0">
              <a:solidFill>
                <a:srgbClr val="7095FD"/>
              </a:solidFill>
              <a:latin typeface="Times" charset="0"/>
              <a:cs typeface="MS PGothic" charset="0"/>
            </a:endParaRPr>
          </a:p>
        </p:txBody>
      </p:sp>
      <p:sp>
        <p:nvSpPr>
          <p:cNvPr id="95237" name="Text Box 10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95238" name="Text Box 109"/>
          <p:cNvSpPr txBox="1">
            <a:spLocks noChangeArrowheads="1"/>
          </p:cNvSpPr>
          <p:nvPr/>
        </p:nvSpPr>
        <p:spPr bwMode="auto">
          <a:xfrm>
            <a:off x="8594725" y="6451600"/>
            <a:ext cx="3238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800" b="1">
                <a:solidFill>
                  <a:schemeClr val="tx1"/>
                </a:solidFill>
                <a:latin typeface="Comic Sans MS" charset="0"/>
              </a:rPr>
              <a:t>3</a:t>
            </a:r>
            <a:endParaRPr lang="en-US" sz="2000">
              <a:solidFill>
                <a:srgbClr val="FFA27C"/>
              </a:solidFill>
              <a:latin typeface="B VAG Rounded Bold" charset="0"/>
            </a:endParaRPr>
          </a:p>
        </p:txBody>
      </p:sp>
      <p:sp>
        <p:nvSpPr>
          <p:cNvPr id="457735" name="Oval 7"/>
          <p:cNvSpPr>
            <a:spLocks noChangeArrowheads="1"/>
          </p:cNvSpPr>
          <p:nvPr/>
        </p:nvSpPr>
        <p:spPr bwMode="auto">
          <a:xfrm>
            <a:off x="2236788" y="3300413"/>
            <a:ext cx="2093912" cy="525462"/>
          </a:xfrm>
          <a:prstGeom prst="ellipse">
            <a:avLst/>
          </a:prstGeom>
          <a:noFill/>
          <a:ln w="50800">
            <a:solidFill>
              <a:srgbClr val="FAFD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grpSp>
        <p:nvGrpSpPr>
          <p:cNvPr id="95240" name="Group 110"/>
          <p:cNvGrpSpPr>
            <a:grpSpLocks/>
          </p:cNvGrpSpPr>
          <p:nvPr/>
        </p:nvGrpSpPr>
        <p:grpSpPr bwMode="auto">
          <a:xfrm>
            <a:off x="8018463" y="3436938"/>
            <a:ext cx="981075" cy="1843087"/>
            <a:chOff x="5051" y="2165"/>
            <a:chExt cx="618" cy="1161"/>
          </a:xfrm>
        </p:grpSpPr>
        <p:sp>
          <p:nvSpPr>
            <p:cNvPr id="95256" name="Freeform 111"/>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95257" name="AutoShape 112"/>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95258" name="Rectangle 113"/>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95259" name="Line 114"/>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5260" name="Rectangle 115"/>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95261" name="Rectangle 116"/>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95262" name="Line 117"/>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5263" name="Line 118"/>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5264" name="Line 119"/>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5265" name="Line 120"/>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5266" name="Line 121"/>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5267" name="Line 122"/>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5268" name="Line 123"/>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5269" name="Line 124"/>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5270" name="Line 125"/>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5271" name="Line 126"/>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5272" name="Rectangle 127"/>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රාජකීය</a:t>
              </a:r>
            </a:p>
          </p:txBody>
        </p:sp>
      </p:grpSp>
      <p:sp>
        <p:nvSpPr>
          <p:cNvPr id="95241" name="Rectangle 128"/>
          <p:cNvSpPr>
            <a:spLocks noChangeArrowheads="1"/>
          </p:cNvSpPr>
          <p:nvPr/>
        </p:nvSpPr>
        <p:spPr bwMode="auto">
          <a:xfrm>
            <a:off x="8158163" y="3598863"/>
            <a:ext cx="6191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sp>
        <p:nvSpPr>
          <p:cNvPr id="457857" name="Rectangle 129"/>
          <p:cNvSpPr>
            <a:spLocks noChangeArrowheads="1"/>
          </p:cNvSpPr>
          <p:nvPr/>
        </p:nvSpPr>
        <p:spPr bwMode="auto">
          <a:xfrm>
            <a:off x="8051800" y="3789363"/>
            <a:ext cx="827088" cy="228600"/>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cs typeface="MS PGothic" charset="0"/>
              </a:rPr>
              <a:t> ••• බෙදීම ••• </a:t>
            </a:r>
          </a:p>
        </p:txBody>
      </p:sp>
      <p:sp>
        <p:nvSpPr>
          <p:cNvPr id="95243" name="Rectangle 130"/>
          <p:cNvSpPr>
            <a:spLocks noChangeArrowheads="1"/>
          </p:cNvSpPr>
          <p:nvPr/>
        </p:nvSpPr>
        <p:spPr bwMode="auto">
          <a:xfrm>
            <a:off x="8032750" y="3973513"/>
            <a:ext cx="936625" cy="211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North       South</a:t>
            </a:r>
          </a:p>
        </p:txBody>
      </p:sp>
      <p:sp>
        <p:nvSpPr>
          <p:cNvPr id="457859" name="Rectangle 131"/>
          <p:cNvSpPr>
            <a:spLocks noChangeArrowheads="1"/>
          </p:cNvSpPr>
          <p:nvPr/>
        </p:nvSpPr>
        <p:spPr bwMode="auto">
          <a:xfrm>
            <a:off x="8002588" y="4483100"/>
            <a:ext cx="971550" cy="211138"/>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latin typeface="Helvetica" charset="0"/>
                <a:cs typeface="MS PGothic" charset="0"/>
              </a:rPr>
              <a:t>අනාගතවක්තෘවරුන්</a:t>
            </a:r>
          </a:p>
        </p:txBody>
      </p:sp>
      <p:grpSp>
        <p:nvGrpSpPr>
          <p:cNvPr id="95245" name="Group 132"/>
          <p:cNvGrpSpPr>
            <a:grpSpLocks/>
          </p:cNvGrpSpPr>
          <p:nvPr/>
        </p:nvGrpSpPr>
        <p:grpSpPr bwMode="auto">
          <a:xfrm>
            <a:off x="8061325" y="4151313"/>
            <a:ext cx="931863" cy="377825"/>
            <a:chOff x="5078" y="2615"/>
            <a:chExt cx="587" cy="238"/>
          </a:xfrm>
        </p:grpSpPr>
        <p:sp>
          <p:nvSpPr>
            <p:cNvPr id="95253" name="Rectangle 133"/>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Israel</a:t>
              </a:r>
            </a:p>
          </p:txBody>
        </p:sp>
        <p:sp>
          <p:nvSpPr>
            <p:cNvPr id="95254" name="Rectangle 134"/>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95255" name="Rectangle 135"/>
            <p:cNvSpPr>
              <a:spLocks noChangeArrowheads="1"/>
            </p:cNvSpPr>
            <p:nvPr/>
          </p:nvSpPr>
          <p:spPr bwMode="auto">
            <a:xfrm>
              <a:off x="5105" y="2720"/>
              <a:ext cx="470"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457864" name="Rectangle 136"/>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44</a:t>
            </a:r>
          </a:p>
        </p:txBody>
      </p:sp>
      <p:sp>
        <p:nvSpPr>
          <p:cNvPr id="95247" name="Text Box 137"/>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grpSp>
        <p:nvGrpSpPr>
          <p:cNvPr id="95248" name="Group 40"/>
          <p:cNvGrpSpPr>
            <a:grpSpLocks/>
          </p:cNvGrpSpPr>
          <p:nvPr/>
        </p:nvGrpSpPr>
        <p:grpSpPr bwMode="auto">
          <a:xfrm>
            <a:off x="519113" y="117475"/>
            <a:ext cx="854075" cy="1720850"/>
            <a:chOff x="519113" y="312738"/>
            <a:chExt cx="854075" cy="1910769"/>
          </a:xfrm>
        </p:grpSpPr>
        <p:sp>
          <p:nvSpPr>
            <p:cNvPr id="42" name="Rectangle 41"/>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cs typeface="MS PGothic" charset="0"/>
                </a:rPr>
                <a:t>7</a:t>
              </a:r>
              <a:endParaRPr lang="en-US">
                <a:cs typeface="MS PGothic" charset="0"/>
              </a:endParaRPr>
            </a:p>
          </p:txBody>
        </p:sp>
        <p:sp>
          <p:nvSpPr>
            <p:cNvPr id="43"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41" name="Rectangle 3"/>
          <p:cNvSpPr>
            <a:spLocks noChangeArrowheads="1"/>
          </p:cNvSpPr>
          <p:nvPr/>
        </p:nvSpPr>
        <p:spPr bwMode="auto">
          <a:xfrm>
            <a:off x="1717675" y="1828800"/>
            <a:ext cx="6580188" cy="766763"/>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defRPr/>
            </a:pPr>
            <a:r>
              <a:rPr lang="en-US" sz="4400" b="1">
                <a:solidFill>
                  <a:schemeClr val="folHlink"/>
                </a:solidFill>
                <a:latin typeface="Times" charset="0"/>
                <a:cs typeface="MS PGothic" charset="0"/>
              </a:rPr>
              <a:t>නව ගිවිසුම</a:t>
            </a:r>
            <a:endParaRPr lang="en-US" sz="4400" b="1">
              <a:solidFill>
                <a:schemeClr val="tx2"/>
              </a:solidFill>
              <a:latin typeface="Times" charset="0"/>
              <a:cs typeface="MS PGothic" charset="0"/>
            </a:endParaRPr>
          </a:p>
        </p:txBody>
      </p:sp>
      <p:sp>
        <p:nvSpPr>
          <p:cNvPr id="3" name="Title 2"/>
          <p:cNvSpPr>
            <a:spLocks noGrp="1"/>
          </p:cNvSpPr>
          <p:nvPr>
            <p:ph type="title" idx="4294967295"/>
          </p:nvPr>
        </p:nvSpPr>
        <p:spPr>
          <a:xfrm>
            <a:off x="457200" y="1282700"/>
            <a:ext cx="8229600" cy="582613"/>
          </a:xfrm>
          <a:prstGeom prst="rect">
            <a:avLst/>
          </a:prstGeom>
          <a:ln w="12700">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defRPr/>
            </a:pPr>
            <a:r>
              <a:rPr lang="en-AU" sz="3200" b="1">
                <a:solidFill>
                  <a:schemeClr val="tx1"/>
                </a:solidFill>
                <a:latin typeface="Times" charset="0"/>
              </a:rPr>
              <a:t>      </a:t>
            </a:r>
            <a:r>
              <a:rPr lang="en-US" sz="3200" b="1">
                <a:solidFill>
                  <a:schemeClr val="tx1"/>
                </a:solidFill>
                <a:latin typeface="Times" charset="0"/>
              </a:rPr>
              <a:t>යෙරමියා 31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57735"/>
                                        </p:tgtEl>
                                        <p:attrNameLst>
                                          <p:attrName>style.visibility</p:attrName>
                                        </p:attrNameLst>
                                      </p:cBhvr>
                                      <p:to>
                                        <p:strVal val="visible"/>
                                      </p:to>
                                    </p:set>
                                    <p:anim calcmode="lin" valueType="num">
                                      <p:cBhvr>
                                        <p:cTn id="7" dur="500" fill="hold"/>
                                        <p:tgtEl>
                                          <p:spTgt spid="457735"/>
                                        </p:tgtEl>
                                        <p:attrNameLst>
                                          <p:attrName>ppt_w</p:attrName>
                                        </p:attrNameLst>
                                      </p:cBhvr>
                                      <p:tavLst>
                                        <p:tav tm="0">
                                          <p:val>
                                            <p:fltVal val="0"/>
                                          </p:val>
                                        </p:tav>
                                        <p:tav tm="100000">
                                          <p:val>
                                            <p:strVal val="#ppt_w"/>
                                          </p:val>
                                        </p:tav>
                                      </p:tavLst>
                                    </p:anim>
                                    <p:anim calcmode="lin" valueType="num">
                                      <p:cBhvr>
                                        <p:cTn id="8" dur="500" fill="hold"/>
                                        <p:tgtEl>
                                          <p:spTgt spid="457735"/>
                                        </p:tgtEl>
                                        <p:attrNameLst>
                                          <p:attrName>ppt_h</p:attrName>
                                        </p:attrNameLst>
                                      </p:cBhvr>
                                      <p:tavLst>
                                        <p:tav tm="0">
                                          <p:val>
                                            <p:fltVal val="0"/>
                                          </p:val>
                                        </p:tav>
                                        <p:tav tm="100000">
                                          <p:val>
                                            <p:strVal val="#ppt_h"/>
                                          </p:val>
                                        </p:tav>
                                      </p:tavLst>
                                    </p:anim>
                                    <p:anim calcmode="lin" valueType="num">
                                      <p:cBhvr>
                                        <p:cTn id="9" dur="500" fill="hold"/>
                                        <p:tgtEl>
                                          <p:spTgt spid="457735"/>
                                        </p:tgtEl>
                                        <p:attrNameLst>
                                          <p:attrName>ppt_x</p:attrName>
                                        </p:attrNameLst>
                                      </p:cBhvr>
                                      <p:tavLst>
                                        <p:tav tm="0">
                                          <p:val>
                                            <p:fltVal val="0.5"/>
                                          </p:val>
                                        </p:tav>
                                        <p:tav tm="100000">
                                          <p:val>
                                            <p:strVal val="#ppt_x"/>
                                          </p:val>
                                        </p:tav>
                                      </p:tavLst>
                                    </p:anim>
                                    <p:anim calcmode="lin" valueType="num">
                                      <p:cBhvr>
                                        <p:cTn id="10" dur="500" fill="hold"/>
                                        <p:tgtEl>
                                          <p:spTgt spid="457735"/>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457764"/>
                                        </p:tgtEl>
                                        <p:attrNameLst>
                                          <p:attrName>style.visibility</p:attrName>
                                        </p:attrNameLst>
                                      </p:cBhvr>
                                      <p:to>
                                        <p:strVal val="visible"/>
                                      </p:to>
                                    </p:set>
                                    <p:anim calcmode="lin" valueType="num">
                                      <p:cBhvr>
                                        <p:cTn id="15" dur="500" fill="hold"/>
                                        <p:tgtEl>
                                          <p:spTgt spid="457764"/>
                                        </p:tgtEl>
                                        <p:attrNameLst>
                                          <p:attrName>ppt_w</p:attrName>
                                        </p:attrNameLst>
                                      </p:cBhvr>
                                      <p:tavLst>
                                        <p:tav tm="0">
                                          <p:val>
                                            <p:fltVal val="0"/>
                                          </p:val>
                                        </p:tav>
                                        <p:tav tm="100000">
                                          <p:val>
                                            <p:strVal val="#ppt_w"/>
                                          </p:val>
                                        </p:tav>
                                      </p:tavLst>
                                    </p:anim>
                                    <p:anim calcmode="lin" valueType="num">
                                      <p:cBhvr>
                                        <p:cTn id="16" dur="500" fill="hold"/>
                                        <p:tgtEl>
                                          <p:spTgt spid="457764"/>
                                        </p:tgtEl>
                                        <p:attrNameLst>
                                          <p:attrName>ppt_h</p:attrName>
                                        </p:attrNameLst>
                                      </p:cBhvr>
                                      <p:tavLst>
                                        <p:tav tm="0">
                                          <p:val>
                                            <p:fltVal val="0"/>
                                          </p:val>
                                        </p:tav>
                                        <p:tav tm="100000">
                                          <p:val>
                                            <p:strVal val="#ppt_h"/>
                                          </p:val>
                                        </p:tav>
                                      </p:tavLst>
                                    </p:anim>
                                    <p:anim calcmode="lin" valueType="num">
                                      <p:cBhvr>
                                        <p:cTn id="17" dur="500" fill="hold"/>
                                        <p:tgtEl>
                                          <p:spTgt spid="457764"/>
                                        </p:tgtEl>
                                        <p:attrNameLst>
                                          <p:attrName>ppt_x</p:attrName>
                                        </p:attrNameLst>
                                      </p:cBhvr>
                                      <p:tavLst>
                                        <p:tav tm="0">
                                          <p:val>
                                            <p:fltVal val="0.5"/>
                                          </p:val>
                                        </p:tav>
                                        <p:tav tm="100000">
                                          <p:val>
                                            <p:strVal val="#ppt_x"/>
                                          </p:val>
                                        </p:tav>
                                      </p:tavLst>
                                    </p:anim>
                                    <p:anim calcmode="lin" valueType="num">
                                      <p:cBhvr>
                                        <p:cTn id="18" dur="500" fill="hold"/>
                                        <p:tgtEl>
                                          <p:spTgt spid="457764"/>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457761"/>
                                        </p:tgtEl>
                                        <p:attrNameLst>
                                          <p:attrName>style.visibility</p:attrName>
                                        </p:attrNameLst>
                                      </p:cBhvr>
                                      <p:to>
                                        <p:strVal val="visible"/>
                                      </p:to>
                                    </p:set>
                                    <p:anim calcmode="lin" valueType="num">
                                      <p:cBhvr>
                                        <p:cTn id="23" dur="500" fill="hold"/>
                                        <p:tgtEl>
                                          <p:spTgt spid="457761"/>
                                        </p:tgtEl>
                                        <p:attrNameLst>
                                          <p:attrName>ppt_w</p:attrName>
                                        </p:attrNameLst>
                                      </p:cBhvr>
                                      <p:tavLst>
                                        <p:tav tm="0">
                                          <p:val>
                                            <p:fltVal val="0"/>
                                          </p:val>
                                        </p:tav>
                                        <p:tav tm="100000">
                                          <p:val>
                                            <p:strVal val="#ppt_w"/>
                                          </p:val>
                                        </p:tav>
                                      </p:tavLst>
                                    </p:anim>
                                    <p:anim calcmode="lin" valueType="num">
                                      <p:cBhvr>
                                        <p:cTn id="24" dur="500" fill="hold"/>
                                        <p:tgtEl>
                                          <p:spTgt spid="457761"/>
                                        </p:tgtEl>
                                        <p:attrNameLst>
                                          <p:attrName>ppt_h</p:attrName>
                                        </p:attrNameLst>
                                      </p:cBhvr>
                                      <p:tavLst>
                                        <p:tav tm="0">
                                          <p:val>
                                            <p:fltVal val="0"/>
                                          </p:val>
                                        </p:tav>
                                        <p:tav tm="100000">
                                          <p:val>
                                            <p:strVal val="#ppt_h"/>
                                          </p:val>
                                        </p:tav>
                                      </p:tavLst>
                                    </p:anim>
                                    <p:anim calcmode="lin" valueType="num">
                                      <p:cBhvr>
                                        <p:cTn id="25" dur="500" fill="hold"/>
                                        <p:tgtEl>
                                          <p:spTgt spid="457761"/>
                                        </p:tgtEl>
                                        <p:attrNameLst>
                                          <p:attrName>ppt_x</p:attrName>
                                        </p:attrNameLst>
                                      </p:cBhvr>
                                      <p:tavLst>
                                        <p:tav tm="0">
                                          <p:val>
                                            <p:fltVal val="0.5"/>
                                          </p:val>
                                        </p:tav>
                                        <p:tav tm="100000">
                                          <p:val>
                                            <p:strVal val="#ppt_x"/>
                                          </p:val>
                                        </p:tav>
                                      </p:tavLst>
                                    </p:anim>
                                    <p:anim calcmode="lin" valueType="num">
                                      <p:cBhvr>
                                        <p:cTn id="26" dur="500" fill="hold"/>
                                        <p:tgtEl>
                                          <p:spTgt spid="45776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7761" grpId="0" autoUpdateAnimBg="0"/>
      <p:bldP spid="457764" grpId="0" autoUpdateAnimBg="0"/>
      <p:bldP spid="45773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descr="Green marble"/>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32838" name="Rectangle 6"/>
          <p:cNvSpPr>
            <a:spLocks noChangeArrowheads="1"/>
          </p:cNvSpPr>
          <p:nvPr/>
        </p:nvSpPr>
        <p:spPr bwMode="auto">
          <a:xfrm>
            <a:off x="1019175" y="3303588"/>
            <a:ext cx="7086600" cy="2822575"/>
          </a:xfrm>
          <a:prstGeom prst="rect">
            <a:avLst/>
          </a:prstGeom>
          <a:noFill/>
          <a:ln w="76200">
            <a:solidFill>
              <a:srgbClr val="FAFD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97283" name="Text Box 7"/>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Arial" charset="0"/>
              </a:rPr>
              <a:t> </a:t>
            </a:r>
          </a:p>
        </p:txBody>
      </p:sp>
      <p:sp>
        <p:nvSpPr>
          <p:cNvPr id="97284" name="Text Box 9"/>
          <p:cNvSpPr txBox="1">
            <a:spLocks noChangeArrowheads="1"/>
          </p:cNvSpPr>
          <p:nvPr/>
        </p:nvSpPr>
        <p:spPr bwMode="auto">
          <a:xfrm>
            <a:off x="647700" y="3541713"/>
            <a:ext cx="6307138"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3600" b="1">
              <a:solidFill>
                <a:srgbClr val="00FF00"/>
              </a:solidFill>
              <a:latin typeface="Arial" charset="0"/>
            </a:endParaRPr>
          </a:p>
        </p:txBody>
      </p:sp>
      <p:sp>
        <p:nvSpPr>
          <p:cNvPr id="632848" name="Text Box 16"/>
          <p:cNvSpPr txBox="1">
            <a:spLocks noChangeArrowheads="1"/>
          </p:cNvSpPr>
          <p:nvPr/>
        </p:nvSpPr>
        <p:spPr bwMode="auto">
          <a:xfrm>
            <a:off x="2555875" y="1878013"/>
            <a:ext cx="4062413" cy="579437"/>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sz="3200" b="1" i="1" dirty="0" err="1">
                <a:solidFill>
                  <a:srgbClr val="00FF00"/>
                </a:solidFill>
                <a:latin typeface="Arial" charset="0"/>
              </a:rPr>
              <a:t>උත්පත්ති</a:t>
            </a:r>
            <a:r>
              <a:rPr lang="en-US" sz="3200" b="1" i="1" dirty="0">
                <a:solidFill>
                  <a:srgbClr val="00FF00"/>
                </a:solidFill>
                <a:latin typeface="Arial" charset="0"/>
              </a:rPr>
              <a:t> 12:1-3</a:t>
            </a:r>
          </a:p>
        </p:txBody>
      </p:sp>
      <p:sp>
        <p:nvSpPr>
          <p:cNvPr id="632849" name="Rectangle 17"/>
          <p:cNvSpPr>
            <a:spLocks noChangeArrowheads="1"/>
          </p:cNvSpPr>
          <p:nvPr/>
        </p:nvSpPr>
        <p:spPr bwMode="auto">
          <a:xfrm>
            <a:off x="3249613" y="1323975"/>
            <a:ext cx="2651125" cy="582613"/>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defRPr/>
            </a:pPr>
            <a:r>
              <a:rPr lang="en-US" sz="3200" b="1">
                <a:solidFill>
                  <a:srgbClr val="FAFD00"/>
                </a:solidFill>
                <a:latin typeface="Arial" charset="0"/>
                <a:cs typeface="MS PGothic" charset="0"/>
              </a:rPr>
              <a:t>(</a:t>
            </a:r>
            <a:r>
              <a:rPr lang="ja-JP" altLang="en-US" sz="3200" b="1">
                <a:solidFill>
                  <a:srgbClr val="FAFD00"/>
                </a:solidFill>
                <a:latin typeface="Arial" charset="0"/>
                <a:cs typeface="MS PGothic" charset="0"/>
              </a:rPr>
              <a:t>“</a:t>
            </a:r>
            <a:r>
              <a:rPr lang="en-US" altLang="ja-JP" sz="3200" b="1">
                <a:solidFill>
                  <a:srgbClr val="FAFD00"/>
                </a:solidFill>
                <a:latin typeface="Arial" charset="0"/>
                <a:cs typeface="MS PGothic" charset="0"/>
              </a:rPr>
              <a:t>කැඳවීම</a:t>
            </a:r>
            <a:r>
              <a:rPr lang="ja-JP" altLang="en-US" sz="3200" b="1">
                <a:solidFill>
                  <a:srgbClr val="FAFD00"/>
                </a:solidFill>
                <a:latin typeface="Arial" charset="0"/>
                <a:cs typeface="MS PGothic" charset="0"/>
              </a:rPr>
              <a:t>”</a:t>
            </a:r>
            <a:r>
              <a:rPr lang="en-US" altLang="ja-JP" sz="3200" b="1">
                <a:solidFill>
                  <a:srgbClr val="FAFD00"/>
                </a:solidFill>
                <a:latin typeface="Arial" charset="0"/>
                <a:cs typeface="MS PGothic" charset="0"/>
              </a:rPr>
              <a:t>)</a:t>
            </a:r>
            <a:endParaRPr lang="en-US" sz="2400">
              <a:solidFill>
                <a:srgbClr val="00FF00"/>
              </a:solidFill>
              <a:latin typeface="Arial" charset="0"/>
              <a:cs typeface="MS PGothic" charset="0"/>
            </a:endParaRPr>
          </a:p>
        </p:txBody>
      </p:sp>
      <p:grpSp>
        <p:nvGrpSpPr>
          <p:cNvPr id="2" name="Group 22"/>
          <p:cNvGrpSpPr>
            <a:grpSpLocks/>
          </p:cNvGrpSpPr>
          <p:nvPr/>
        </p:nvGrpSpPr>
        <p:grpSpPr bwMode="auto">
          <a:xfrm>
            <a:off x="2300288" y="2451100"/>
            <a:ext cx="4387850" cy="1246188"/>
            <a:chOff x="1449" y="1544"/>
            <a:chExt cx="2764" cy="785"/>
          </a:xfrm>
        </p:grpSpPr>
        <p:sp>
          <p:nvSpPr>
            <p:cNvPr id="632850" name="Line 18"/>
            <p:cNvSpPr>
              <a:spLocks noChangeShapeType="1"/>
            </p:cNvSpPr>
            <p:nvPr/>
          </p:nvSpPr>
          <p:spPr bwMode="auto">
            <a:xfrm flipH="1">
              <a:off x="1449" y="1555"/>
              <a:ext cx="1410" cy="758"/>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632851" name="Line 19"/>
            <p:cNvSpPr>
              <a:spLocks noChangeShapeType="1"/>
            </p:cNvSpPr>
            <p:nvPr/>
          </p:nvSpPr>
          <p:spPr bwMode="auto">
            <a:xfrm flipH="1">
              <a:off x="2859" y="1544"/>
              <a:ext cx="0" cy="785"/>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632852" name="Line 20"/>
            <p:cNvSpPr>
              <a:spLocks noChangeShapeType="1"/>
            </p:cNvSpPr>
            <p:nvPr/>
          </p:nvSpPr>
          <p:spPr bwMode="auto">
            <a:xfrm>
              <a:off x="2850" y="1553"/>
              <a:ext cx="1363" cy="760"/>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97288" name="Text Box 25"/>
          <p:cNvSpPr txBox="1">
            <a:spLocks noChangeArrowheads="1"/>
          </p:cNvSpPr>
          <p:nvPr/>
        </p:nvSpPr>
        <p:spPr bwMode="auto">
          <a:xfrm>
            <a:off x="8602663" y="6464300"/>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5</a:t>
            </a:r>
            <a:endParaRPr lang="en-US" sz="1600">
              <a:solidFill>
                <a:srgbClr val="FFA27C"/>
              </a:solidFill>
              <a:latin typeface="Comic Sans MS" charset="0"/>
            </a:endParaRPr>
          </a:p>
        </p:txBody>
      </p:sp>
      <p:grpSp>
        <p:nvGrpSpPr>
          <p:cNvPr id="97289" name="Group 26"/>
          <p:cNvGrpSpPr>
            <a:grpSpLocks/>
          </p:cNvGrpSpPr>
          <p:nvPr/>
        </p:nvGrpSpPr>
        <p:grpSpPr bwMode="auto">
          <a:xfrm>
            <a:off x="8002588" y="3436938"/>
            <a:ext cx="996950" cy="1843087"/>
            <a:chOff x="5041" y="2165"/>
            <a:chExt cx="628" cy="1161"/>
          </a:xfrm>
        </p:grpSpPr>
        <p:sp>
          <p:nvSpPr>
            <p:cNvPr id="97307" name="Freeform 27"/>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97308" name="AutoShape 28"/>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97309" name="Rectangle 29"/>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97310" name="Line 30"/>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7311" name="Rectangle 31"/>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97312" name="Rectangle 32"/>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97313" name="Line 33"/>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7314" name="Line 34"/>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7315" name="Line 35"/>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7316" name="Line 36"/>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7317" name="Line 37"/>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7318" name="Line 38"/>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7319" name="Line 39"/>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7320" name="Line 40"/>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7321" name="Line 41"/>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7322" name="Line 42"/>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7323" name="Rectangle 43"/>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රාජකීය</a:t>
              </a:r>
            </a:p>
          </p:txBody>
        </p:sp>
        <p:sp>
          <p:nvSpPr>
            <p:cNvPr id="97324" name="Rectangle 44"/>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sp>
          <p:nvSpPr>
            <p:cNvPr id="632877" name="Rectangle 45"/>
            <p:cNvSpPr>
              <a:spLocks noChangeArrowheads="1"/>
            </p:cNvSpPr>
            <p:nvPr/>
          </p:nvSpPr>
          <p:spPr bwMode="auto">
            <a:xfrm>
              <a:off x="5072" y="2387"/>
              <a:ext cx="502" cy="144"/>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cs typeface="MS PGothic" charset="0"/>
                </a:rPr>
                <a:t> ••• බෙදීම••• </a:t>
              </a:r>
            </a:p>
          </p:txBody>
        </p:sp>
        <p:sp>
          <p:nvSpPr>
            <p:cNvPr id="97326" name="Rectangle 46"/>
            <p:cNvSpPr>
              <a:spLocks noChangeArrowheads="1"/>
            </p:cNvSpPr>
            <p:nvPr/>
          </p:nvSpPr>
          <p:spPr bwMode="auto">
            <a:xfrm>
              <a:off x="5060" y="2503"/>
              <a:ext cx="590"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North       South</a:t>
              </a:r>
            </a:p>
          </p:txBody>
        </p:sp>
        <p:sp>
          <p:nvSpPr>
            <p:cNvPr id="632879" name="Rectangle 47"/>
            <p:cNvSpPr>
              <a:spLocks noChangeArrowheads="1"/>
            </p:cNvSpPr>
            <p:nvPr/>
          </p:nvSpPr>
          <p:spPr bwMode="auto">
            <a:xfrm>
              <a:off x="5041" y="2824"/>
              <a:ext cx="612" cy="133"/>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latin typeface="Helvetica" charset="0"/>
                  <a:cs typeface="MS PGothic" charset="0"/>
                </a:rPr>
                <a:t>අනාගතවක්තෘවරුන්</a:t>
              </a:r>
            </a:p>
          </p:txBody>
        </p:sp>
        <p:grpSp>
          <p:nvGrpSpPr>
            <p:cNvPr id="97328" name="Group 48"/>
            <p:cNvGrpSpPr>
              <a:grpSpLocks/>
            </p:cNvGrpSpPr>
            <p:nvPr/>
          </p:nvGrpSpPr>
          <p:grpSpPr bwMode="auto">
            <a:xfrm>
              <a:off x="5078" y="2615"/>
              <a:ext cx="587" cy="238"/>
              <a:chOff x="5078" y="2615"/>
              <a:chExt cx="587" cy="238"/>
            </a:xfrm>
          </p:grpSpPr>
          <p:sp>
            <p:nvSpPr>
              <p:cNvPr id="97329" name="Rectangle 49"/>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Israel</a:t>
                </a:r>
              </a:p>
            </p:txBody>
          </p:sp>
          <p:sp>
            <p:nvSpPr>
              <p:cNvPr id="97330" name="Rectangle 50"/>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97331" name="Rectangle 51"/>
              <p:cNvSpPr>
                <a:spLocks noChangeArrowheads="1"/>
              </p:cNvSpPr>
              <p:nvPr/>
            </p:nvSpPr>
            <p:spPr bwMode="auto">
              <a:xfrm>
                <a:off x="5105" y="2720"/>
                <a:ext cx="470"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grpSp>
      <p:sp>
        <p:nvSpPr>
          <p:cNvPr id="97290" name="Text Box 52"/>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632885" name="Rectangle 53"/>
          <p:cNvSpPr>
            <a:spLocks noChangeArrowheads="1"/>
          </p:cNvSpPr>
          <p:nvPr/>
        </p:nvSpPr>
        <p:spPr bwMode="auto">
          <a:xfrm>
            <a:off x="8116888"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45</a:t>
            </a:r>
          </a:p>
        </p:txBody>
      </p:sp>
      <p:grpSp>
        <p:nvGrpSpPr>
          <p:cNvPr id="6" name="Group 54"/>
          <p:cNvGrpSpPr>
            <a:grpSpLocks/>
          </p:cNvGrpSpPr>
          <p:nvPr/>
        </p:nvGrpSpPr>
        <p:grpSpPr bwMode="auto">
          <a:xfrm>
            <a:off x="1009650" y="3643313"/>
            <a:ext cx="7208838" cy="2449512"/>
            <a:chOff x="638" y="2304"/>
            <a:chExt cx="4541" cy="1543"/>
          </a:xfrm>
        </p:grpSpPr>
        <p:sp>
          <p:nvSpPr>
            <p:cNvPr id="632887" name="Rectangle 55"/>
            <p:cNvSpPr>
              <a:spLocks noChangeArrowheads="1"/>
            </p:cNvSpPr>
            <p:nvPr/>
          </p:nvSpPr>
          <p:spPr bwMode="auto">
            <a:xfrm>
              <a:off x="2269" y="3248"/>
              <a:ext cx="1163" cy="599"/>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p>
              <a:pPr algn="ctr">
                <a:defRPr/>
              </a:pPr>
              <a:r>
                <a:rPr lang="en-US" b="1" i="1">
                  <a:solidFill>
                    <a:srgbClr val="00FF00"/>
                  </a:solidFill>
                  <a:latin typeface="Arial" charset="0"/>
                  <a:cs typeface="MS PGothic" charset="0"/>
                </a:rPr>
                <a:t>2 සාමුවෙල්</a:t>
              </a:r>
            </a:p>
            <a:p>
              <a:pPr algn="ctr">
                <a:defRPr/>
              </a:pPr>
              <a:r>
                <a:rPr lang="en-US" b="1" i="1">
                  <a:solidFill>
                    <a:srgbClr val="00FF00"/>
                  </a:solidFill>
                  <a:latin typeface="Arial" charset="0"/>
                  <a:cs typeface="MS PGothic" charset="0"/>
                </a:rPr>
                <a:t>7:4 -16</a:t>
              </a:r>
            </a:p>
          </p:txBody>
        </p:sp>
        <p:sp>
          <p:nvSpPr>
            <p:cNvPr id="632888" name="Rectangle 56"/>
            <p:cNvSpPr>
              <a:spLocks noChangeArrowheads="1"/>
            </p:cNvSpPr>
            <p:nvPr/>
          </p:nvSpPr>
          <p:spPr bwMode="auto">
            <a:xfrm>
              <a:off x="638" y="3247"/>
              <a:ext cx="1294" cy="599"/>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p>
              <a:pPr algn="ctr">
                <a:defRPr/>
              </a:pPr>
              <a:r>
                <a:rPr lang="en-US" b="1" i="1">
                  <a:solidFill>
                    <a:srgbClr val="00FF00"/>
                  </a:solidFill>
                  <a:latin typeface="Arial" charset="0"/>
                  <a:cs typeface="MS PGothic" charset="0"/>
                </a:rPr>
                <a:t>ද්විතීය කථාව</a:t>
              </a:r>
            </a:p>
            <a:p>
              <a:pPr algn="ctr">
                <a:defRPr/>
              </a:pPr>
              <a:r>
                <a:rPr lang="en-US" b="1" i="1">
                  <a:solidFill>
                    <a:srgbClr val="00FF00"/>
                  </a:solidFill>
                  <a:latin typeface="Arial" charset="0"/>
                  <a:cs typeface="MS PGothic" charset="0"/>
                </a:rPr>
                <a:t>30:1-10</a:t>
              </a:r>
            </a:p>
          </p:txBody>
        </p:sp>
        <p:sp>
          <p:nvSpPr>
            <p:cNvPr id="632889" name="Rectangle 57"/>
            <p:cNvSpPr>
              <a:spLocks noChangeArrowheads="1"/>
            </p:cNvSpPr>
            <p:nvPr/>
          </p:nvSpPr>
          <p:spPr bwMode="auto">
            <a:xfrm>
              <a:off x="3628" y="3246"/>
              <a:ext cx="1024" cy="599"/>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p>
              <a:pPr algn="ctr">
                <a:defRPr/>
              </a:pPr>
              <a:r>
                <a:rPr lang="en-US" b="1" i="1">
                  <a:solidFill>
                    <a:srgbClr val="00FF00"/>
                  </a:solidFill>
                  <a:latin typeface="Arial" charset="0"/>
                  <a:cs typeface="MS PGothic" charset="0"/>
                </a:rPr>
                <a:t>යෙරමියා</a:t>
              </a:r>
            </a:p>
            <a:p>
              <a:pPr algn="ctr">
                <a:defRPr/>
              </a:pPr>
              <a:r>
                <a:rPr lang="en-US" b="1" i="1">
                  <a:solidFill>
                    <a:srgbClr val="00FF00"/>
                  </a:solidFill>
                  <a:latin typeface="Arial" charset="0"/>
                  <a:cs typeface="MS PGothic" charset="0"/>
                </a:rPr>
                <a:t>31:31-33</a:t>
              </a:r>
            </a:p>
          </p:txBody>
        </p:sp>
        <p:sp>
          <p:nvSpPr>
            <p:cNvPr id="632890" name="Text Box 58"/>
            <p:cNvSpPr txBox="1">
              <a:spLocks noChangeArrowheads="1"/>
            </p:cNvSpPr>
            <p:nvPr/>
          </p:nvSpPr>
          <p:spPr bwMode="auto">
            <a:xfrm>
              <a:off x="3279" y="2304"/>
              <a:ext cx="1900" cy="407"/>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sz="3600" b="1" dirty="0" err="1">
                  <a:solidFill>
                    <a:srgbClr val="00FF00"/>
                  </a:solidFill>
                  <a:latin typeface="Arial" charset="0"/>
                </a:rPr>
                <a:t>ආශිර්වාදය</a:t>
              </a:r>
              <a:endParaRPr lang="en-US" sz="3600" b="1" dirty="0">
                <a:solidFill>
                  <a:srgbClr val="00FF00"/>
                </a:solidFill>
                <a:latin typeface="Arial" charset="0"/>
              </a:endParaRPr>
            </a:p>
          </p:txBody>
        </p:sp>
        <p:sp>
          <p:nvSpPr>
            <p:cNvPr id="632891" name="Text Box 59"/>
            <p:cNvSpPr txBox="1">
              <a:spLocks noChangeArrowheads="1"/>
            </p:cNvSpPr>
            <p:nvPr/>
          </p:nvSpPr>
          <p:spPr bwMode="auto">
            <a:xfrm>
              <a:off x="2345" y="2312"/>
              <a:ext cx="992" cy="404"/>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sz="3600" b="1">
                  <a:solidFill>
                    <a:srgbClr val="00FF00"/>
                  </a:solidFill>
                  <a:latin typeface="Arial" charset="0"/>
                </a:rPr>
                <a:t>බීජය</a:t>
              </a:r>
            </a:p>
          </p:txBody>
        </p:sp>
        <p:sp>
          <p:nvSpPr>
            <p:cNvPr id="632892" name="Text Box 60"/>
            <p:cNvSpPr txBox="1">
              <a:spLocks noChangeArrowheads="1"/>
            </p:cNvSpPr>
            <p:nvPr/>
          </p:nvSpPr>
          <p:spPr bwMode="auto">
            <a:xfrm>
              <a:off x="944" y="2305"/>
              <a:ext cx="1243" cy="404"/>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sz="3600" b="1" dirty="0" err="1">
                  <a:solidFill>
                    <a:srgbClr val="00FF00"/>
                  </a:solidFill>
                  <a:latin typeface="Arial" charset="0"/>
                </a:rPr>
                <a:t>දේශය</a:t>
              </a:r>
              <a:endParaRPr lang="en-US" sz="3600" b="1" dirty="0">
                <a:solidFill>
                  <a:srgbClr val="00FF00"/>
                </a:solidFill>
                <a:latin typeface="Arial" charset="0"/>
              </a:endParaRPr>
            </a:p>
          </p:txBody>
        </p:sp>
        <p:sp>
          <p:nvSpPr>
            <p:cNvPr id="632893" name="Text Box 61"/>
            <p:cNvSpPr txBox="1">
              <a:spLocks noChangeArrowheads="1"/>
            </p:cNvSpPr>
            <p:nvPr/>
          </p:nvSpPr>
          <p:spPr bwMode="auto">
            <a:xfrm>
              <a:off x="920" y="2749"/>
              <a:ext cx="1205" cy="442"/>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sz="4000" dirty="0" err="1">
                  <a:solidFill>
                    <a:srgbClr val="FAFD00"/>
                  </a:solidFill>
                  <a:latin typeface="Arial" charset="0"/>
                </a:rPr>
                <a:t>දේශය</a:t>
              </a:r>
              <a:endParaRPr lang="en-US" sz="4000" dirty="0">
                <a:solidFill>
                  <a:srgbClr val="FAFD00"/>
                </a:solidFill>
                <a:latin typeface="Arial" charset="0"/>
              </a:endParaRPr>
            </a:p>
          </p:txBody>
        </p:sp>
        <p:sp>
          <p:nvSpPr>
            <p:cNvPr id="632894" name="Text Box 62"/>
            <p:cNvSpPr txBox="1">
              <a:spLocks noChangeArrowheads="1"/>
            </p:cNvSpPr>
            <p:nvPr/>
          </p:nvSpPr>
          <p:spPr bwMode="auto">
            <a:xfrm>
              <a:off x="3532" y="2749"/>
              <a:ext cx="1386" cy="442"/>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sz="4000" dirty="0" err="1">
                  <a:solidFill>
                    <a:srgbClr val="FAFD00"/>
                  </a:solidFill>
                  <a:latin typeface="Arial" charset="0"/>
                </a:rPr>
                <a:t>නව</a:t>
              </a:r>
              <a:endParaRPr lang="en-US" sz="4000" dirty="0">
                <a:solidFill>
                  <a:srgbClr val="FAFD00"/>
                </a:solidFill>
                <a:latin typeface="Arial" charset="0"/>
              </a:endParaRPr>
            </a:p>
          </p:txBody>
        </p:sp>
        <p:sp>
          <p:nvSpPr>
            <p:cNvPr id="632895" name="Text Box 63"/>
            <p:cNvSpPr txBox="1">
              <a:spLocks noChangeArrowheads="1"/>
            </p:cNvSpPr>
            <p:nvPr/>
          </p:nvSpPr>
          <p:spPr bwMode="auto">
            <a:xfrm>
              <a:off x="2171" y="2757"/>
              <a:ext cx="1386" cy="442"/>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sz="4000">
                  <a:solidFill>
                    <a:srgbClr val="FAFD00"/>
                  </a:solidFill>
                  <a:latin typeface="Arial" charset="0"/>
                </a:rPr>
                <a:t>දාවිත්</a:t>
              </a:r>
            </a:p>
          </p:txBody>
        </p:sp>
      </p:grpSp>
      <p:sp>
        <p:nvSpPr>
          <p:cNvPr id="632896" name="Text Box 64"/>
          <p:cNvSpPr txBox="1">
            <a:spLocks noChangeArrowheads="1"/>
          </p:cNvSpPr>
          <p:nvPr/>
        </p:nvSpPr>
        <p:spPr bwMode="auto">
          <a:xfrm>
            <a:off x="5253038" y="3635375"/>
            <a:ext cx="29051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sz="3600" b="1" dirty="0" err="1">
                <a:solidFill>
                  <a:schemeClr val="tx1"/>
                </a:solidFill>
                <a:latin typeface="Arial" charset="0"/>
              </a:rPr>
              <a:t>ආශිර්වාදය</a:t>
            </a:r>
            <a:endParaRPr lang="en-US" sz="3600" b="1" dirty="0">
              <a:solidFill>
                <a:schemeClr val="tx1"/>
              </a:solidFill>
              <a:latin typeface="Arial" charset="0"/>
            </a:endParaRPr>
          </a:p>
        </p:txBody>
      </p:sp>
      <p:sp>
        <p:nvSpPr>
          <p:cNvPr id="632897" name="Text Box 65"/>
          <p:cNvSpPr txBox="1">
            <a:spLocks noChangeArrowheads="1"/>
          </p:cNvSpPr>
          <p:nvPr/>
        </p:nvSpPr>
        <p:spPr bwMode="auto">
          <a:xfrm>
            <a:off x="3719513" y="3641725"/>
            <a:ext cx="1574800"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sz="3600" b="1">
                <a:solidFill>
                  <a:schemeClr val="tx1"/>
                </a:solidFill>
                <a:latin typeface="Arial" charset="0"/>
              </a:rPr>
              <a:t>බීජය</a:t>
            </a:r>
          </a:p>
        </p:txBody>
      </p:sp>
      <p:sp>
        <p:nvSpPr>
          <p:cNvPr id="632898" name="Text Box 66"/>
          <p:cNvSpPr txBox="1">
            <a:spLocks noChangeArrowheads="1"/>
          </p:cNvSpPr>
          <p:nvPr/>
        </p:nvSpPr>
        <p:spPr bwMode="auto">
          <a:xfrm>
            <a:off x="1446213" y="3625850"/>
            <a:ext cx="2082800"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sz="3600" b="1" dirty="0" err="1">
                <a:solidFill>
                  <a:schemeClr val="tx1"/>
                </a:solidFill>
                <a:latin typeface="Arial" charset="0"/>
              </a:rPr>
              <a:t>දේශය</a:t>
            </a:r>
            <a:endParaRPr lang="en-US" sz="3600" b="1" dirty="0">
              <a:solidFill>
                <a:schemeClr val="tx1"/>
              </a:solidFill>
              <a:latin typeface="Arial" charset="0"/>
            </a:endParaRPr>
          </a:p>
        </p:txBody>
      </p:sp>
      <p:sp>
        <p:nvSpPr>
          <p:cNvPr id="632899" name="AutoShape 67"/>
          <p:cNvSpPr>
            <a:spLocks noChangeArrowheads="1"/>
          </p:cNvSpPr>
          <p:nvPr/>
        </p:nvSpPr>
        <p:spPr bwMode="auto">
          <a:xfrm>
            <a:off x="1552575" y="3683000"/>
            <a:ext cx="6386513" cy="1355725"/>
          </a:xfrm>
          <a:prstGeom prst="roundRect">
            <a:avLst>
              <a:gd name="adj" fmla="val 16667"/>
            </a:avLst>
          </a:prstGeom>
          <a:noFill/>
          <a:ln w="76200">
            <a:solidFill>
              <a:srgbClr val="F8131B"/>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cs typeface="MS PGothic" charset="0"/>
            </a:endParaRPr>
          </a:p>
        </p:txBody>
      </p:sp>
      <p:sp>
        <p:nvSpPr>
          <p:cNvPr id="3" name="Title 2"/>
          <p:cNvSpPr>
            <a:spLocks noGrp="1"/>
          </p:cNvSpPr>
          <p:nvPr>
            <p:ph type="title" idx="4294967295"/>
          </p:nvPr>
        </p:nvSpPr>
        <p:spPr>
          <a:xfrm>
            <a:off x="457200" y="588963"/>
            <a:ext cx="8229600" cy="766762"/>
          </a:xfrm>
          <a:prstGeom prst="rect">
            <a:avLst/>
          </a:prstGeom>
          <a:ln w="12700">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defRPr/>
            </a:pPr>
            <a:r>
              <a:rPr lang="en-US" b="1">
                <a:solidFill>
                  <a:srgbClr val="FAFD00"/>
                </a:solidFill>
                <a:latin typeface="Iskoola Pota" charset="0"/>
                <a:cs typeface="Iskoola Pota" charset="0"/>
              </a:rPr>
              <a:t>ආබ්‍රහම්ගේ ගිවිසුම</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32898"/>
                                        </p:tgtEl>
                                        <p:attrNameLst>
                                          <p:attrName>style.visibility</p:attrName>
                                        </p:attrNameLst>
                                      </p:cBhvr>
                                      <p:to>
                                        <p:strVal val="visible"/>
                                      </p:to>
                                    </p:set>
                                    <p:animEffect transition="in" filter="wipe(left)">
                                      <p:cBhvr>
                                        <p:cTn id="17" dur="500"/>
                                        <p:tgtEl>
                                          <p:spTgt spid="63289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32897"/>
                                        </p:tgtEl>
                                        <p:attrNameLst>
                                          <p:attrName>style.visibility</p:attrName>
                                        </p:attrNameLst>
                                      </p:cBhvr>
                                      <p:to>
                                        <p:strVal val="visible"/>
                                      </p:to>
                                    </p:set>
                                    <p:animEffect transition="in" filter="wipe(left)">
                                      <p:cBhvr>
                                        <p:cTn id="22" dur="500"/>
                                        <p:tgtEl>
                                          <p:spTgt spid="63289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32896"/>
                                        </p:tgtEl>
                                        <p:attrNameLst>
                                          <p:attrName>style.visibility</p:attrName>
                                        </p:attrNameLst>
                                      </p:cBhvr>
                                      <p:to>
                                        <p:strVal val="visible"/>
                                      </p:to>
                                    </p:set>
                                    <p:animEffect transition="in" filter="wipe(left)">
                                      <p:cBhvr>
                                        <p:cTn id="27" dur="500"/>
                                        <p:tgtEl>
                                          <p:spTgt spid="632896"/>
                                        </p:tgtEl>
                                      </p:cBhvr>
                                    </p:animEffect>
                                  </p:childTnLst>
                                </p:cTn>
                              </p:par>
                            </p:childTnLst>
                          </p:cTn>
                        </p:par>
                        <p:par>
                          <p:cTn id="28" fill="hold" nodeType="afterGroup">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632899"/>
                                        </p:tgtEl>
                                        <p:attrNameLst>
                                          <p:attrName>style.visibility</p:attrName>
                                        </p:attrNameLst>
                                      </p:cBhvr>
                                      <p:to>
                                        <p:strVal val="visible"/>
                                      </p:to>
                                    </p:set>
                                    <p:animEffect transition="in" filter="wipe(left)">
                                      <p:cBhvr>
                                        <p:cTn id="31" dur="500"/>
                                        <p:tgtEl>
                                          <p:spTgt spid="6328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2896" grpId="0" autoUpdateAnimBg="0"/>
      <p:bldP spid="632897" grpId="0" autoUpdateAnimBg="0"/>
      <p:bldP spid="632898" grpId="0" autoUpdateAnimBg="0"/>
      <p:bldP spid="63289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9329" name="Group 113"/>
          <p:cNvGrpSpPr>
            <a:grpSpLocks/>
          </p:cNvGrpSpPr>
          <p:nvPr/>
        </p:nvGrpSpPr>
        <p:grpSpPr bwMode="auto">
          <a:xfrm>
            <a:off x="6083300" y="1136650"/>
            <a:ext cx="1289050" cy="1435100"/>
            <a:chOff x="1084" y="711"/>
            <a:chExt cx="2950" cy="2769"/>
          </a:xfrm>
        </p:grpSpPr>
        <p:grpSp>
          <p:nvGrpSpPr>
            <p:cNvPr id="99424" name="Group 114"/>
            <p:cNvGrpSpPr>
              <a:grpSpLocks/>
            </p:cNvGrpSpPr>
            <p:nvPr/>
          </p:nvGrpSpPr>
          <p:grpSpPr bwMode="auto">
            <a:xfrm>
              <a:off x="1084" y="711"/>
              <a:ext cx="2950" cy="2769"/>
              <a:chOff x="2707" y="548"/>
              <a:chExt cx="2950" cy="2769"/>
            </a:xfrm>
          </p:grpSpPr>
          <p:grpSp>
            <p:nvGrpSpPr>
              <p:cNvPr id="99430" name="Group 115"/>
              <p:cNvGrpSpPr>
                <a:grpSpLocks/>
              </p:cNvGrpSpPr>
              <p:nvPr/>
            </p:nvGrpSpPr>
            <p:grpSpPr bwMode="auto">
              <a:xfrm>
                <a:off x="3180" y="1046"/>
                <a:ext cx="2105" cy="1421"/>
                <a:chOff x="578" y="2316"/>
                <a:chExt cx="2105" cy="1421"/>
              </a:xfrm>
            </p:grpSpPr>
            <p:sp>
              <p:nvSpPr>
                <p:cNvPr id="99432"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99433"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pic>
            <p:nvPicPr>
              <p:cNvPr id="99431" name="Picture 118"/>
              <p:cNvPicPr>
                <a:picLocks noChangeArrowheads="1"/>
              </p:cNvPicPr>
              <p:nvPr/>
            </p:nvPicPr>
            <p:blipFill>
              <a:blip r:embed="rId4">
                <a:lum bright="-14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99425" name="Freeform 119"/>
            <p:cNvSpPr>
              <a:spLocks/>
            </p:cNvSpPr>
            <p:nvPr/>
          </p:nvSpPr>
          <p:spPr bwMode="auto">
            <a:xfrm>
              <a:off x="1616" y="2649"/>
              <a:ext cx="88" cy="277"/>
            </a:xfrm>
            <a:custGeom>
              <a:avLst/>
              <a:gdLst>
                <a:gd name="T0" fmla="*/ 251 w 85"/>
                <a:gd name="T1" fmla="*/ 3 h 318"/>
                <a:gd name="T2" fmla="*/ 218 w 85"/>
                <a:gd name="T3" fmla="*/ 3 h 318"/>
                <a:gd name="T4" fmla="*/ 165 w 85"/>
                <a:gd name="T5" fmla="*/ 3 h 318"/>
                <a:gd name="T6" fmla="*/ 189 w 85"/>
                <a:gd name="T7" fmla="*/ 3 h 318"/>
                <a:gd name="T8" fmla="*/ 218 w 85"/>
                <a:gd name="T9" fmla="*/ 3 h 318"/>
                <a:gd name="T10" fmla="*/ 129 w 85"/>
                <a:gd name="T11" fmla="*/ 3 h 318"/>
                <a:gd name="T12" fmla="*/ 129 w 85"/>
                <a:gd name="T13" fmla="*/ 3 h 318"/>
                <a:gd name="T14" fmla="*/ 165 w 85"/>
                <a:gd name="T15" fmla="*/ 3 h 318"/>
                <a:gd name="T16" fmla="*/ 98 w 85"/>
                <a:gd name="T17" fmla="*/ 3 h 318"/>
                <a:gd name="T18" fmla="*/ 129 w 85"/>
                <a:gd name="T19" fmla="*/ 3 h 318"/>
                <a:gd name="T20" fmla="*/ 165 w 85"/>
                <a:gd name="T21" fmla="*/ 3 h 318"/>
                <a:gd name="T22" fmla="*/ 129 w 85"/>
                <a:gd name="T23" fmla="*/ 3 h 318"/>
                <a:gd name="T24" fmla="*/ 165 w 85"/>
                <a:gd name="T25" fmla="*/ 3 h 318"/>
                <a:gd name="T26" fmla="*/ 129 w 85"/>
                <a:gd name="T27" fmla="*/ 3 h 318"/>
                <a:gd name="T28" fmla="*/ 165 w 85"/>
                <a:gd name="T29" fmla="*/ 3 h 318"/>
                <a:gd name="T30" fmla="*/ 189 w 85"/>
                <a:gd name="T31" fmla="*/ 3 h 318"/>
                <a:gd name="T32" fmla="*/ 251 w 85"/>
                <a:gd name="T33" fmla="*/ 3 h 318"/>
                <a:gd name="T34" fmla="*/ 277 w 85"/>
                <a:gd name="T35" fmla="*/ 3 h 318"/>
                <a:gd name="T36" fmla="*/ 251 w 85"/>
                <a:gd name="T37" fmla="*/ 3 h 318"/>
                <a:gd name="T38" fmla="*/ 218 w 85"/>
                <a:gd name="T39" fmla="*/ 3 h 318"/>
                <a:gd name="T40" fmla="*/ 189 w 85"/>
                <a:gd name="T41" fmla="*/ 3 h 318"/>
                <a:gd name="T42" fmla="*/ 129 w 85"/>
                <a:gd name="T43" fmla="*/ 3 h 318"/>
                <a:gd name="T44" fmla="*/ 98 w 85"/>
                <a:gd name="T45" fmla="*/ 3 h 318"/>
                <a:gd name="T46" fmla="*/ 74 w 85"/>
                <a:gd name="T47" fmla="*/ 3 h 318"/>
                <a:gd name="T48" fmla="*/ 5 w 85"/>
                <a:gd name="T49" fmla="*/ 3 h 318"/>
                <a:gd name="T50" fmla="*/ 129 w 85"/>
                <a:gd name="T51" fmla="*/ 3 h 318"/>
                <a:gd name="T52" fmla="*/ 218 w 85"/>
                <a:gd name="T53" fmla="*/ 3 h 318"/>
                <a:gd name="T54" fmla="*/ 251 w 85"/>
                <a:gd name="T55" fmla="*/ 3 h 318"/>
                <a:gd name="T56" fmla="*/ 218 w 85"/>
                <a:gd name="T57" fmla="*/ 3 h 318"/>
                <a:gd name="T58" fmla="*/ 218 w 85"/>
                <a:gd name="T59" fmla="*/ 3 h 318"/>
                <a:gd name="T60" fmla="*/ 165 w 85"/>
                <a:gd name="T61" fmla="*/ 3 h 318"/>
                <a:gd name="T62" fmla="*/ 74 w 85"/>
                <a:gd name="T63" fmla="*/ 3 h 318"/>
                <a:gd name="T64" fmla="*/ 129 w 85"/>
                <a:gd name="T65" fmla="*/ 3 h 318"/>
                <a:gd name="T66" fmla="*/ 189 w 85"/>
                <a:gd name="T67" fmla="*/ 3 h 318"/>
                <a:gd name="T68" fmla="*/ 251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99426" name="Freeform 120"/>
            <p:cNvSpPr>
              <a:spLocks/>
            </p:cNvSpPr>
            <p:nvPr/>
          </p:nvSpPr>
          <p:spPr bwMode="auto">
            <a:xfrm>
              <a:off x="1635" y="2647"/>
              <a:ext cx="109" cy="309"/>
            </a:xfrm>
            <a:custGeom>
              <a:avLst/>
              <a:gdLst>
                <a:gd name="T0" fmla="*/ 1 w 105"/>
                <a:gd name="T1" fmla="*/ 0 h 354"/>
                <a:gd name="T2" fmla="*/ 356 w 105"/>
                <a:gd name="T3" fmla="*/ 3 h 354"/>
                <a:gd name="T4" fmla="*/ 278 w 105"/>
                <a:gd name="T5" fmla="*/ 3 h 354"/>
                <a:gd name="T6" fmla="*/ 321 w 105"/>
                <a:gd name="T7" fmla="*/ 3 h 354"/>
                <a:gd name="T8" fmla="*/ 321 w 105"/>
                <a:gd name="T9" fmla="*/ 3 h 354"/>
                <a:gd name="T10" fmla="*/ 373 w 105"/>
                <a:gd name="T11" fmla="*/ 3 h 354"/>
                <a:gd name="T12" fmla="*/ 373 w 105"/>
                <a:gd name="T13" fmla="*/ 3 h 354"/>
                <a:gd name="T14" fmla="*/ 321 w 105"/>
                <a:gd name="T15" fmla="*/ 3 h 354"/>
                <a:gd name="T16" fmla="*/ 264 w 105"/>
                <a:gd name="T17" fmla="*/ 3 h 354"/>
                <a:gd name="T18" fmla="*/ 60 w 105"/>
                <a:gd name="T19" fmla="*/ 3 h 354"/>
                <a:gd name="T20" fmla="*/ 12 w 105"/>
                <a:gd name="T21" fmla="*/ 3 h 354"/>
                <a:gd name="T22" fmla="*/ 60 w 105"/>
                <a:gd name="T23" fmla="*/ 3 h 354"/>
                <a:gd name="T24" fmla="*/ 9 w 105"/>
                <a:gd name="T25" fmla="*/ 3 h 354"/>
                <a:gd name="T26" fmla="*/ 75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99427" name="Freeform 121"/>
            <p:cNvSpPr>
              <a:spLocks/>
            </p:cNvSpPr>
            <p:nvPr/>
          </p:nvSpPr>
          <p:spPr bwMode="auto">
            <a:xfrm>
              <a:off x="3008" y="2583"/>
              <a:ext cx="155" cy="328"/>
            </a:xfrm>
            <a:custGeom>
              <a:avLst/>
              <a:gdLst>
                <a:gd name="T0" fmla="*/ 582 w 149"/>
                <a:gd name="T1" fmla="*/ 3 h 376"/>
                <a:gd name="T2" fmla="*/ 553 w 149"/>
                <a:gd name="T3" fmla="*/ 3 h 376"/>
                <a:gd name="T4" fmla="*/ 513 w 149"/>
                <a:gd name="T5" fmla="*/ 3 h 376"/>
                <a:gd name="T6" fmla="*/ 506 w 149"/>
                <a:gd name="T7" fmla="*/ 3 h 376"/>
                <a:gd name="T8" fmla="*/ 432 w 149"/>
                <a:gd name="T9" fmla="*/ 3 h 376"/>
                <a:gd name="T10" fmla="*/ 341 w 149"/>
                <a:gd name="T11" fmla="*/ 3 h 376"/>
                <a:gd name="T12" fmla="*/ 274 w 149"/>
                <a:gd name="T13" fmla="*/ 3 h 376"/>
                <a:gd name="T14" fmla="*/ 230 w 149"/>
                <a:gd name="T15" fmla="*/ 3 h 376"/>
                <a:gd name="T16" fmla="*/ 73 w 149"/>
                <a:gd name="T17" fmla="*/ 3 h 376"/>
                <a:gd name="T18" fmla="*/ 2 w 149"/>
                <a:gd name="T19" fmla="*/ 3 h 376"/>
                <a:gd name="T20" fmla="*/ 5 w 149"/>
                <a:gd name="T21" fmla="*/ 3 h 376"/>
                <a:gd name="T22" fmla="*/ 8 w 149"/>
                <a:gd name="T23" fmla="*/ 3 h 376"/>
                <a:gd name="T24" fmla="*/ 82 w 149"/>
                <a:gd name="T25" fmla="*/ 3 h 376"/>
                <a:gd name="T26" fmla="*/ 137 w 149"/>
                <a:gd name="T27" fmla="*/ 3 h 376"/>
                <a:gd name="T28" fmla="*/ 174 w 149"/>
                <a:gd name="T29" fmla="*/ 3 h 376"/>
                <a:gd name="T30" fmla="*/ 331 w 149"/>
                <a:gd name="T31" fmla="*/ 3 h 376"/>
                <a:gd name="T32" fmla="*/ 506 w 149"/>
                <a:gd name="T33" fmla="*/ 3 h 376"/>
                <a:gd name="T34" fmla="*/ 582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99428" name="Freeform 122"/>
            <p:cNvSpPr>
              <a:spLocks/>
            </p:cNvSpPr>
            <p:nvPr/>
          </p:nvSpPr>
          <p:spPr bwMode="auto">
            <a:xfrm>
              <a:off x="1714" y="1020"/>
              <a:ext cx="99" cy="440"/>
            </a:xfrm>
            <a:custGeom>
              <a:avLst/>
              <a:gdLst>
                <a:gd name="T0" fmla="*/ 76 w 96"/>
                <a:gd name="T1" fmla="*/ 3 h 504"/>
                <a:gd name="T2" fmla="*/ 182 w 96"/>
                <a:gd name="T3" fmla="*/ 3 h 504"/>
                <a:gd name="T4" fmla="*/ 217 w 96"/>
                <a:gd name="T5" fmla="*/ 3 h 504"/>
                <a:gd name="T6" fmla="*/ 217 w 96"/>
                <a:gd name="T7" fmla="*/ 3 h 504"/>
                <a:gd name="T8" fmla="*/ 268 w 96"/>
                <a:gd name="T9" fmla="*/ 3 h 504"/>
                <a:gd name="T10" fmla="*/ 290 w 96"/>
                <a:gd name="T11" fmla="*/ 3 h 504"/>
                <a:gd name="T12" fmla="*/ 268 w 96"/>
                <a:gd name="T13" fmla="*/ 3 h 504"/>
                <a:gd name="T14" fmla="*/ 233 w 96"/>
                <a:gd name="T15" fmla="*/ 3 h 504"/>
                <a:gd name="T16" fmla="*/ 83 w 96"/>
                <a:gd name="T17" fmla="*/ 3 h 504"/>
                <a:gd name="T18" fmla="*/ 76 w 96"/>
                <a:gd name="T19" fmla="*/ 3 h 504"/>
                <a:gd name="T20" fmla="*/ 92 w 96"/>
                <a:gd name="T21" fmla="*/ 3 h 504"/>
                <a:gd name="T22" fmla="*/ 117 w 96"/>
                <a:gd name="T23" fmla="*/ 3 h 504"/>
                <a:gd name="T24" fmla="*/ 72 w 96"/>
                <a:gd name="T25" fmla="*/ 3 h 504"/>
                <a:gd name="T26" fmla="*/ 76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99429" name="Freeform 123"/>
            <p:cNvSpPr>
              <a:spLocks/>
            </p:cNvSpPr>
            <p:nvPr/>
          </p:nvSpPr>
          <p:spPr bwMode="auto">
            <a:xfrm>
              <a:off x="3431" y="1007"/>
              <a:ext cx="156" cy="358"/>
            </a:xfrm>
            <a:custGeom>
              <a:avLst/>
              <a:gdLst>
                <a:gd name="T0" fmla="*/ 5 w 150"/>
                <a:gd name="T1" fmla="*/ 3 h 410"/>
                <a:gd name="T2" fmla="*/ 165 w 150"/>
                <a:gd name="T3" fmla="*/ 3 h 410"/>
                <a:gd name="T4" fmla="*/ 329 w 150"/>
                <a:gd name="T5" fmla="*/ 3 h 410"/>
                <a:gd name="T6" fmla="*/ 385 w 150"/>
                <a:gd name="T7" fmla="*/ 3 h 410"/>
                <a:gd name="T8" fmla="*/ 470 w 150"/>
                <a:gd name="T9" fmla="*/ 3 h 410"/>
                <a:gd name="T10" fmla="*/ 526 w 150"/>
                <a:gd name="T11" fmla="*/ 3 h 410"/>
                <a:gd name="T12" fmla="*/ 556 w 150"/>
                <a:gd name="T13" fmla="*/ 3 h 410"/>
                <a:gd name="T14" fmla="*/ 569 w 150"/>
                <a:gd name="T15" fmla="*/ 3 h 410"/>
                <a:gd name="T16" fmla="*/ 592 w 150"/>
                <a:gd name="T17" fmla="*/ 3 h 410"/>
                <a:gd name="T18" fmla="*/ 600 w 150"/>
                <a:gd name="T19" fmla="*/ 3 h 410"/>
                <a:gd name="T20" fmla="*/ 534 w 150"/>
                <a:gd name="T21" fmla="*/ 0 h 410"/>
                <a:gd name="T22" fmla="*/ 385 w 150"/>
                <a:gd name="T23" fmla="*/ 3 h 410"/>
                <a:gd name="T24" fmla="*/ 316 w 150"/>
                <a:gd name="T25" fmla="*/ 3 h 410"/>
                <a:gd name="T26" fmla="*/ 272 w 150"/>
                <a:gd name="T27" fmla="*/ 3 h 410"/>
                <a:gd name="T28" fmla="*/ 235 w 150"/>
                <a:gd name="T29" fmla="*/ 3 h 410"/>
                <a:gd name="T30" fmla="*/ 172 w 150"/>
                <a:gd name="T31" fmla="*/ 3 h 410"/>
                <a:gd name="T32" fmla="*/ 165 w 150"/>
                <a:gd name="T33" fmla="*/ 3 h 410"/>
                <a:gd name="T34" fmla="*/ 136 w 150"/>
                <a:gd name="T35" fmla="*/ 3 h 410"/>
                <a:gd name="T36" fmla="*/ 126 w 150"/>
                <a:gd name="T37" fmla="*/ 3 h 410"/>
                <a:gd name="T38" fmla="*/ 112 w 150"/>
                <a:gd name="T39" fmla="*/ 3 h 410"/>
                <a:gd name="T40" fmla="*/ 67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grpSp>
        <p:nvGrpSpPr>
          <p:cNvPr id="99330" name="Group 113"/>
          <p:cNvGrpSpPr>
            <a:grpSpLocks/>
          </p:cNvGrpSpPr>
          <p:nvPr/>
        </p:nvGrpSpPr>
        <p:grpSpPr bwMode="auto">
          <a:xfrm>
            <a:off x="6083300" y="3154363"/>
            <a:ext cx="1289050" cy="1435100"/>
            <a:chOff x="1084" y="711"/>
            <a:chExt cx="2950" cy="2769"/>
          </a:xfrm>
        </p:grpSpPr>
        <p:grpSp>
          <p:nvGrpSpPr>
            <p:cNvPr id="99414" name="Group 114"/>
            <p:cNvGrpSpPr>
              <a:grpSpLocks/>
            </p:cNvGrpSpPr>
            <p:nvPr/>
          </p:nvGrpSpPr>
          <p:grpSpPr bwMode="auto">
            <a:xfrm>
              <a:off x="1084" y="711"/>
              <a:ext cx="2950" cy="2769"/>
              <a:chOff x="2707" y="548"/>
              <a:chExt cx="2950" cy="2769"/>
            </a:xfrm>
          </p:grpSpPr>
          <p:grpSp>
            <p:nvGrpSpPr>
              <p:cNvPr id="99420" name="Group 115"/>
              <p:cNvGrpSpPr>
                <a:grpSpLocks/>
              </p:cNvGrpSpPr>
              <p:nvPr/>
            </p:nvGrpSpPr>
            <p:grpSpPr bwMode="auto">
              <a:xfrm>
                <a:off x="3180" y="1046"/>
                <a:ext cx="2105" cy="1421"/>
                <a:chOff x="578" y="2316"/>
                <a:chExt cx="2105" cy="1421"/>
              </a:xfrm>
            </p:grpSpPr>
            <p:sp>
              <p:nvSpPr>
                <p:cNvPr id="99422"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99423"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pic>
            <p:nvPicPr>
              <p:cNvPr id="99421" name="Picture 118"/>
              <p:cNvPicPr>
                <a:picLocks noChangeArrowheads="1"/>
              </p:cNvPicPr>
              <p:nvPr/>
            </p:nvPicPr>
            <p:blipFill>
              <a:blip r:embed="rId4">
                <a:lum bright="-14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99415" name="Freeform 119"/>
            <p:cNvSpPr>
              <a:spLocks/>
            </p:cNvSpPr>
            <p:nvPr/>
          </p:nvSpPr>
          <p:spPr bwMode="auto">
            <a:xfrm>
              <a:off x="1616" y="2649"/>
              <a:ext cx="88" cy="277"/>
            </a:xfrm>
            <a:custGeom>
              <a:avLst/>
              <a:gdLst>
                <a:gd name="T0" fmla="*/ 251 w 85"/>
                <a:gd name="T1" fmla="*/ 3 h 318"/>
                <a:gd name="T2" fmla="*/ 218 w 85"/>
                <a:gd name="T3" fmla="*/ 3 h 318"/>
                <a:gd name="T4" fmla="*/ 165 w 85"/>
                <a:gd name="T5" fmla="*/ 3 h 318"/>
                <a:gd name="T6" fmla="*/ 189 w 85"/>
                <a:gd name="T7" fmla="*/ 3 h 318"/>
                <a:gd name="T8" fmla="*/ 218 w 85"/>
                <a:gd name="T9" fmla="*/ 3 h 318"/>
                <a:gd name="T10" fmla="*/ 129 w 85"/>
                <a:gd name="T11" fmla="*/ 3 h 318"/>
                <a:gd name="T12" fmla="*/ 129 w 85"/>
                <a:gd name="T13" fmla="*/ 3 h 318"/>
                <a:gd name="T14" fmla="*/ 165 w 85"/>
                <a:gd name="T15" fmla="*/ 3 h 318"/>
                <a:gd name="T16" fmla="*/ 98 w 85"/>
                <a:gd name="T17" fmla="*/ 3 h 318"/>
                <a:gd name="T18" fmla="*/ 129 w 85"/>
                <a:gd name="T19" fmla="*/ 3 h 318"/>
                <a:gd name="T20" fmla="*/ 165 w 85"/>
                <a:gd name="T21" fmla="*/ 3 h 318"/>
                <a:gd name="T22" fmla="*/ 129 w 85"/>
                <a:gd name="T23" fmla="*/ 3 h 318"/>
                <a:gd name="T24" fmla="*/ 165 w 85"/>
                <a:gd name="T25" fmla="*/ 3 h 318"/>
                <a:gd name="T26" fmla="*/ 129 w 85"/>
                <a:gd name="T27" fmla="*/ 3 h 318"/>
                <a:gd name="T28" fmla="*/ 165 w 85"/>
                <a:gd name="T29" fmla="*/ 3 h 318"/>
                <a:gd name="T30" fmla="*/ 189 w 85"/>
                <a:gd name="T31" fmla="*/ 3 h 318"/>
                <a:gd name="T32" fmla="*/ 251 w 85"/>
                <a:gd name="T33" fmla="*/ 3 h 318"/>
                <a:gd name="T34" fmla="*/ 277 w 85"/>
                <a:gd name="T35" fmla="*/ 3 h 318"/>
                <a:gd name="T36" fmla="*/ 251 w 85"/>
                <a:gd name="T37" fmla="*/ 3 h 318"/>
                <a:gd name="T38" fmla="*/ 218 w 85"/>
                <a:gd name="T39" fmla="*/ 3 h 318"/>
                <a:gd name="T40" fmla="*/ 189 w 85"/>
                <a:gd name="T41" fmla="*/ 3 h 318"/>
                <a:gd name="T42" fmla="*/ 129 w 85"/>
                <a:gd name="T43" fmla="*/ 3 h 318"/>
                <a:gd name="T44" fmla="*/ 98 w 85"/>
                <a:gd name="T45" fmla="*/ 3 h 318"/>
                <a:gd name="T46" fmla="*/ 74 w 85"/>
                <a:gd name="T47" fmla="*/ 3 h 318"/>
                <a:gd name="T48" fmla="*/ 5 w 85"/>
                <a:gd name="T49" fmla="*/ 3 h 318"/>
                <a:gd name="T50" fmla="*/ 129 w 85"/>
                <a:gd name="T51" fmla="*/ 3 h 318"/>
                <a:gd name="T52" fmla="*/ 218 w 85"/>
                <a:gd name="T53" fmla="*/ 3 h 318"/>
                <a:gd name="T54" fmla="*/ 251 w 85"/>
                <a:gd name="T55" fmla="*/ 3 h 318"/>
                <a:gd name="T56" fmla="*/ 218 w 85"/>
                <a:gd name="T57" fmla="*/ 3 h 318"/>
                <a:gd name="T58" fmla="*/ 218 w 85"/>
                <a:gd name="T59" fmla="*/ 3 h 318"/>
                <a:gd name="T60" fmla="*/ 165 w 85"/>
                <a:gd name="T61" fmla="*/ 3 h 318"/>
                <a:gd name="T62" fmla="*/ 74 w 85"/>
                <a:gd name="T63" fmla="*/ 3 h 318"/>
                <a:gd name="T64" fmla="*/ 129 w 85"/>
                <a:gd name="T65" fmla="*/ 3 h 318"/>
                <a:gd name="T66" fmla="*/ 189 w 85"/>
                <a:gd name="T67" fmla="*/ 3 h 318"/>
                <a:gd name="T68" fmla="*/ 251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99416" name="Freeform 120"/>
            <p:cNvSpPr>
              <a:spLocks/>
            </p:cNvSpPr>
            <p:nvPr/>
          </p:nvSpPr>
          <p:spPr bwMode="auto">
            <a:xfrm>
              <a:off x="1635" y="2647"/>
              <a:ext cx="109" cy="309"/>
            </a:xfrm>
            <a:custGeom>
              <a:avLst/>
              <a:gdLst>
                <a:gd name="T0" fmla="*/ 1 w 105"/>
                <a:gd name="T1" fmla="*/ 0 h 354"/>
                <a:gd name="T2" fmla="*/ 356 w 105"/>
                <a:gd name="T3" fmla="*/ 3 h 354"/>
                <a:gd name="T4" fmla="*/ 278 w 105"/>
                <a:gd name="T5" fmla="*/ 3 h 354"/>
                <a:gd name="T6" fmla="*/ 321 w 105"/>
                <a:gd name="T7" fmla="*/ 3 h 354"/>
                <a:gd name="T8" fmla="*/ 321 w 105"/>
                <a:gd name="T9" fmla="*/ 3 h 354"/>
                <a:gd name="T10" fmla="*/ 373 w 105"/>
                <a:gd name="T11" fmla="*/ 3 h 354"/>
                <a:gd name="T12" fmla="*/ 373 w 105"/>
                <a:gd name="T13" fmla="*/ 3 h 354"/>
                <a:gd name="T14" fmla="*/ 321 w 105"/>
                <a:gd name="T15" fmla="*/ 3 h 354"/>
                <a:gd name="T16" fmla="*/ 264 w 105"/>
                <a:gd name="T17" fmla="*/ 3 h 354"/>
                <a:gd name="T18" fmla="*/ 60 w 105"/>
                <a:gd name="T19" fmla="*/ 3 h 354"/>
                <a:gd name="T20" fmla="*/ 12 w 105"/>
                <a:gd name="T21" fmla="*/ 3 h 354"/>
                <a:gd name="T22" fmla="*/ 60 w 105"/>
                <a:gd name="T23" fmla="*/ 3 h 354"/>
                <a:gd name="T24" fmla="*/ 9 w 105"/>
                <a:gd name="T25" fmla="*/ 3 h 354"/>
                <a:gd name="T26" fmla="*/ 75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99417" name="Freeform 121"/>
            <p:cNvSpPr>
              <a:spLocks/>
            </p:cNvSpPr>
            <p:nvPr/>
          </p:nvSpPr>
          <p:spPr bwMode="auto">
            <a:xfrm>
              <a:off x="3008" y="2583"/>
              <a:ext cx="155" cy="328"/>
            </a:xfrm>
            <a:custGeom>
              <a:avLst/>
              <a:gdLst>
                <a:gd name="T0" fmla="*/ 582 w 149"/>
                <a:gd name="T1" fmla="*/ 3 h 376"/>
                <a:gd name="T2" fmla="*/ 553 w 149"/>
                <a:gd name="T3" fmla="*/ 3 h 376"/>
                <a:gd name="T4" fmla="*/ 513 w 149"/>
                <a:gd name="T5" fmla="*/ 3 h 376"/>
                <a:gd name="T6" fmla="*/ 506 w 149"/>
                <a:gd name="T7" fmla="*/ 3 h 376"/>
                <a:gd name="T8" fmla="*/ 432 w 149"/>
                <a:gd name="T9" fmla="*/ 3 h 376"/>
                <a:gd name="T10" fmla="*/ 341 w 149"/>
                <a:gd name="T11" fmla="*/ 3 h 376"/>
                <a:gd name="T12" fmla="*/ 274 w 149"/>
                <a:gd name="T13" fmla="*/ 3 h 376"/>
                <a:gd name="T14" fmla="*/ 230 w 149"/>
                <a:gd name="T15" fmla="*/ 3 h 376"/>
                <a:gd name="T16" fmla="*/ 73 w 149"/>
                <a:gd name="T17" fmla="*/ 3 h 376"/>
                <a:gd name="T18" fmla="*/ 2 w 149"/>
                <a:gd name="T19" fmla="*/ 3 h 376"/>
                <a:gd name="T20" fmla="*/ 5 w 149"/>
                <a:gd name="T21" fmla="*/ 3 h 376"/>
                <a:gd name="T22" fmla="*/ 8 w 149"/>
                <a:gd name="T23" fmla="*/ 3 h 376"/>
                <a:gd name="T24" fmla="*/ 82 w 149"/>
                <a:gd name="T25" fmla="*/ 3 h 376"/>
                <a:gd name="T26" fmla="*/ 137 w 149"/>
                <a:gd name="T27" fmla="*/ 3 h 376"/>
                <a:gd name="T28" fmla="*/ 174 w 149"/>
                <a:gd name="T29" fmla="*/ 3 h 376"/>
                <a:gd name="T30" fmla="*/ 331 w 149"/>
                <a:gd name="T31" fmla="*/ 3 h 376"/>
                <a:gd name="T32" fmla="*/ 506 w 149"/>
                <a:gd name="T33" fmla="*/ 3 h 376"/>
                <a:gd name="T34" fmla="*/ 582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99418" name="Freeform 122"/>
            <p:cNvSpPr>
              <a:spLocks/>
            </p:cNvSpPr>
            <p:nvPr/>
          </p:nvSpPr>
          <p:spPr bwMode="auto">
            <a:xfrm>
              <a:off x="1714" y="1020"/>
              <a:ext cx="99" cy="440"/>
            </a:xfrm>
            <a:custGeom>
              <a:avLst/>
              <a:gdLst>
                <a:gd name="T0" fmla="*/ 76 w 96"/>
                <a:gd name="T1" fmla="*/ 3 h 504"/>
                <a:gd name="T2" fmla="*/ 182 w 96"/>
                <a:gd name="T3" fmla="*/ 3 h 504"/>
                <a:gd name="T4" fmla="*/ 217 w 96"/>
                <a:gd name="T5" fmla="*/ 3 h 504"/>
                <a:gd name="T6" fmla="*/ 217 w 96"/>
                <a:gd name="T7" fmla="*/ 3 h 504"/>
                <a:gd name="T8" fmla="*/ 268 w 96"/>
                <a:gd name="T9" fmla="*/ 3 h 504"/>
                <a:gd name="T10" fmla="*/ 290 w 96"/>
                <a:gd name="T11" fmla="*/ 3 h 504"/>
                <a:gd name="T12" fmla="*/ 268 w 96"/>
                <a:gd name="T13" fmla="*/ 3 h 504"/>
                <a:gd name="T14" fmla="*/ 233 w 96"/>
                <a:gd name="T15" fmla="*/ 3 h 504"/>
                <a:gd name="T16" fmla="*/ 83 w 96"/>
                <a:gd name="T17" fmla="*/ 3 h 504"/>
                <a:gd name="T18" fmla="*/ 76 w 96"/>
                <a:gd name="T19" fmla="*/ 3 h 504"/>
                <a:gd name="T20" fmla="*/ 92 w 96"/>
                <a:gd name="T21" fmla="*/ 3 h 504"/>
                <a:gd name="T22" fmla="*/ 117 w 96"/>
                <a:gd name="T23" fmla="*/ 3 h 504"/>
                <a:gd name="T24" fmla="*/ 72 w 96"/>
                <a:gd name="T25" fmla="*/ 3 h 504"/>
                <a:gd name="T26" fmla="*/ 76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99419" name="Freeform 123"/>
            <p:cNvSpPr>
              <a:spLocks/>
            </p:cNvSpPr>
            <p:nvPr/>
          </p:nvSpPr>
          <p:spPr bwMode="auto">
            <a:xfrm>
              <a:off x="3431" y="1007"/>
              <a:ext cx="156" cy="358"/>
            </a:xfrm>
            <a:custGeom>
              <a:avLst/>
              <a:gdLst>
                <a:gd name="T0" fmla="*/ 5 w 150"/>
                <a:gd name="T1" fmla="*/ 3 h 410"/>
                <a:gd name="T2" fmla="*/ 165 w 150"/>
                <a:gd name="T3" fmla="*/ 3 h 410"/>
                <a:gd name="T4" fmla="*/ 329 w 150"/>
                <a:gd name="T5" fmla="*/ 3 h 410"/>
                <a:gd name="T6" fmla="*/ 385 w 150"/>
                <a:gd name="T7" fmla="*/ 3 h 410"/>
                <a:gd name="T8" fmla="*/ 470 w 150"/>
                <a:gd name="T9" fmla="*/ 3 h 410"/>
                <a:gd name="T10" fmla="*/ 526 w 150"/>
                <a:gd name="T11" fmla="*/ 3 h 410"/>
                <a:gd name="T12" fmla="*/ 556 w 150"/>
                <a:gd name="T13" fmla="*/ 3 h 410"/>
                <a:gd name="T14" fmla="*/ 569 w 150"/>
                <a:gd name="T15" fmla="*/ 3 h 410"/>
                <a:gd name="T16" fmla="*/ 592 w 150"/>
                <a:gd name="T17" fmla="*/ 3 h 410"/>
                <a:gd name="T18" fmla="*/ 600 w 150"/>
                <a:gd name="T19" fmla="*/ 3 h 410"/>
                <a:gd name="T20" fmla="*/ 534 w 150"/>
                <a:gd name="T21" fmla="*/ 0 h 410"/>
                <a:gd name="T22" fmla="*/ 385 w 150"/>
                <a:gd name="T23" fmla="*/ 3 h 410"/>
                <a:gd name="T24" fmla="*/ 316 w 150"/>
                <a:gd name="T25" fmla="*/ 3 h 410"/>
                <a:gd name="T26" fmla="*/ 272 w 150"/>
                <a:gd name="T27" fmla="*/ 3 h 410"/>
                <a:gd name="T28" fmla="*/ 235 w 150"/>
                <a:gd name="T29" fmla="*/ 3 h 410"/>
                <a:gd name="T30" fmla="*/ 172 w 150"/>
                <a:gd name="T31" fmla="*/ 3 h 410"/>
                <a:gd name="T32" fmla="*/ 165 w 150"/>
                <a:gd name="T33" fmla="*/ 3 h 410"/>
                <a:gd name="T34" fmla="*/ 136 w 150"/>
                <a:gd name="T35" fmla="*/ 3 h 410"/>
                <a:gd name="T36" fmla="*/ 126 w 150"/>
                <a:gd name="T37" fmla="*/ 3 h 410"/>
                <a:gd name="T38" fmla="*/ 112 w 150"/>
                <a:gd name="T39" fmla="*/ 3 h 410"/>
                <a:gd name="T40" fmla="*/ 67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sp>
        <p:nvSpPr>
          <p:cNvPr id="459778" name="Rectangle 2"/>
          <p:cNvSpPr>
            <a:spLocks noChangeArrowheads="1"/>
          </p:cNvSpPr>
          <p:nvPr/>
        </p:nvSpPr>
        <p:spPr bwMode="auto">
          <a:xfrm>
            <a:off x="3130550" y="13906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99332"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99333"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99334" name="Rectangle 5"/>
          <p:cNvSpPr>
            <a:spLocks noChangeArrowheads="1"/>
          </p:cNvSpPr>
          <p:nvPr/>
        </p:nvSpPr>
        <p:spPr bwMode="auto">
          <a:xfrm>
            <a:off x="3059113" y="879475"/>
            <a:ext cx="1182687"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 </a:t>
            </a:r>
            <a:r>
              <a:rPr lang="en-US" sz="2400" b="1">
                <a:solidFill>
                  <a:schemeClr val="accent2"/>
                </a:solidFill>
                <a:latin typeface="Times" charset="0"/>
              </a:rPr>
              <a:t>රාජකීය</a:t>
            </a:r>
          </a:p>
        </p:txBody>
      </p:sp>
      <p:sp>
        <p:nvSpPr>
          <p:cNvPr id="99335"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59783" name="Rectangle 7"/>
          <p:cNvSpPr>
            <a:spLocks noChangeArrowheads="1"/>
          </p:cNvSpPr>
          <p:nvPr/>
        </p:nvSpPr>
        <p:spPr bwMode="auto">
          <a:xfrm>
            <a:off x="4786313" y="928688"/>
            <a:ext cx="1219200" cy="3968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000" b="1">
                <a:solidFill>
                  <a:srgbClr val="FAFD00"/>
                </a:solidFill>
                <a:latin typeface="Times" charset="0"/>
                <a:cs typeface="MS PGothic" charset="0"/>
              </a:rPr>
              <a:t>ක්‍රි.පූ 1000</a:t>
            </a:r>
          </a:p>
        </p:txBody>
      </p:sp>
      <p:sp>
        <p:nvSpPr>
          <p:cNvPr id="99337"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99338" name="Rectangle 10"/>
          <p:cNvSpPr>
            <a:spLocks noChangeArrowheads="1"/>
          </p:cNvSpPr>
          <p:nvPr/>
        </p:nvSpPr>
        <p:spPr bwMode="auto">
          <a:xfrm>
            <a:off x="3846513" y="1387475"/>
            <a:ext cx="1425575"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S - D - S</a:t>
            </a:r>
          </a:p>
        </p:txBody>
      </p:sp>
      <p:sp>
        <p:nvSpPr>
          <p:cNvPr id="99339" name="Rectangle 11"/>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10             2</a:t>
            </a:r>
          </a:p>
        </p:txBody>
      </p:sp>
      <p:sp>
        <p:nvSpPr>
          <p:cNvPr id="459788" name="Rectangle 12"/>
          <p:cNvSpPr>
            <a:spLocks noChangeArrowheads="1"/>
          </p:cNvSpPr>
          <p:nvPr/>
        </p:nvSpPr>
        <p:spPr bwMode="auto">
          <a:xfrm>
            <a:off x="3338513" y="4130675"/>
            <a:ext cx="2541587"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   20-J        20-R</a:t>
            </a:r>
          </a:p>
        </p:txBody>
      </p:sp>
      <p:sp>
        <p:nvSpPr>
          <p:cNvPr id="459790" name="Rectangle 14"/>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grpSp>
        <p:nvGrpSpPr>
          <p:cNvPr id="99342" name="Group 15"/>
          <p:cNvGrpSpPr>
            <a:grpSpLocks/>
          </p:cNvGrpSpPr>
          <p:nvPr/>
        </p:nvGrpSpPr>
        <p:grpSpPr bwMode="auto">
          <a:xfrm>
            <a:off x="901700" y="2603500"/>
            <a:ext cx="2201863" cy="1765300"/>
            <a:chOff x="568" y="1640"/>
            <a:chExt cx="1387" cy="1112"/>
          </a:xfrm>
        </p:grpSpPr>
        <p:grpSp>
          <p:nvGrpSpPr>
            <p:cNvPr id="99409" name="Group 16"/>
            <p:cNvGrpSpPr>
              <a:grpSpLocks/>
            </p:cNvGrpSpPr>
            <p:nvPr/>
          </p:nvGrpSpPr>
          <p:grpSpPr bwMode="auto">
            <a:xfrm>
              <a:off x="568" y="1640"/>
              <a:ext cx="1249" cy="1112"/>
              <a:chOff x="568" y="1640"/>
              <a:chExt cx="1249" cy="1112"/>
            </a:xfrm>
          </p:grpSpPr>
          <p:sp>
            <p:nvSpPr>
              <p:cNvPr id="459793" name="Oval 17"/>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99412" name="Freeform 18"/>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99413" name="Freeform 19"/>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grpSp>
        <p:sp>
          <p:nvSpPr>
            <p:cNvPr id="459796" name="Rectangle 20"/>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pitchFamily="-112" charset="0"/>
                  <a:ea typeface="+mn-ea"/>
                  <a:cs typeface="+mn-cs"/>
                </a:rPr>
                <a:t>A </a:t>
              </a:r>
              <a:r>
                <a:rPr lang="en-US" sz="6000">
                  <a:solidFill>
                    <a:srgbClr val="51DC00"/>
                  </a:solidFill>
                  <a:latin typeface="Times" pitchFamily="-112" charset="0"/>
                  <a:ea typeface="+mn-ea"/>
                  <a:cs typeface="+mn-cs"/>
                </a:rPr>
                <a:t>R</a:t>
              </a:r>
              <a:r>
                <a:rPr lang="en-US" sz="3600">
                  <a:solidFill>
                    <a:schemeClr val="tx2"/>
                  </a:solidFill>
                  <a:latin typeface="Times" pitchFamily="-112" charset="0"/>
                  <a:ea typeface="+mn-ea"/>
                  <a:cs typeface="+mn-cs"/>
                </a:rPr>
                <a:t> C</a:t>
              </a:r>
            </a:p>
          </p:txBody>
        </p:sp>
      </p:grpSp>
      <p:sp>
        <p:nvSpPr>
          <p:cNvPr id="99343" name="Rectangle 21"/>
          <p:cNvSpPr>
            <a:spLocks noChangeArrowheads="1"/>
          </p:cNvSpPr>
          <p:nvPr/>
        </p:nvSpPr>
        <p:spPr bwMode="auto">
          <a:xfrm>
            <a:off x="3033713" y="2246313"/>
            <a:ext cx="3898900" cy="515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b="1">
                <a:solidFill>
                  <a:schemeClr val="bg2"/>
                </a:solidFill>
                <a:latin typeface="Times" charset="0"/>
              </a:rPr>
              <a:t> උතුර </a:t>
            </a:r>
            <a:r>
              <a:rPr lang="en-AU" b="1">
                <a:solidFill>
                  <a:schemeClr val="bg2"/>
                </a:solidFill>
                <a:latin typeface="Times" charset="0"/>
              </a:rPr>
              <a:t>        </a:t>
            </a:r>
            <a:r>
              <a:rPr lang="en-US" b="1">
                <a:solidFill>
                  <a:schemeClr val="bg2"/>
                </a:solidFill>
                <a:latin typeface="Times" charset="0"/>
              </a:rPr>
              <a:t>දකුණ</a:t>
            </a:r>
          </a:p>
        </p:txBody>
      </p:sp>
      <p:sp>
        <p:nvSpPr>
          <p:cNvPr id="99344" name="Rectangle 22"/>
          <p:cNvSpPr>
            <a:spLocks noChangeArrowheads="1"/>
          </p:cNvSpPr>
          <p:nvPr/>
        </p:nvSpPr>
        <p:spPr bwMode="auto">
          <a:xfrm>
            <a:off x="3143250" y="2746375"/>
            <a:ext cx="2228850"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400" b="1">
                <a:solidFill>
                  <a:schemeClr val="bg2"/>
                </a:solidFill>
                <a:latin typeface="Times" charset="0"/>
              </a:rPr>
              <a:t>ඉශ්‍රායෙලය</a:t>
            </a:r>
            <a:r>
              <a:rPr lang="en-AU" sz="2400" b="1">
                <a:solidFill>
                  <a:schemeClr val="bg2"/>
                </a:solidFill>
                <a:latin typeface="Times" charset="0"/>
              </a:rPr>
              <a:t>   </a:t>
            </a:r>
            <a:r>
              <a:rPr lang="en-US" b="1">
                <a:solidFill>
                  <a:schemeClr val="bg2"/>
                </a:solidFill>
                <a:latin typeface="Times" charset="0"/>
              </a:rPr>
              <a:t>යූදා</a:t>
            </a:r>
          </a:p>
        </p:txBody>
      </p:sp>
      <p:sp>
        <p:nvSpPr>
          <p:cNvPr id="99345" name="Rectangle 23"/>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99346" name="Line 24"/>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9347" name="Line 25"/>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9348" name="Line 26"/>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9349" name="Line 27"/>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9350" name="Line 28"/>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9351" name="Line 29"/>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9352" name="Line 30"/>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9353" name="Line 31"/>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9354" name="Line 32"/>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9355" name="Rectangle 33"/>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99356" name="Rectangle 34"/>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99357" name="Rectangle 35"/>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99358" name="Rectangle 36"/>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59819" name="Rectangle 43"/>
          <p:cNvSpPr>
            <a:spLocks noChangeArrowheads="1"/>
          </p:cNvSpPr>
          <p:nvPr/>
        </p:nvSpPr>
        <p:spPr bwMode="auto">
          <a:xfrm>
            <a:off x="3173413" y="1781175"/>
            <a:ext cx="2925762" cy="520700"/>
          </a:xfrm>
          <a:prstGeom prst="rect">
            <a:avLst/>
          </a:prstGeom>
          <a:noFill/>
          <a:ln w="12700">
            <a:noFill/>
            <a:miter lim="800000"/>
            <a:headEnd/>
            <a:tailEnd/>
          </a:ln>
          <a:effectLst/>
        </p:spPr>
        <p:txBody>
          <a:bodyPr wrap="none" lIns="90487" tIns="44450" rIns="90487" bIns="44450">
            <a:spAutoFit/>
          </a:bodyPr>
          <a:lstStyle/>
          <a:p>
            <a:pPr>
              <a:defRPr/>
            </a:pPr>
            <a:r>
              <a:rPr lang="en-US" b="1">
                <a:solidFill>
                  <a:schemeClr val="accent1"/>
                </a:solidFill>
                <a:effectLst>
                  <a:outerShdw blurRad="38100" dist="38100" dir="2700000" algn="tl">
                    <a:srgbClr val="000000"/>
                  </a:outerShdw>
                </a:effectLst>
                <a:latin typeface="Times" charset="0"/>
                <a:cs typeface="MS PGothic" charset="0"/>
              </a:rPr>
              <a:t>&lt;&lt;&lt;&lt; </a:t>
            </a:r>
            <a:r>
              <a:rPr lang="en-US" b="1" i="1">
                <a:solidFill>
                  <a:schemeClr val="accent1"/>
                </a:solidFill>
                <a:effectLst>
                  <a:outerShdw blurRad="38100" dist="38100" dir="2700000" algn="tl">
                    <a:srgbClr val="000000"/>
                  </a:outerShdw>
                </a:effectLst>
                <a:latin typeface="Times" charset="0"/>
                <a:cs typeface="MS PGothic" charset="0"/>
              </a:rPr>
              <a:t>බෙදීම</a:t>
            </a:r>
            <a:r>
              <a:rPr lang="en-AU" b="1" i="1">
                <a:solidFill>
                  <a:schemeClr val="accent1"/>
                </a:solidFill>
                <a:effectLst>
                  <a:outerShdw blurRad="38100" dist="38100" dir="2700000" algn="tl">
                    <a:srgbClr val="000000"/>
                  </a:outerShdw>
                </a:effectLst>
                <a:latin typeface="Times" charset="0"/>
                <a:cs typeface="MS PGothic" charset="0"/>
              </a:rPr>
              <a:t> </a:t>
            </a:r>
            <a:r>
              <a:rPr lang="en-US" b="1">
                <a:solidFill>
                  <a:schemeClr val="accent1"/>
                </a:solidFill>
                <a:effectLst>
                  <a:outerShdw blurRad="38100" dist="38100" dir="2700000" algn="tl">
                    <a:srgbClr val="000000"/>
                  </a:outerShdw>
                </a:effectLst>
                <a:latin typeface="Times" charset="0"/>
                <a:cs typeface="MS PGothic" charset="0"/>
              </a:rPr>
              <a:t>&gt;&gt;&gt;&gt;</a:t>
            </a:r>
          </a:p>
        </p:txBody>
      </p:sp>
      <p:sp>
        <p:nvSpPr>
          <p:cNvPr id="99360" name="Line 44"/>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9361" name="Line 47"/>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9824" name="Rectangle 48"/>
          <p:cNvSpPr>
            <a:spLocks noChangeArrowheads="1"/>
          </p:cNvSpPr>
          <p:nvPr/>
        </p:nvSpPr>
        <p:spPr bwMode="auto">
          <a:xfrm>
            <a:off x="3198813" y="3635375"/>
            <a:ext cx="2973387" cy="520700"/>
          </a:xfrm>
          <a:prstGeom prst="rect">
            <a:avLst/>
          </a:prstGeom>
          <a:noFill/>
          <a:ln w="12700">
            <a:noFill/>
            <a:miter lim="800000"/>
            <a:headEnd/>
            <a:tailEnd/>
          </a:ln>
          <a:effectLst/>
        </p:spPr>
        <p:txBody>
          <a:bodyPr wrap="none" lIns="90487" tIns="44450" rIns="90487" bIns="44450">
            <a:spAutoFit/>
          </a:bodyPr>
          <a:lstStyle/>
          <a:p>
            <a:pPr>
              <a:defRPr/>
            </a:pPr>
            <a:r>
              <a:rPr lang="en-US" b="1" i="1">
                <a:solidFill>
                  <a:schemeClr val="accent1"/>
                </a:solidFill>
                <a:effectLst>
                  <a:outerShdw blurRad="38100" dist="38100" dir="2700000" algn="tl">
                    <a:srgbClr val="000000"/>
                  </a:outerShdw>
                </a:effectLst>
                <a:latin typeface="Times" charset="0"/>
                <a:cs typeface="MS PGothic" charset="0"/>
              </a:rPr>
              <a:t>අනාගතවක්තෘවරුන්</a:t>
            </a:r>
          </a:p>
        </p:txBody>
      </p:sp>
      <p:grpSp>
        <p:nvGrpSpPr>
          <p:cNvPr id="5" name="Group 194"/>
          <p:cNvGrpSpPr>
            <a:grpSpLocks/>
          </p:cNvGrpSpPr>
          <p:nvPr/>
        </p:nvGrpSpPr>
        <p:grpSpPr bwMode="auto">
          <a:xfrm>
            <a:off x="1254125" y="4618038"/>
            <a:ext cx="6692900" cy="469900"/>
            <a:chOff x="790" y="2909"/>
            <a:chExt cx="4216" cy="296"/>
          </a:xfrm>
        </p:grpSpPr>
        <p:sp>
          <p:nvSpPr>
            <p:cNvPr id="459825" name="Rectangle 49"/>
            <p:cNvSpPr>
              <a:spLocks noChangeArrowheads="1"/>
            </p:cNvSpPr>
            <p:nvPr/>
          </p:nvSpPr>
          <p:spPr bwMode="auto">
            <a:xfrm>
              <a:off x="790" y="2916"/>
              <a:ext cx="1887" cy="289"/>
            </a:xfrm>
            <a:prstGeom prst="rect">
              <a:avLst/>
            </a:prstGeom>
            <a:solidFill>
              <a:schemeClr val="tx1"/>
            </a:solidFill>
            <a:ln w="76200">
              <a:solidFill>
                <a:schemeClr val="accent2"/>
              </a:solidFill>
              <a:miter lim="800000"/>
              <a:headEnd/>
              <a:tailEnd/>
            </a:ln>
            <a:effectLst>
              <a:outerShdw blurRad="63500" dist="38099" dir="2700000" algn="ctr" rotWithShape="0">
                <a:schemeClr val="bg2">
                  <a:alpha val="74997"/>
                </a:schemeClr>
              </a:outerShdw>
            </a:effectLst>
          </p:spPr>
          <p:txBody>
            <a:bodyPr lIns="90487" tIns="44450" rIns="90487" bIns="44450">
              <a:spAutoFit/>
            </a:bodyPr>
            <a:lstStyle/>
            <a:p>
              <a:pPr>
                <a:defRPr/>
              </a:pPr>
              <a:r>
                <a:rPr lang="en-US" sz="2400" b="1">
                  <a:solidFill>
                    <a:srgbClr val="A8001C"/>
                  </a:solidFill>
                  <a:latin typeface="Comic Sans MS" charset="0"/>
                  <a:cs typeface="MS PGothic" charset="0"/>
                </a:rPr>
                <a:t>උතුර : </a:t>
              </a:r>
              <a:r>
                <a:rPr lang="en-US" sz="2000" b="1">
                  <a:solidFill>
                    <a:srgbClr val="C00000"/>
                  </a:solidFill>
                  <a:latin typeface="Iskoola Pota" charset="0"/>
                  <a:cs typeface="MS PGothic" charset="0"/>
                </a:rPr>
                <a:t>යෙරොබොවම් </a:t>
              </a:r>
              <a:endParaRPr lang="en-US" b="1">
                <a:solidFill>
                  <a:srgbClr val="C00000"/>
                </a:solidFill>
                <a:latin typeface="Comic Sans MS" charset="0"/>
                <a:cs typeface="MS PGothic" charset="0"/>
              </a:endParaRPr>
            </a:p>
          </p:txBody>
        </p:sp>
        <p:sp>
          <p:nvSpPr>
            <p:cNvPr id="459826" name="Rectangle 50"/>
            <p:cNvSpPr>
              <a:spLocks noChangeArrowheads="1"/>
            </p:cNvSpPr>
            <p:nvPr/>
          </p:nvSpPr>
          <p:spPr bwMode="auto">
            <a:xfrm>
              <a:off x="3119" y="2909"/>
              <a:ext cx="1887" cy="289"/>
            </a:xfrm>
            <a:prstGeom prst="rect">
              <a:avLst/>
            </a:prstGeom>
            <a:solidFill>
              <a:schemeClr val="tx1"/>
            </a:solidFill>
            <a:ln w="76200">
              <a:solidFill>
                <a:schemeClr val="accent2"/>
              </a:solidFill>
              <a:miter lim="800000"/>
              <a:headEnd/>
              <a:tailEnd/>
            </a:ln>
            <a:effectLst>
              <a:outerShdw blurRad="63500" dist="38099" dir="2700000" algn="ctr" rotWithShape="0">
                <a:schemeClr val="bg2">
                  <a:alpha val="74997"/>
                </a:schemeClr>
              </a:outerShdw>
            </a:effectLst>
          </p:spPr>
          <p:txBody>
            <a:bodyPr lIns="90487" tIns="44450" rIns="90487" bIns="44450">
              <a:spAutoFit/>
            </a:bodyPr>
            <a:lstStyle/>
            <a:p>
              <a:pPr>
                <a:defRPr/>
              </a:pPr>
              <a:r>
                <a:rPr lang="en-US" sz="2400" b="1">
                  <a:solidFill>
                    <a:srgbClr val="A8001C"/>
                  </a:solidFill>
                  <a:latin typeface="Comic Sans MS" charset="0"/>
                  <a:cs typeface="MS PGothic" charset="0"/>
                </a:rPr>
                <a:t> දකුණ: </a:t>
              </a:r>
              <a:r>
                <a:rPr lang="en-US" sz="2000" b="1">
                  <a:solidFill>
                    <a:srgbClr val="C00000"/>
                  </a:solidFill>
                  <a:latin typeface="Iskoola Pota" charset="0"/>
                  <a:cs typeface="MS PGothic" charset="0"/>
                </a:rPr>
                <a:t>රෙහොබොවම් </a:t>
              </a:r>
              <a:endParaRPr lang="en-US" b="1">
                <a:solidFill>
                  <a:srgbClr val="C00000"/>
                </a:solidFill>
                <a:latin typeface="Comic Sans MS" charset="0"/>
                <a:cs typeface="MS PGothic" charset="0"/>
              </a:endParaRPr>
            </a:p>
          </p:txBody>
        </p:sp>
      </p:grpSp>
      <p:grpSp>
        <p:nvGrpSpPr>
          <p:cNvPr id="6" name="Group 195"/>
          <p:cNvGrpSpPr>
            <a:grpSpLocks/>
          </p:cNvGrpSpPr>
          <p:nvPr/>
        </p:nvGrpSpPr>
        <p:grpSpPr bwMode="auto">
          <a:xfrm>
            <a:off x="820738" y="5365750"/>
            <a:ext cx="8118475" cy="458788"/>
            <a:chOff x="517" y="3380"/>
            <a:chExt cx="5114" cy="289"/>
          </a:xfrm>
        </p:grpSpPr>
        <p:sp>
          <p:nvSpPr>
            <p:cNvPr id="459827" name="Rectangle 51"/>
            <p:cNvSpPr>
              <a:spLocks noChangeArrowheads="1"/>
            </p:cNvSpPr>
            <p:nvPr/>
          </p:nvSpPr>
          <p:spPr bwMode="auto">
            <a:xfrm>
              <a:off x="517" y="3380"/>
              <a:ext cx="2012" cy="289"/>
            </a:xfrm>
            <a:prstGeom prst="rect">
              <a:avLst/>
            </a:prstGeom>
            <a:solidFill>
              <a:schemeClr val="tx1"/>
            </a:solidFill>
            <a:ln w="76200">
              <a:solidFill>
                <a:schemeClr val="accent2"/>
              </a:solidFill>
              <a:miter lim="800000"/>
              <a:headEnd/>
              <a:tailEnd/>
            </a:ln>
            <a:effectLst>
              <a:outerShdw blurRad="63500" dist="38099" dir="2700000" algn="ctr" rotWithShape="0">
                <a:schemeClr val="bg2">
                  <a:alpha val="74997"/>
                </a:schemeClr>
              </a:outerShdw>
            </a:effectLst>
          </p:spPr>
          <p:txBody>
            <a:bodyPr lIns="90487" tIns="44450" rIns="90487" bIns="44450">
              <a:spAutoFit/>
            </a:bodyPr>
            <a:lstStyle/>
            <a:p>
              <a:pPr>
                <a:defRPr/>
              </a:pPr>
              <a:r>
                <a:rPr lang="en-US" sz="2400" b="1">
                  <a:solidFill>
                    <a:srgbClr val="A8001C"/>
                  </a:solidFill>
                  <a:latin typeface="Comic Sans MS" charset="0"/>
                  <a:cs typeface="MS PGothic" charset="0"/>
                </a:rPr>
                <a:t>යහපත් රජවරු නැත</a:t>
              </a:r>
              <a:endParaRPr lang="en-US" b="1">
                <a:solidFill>
                  <a:srgbClr val="A8001C"/>
                </a:solidFill>
                <a:latin typeface="Comic Sans MS" charset="0"/>
                <a:cs typeface="MS PGothic" charset="0"/>
              </a:endParaRPr>
            </a:p>
          </p:txBody>
        </p:sp>
        <p:sp>
          <p:nvSpPr>
            <p:cNvPr id="459828" name="Rectangle 52"/>
            <p:cNvSpPr>
              <a:spLocks noChangeArrowheads="1"/>
            </p:cNvSpPr>
            <p:nvPr/>
          </p:nvSpPr>
          <p:spPr bwMode="auto">
            <a:xfrm>
              <a:off x="3356" y="3380"/>
              <a:ext cx="2275" cy="289"/>
            </a:xfrm>
            <a:prstGeom prst="rect">
              <a:avLst/>
            </a:prstGeom>
            <a:solidFill>
              <a:schemeClr val="tx1"/>
            </a:solidFill>
            <a:ln w="76200">
              <a:solidFill>
                <a:schemeClr val="accent2"/>
              </a:solidFill>
              <a:miter lim="800000"/>
              <a:headEnd/>
              <a:tailEnd/>
            </a:ln>
            <a:effectLst>
              <a:outerShdw blurRad="63500" dist="38099" dir="2700000" algn="ctr" rotWithShape="0">
                <a:schemeClr val="bg2">
                  <a:alpha val="74997"/>
                </a:schemeClr>
              </a:outerShdw>
            </a:effectLst>
          </p:spPr>
          <p:txBody>
            <a:bodyPr lIns="90487" tIns="44450" rIns="90487" bIns="44450">
              <a:spAutoFit/>
            </a:bodyPr>
            <a:lstStyle/>
            <a:p>
              <a:pPr>
                <a:defRPr/>
              </a:pPr>
              <a:r>
                <a:rPr lang="en-US" sz="2400" b="1">
                  <a:solidFill>
                    <a:srgbClr val="A8001C"/>
                  </a:solidFill>
                  <a:latin typeface="Comic Sans MS" charset="0"/>
                  <a:cs typeface="MS PGothic" charset="0"/>
                </a:rPr>
                <a:t>යහපත් රජවරු </a:t>
              </a:r>
              <a:r>
                <a:rPr lang="en-US" sz="2400" b="1" u="sng">
                  <a:solidFill>
                    <a:srgbClr val="A8001C"/>
                  </a:solidFill>
                  <a:latin typeface="Comic Sans MS" charset="0"/>
                  <a:cs typeface="MS PGothic" charset="0"/>
                </a:rPr>
                <a:t>කිහිපදෙනෙකි</a:t>
              </a:r>
              <a:endParaRPr lang="en-US" b="1" u="sng">
                <a:solidFill>
                  <a:srgbClr val="A8001C"/>
                </a:solidFill>
                <a:latin typeface="Comic Sans MS" charset="0"/>
                <a:cs typeface="MS PGothic" charset="0"/>
              </a:endParaRPr>
            </a:p>
          </p:txBody>
        </p:sp>
      </p:grpSp>
      <p:grpSp>
        <p:nvGrpSpPr>
          <p:cNvPr id="99365" name="Group 133"/>
          <p:cNvGrpSpPr>
            <a:grpSpLocks/>
          </p:cNvGrpSpPr>
          <p:nvPr/>
        </p:nvGrpSpPr>
        <p:grpSpPr bwMode="auto">
          <a:xfrm>
            <a:off x="8018463" y="3436938"/>
            <a:ext cx="981075" cy="1843087"/>
            <a:chOff x="5051" y="2165"/>
            <a:chExt cx="618" cy="1161"/>
          </a:xfrm>
        </p:grpSpPr>
        <p:grpSp>
          <p:nvGrpSpPr>
            <p:cNvPr id="99386" name="Group 134"/>
            <p:cNvGrpSpPr>
              <a:grpSpLocks/>
            </p:cNvGrpSpPr>
            <p:nvPr/>
          </p:nvGrpSpPr>
          <p:grpSpPr bwMode="auto">
            <a:xfrm>
              <a:off x="5051" y="2165"/>
              <a:ext cx="618" cy="1161"/>
              <a:chOff x="5051" y="2165"/>
              <a:chExt cx="618" cy="1161"/>
            </a:xfrm>
          </p:grpSpPr>
          <p:sp>
            <p:nvSpPr>
              <p:cNvPr id="99388" name="Freeform 135"/>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99389" name="AutoShape 136"/>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99390" name="Rectangle 137"/>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99391" name="Line 138"/>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9392" name="Rectangle 139"/>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99393" name="Rectangle 140"/>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99394" name="Line 141"/>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9395" name="Line 142"/>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9396" name="Line 143"/>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9397" name="Line 144"/>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9398" name="Line 145"/>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9399" name="Line 146"/>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9400" name="Line 147"/>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9401" name="Line 148"/>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9402" name="Line 149"/>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9403" name="Line 150"/>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9404" name="Rectangle 151"/>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රාජකීය</a:t>
                </a:r>
              </a:p>
            </p:txBody>
          </p:sp>
        </p:grpSp>
        <p:sp>
          <p:nvSpPr>
            <p:cNvPr id="99387" name="Rectangle 152"/>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59929" name="Rectangle 153"/>
          <p:cNvSpPr>
            <a:spLocks noChangeArrowheads="1"/>
          </p:cNvSpPr>
          <p:nvPr/>
        </p:nvSpPr>
        <p:spPr bwMode="auto">
          <a:xfrm>
            <a:off x="8051800" y="3789363"/>
            <a:ext cx="871538" cy="225425"/>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cs typeface="MS PGothic" charset="0"/>
              </a:rPr>
              <a:t> ••• SPLIT ••• </a:t>
            </a:r>
          </a:p>
        </p:txBody>
      </p:sp>
      <p:sp>
        <p:nvSpPr>
          <p:cNvPr id="99367" name="Rectangle 155"/>
          <p:cNvSpPr>
            <a:spLocks noChangeArrowheads="1"/>
          </p:cNvSpPr>
          <p:nvPr/>
        </p:nvSpPr>
        <p:spPr bwMode="auto">
          <a:xfrm>
            <a:off x="8032750" y="3973513"/>
            <a:ext cx="936625" cy="211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North       South</a:t>
            </a:r>
          </a:p>
        </p:txBody>
      </p:sp>
      <p:sp>
        <p:nvSpPr>
          <p:cNvPr id="459934" name="Rectangle 158"/>
          <p:cNvSpPr>
            <a:spLocks noChangeArrowheads="1"/>
          </p:cNvSpPr>
          <p:nvPr/>
        </p:nvSpPr>
        <p:spPr bwMode="auto">
          <a:xfrm>
            <a:off x="8002588" y="4483100"/>
            <a:ext cx="979487" cy="212725"/>
          </a:xfrm>
          <a:prstGeom prst="rect">
            <a:avLst/>
          </a:prstGeom>
          <a:noFill/>
          <a:ln w="12700">
            <a:noFill/>
            <a:miter lim="800000"/>
            <a:headEnd/>
            <a:tailEnd/>
          </a:ln>
          <a:effectLst/>
        </p:spPr>
        <p:txBody>
          <a:bodyPr wrap="none" lIns="90487" tIns="44450" rIns="90487" bIns="44450">
            <a:spAutoFit/>
          </a:bodyPr>
          <a:lstStyle/>
          <a:p>
            <a:pPr>
              <a:defRPr/>
            </a:pPr>
            <a:r>
              <a:rPr lang="en-US" sz="800" b="1" i="1">
                <a:solidFill>
                  <a:schemeClr val="accent1"/>
                </a:solidFill>
                <a:effectLst>
                  <a:outerShdw blurRad="38100" dist="38100" dir="2700000" algn="tl">
                    <a:srgbClr val="000000"/>
                  </a:outerShdw>
                </a:effectLst>
                <a:latin typeface="Times" charset="0"/>
                <a:cs typeface="MS PGothic" charset="0"/>
              </a:rPr>
              <a:t>අනාගතවක්තෘවරුන්</a:t>
            </a:r>
          </a:p>
        </p:txBody>
      </p:sp>
      <p:sp>
        <p:nvSpPr>
          <p:cNvPr id="99369" name="Rectangle 159"/>
          <p:cNvSpPr>
            <a:spLocks noChangeArrowheads="1"/>
          </p:cNvSpPr>
          <p:nvPr/>
        </p:nvSpPr>
        <p:spPr bwMode="auto">
          <a:xfrm>
            <a:off x="8026400" y="4672013"/>
            <a:ext cx="887413" cy="211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sp>
        <p:nvSpPr>
          <p:cNvPr id="99370" name="Text Box 160"/>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99371" name="Text Box 161"/>
          <p:cNvSpPr txBox="1">
            <a:spLocks noChangeArrowheads="1"/>
          </p:cNvSpPr>
          <p:nvPr/>
        </p:nvSpPr>
        <p:spPr bwMode="auto">
          <a:xfrm>
            <a:off x="8602663" y="648176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2</a:t>
            </a:r>
            <a:endParaRPr lang="en-US" sz="1600">
              <a:solidFill>
                <a:srgbClr val="FFA27C"/>
              </a:solidFill>
              <a:latin typeface="Comic Sans MS" charset="0"/>
            </a:endParaRPr>
          </a:p>
        </p:txBody>
      </p:sp>
      <p:grpSp>
        <p:nvGrpSpPr>
          <p:cNvPr id="99372" name="Group 162"/>
          <p:cNvGrpSpPr>
            <a:grpSpLocks/>
          </p:cNvGrpSpPr>
          <p:nvPr/>
        </p:nvGrpSpPr>
        <p:grpSpPr bwMode="auto">
          <a:xfrm>
            <a:off x="8061325" y="4151313"/>
            <a:ext cx="931863" cy="377825"/>
            <a:chOff x="5078" y="2615"/>
            <a:chExt cx="587" cy="238"/>
          </a:xfrm>
        </p:grpSpPr>
        <p:sp>
          <p:nvSpPr>
            <p:cNvPr id="99383" name="Rectangle 163"/>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Israel</a:t>
              </a:r>
            </a:p>
          </p:txBody>
        </p:sp>
        <p:sp>
          <p:nvSpPr>
            <p:cNvPr id="99384" name="Rectangle 164"/>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99385" name="Rectangle 165"/>
            <p:cNvSpPr>
              <a:spLocks noChangeArrowheads="1"/>
            </p:cNvSpPr>
            <p:nvPr/>
          </p:nvSpPr>
          <p:spPr bwMode="auto">
            <a:xfrm>
              <a:off x="5105" y="2720"/>
              <a:ext cx="470"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459942" name="Rectangle 166"/>
          <p:cNvSpPr>
            <a:spLocks noChangeArrowheads="1"/>
          </p:cNvSpPr>
          <p:nvPr/>
        </p:nvSpPr>
        <p:spPr bwMode="auto">
          <a:xfrm>
            <a:off x="811371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46</a:t>
            </a:r>
          </a:p>
        </p:txBody>
      </p:sp>
      <p:sp>
        <p:nvSpPr>
          <p:cNvPr id="99374" name="Text Box 167"/>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459945" name="Rectangle 169"/>
          <p:cNvSpPr>
            <a:spLocks noChangeArrowheads="1"/>
          </p:cNvSpPr>
          <p:nvPr/>
        </p:nvSpPr>
        <p:spPr bwMode="auto">
          <a:xfrm>
            <a:off x="6188075" y="2247900"/>
            <a:ext cx="2852738" cy="9509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b="1" i="1">
                <a:solidFill>
                  <a:schemeClr val="tx1"/>
                </a:solidFill>
                <a:latin typeface="Helvetica" charset="0"/>
                <a:cs typeface="MS PGothic" charset="0"/>
              </a:rPr>
              <a:t>2 Sam. 7:4-16</a:t>
            </a:r>
          </a:p>
          <a:p>
            <a:pPr>
              <a:defRPr/>
            </a:pPr>
            <a:r>
              <a:rPr lang="en-US" b="1" i="1">
                <a:solidFill>
                  <a:schemeClr val="tx1"/>
                </a:solidFill>
                <a:latin typeface="Helvetica" charset="0"/>
                <a:cs typeface="MS PGothic" charset="0"/>
              </a:rPr>
              <a:t>1 ලේකම් 17:3-15</a:t>
            </a:r>
          </a:p>
        </p:txBody>
      </p:sp>
      <p:sp>
        <p:nvSpPr>
          <p:cNvPr id="459978" name="Oval 202"/>
          <p:cNvSpPr>
            <a:spLocks noChangeArrowheads="1"/>
          </p:cNvSpPr>
          <p:nvPr/>
        </p:nvSpPr>
        <p:spPr bwMode="auto">
          <a:xfrm>
            <a:off x="3205163" y="4116388"/>
            <a:ext cx="3001962" cy="569912"/>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grpSp>
        <p:nvGrpSpPr>
          <p:cNvPr id="99377" name="Group 106"/>
          <p:cNvGrpSpPr>
            <a:grpSpLocks/>
          </p:cNvGrpSpPr>
          <p:nvPr/>
        </p:nvGrpSpPr>
        <p:grpSpPr bwMode="auto">
          <a:xfrm>
            <a:off x="519113" y="117475"/>
            <a:ext cx="854075" cy="1720850"/>
            <a:chOff x="519113" y="312738"/>
            <a:chExt cx="854075" cy="1910769"/>
          </a:xfrm>
        </p:grpSpPr>
        <p:sp>
          <p:nvSpPr>
            <p:cNvPr id="108" name="Rectangle 107"/>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cs typeface="MS PGothic" charset="0"/>
                </a:rPr>
                <a:t>7</a:t>
              </a:r>
              <a:endParaRPr lang="en-US">
                <a:cs typeface="MS PGothic" charset="0"/>
              </a:endParaRPr>
            </a:p>
          </p:txBody>
        </p:sp>
        <p:sp>
          <p:nvSpPr>
            <p:cNvPr id="109"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127" name="Text Box 95"/>
          <p:cNvSpPr txBox="1">
            <a:spLocks noChangeArrowheads="1"/>
          </p:cNvSpPr>
          <p:nvPr/>
        </p:nvSpPr>
        <p:spPr bwMode="auto">
          <a:xfrm>
            <a:off x="6248400" y="1376363"/>
            <a:ext cx="863600" cy="701675"/>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p>
            <a:pPr algn="ctr">
              <a:spcBef>
                <a:spcPct val="50000"/>
              </a:spcBef>
              <a:defRPr/>
            </a:pPr>
            <a:r>
              <a:rPr lang="en-US" sz="4000" i="1" dirty="0">
                <a:solidFill>
                  <a:schemeClr val="tx1"/>
                </a:solidFill>
                <a:latin typeface="Kosher-Normal" pitchFamily="-105" charset="0"/>
                <a:ea typeface="Times New Roman" pitchFamily="-105" charset="0"/>
                <a:cs typeface="Times New Roman" pitchFamily="-105" charset="0"/>
              </a:rPr>
              <a:t>DC</a:t>
            </a:r>
          </a:p>
        </p:txBody>
      </p:sp>
      <p:sp>
        <p:nvSpPr>
          <p:cNvPr id="128" name="Text Box 95"/>
          <p:cNvSpPr txBox="1">
            <a:spLocks noChangeArrowheads="1"/>
          </p:cNvSpPr>
          <p:nvPr/>
        </p:nvSpPr>
        <p:spPr bwMode="auto">
          <a:xfrm>
            <a:off x="6273800" y="3406775"/>
            <a:ext cx="863600" cy="701675"/>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p>
            <a:pPr algn="ctr">
              <a:spcBef>
                <a:spcPct val="50000"/>
              </a:spcBef>
              <a:defRPr/>
            </a:pPr>
            <a:r>
              <a:rPr lang="en-US" sz="4000" i="1">
                <a:solidFill>
                  <a:schemeClr val="tx1"/>
                </a:solidFill>
                <a:latin typeface="Kosher-Normal" charset="0"/>
                <a:ea typeface="Times New Roman" charset="0"/>
                <a:cs typeface="Times New Roman" charset="0"/>
              </a:rPr>
              <a:t>NC</a:t>
            </a:r>
          </a:p>
        </p:txBody>
      </p:sp>
      <p:sp>
        <p:nvSpPr>
          <p:cNvPr id="2" name="Title 1"/>
          <p:cNvSpPr>
            <a:spLocks noGrp="1"/>
          </p:cNvSpPr>
          <p:nvPr>
            <p:ph type="title" idx="4294967295"/>
          </p:nvPr>
        </p:nvSpPr>
        <p:spPr>
          <a:xfrm>
            <a:off x="2014538" y="0"/>
            <a:ext cx="5186362" cy="323850"/>
          </a:xfrm>
          <a:prstGeom prst="rect">
            <a:avLst/>
          </a:prstGeom>
        </p:spPr>
        <p:txBody>
          <a:bodyPr/>
          <a:lstStyle/>
          <a:p>
            <a:pPr>
              <a:defRPr/>
            </a:pPr>
            <a:r>
              <a:rPr lang="en-US" sz="1600" b="1">
                <a:solidFill>
                  <a:srgbClr val="FFFFFF"/>
                </a:solidFill>
                <a:effectLst/>
                <a:latin typeface="Comic Sans MS" charset="0"/>
              </a:rPr>
              <a:t>1 රාජාවලිය</a:t>
            </a:r>
            <a:r>
              <a:rPr lang="en-AU" sz="1600" b="1">
                <a:solidFill>
                  <a:srgbClr val="FFFFFF"/>
                </a:solidFill>
                <a:effectLst/>
                <a:latin typeface="Comic Sans MS" charset="0"/>
              </a:rPr>
              <a:t> </a:t>
            </a:r>
            <a:r>
              <a:rPr lang="en-US" sz="1600" b="1">
                <a:solidFill>
                  <a:srgbClr val="FFFFFF"/>
                </a:solidFill>
                <a:effectLst/>
                <a:latin typeface="Comic Sans MS" charset="0"/>
              </a:rPr>
              <a:t>12 සිට</a:t>
            </a:r>
            <a:r>
              <a:rPr lang="en-AU" sz="1600" b="1">
                <a:solidFill>
                  <a:srgbClr val="FFFFFF"/>
                </a:solidFill>
                <a:effectLst/>
                <a:latin typeface="Comic Sans MS" charset="0"/>
              </a:rPr>
              <a:t> </a:t>
            </a:r>
            <a:r>
              <a:rPr lang="en-US" sz="1600" b="1">
                <a:solidFill>
                  <a:srgbClr val="FFFFFF"/>
                </a:solidFill>
                <a:effectLst/>
                <a:latin typeface="Comic Sans MS" charset="0"/>
              </a:rPr>
              <a:t>2 රාජාවලිය24</a:t>
            </a:r>
            <a:endParaRPr lang="en-US">
              <a:latin typeface="Times"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459788"/>
                                        </p:tgtEl>
                                        <p:attrNameLst>
                                          <p:attrName>style.visibility</p:attrName>
                                        </p:attrNameLst>
                                      </p:cBhvr>
                                      <p:to>
                                        <p:strVal val="visible"/>
                                      </p:to>
                                    </p:set>
                                    <p:anim calcmode="lin" valueType="num">
                                      <p:cBhvr>
                                        <p:cTn id="7" dur="500" fill="hold"/>
                                        <p:tgtEl>
                                          <p:spTgt spid="459788"/>
                                        </p:tgtEl>
                                        <p:attrNameLst>
                                          <p:attrName>ppt_x</p:attrName>
                                        </p:attrNameLst>
                                      </p:cBhvr>
                                      <p:tavLst>
                                        <p:tav tm="0">
                                          <p:val>
                                            <p:strVal val="#ppt_x-#ppt_w/2"/>
                                          </p:val>
                                        </p:tav>
                                        <p:tav tm="100000">
                                          <p:val>
                                            <p:strVal val="#ppt_x"/>
                                          </p:val>
                                        </p:tav>
                                      </p:tavLst>
                                    </p:anim>
                                    <p:anim calcmode="lin" valueType="num">
                                      <p:cBhvr>
                                        <p:cTn id="8" dur="500" fill="hold"/>
                                        <p:tgtEl>
                                          <p:spTgt spid="459788"/>
                                        </p:tgtEl>
                                        <p:attrNameLst>
                                          <p:attrName>ppt_y</p:attrName>
                                        </p:attrNameLst>
                                      </p:cBhvr>
                                      <p:tavLst>
                                        <p:tav tm="0">
                                          <p:val>
                                            <p:strVal val="#ppt_y"/>
                                          </p:val>
                                        </p:tav>
                                        <p:tav tm="100000">
                                          <p:val>
                                            <p:strVal val="#ppt_y"/>
                                          </p:val>
                                        </p:tav>
                                      </p:tavLst>
                                    </p:anim>
                                    <p:anim calcmode="lin" valueType="num">
                                      <p:cBhvr>
                                        <p:cTn id="9" dur="500" fill="hold"/>
                                        <p:tgtEl>
                                          <p:spTgt spid="459788"/>
                                        </p:tgtEl>
                                        <p:attrNameLst>
                                          <p:attrName>ppt_w</p:attrName>
                                        </p:attrNameLst>
                                      </p:cBhvr>
                                      <p:tavLst>
                                        <p:tav tm="0">
                                          <p:val>
                                            <p:fltVal val="0"/>
                                          </p:val>
                                        </p:tav>
                                        <p:tav tm="100000">
                                          <p:val>
                                            <p:strVal val="#ppt_w"/>
                                          </p:val>
                                        </p:tav>
                                      </p:tavLst>
                                    </p:anim>
                                    <p:anim calcmode="lin" valueType="num">
                                      <p:cBhvr>
                                        <p:cTn id="10" dur="500" fill="hold"/>
                                        <p:tgtEl>
                                          <p:spTgt spid="459788"/>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59978"/>
                                        </p:tgtEl>
                                        <p:attrNameLst>
                                          <p:attrName>style.visibility</p:attrName>
                                        </p:attrNameLst>
                                      </p:cBhvr>
                                      <p:to>
                                        <p:strVal val="visible"/>
                                      </p:to>
                                    </p:set>
                                    <p:animEffect transition="in" filter="fade">
                                      <p:cBhvr>
                                        <p:cTn id="14" dur="500"/>
                                        <p:tgtEl>
                                          <p:spTgt spid="459978"/>
                                        </p:tgtEl>
                                      </p:cBhvr>
                                    </p:animEffect>
                                  </p:childTnLst>
                                </p:cTn>
                              </p:par>
                            </p:childTnLst>
                          </p:cTn>
                        </p:par>
                        <p:par>
                          <p:cTn id="15" fill="hold" nodeType="afterGroup">
                            <p:stCondLst>
                              <p:cond delay="1000"/>
                            </p:stCondLst>
                            <p:childTnLst>
                              <p:par>
                                <p:cTn id="16" presetID="23" presetClass="entr" presetSubtype="272"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strVal val="2/3*#ppt_w"/>
                                          </p:val>
                                        </p:tav>
                                        <p:tav tm="100000">
                                          <p:val>
                                            <p:strVal val="#ppt_w"/>
                                          </p:val>
                                        </p:tav>
                                      </p:tavLst>
                                    </p:anim>
                                    <p:anim calcmode="lin" valueType="num">
                                      <p:cBhvr>
                                        <p:cTn id="19" dur="500" fill="hold"/>
                                        <p:tgtEl>
                                          <p:spTgt spid="5"/>
                                        </p:tgtEl>
                                        <p:attrNameLst>
                                          <p:attrName>ppt_h</p:attrName>
                                        </p:attrNameLst>
                                      </p:cBhvr>
                                      <p:tavLst>
                                        <p:tav tm="0">
                                          <p:val>
                                            <p:strVal val="2/3*#ppt_h"/>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ntr" presetSubtype="272"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strVal val="2/3*#ppt_w"/>
                                          </p:val>
                                        </p:tav>
                                        <p:tav tm="100000">
                                          <p:val>
                                            <p:strVal val="#ppt_w"/>
                                          </p:val>
                                        </p:tav>
                                      </p:tavLst>
                                    </p:anim>
                                    <p:anim calcmode="lin" valueType="num">
                                      <p:cBhvr>
                                        <p:cTn id="25" dur="500" fill="hold"/>
                                        <p:tgtEl>
                                          <p:spTgt spid="6"/>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9788" grpId="0" autoUpdateAnimBg="0"/>
      <p:bldP spid="45997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1377" name="Group 113"/>
          <p:cNvGrpSpPr>
            <a:grpSpLocks/>
          </p:cNvGrpSpPr>
          <p:nvPr/>
        </p:nvGrpSpPr>
        <p:grpSpPr bwMode="auto">
          <a:xfrm>
            <a:off x="6083300" y="1136650"/>
            <a:ext cx="1289050" cy="1435100"/>
            <a:chOff x="1084" y="711"/>
            <a:chExt cx="2950" cy="2769"/>
          </a:xfrm>
        </p:grpSpPr>
        <p:grpSp>
          <p:nvGrpSpPr>
            <p:cNvPr id="101472" name="Group 114"/>
            <p:cNvGrpSpPr>
              <a:grpSpLocks/>
            </p:cNvGrpSpPr>
            <p:nvPr/>
          </p:nvGrpSpPr>
          <p:grpSpPr bwMode="auto">
            <a:xfrm>
              <a:off x="1084" y="711"/>
              <a:ext cx="2950" cy="2769"/>
              <a:chOff x="2707" y="548"/>
              <a:chExt cx="2950" cy="2769"/>
            </a:xfrm>
          </p:grpSpPr>
          <p:grpSp>
            <p:nvGrpSpPr>
              <p:cNvPr id="101478" name="Group 115"/>
              <p:cNvGrpSpPr>
                <a:grpSpLocks/>
              </p:cNvGrpSpPr>
              <p:nvPr/>
            </p:nvGrpSpPr>
            <p:grpSpPr bwMode="auto">
              <a:xfrm>
                <a:off x="3180" y="1046"/>
                <a:ext cx="2105" cy="1421"/>
                <a:chOff x="578" y="2316"/>
                <a:chExt cx="2105" cy="1421"/>
              </a:xfrm>
            </p:grpSpPr>
            <p:sp>
              <p:nvSpPr>
                <p:cNvPr id="101480"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01481"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pic>
            <p:nvPicPr>
              <p:cNvPr id="101479" name="Picture 118"/>
              <p:cNvPicPr>
                <a:picLocks noChangeArrowheads="1"/>
              </p:cNvPicPr>
              <p:nvPr/>
            </p:nvPicPr>
            <p:blipFill>
              <a:blip r:embed="rId4">
                <a:lum bright="-14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101473" name="Freeform 119"/>
            <p:cNvSpPr>
              <a:spLocks/>
            </p:cNvSpPr>
            <p:nvPr/>
          </p:nvSpPr>
          <p:spPr bwMode="auto">
            <a:xfrm>
              <a:off x="1616" y="2649"/>
              <a:ext cx="88" cy="277"/>
            </a:xfrm>
            <a:custGeom>
              <a:avLst/>
              <a:gdLst>
                <a:gd name="T0" fmla="*/ 251 w 85"/>
                <a:gd name="T1" fmla="*/ 3 h 318"/>
                <a:gd name="T2" fmla="*/ 218 w 85"/>
                <a:gd name="T3" fmla="*/ 3 h 318"/>
                <a:gd name="T4" fmla="*/ 165 w 85"/>
                <a:gd name="T5" fmla="*/ 3 h 318"/>
                <a:gd name="T6" fmla="*/ 189 w 85"/>
                <a:gd name="T7" fmla="*/ 3 h 318"/>
                <a:gd name="T8" fmla="*/ 218 w 85"/>
                <a:gd name="T9" fmla="*/ 3 h 318"/>
                <a:gd name="T10" fmla="*/ 129 w 85"/>
                <a:gd name="T11" fmla="*/ 3 h 318"/>
                <a:gd name="T12" fmla="*/ 129 w 85"/>
                <a:gd name="T13" fmla="*/ 3 h 318"/>
                <a:gd name="T14" fmla="*/ 165 w 85"/>
                <a:gd name="T15" fmla="*/ 3 h 318"/>
                <a:gd name="T16" fmla="*/ 98 w 85"/>
                <a:gd name="T17" fmla="*/ 3 h 318"/>
                <a:gd name="T18" fmla="*/ 129 w 85"/>
                <a:gd name="T19" fmla="*/ 3 h 318"/>
                <a:gd name="T20" fmla="*/ 165 w 85"/>
                <a:gd name="T21" fmla="*/ 3 h 318"/>
                <a:gd name="T22" fmla="*/ 129 w 85"/>
                <a:gd name="T23" fmla="*/ 3 h 318"/>
                <a:gd name="T24" fmla="*/ 165 w 85"/>
                <a:gd name="T25" fmla="*/ 3 h 318"/>
                <a:gd name="T26" fmla="*/ 129 w 85"/>
                <a:gd name="T27" fmla="*/ 3 h 318"/>
                <a:gd name="T28" fmla="*/ 165 w 85"/>
                <a:gd name="T29" fmla="*/ 3 h 318"/>
                <a:gd name="T30" fmla="*/ 189 w 85"/>
                <a:gd name="T31" fmla="*/ 3 h 318"/>
                <a:gd name="T32" fmla="*/ 251 w 85"/>
                <a:gd name="T33" fmla="*/ 3 h 318"/>
                <a:gd name="T34" fmla="*/ 277 w 85"/>
                <a:gd name="T35" fmla="*/ 3 h 318"/>
                <a:gd name="T36" fmla="*/ 251 w 85"/>
                <a:gd name="T37" fmla="*/ 3 h 318"/>
                <a:gd name="T38" fmla="*/ 218 w 85"/>
                <a:gd name="T39" fmla="*/ 3 h 318"/>
                <a:gd name="T40" fmla="*/ 189 w 85"/>
                <a:gd name="T41" fmla="*/ 3 h 318"/>
                <a:gd name="T42" fmla="*/ 129 w 85"/>
                <a:gd name="T43" fmla="*/ 3 h 318"/>
                <a:gd name="T44" fmla="*/ 98 w 85"/>
                <a:gd name="T45" fmla="*/ 3 h 318"/>
                <a:gd name="T46" fmla="*/ 74 w 85"/>
                <a:gd name="T47" fmla="*/ 3 h 318"/>
                <a:gd name="T48" fmla="*/ 5 w 85"/>
                <a:gd name="T49" fmla="*/ 3 h 318"/>
                <a:gd name="T50" fmla="*/ 129 w 85"/>
                <a:gd name="T51" fmla="*/ 3 h 318"/>
                <a:gd name="T52" fmla="*/ 218 w 85"/>
                <a:gd name="T53" fmla="*/ 3 h 318"/>
                <a:gd name="T54" fmla="*/ 251 w 85"/>
                <a:gd name="T55" fmla="*/ 3 h 318"/>
                <a:gd name="T56" fmla="*/ 218 w 85"/>
                <a:gd name="T57" fmla="*/ 3 h 318"/>
                <a:gd name="T58" fmla="*/ 218 w 85"/>
                <a:gd name="T59" fmla="*/ 3 h 318"/>
                <a:gd name="T60" fmla="*/ 165 w 85"/>
                <a:gd name="T61" fmla="*/ 3 h 318"/>
                <a:gd name="T62" fmla="*/ 74 w 85"/>
                <a:gd name="T63" fmla="*/ 3 h 318"/>
                <a:gd name="T64" fmla="*/ 129 w 85"/>
                <a:gd name="T65" fmla="*/ 3 h 318"/>
                <a:gd name="T66" fmla="*/ 189 w 85"/>
                <a:gd name="T67" fmla="*/ 3 h 318"/>
                <a:gd name="T68" fmla="*/ 251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01474" name="Freeform 120"/>
            <p:cNvSpPr>
              <a:spLocks/>
            </p:cNvSpPr>
            <p:nvPr/>
          </p:nvSpPr>
          <p:spPr bwMode="auto">
            <a:xfrm>
              <a:off x="1635" y="2647"/>
              <a:ext cx="109" cy="309"/>
            </a:xfrm>
            <a:custGeom>
              <a:avLst/>
              <a:gdLst>
                <a:gd name="T0" fmla="*/ 1 w 105"/>
                <a:gd name="T1" fmla="*/ 0 h 354"/>
                <a:gd name="T2" fmla="*/ 356 w 105"/>
                <a:gd name="T3" fmla="*/ 3 h 354"/>
                <a:gd name="T4" fmla="*/ 278 w 105"/>
                <a:gd name="T5" fmla="*/ 3 h 354"/>
                <a:gd name="T6" fmla="*/ 321 w 105"/>
                <a:gd name="T7" fmla="*/ 3 h 354"/>
                <a:gd name="T8" fmla="*/ 321 w 105"/>
                <a:gd name="T9" fmla="*/ 3 h 354"/>
                <a:gd name="T10" fmla="*/ 373 w 105"/>
                <a:gd name="T11" fmla="*/ 3 h 354"/>
                <a:gd name="T12" fmla="*/ 373 w 105"/>
                <a:gd name="T13" fmla="*/ 3 h 354"/>
                <a:gd name="T14" fmla="*/ 321 w 105"/>
                <a:gd name="T15" fmla="*/ 3 h 354"/>
                <a:gd name="T16" fmla="*/ 264 w 105"/>
                <a:gd name="T17" fmla="*/ 3 h 354"/>
                <a:gd name="T18" fmla="*/ 60 w 105"/>
                <a:gd name="T19" fmla="*/ 3 h 354"/>
                <a:gd name="T20" fmla="*/ 12 w 105"/>
                <a:gd name="T21" fmla="*/ 3 h 354"/>
                <a:gd name="T22" fmla="*/ 60 w 105"/>
                <a:gd name="T23" fmla="*/ 3 h 354"/>
                <a:gd name="T24" fmla="*/ 9 w 105"/>
                <a:gd name="T25" fmla="*/ 3 h 354"/>
                <a:gd name="T26" fmla="*/ 75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01475" name="Freeform 121"/>
            <p:cNvSpPr>
              <a:spLocks/>
            </p:cNvSpPr>
            <p:nvPr/>
          </p:nvSpPr>
          <p:spPr bwMode="auto">
            <a:xfrm>
              <a:off x="3008" y="2583"/>
              <a:ext cx="155" cy="328"/>
            </a:xfrm>
            <a:custGeom>
              <a:avLst/>
              <a:gdLst>
                <a:gd name="T0" fmla="*/ 582 w 149"/>
                <a:gd name="T1" fmla="*/ 3 h 376"/>
                <a:gd name="T2" fmla="*/ 553 w 149"/>
                <a:gd name="T3" fmla="*/ 3 h 376"/>
                <a:gd name="T4" fmla="*/ 513 w 149"/>
                <a:gd name="T5" fmla="*/ 3 h 376"/>
                <a:gd name="T6" fmla="*/ 506 w 149"/>
                <a:gd name="T7" fmla="*/ 3 h 376"/>
                <a:gd name="T8" fmla="*/ 432 w 149"/>
                <a:gd name="T9" fmla="*/ 3 h 376"/>
                <a:gd name="T10" fmla="*/ 341 w 149"/>
                <a:gd name="T11" fmla="*/ 3 h 376"/>
                <a:gd name="T12" fmla="*/ 274 w 149"/>
                <a:gd name="T13" fmla="*/ 3 h 376"/>
                <a:gd name="T14" fmla="*/ 230 w 149"/>
                <a:gd name="T15" fmla="*/ 3 h 376"/>
                <a:gd name="T16" fmla="*/ 73 w 149"/>
                <a:gd name="T17" fmla="*/ 3 h 376"/>
                <a:gd name="T18" fmla="*/ 2 w 149"/>
                <a:gd name="T19" fmla="*/ 3 h 376"/>
                <a:gd name="T20" fmla="*/ 5 w 149"/>
                <a:gd name="T21" fmla="*/ 3 h 376"/>
                <a:gd name="T22" fmla="*/ 8 w 149"/>
                <a:gd name="T23" fmla="*/ 3 h 376"/>
                <a:gd name="T24" fmla="*/ 82 w 149"/>
                <a:gd name="T25" fmla="*/ 3 h 376"/>
                <a:gd name="T26" fmla="*/ 137 w 149"/>
                <a:gd name="T27" fmla="*/ 3 h 376"/>
                <a:gd name="T28" fmla="*/ 174 w 149"/>
                <a:gd name="T29" fmla="*/ 3 h 376"/>
                <a:gd name="T30" fmla="*/ 331 w 149"/>
                <a:gd name="T31" fmla="*/ 3 h 376"/>
                <a:gd name="T32" fmla="*/ 506 w 149"/>
                <a:gd name="T33" fmla="*/ 3 h 376"/>
                <a:gd name="T34" fmla="*/ 582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01476" name="Freeform 122"/>
            <p:cNvSpPr>
              <a:spLocks/>
            </p:cNvSpPr>
            <p:nvPr/>
          </p:nvSpPr>
          <p:spPr bwMode="auto">
            <a:xfrm>
              <a:off x="1714" y="1020"/>
              <a:ext cx="99" cy="440"/>
            </a:xfrm>
            <a:custGeom>
              <a:avLst/>
              <a:gdLst>
                <a:gd name="T0" fmla="*/ 76 w 96"/>
                <a:gd name="T1" fmla="*/ 3 h 504"/>
                <a:gd name="T2" fmla="*/ 182 w 96"/>
                <a:gd name="T3" fmla="*/ 3 h 504"/>
                <a:gd name="T4" fmla="*/ 217 w 96"/>
                <a:gd name="T5" fmla="*/ 3 h 504"/>
                <a:gd name="T6" fmla="*/ 217 w 96"/>
                <a:gd name="T7" fmla="*/ 3 h 504"/>
                <a:gd name="T8" fmla="*/ 268 w 96"/>
                <a:gd name="T9" fmla="*/ 3 h 504"/>
                <a:gd name="T10" fmla="*/ 290 w 96"/>
                <a:gd name="T11" fmla="*/ 3 h 504"/>
                <a:gd name="T12" fmla="*/ 268 w 96"/>
                <a:gd name="T13" fmla="*/ 3 h 504"/>
                <a:gd name="T14" fmla="*/ 233 w 96"/>
                <a:gd name="T15" fmla="*/ 3 h 504"/>
                <a:gd name="T16" fmla="*/ 83 w 96"/>
                <a:gd name="T17" fmla="*/ 3 h 504"/>
                <a:gd name="T18" fmla="*/ 76 w 96"/>
                <a:gd name="T19" fmla="*/ 3 h 504"/>
                <a:gd name="T20" fmla="*/ 92 w 96"/>
                <a:gd name="T21" fmla="*/ 3 h 504"/>
                <a:gd name="T22" fmla="*/ 117 w 96"/>
                <a:gd name="T23" fmla="*/ 3 h 504"/>
                <a:gd name="T24" fmla="*/ 72 w 96"/>
                <a:gd name="T25" fmla="*/ 3 h 504"/>
                <a:gd name="T26" fmla="*/ 76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01477" name="Freeform 123"/>
            <p:cNvSpPr>
              <a:spLocks/>
            </p:cNvSpPr>
            <p:nvPr/>
          </p:nvSpPr>
          <p:spPr bwMode="auto">
            <a:xfrm>
              <a:off x="3431" y="1007"/>
              <a:ext cx="156" cy="358"/>
            </a:xfrm>
            <a:custGeom>
              <a:avLst/>
              <a:gdLst>
                <a:gd name="T0" fmla="*/ 5 w 150"/>
                <a:gd name="T1" fmla="*/ 3 h 410"/>
                <a:gd name="T2" fmla="*/ 165 w 150"/>
                <a:gd name="T3" fmla="*/ 3 h 410"/>
                <a:gd name="T4" fmla="*/ 329 w 150"/>
                <a:gd name="T5" fmla="*/ 3 h 410"/>
                <a:gd name="T6" fmla="*/ 385 w 150"/>
                <a:gd name="T7" fmla="*/ 3 h 410"/>
                <a:gd name="T8" fmla="*/ 470 w 150"/>
                <a:gd name="T9" fmla="*/ 3 h 410"/>
                <a:gd name="T10" fmla="*/ 526 w 150"/>
                <a:gd name="T11" fmla="*/ 3 h 410"/>
                <a:gd name="T12" fmla="*/ 556 w 150"/>
                <a:gd name="T13" fmla="*/ 3 h 410"/>
                <a:gd name="T14" fmla="*/ 569 w 150"/>
                <a:gd name="T15" fmla="*/ 3 h 410"/>
                <a:gd name="T16" fmla="*/ 592 w 150"/>
                <a:gd name="T17" fmla="*/ 3 h 410"/>
                <a:gd name="T18" fmla="*/ 600 w 150"/>
                <a:gd name="T19" fmla="*/ 3 h 410"/>
                <a:gd name="T20" fmla="*/ 534 w 150"/>
                <a:gd name="T21" fmla="*/ 0 h 410"/>
                <a:gd name="T22" fmla="*/ 385 w 150"/>
                <a:gd name="T23" fmla="*/ 3 h 410"/>
                <a:gd name="T24" fmla="*/ 316 w 150"/>
                <a:gd name="T25" fmla="*/ 3 h 410"/>
                <a:gd name="T26" fmla="*/ 272 w 150"/>
                <a:gd name="T27" fmla="*/ 3 h 410"/>
                <a:gd name="T28" fmla="*/ 235 w 150"/>
                <a:gd name="T29" fmla="*/ 3 h 410"/>
                <a:gd name="T30" fmla="*/ 172 w 150"/>
                <a:gd name="T31" fmla="*/ 3 h 410"/>
                <a:gd name="T32" fmla="*/ 165 w 150"/>
                <a:gd name="T33" fmla="*/ 3 h 410"/>
                <a:gd name="T34" fmla="*/ 136 w 150"/>
                <a:gd name="T35" fmla="*/ 3 h 410"/>
                <a:gd name="T36" fmla="*/ 126 w 150"/>
                <a:gd name="T37" fmla="*/ 3 h 410"/>
                <a:gd name="T38" fmla="*/ 112 w 150"/>
                <a:gd name="T39" fmla="*/ 3 h 410"/>
                <a:gd name="T40" fmla="*/ 67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grpSp>
        <p:nvGrpSpPr>
          <p:cNvPr id="101378" name="Group 113"/>
          <p:cNvGrpSpPr>
            <a:grpSpLocks/>
          </p:cNvGrpSpPr>
          <p:nvPr/>
        </p:nvGrpSpPr>
        <p:grpSpPr bwMode="auto">
          <a:xfrm>
            <a:off x="6083300" y="3154363"/>
            <a:ext cx="1289050" cy="1435100"/>
            <a:chOff x="1084" y="711"/>
            <a:chExt cx="2950" cy="2769"/>
          </a:xfrm>
        </p:grpSpPr>
        <p:grpSp>
          <p:nvGrpSpPr>
            <p:cNvPr id="101462" name="Group 114"/>
            <p:cNvGrpSpPr>
              <a:grpSpLocks/>
            </p:cNvGrpSpPr>
            <p:nvPr/>
          </p:nvGrpSpPr>
          <p:grpSpPr bwMode="auto">
            <a:xfrm>
              <a:off x="1084" y="711"/>
              <a:ext cx="2950" cy="2769"/>
              <a:chOff x="2707" y="548"/>
              <a:chExt cx="2950" cy="2769"/>
            </a:xfrm>
          </p:grpSpPr>
          <p:grpSp>
            <p:nvGrpSpPr>
              <p:cNvPr id="101468" name="Group 115"/>
              <p:cNvGrpSpPr>
                <a:grpSpLocks/>
              </p:cNvGrpSpPr>
              <p:nvPr/>
            </p:nvGrpSpPr>
            <p:grpSpPr bwMode="auto">
              <a:xfrm>
                <a:off x="3180" y="1046"/>
                <a:ext cx="2105" cy="1421"/>
                <a:chOff x="578" y="2316"/>
                <a:chExt cx="2105" cy="1421"/>
              </a:xfrm>
            </p:grpSpPr>
            <p:sp>
              <p:nvSpPr>
                <p:cNvPr id="101470"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01471"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pic>
            <p:nvPicPr>
              <p:cNvPr id="101469" name="Picture 118"/>
              <p:cNvPicPr>
                <a:picLocks noChangeArrowheads="1"/>
              </p:cNvPicPr>
              <p:nvPr/>
            </p:nvPicPr>
            <p:blipFill>
              <a:blip r:embed="rId4">
                <a:lum bright="-14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101463" name="Freeform 119"/>
            <p:cNvSpPr>
              <a:spLocks/>
            </p:cNvSpPr>
            <p:nvPr/>
          </p:nvSpPr>
          <p:spPr bwMode="auto">
            <a:xfrm>
              <a:off x="1616" y="2649"/>
              <a:ext cx="88" cy="277"/>
            </a:xfrm>
            <a:custGeom>
              <a:avLst/>
              <a:gdLst>
                <a:gd name="T0" fmla="*/ 251 w 85"/>
                <a:gd name="T1" fmla="*/ 3 h 318"/>
                <a:gd name="T2" fmla="*/ 218 w 85"/>
                <a:gd name="T3" fmla="*/ 3 h 318"/>
                <a:gd name="T4" fmla="*/ 165 w 85"/>
                <a:gd name="T5" fmla="*/ 3 h 318"/>
                <a:gd name="T6" fmla="*/ 189 w 85"/>
                <a:gd name="T7" fmla="*/ 3 h 318"/>
                <a:gd name="T8" fmla="*/ 218 w 85"/>
                <a:gd name="T9" fmla="*/ 3 h 318"/>
                <a:gd name="T10" fmla="*/ 129 w 85"/>
                <a:gd name="T11" fmla="*/ 3 h 318"/>
                <a:gd name="T12" fmla="*/ 129 w 85"/>
                <a:gd name="T13" fmla="*/ 3 h 318"/>
                <a:gd name="T14" fmla="*/ 165 w 85"/>
                <a:gd name="T15" fmla="*/ 3 h 318"/>
                <a:gd name="T16" fmla="*/ 98 w 85"/>
                <a:gd name="T17" fmla="*/ 3 h 318"/>
                <a:gd name="T18" fmla="*/ 129 w 85"/>
                <a:gd name="T19" fmla="*/ 3 h 318"/>
                <a:gd name="T20" fmla="*/ 165 w 85"/>
                <a:gd name="T21" fmla="*/ 3 h 318"/>
                <a:gd name="T22" fmla="*/ 129 w 85"/>
                <a:gd name="T23" fmla="*/ 3 h 318"/>
                <a:gd name="T24" fmla="*/ 165 w 85"/>
                <a:gd name="T25" fmla="*/ 3 h 318"/>
                <a:gd name="T26" fmla="*/ 129 w 85"/>
                <a:gd name="T27" fmla="*/ 3 h 318"/>
                <a:gd name="T28" fmla="*/ 165 w 85"/>
                <a:gd name="T29" fmla="*/ 3 h 318"/>
                <a:gd name="T30" fmla="*/ 189 w 85"/>
                <a:gd name="T31" fmla="*/ 3 h 318"/>
                <a:gd name="T32" fmla="*/ 251 w 85"/>
                <a:gd name="T33" fmla="*/ 3 h 318"/>
                <a:gd name="T34" fmla="*/ 277 w 85"/>
                <a:gd name="T35" fmla="*/ 3 h 318"/>
                <a:gd name="T36" fmla="*/ 251 w 85"/>
                <a:gd name="T37" fmla="*/ 3 h 318"/>
                <a:gd name="T38" fmla="*/ 218 w 85"/>
                <a:gd name="T39" fmla="*/ 3 h 318"/>
                <a:gd name="T40" fmla="*/ 189 w 85"/>
                <a:gd name="T41" fmla="*/ 3 h 318"/>
                <a:gd name="T42" fmla="*/ 129 w 85"/>
                <a:gd name="T43" fmla="*/ 3 h 318"/>
                <a:gd name="T44" fmla="*/ 98 w 85"/>
                <a:gd name="T45" fmla="*/ 3 h 318"/>
                <a:gd name="T46" fmla="*/ 74 w 85"/>
                <a:gd name="T47" fmla="*/ 3 h 318"/>
                <a:gd name="T48" fmla="*/ 5 w 85"/>
                <a:gd name="T49" fmla="*/ 3 h 318"/>
                <a:gd name="T50" fmla="*/ 129 w 85"/>
                <a:gd name="T51" fmla="*/ 3 h 318"/>
                <a:gd name="T52" fmla="*/ 218 w 85"/>
                <a:gd name="T53" fmla="*/ 3 h 318"/>
                <a:gd name="T54" fmla="*/ 251 w 85"/>
                <a:gd name="T55" fmla="*/ 3 h 318"/>
                <a:gd name="T56" fmla="*/ 218 w 85"/>
                <a:gd name="T57" fmla="*/ 3 h 318"/>
                <a:gd name="T58" fmla="*/ 218 w 85"/>
                <a:gd name="T59" fmla="*/ 3 h 318"/>
                <a:gd name="T60" fmla="*/ 165 w 85"/>
                <a:gd name="T61" fmla="*/ 3 h 318"/>
                <a:gd name="T62" fmla="*/ 74 w 85"/>
                <a:gd name="T63" fmla="*/ 3 h 318"/>
                <a:gd name="T64" fmla="*/ 129 w 85"/>
                <a:gd name="T65" fmla="*/ 3 h 318"/>
                <a:gd name="T66" fmla="*/ 189 w 85"/>
                <a:gd name="T67" fmla="*/ 3 h 318"/>
                <a:gd name="T68" fmla="*/ 251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01464" name="Freeform 120"/>
            <p:cNvSpPr>
              <a:spLocks/>
            </p:cNvSpPr>
            <p:nvPr/>
          </p:nvSpPr>
          <p:spPr bwMode="auto">
            <a:xfrm>
              <a:off x="1635" y="2647"/>
              <a:ext cx="109" cy="309"/>
            </a:xfrm>
            <a:custGeom>
              <a:avLst/>
              <a:gdLst>
                <a:gd name="T0" fmla="*/ 1 w 105"/>
                <a:gd name="T1" fmla="*/ 0 h 354"/>
                <a:gd name="T2" fmla="*/ 356 w 105"/>
                <a:gd name="T3" fmla="*/ 3 h 354"/>
                <a:gd name="T4" fmla="*/ 278 w 105"/>
                <a:gd name="T5" fmla="*/ 3 h 354"/>
                <a:gd name="T6" fmla="*/ 321 w 105"/>
                <a:gd name="T7" fmla="*/ 3 h 354"/>
                <a:gd name="T8" fmla="*/ 321 w 105"/>
                <a:gd name="T9" fmla="*/ 3 h 354"/>
                <a:gd name="T10" fmla="*/ 373 w 105"/>
                <a:gd name="T11" fmla="*/ 3 h 354"/>
                <a:gd name="T12" fmla="*/ 373 w 105"/>
                <a:gd name="T13" fmla="*/ 3 h 354"/>
                <a:gd name="T14" fmla="*/ 321 w 105"/>
                <a:gd name="T15" fmla="*/ 3 h 354"/>
                <a:gd name="T16" fmla="*/ 264 w 105"/>
                <a:gd name="T17" fmla="*/ 3 h 354"/>
                <a:gd name="T18" fmla="*/ 60 w 105"/>
                <a:gd name="T19" fmla="*/ 3 h 354"/>
                <a:gd name="T20" fmla="*/ 12 w 105"/>
                <a:gd name="T21" fmla="*/ 3 h 354"/>
                <a:gd name="T22" fmla="*/ 60 w 105"/>
                <a:gd name="T23" fmla="*/ 3 h 354"/>
                <a:gd name="T24" fmla="*/ 9 w 105"/>
                <a:gd name="T25" fmla="*/ 3 h 354"/>
                <a:gd name="T26" fmla="*/ 75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01465" name="Freeform 121"/>
            <p:cNvSpPr>
              <a:spLocks/>
            </p:cNvSpPr>
            <p:nvPr/>
          </p:nvSpPr>
          <p:spPr bwMode="auto">
            <a:xfrm>
              <a:off x="3008" y="2583"/>
              <a:ext cx="155" cy="328"/>
            </a:xfrm>
            <a:custGeom>
              <a:avLst/>
              <a:gdLst>
                <a:gd name="T0" fmla="*/ 582 w 149"/>
                <a:gd name="T1" fmla="*/ 3 h 376"/>
                <a:gd name="T2" fmla="*/ 553 w 149"/>
                <a:gd name="T3" fmla="*/ 3 h 376"/>
                <a:gd name="T4" fmla="*/ 513 w 149"/>
                <a:gd name="T5" fmla="*/ 3 h 376"/>
                <a:gd name="T6" fmla="*/ 506 w 149"/>
                <a:gd name="T7" fmla="*/ 3 h 376"/>
                <a:gd name="T8" fmla="*/ 432 w 149"/>
                <a:gd name="T9" fmla="*/ 3 h 376"/>
                <a:gd name="T10" fmla="*/ 341 w 149"/>
                <a:gd name="T11" fmla="*/ 3 h 376"/>
                <a:gd name="T12" fmla="*/ 274 w 149"/>
                <a:gd name="T13" fmla="*/ 3 h 376"/>
                <a:gd name="T14" fmla="*/ 230 w 149"/>
                <a:gd name="T15" fmla="*/ 3 h 376"/>
                <a:gd name="T16" fmla="*/ 73 w 149"/>
                <a:gd name="T17" fmla="*/ 3 h 376"/>
                <a:gd name="T18" fmla="*/ 2 w 149"/>
                <a:gd name="T19" fmla="*/ 3 h 376"/>
                <a:gd name="T20" fmla="*/ 5 w 149"/>
                <a:gd name="T21" fmla="*/ 3 h 376"/>
                <a:gd name="T22" fmla="*/ 8 w 149"/>
                <a:gd name="T23" fmla="*/ 3 h 376"/>
                <a:gd name="T24" fmla="*/ 82 w 149"/>
                <a:gd name="T25" fmla="*/ 3 h 376"/>
                <a:gd name="T26" fmla="*/ 137 w 149"/>
                <a:gd name="T27" fmla="*/ 3 h 376"/>
                <a:gd name="T28" fmla="*/ 174 w 149"/>
                <a:gd name="T29" fmla="*/ 3 h 376"/>
                <a:gd name="T30" fmla="*/ 331 w 149"/>
                <a:gd name="T31" fmla="*/ 3 h 376"/>
                <a:gd name="T32" fmla="*/ 506 w 149"/>
                <a:gd name="T33" fmla="*/ 3 h 376"/>
                <a:gd name="T34" fmla="*/ 582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01466" name="Freeform 122"/>
            <p:cNvSpPr>
              <a:spLocks/>
            </p:cNvSpPr>
            <p:nvPr/>
          </p:nvSpPr>
          <p:spPr bwMode="auto">
            <a:xfrm>
              <a:off x="1714" y="1020"/>
              <a:ext cx="99" cy="440"/>
            </a:xfrm>
            <a:custGeom>
              <a:avLst/>
              <a:gdLst>
                <a:gd name="T0" fmla="*/ 76 w 96"/>
                <a:gd name="T1" fmla="*/ 3 h 504"/>
                <a:gd name="T2" fmla="*/ 182 w 96"/>
                <a:gd name="T3" fmla="*/ 3 h 504"/>
                <a:gd name="T4" fmla="*/ 217 w 96"/>
                <a:gd name="T5" fmla="*/ 3 h 504"/>
                <a:gd name="T6" fmla="*/ 217 w 96"/>
                <a:gd name="T7" fmla="*/ 3 h 504"/>
                <a:gd name="T8" fmla="*/ 268 w 96"/>
                <a:gd name="T9" fmla="*/ 3 h 504"/>
                <a:gd name="T10" fmla="*/ 290 w 96"/>
                <a:gd name="T11" fmla="*/ 3 h 504"/>
                <a:gd name="T12" fmla="*/ 268 w 96"/>
                <a:gd name="T13" fmla="*/ 3 h 504"/>
                <a:gd name="T14" fmla="*/ 233 w 96"/>
                <a:gd name="T15" fmla="*/ 3 h 504"/>
                <a:gd name="T16" fmla="*/ 83 w 96"/>
                <a:gd name="T17" fmla="*/ 3 h 504"/>
                <a:gd name="T18" fmla="*/ 76 w 96"/>
                <a:gd name="T19" fmla="*/ 3 h 504"/>
                <a:gd name="T20" fmla="*/ 92 w 96"/>
                <a:gd name="T21" fmla="*/ 3 h 504"/>
                <a:gd name="T22" fmla="*/ 117 w 96"/>
                <a:gd name="T23" fmla="*/ 3 h 504"/>
                <a:gd name="T24" fmla="*/ 72 w 96"/>
                <a:gd name="T25" fmla="*/ 3 h 504"/>
                <a:gd name="T26" fmla="*/ 76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01467" name="Freeform 123"/>
            <p:cNvSpPr>
              <a:spLocks/>
            </p:cNvSpPr>
            <p:nvPr/>
          </p:nvSpPr>
          <p:spPr bwMode="auto">
            <a:xfrm>
              <a:off x="3431" y="1007"/>
              <a:ext cx="156" cy="358"/>
            </a:xfrm>
            <a:custGeom>
              <a:avLst/>
              <a:gdLst>
                <a:gd name="T0" fmla="*/ 5 w 150"/>
                <a:gd name="T1" fmla="*/ 3 h 410"/>
                <a:gd name="T2" fmla="*/ 165 w 150"/>
                <a:gd name="T3" fmla="*/ 3 h 410"/>
                <a:gd name="T4" fmla="*/ 329 w 150"/>
                <a:gd name="T5" fmla="*/ 3 h 410"/>
                <a:gd name="T6" fmla="*/ 385 w 150"/>
                <a:gd name="T7" fmla="*/ 3 h 410"/>
                <a:gd name="T8" fmla="*/ 470 w 150"/>
                <a:gd name="T9" fmla="*/ 3 h 410"/>
                <a:gd name="T10" fmla="*/ 526 w 150"/>
                <a:gd name="T11" fmla="*/ 3 h 410"/>
                <a:gd name="T12" fmla="*/ 556 w 150"/>
                <a:gd name="T13" fmla="*/ 3 h 410"/>
                <a:gd name="T14" fmla="*/ 569 w 150"/>
                <a:gd name="T15" fmla="*/ 3 h 410"/>
                <a:gd name="T16" fmla="*/ 592 w 150"/>
                <a:gd name="T17" fmla="*/ 3 h 410"/>
                <a:gd name="T18" fmla="*/ 600 w 150"/>
                <a:gd name="T19" fmla="*/ 3 h 410"/>
                <a:gd name="T20" fmla="*/ 534 w 150"/>
                <a:gd name="T21" fmla="*/ 0 h 410"/>
                <a:gd name="T22" fmla="*/ 385 w 150"/>
                <a:gd name="T23" fmla="*/ 3 h 410"/>
                <a:gd name="T24" fmla="*/ 316 w 150"/>
                <a:gd name="T25" fmla="*/ 3 h 410"/>
                <a:gd name="T26" fmla="*/ 272 w 150"/>
                <a:gd name="T27" fmla="*/ 3 h 410"/>
                <a:gd name="T28" fmla="*/ 235 w 150"/>
                <a:gd name="T29" fmla="*/ 3 h 410"/>
                <a:gd name="T30" fmla="*/ 172 w 150"/>
                <a:gd name="T31" fmla="*/ 3 h 410"/>
                <a:gd name="T32" fmla="*/ 165 w 150"/>
                <a:gd name="T33" fmla="*/ 3 h 410"/>
                <a:gd name="T34" fmla="*/ 136 w 150"/>
                <a:gd name="T35" fmla="*/ 3 h 410"/>
                <a:gd name="T36" fmla="*/ 126 w 150"/>
                <a:gd name="T37" fmla="*/ 3 h 410"/>
                <a:gd name="T38" fmla="*/ 112 w 150"/>
                <a:gd name="T39" fmla="*/ 3 h 410"/>
                <a:gd name="T40" fmla="*/ 67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sp>
        <p:nvSpPr>
          <p:cNvPr id="460802"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101380"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101381"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101382" name="Rectangle 5"/>
          <p:cNvSpPr>
            <a:spLocks noChangeArrowheads="1"/>
          </p:cNvSpPr>
          <p:nvPr/>
        </p:nvSpPr>
        <p:spPr bwMode="auto">
          <a:xfrm>
            <a:off x="3059113" y="879475"/>
            <a:ext cx="1333500"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 රාජකීය</a:t>
            </a:r>
          </a:p>
        </p:txBody>
      </p:sp>
      <p:sp>
        <p:nvSpPr>
          <p:cNvPr id="101383"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60807" name="Rectangle 7"/>
          <p:cNvSpPr>
            <a:spLocks noChangeArrowheads="1"/>
          </p:cNvSpPr>
          <p:nvPr/>
        </p:nvSpPr>
        <p:spPr bwMode="auto">
          <a:xfrm>
            <a:off x="4786313" y="928688"/>
            <a:ext cx="1219200" cy="3968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000" b="1">
                <a:solidFill>
                  <a:srgbClr val="FAFD00"/>
                </a:solidFill>
                <a:latin typeface="Times" charset="0"/>
                <a:cs typeface="MS PGothic" charset="0"/>
              </a:rPr>
              <a:t>ක්‍රි.පූ 1000</a:t>
            </a:r>
          </a:p>
        </p:txBody>
      </p:sp>
      <p:sp>
        <p:nvSpPr>
          <p:cNvPr id="101385"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1386" name="Rectangle 10"/>
          <p:cNvSpPr>
            <a:spLocks noChangeArrowheads="1"/>
          </p:cNvSpPr>
          <p:nvPr/>
        </p:nvSpPr>
        <p:spPr bwMode="auto">
          <a:xfrm>
            <a:off x="3846513" y="1387475"/>
            <a:ext cx="1425575"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S - D - S</a:t>
            </a:r>
          </a:p>
        </p:txBody>
      </p:sp>
      <p:sp>
        <p:nvSpPr>
          <p:cNvPr id="101387" name="Rectangle 11"/>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10             2</a:t>
            </a:r>
          </a:p>
        </p:txBody>
      </p:sp>
      <p:sp>
        <p:nvSpPr>
          <p:cNvPr id="460814" name="Rectangle 14"/>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grpSp>
        <p:nvGrpSpPr>
          <p:cNvPr id="101389" name="Group 15"/>
          <p:cNvGrpSpPr>
            <a:grpSpLocks/>
          </p:cNvGrpSpPr>
          <p:nvPr/>
        </p:nvGrpSpPr>
        <p:grpSpPr bwMode="auto">
          <a:xfrm>
            <a:off x="901700" y="2603500"/>
            <a:ext cx="2201863" cy="1765300"/>
            <a:chOff x="568" y="1640"/>
            <a:chExt cx="1387" cy="1112"/>
          </a:xfrm>
        </p:grpSpPr>
        <p:grpSp>
          <p:nvGrpSpPr>
            <p:cNvPr id="101457" name="Group 16"/>
            <p:cNvGrpSpPr>
              <a:grpSpLocks/>
            </p:cNvGrpSpPr>
            <p:nvPr/>
          </p:nvGrpSpPr>
          <p:grpSpPr bwMode="auto">
            <a:xfrm>
              <a:off x="568" y="1640"/>
              <a:ext cx="1249" cy="1112"/>
              <a:chOff x="568" y="1640"/>
              <a:chExt cx="1249" cy="1112"/>
            </a:xfrm>
          </p:grpSpPr>
          <p:sp>
            <p:nvSpPr>
              <p:cNvPr id="460817" name="Oval 17"/>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101460" name="Freeform 18"/>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101461" name="Freeform 19"/>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grpSp>
        <p:sp>
          <p:nvSpPr>
            <p:cNvPr id="460820" name="Rectangle 20"/>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pitchFamily="-112" charset="0"/>
                  <a:ea typeface="+mn-ea"/>
                  <a:cs typeface="+mn-cs"/>
                </a:rPr>
                <a:t>A </a:t>
              </a:r>
              <a:r>
                <a:rPr lang="en-US" sz="6000">
                  <a:solidFill>
                    <a:srgbClr val="51DC00"/>
                  </a:solidFill>
                  <a:latin typeface="Times" pitchFamily="-112" charset="0"/>
                  <a:ea typeface="+mn-ea"/>
                  <a:cs typeface="+mn-cs"/>
                </a:rPr>
                <a:t>R</a:t>
              </a:r>
              <a:r>
                <a:rPr lang="en-US" sz="3600">
                  <a:solidFill>
                    <a:schemeClr val="tx2"/>
                  </a:solidFill>
                  <a:latin typeface="Times" pitchFamily="-112" charset="0"/>
                  <a:ea typeface="+mn-ea"/>
                  <a:cs typeface="+mn-cs"/>
                </a:rPr>
                <a:t> C</a:t>
              </a:r>
            </a:p>
          </p:txBody>
        </p:sp>
      </p:grpSp>
      <p:sp>
        <p:nvSpPr>
          <p:cNvPr id="101390" name="Rectangle 21"/>
          <p:cNvSpPr>
            <a:spLocks noChangeArrowheads="1"/>
          </p:cNvSpPr>
          <p:nvPr/>
        </p:nvSpPr>
        <p:spPr bwMode="auto">
          <a:xfrm>
            <a:off x="3033713" y="2246313"/>
            <a:ext cx="3898900" cy="515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b="1">
                <a:solidFill>
                  <a:schemeClr val="bg2"/>
                </a:solidFill>
                <a:latin typeface="Times" charset="0"/>
              </a:rPr>
              <a:t> උතුර </a:t>
            </a:r>
            <a:r>
              <a:rPr lang="en-AU" b="1">
                <a:solidFill>
                  <a:schemeClr val="bg2"/>
                </a:solidFill>
                <a:latin typeface="Times" charset="0"/>
              </a:rPr>
              <a:t>        </a:t>
            </a:r>
            <a:r>
              <a:rPr lang="en-US" b="1">
                <a:solidFill>
                  <a:schemeClr val="bg2"/>
                </a:solidFill>
                <a:latin typeface="Times" charset="0"/>
              </a:rPr>
              <a:t>දකුණ</a:t>
            </a:r>
          </a:p>
        </p:txBody>
      </p:sp>
      <p:sp>
        <p:nvSpPr>
          <p:cNvPr id="101391" name="Rectangle 22"/>
          <p:cNvSpPr>
            <a:spLocks noChangeArrowheads="1"/>
          </p:cNvSpPr>
          <p:nvPr/>
        </p:nvSpPr>
        <p:spPr bwMode="auto">
          <a:xfrm>
            <a:off x="3143250" y="2746375"/>
            <a:ext cx="2487613"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ඉශ්‍රායෙලය</a:t>
            </a:r>
            <a:r>
              <a:rPr lang="en-AU" b="1">
                <a:solidFill>
                  <a:schemeClr val="bg2"/>
                </a:solidFill>
                <a:latin typeface="Times" charset="0"/>
              </a:rPr>
              <a:t>   </a:t>
            </a:r>
            <a:r>
              <a:rPr lang="en-US" b="1">
                <a:solidFill>
                  <a:schemeClr val="bg2"/>
                </a:solidFill>
                <a:latin typeface="Times" charset="0"/>
              </a:rPr>
              <a:t>යූදා</a:t>
            </a:r>
          </a:p>
        </p:txBody>
      </p:sp>
      <p:sp>
        <p:nvSpPr>
          <p:cNvPr id="101392" name="Rectangle 24"/>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1393" name="Line 25"/>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1394" name="Line 26"/>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1395" name="Line 27"/>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1396" name="Line 28"/>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1397" name="Line 29"/>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1398" name="Line 30"/>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1399" name="Line 31"/>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1400" name="Line 32"/>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1401" name="Line 33"/>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1402" name="Rectangle 34"/>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1403" name="Rectangle 35"/>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1404" name="Rectangle 36"/>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1405" name="Rectangle 37"/>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60844" name="Rectangle 44"/>
          <p:cNvSpPr>
            <a:spLocks noChangeArrowheads="1"/>
          </p:cNvSpPr>
          <p:nvPr/>
        </p:nvSpPr>
        <p:spPr bwMode="auto">
          <a:xfrm>
            <a:off x="3173413" y="1781175"/>
            <a:ext cx="2967037" cy="515938"/>
          </a:xfrm>
          <a:prstGeom prst="rect">
            <a:avLst/>
          </a:prstGeom>
          <a:noFill/>
          <a:ln w="12700">
            <a:noFill/>
            <a:miter lim="800000"/>
            <a:headEnd/>
            <a:tailEnd/>
          </a:ln>
          <a:effectLst/>
        </p:spPr>
        <p:txBody>
          <a:bodyPr wrap="none" lIns="90487" tIns="44450" rIns="90487" bIns="44450">
            <a:spAutoFit/>
          </a:bodyPr>
          <a:lstStyle/>
          <a:p>
            <a:pPr>
              <a:defRPr/>
            </a:pPr>
            <a:r>
              <a:rPr lang="en-US" b="1">
                <a:solidFill>
                  <a:schemeClr val="accent1"/>
                </a:solidFill>
                <a:effectLst>
                  <a:outerShdw blurRad="38100" dist="38100" dir="2700000" algn="tl">
                    <a:srgbClr val="000000"/>
                  </a:outerShdw>
                </a:effectLst>
                <a:latin typeface="Times" charset="0"/>
                <a:cs typeface="MS PGothic" charset="0"/>
              </a:rPr>
              <a:t>&lt;&lt;&lt;&lt; </a:t>
            </a:r>
            <a:r>
              <a:rPr lang="en-US" b="1" i="1">
                <a:solidFill>
                  <a:schemeClr val="accent1"/>
                </a:solidFill>
                <a:effectLst>
                  <a:outerShdw blurRad="38100" dist="38100" dir="2700000" algn="tl">
                    <a:srgbClr val="000000"/>
                  </a:outerShdw>
                </a:effectLst>
                <a:latin typeface="Times" charset="0"/>
                <a:cs typeface="MS PGothic" charset="0"/>
              </a:rPr>
              <a:t>බෙදීම</a:t>
            </a:r>
            <a:r>
              <a:rPr lang="en-US" b="1">
                <a:solidFill>
                  <a:schemeClr val="accent1"/>
                </a:solidFill>
                <a:effectLst>
                  <a:outerShdw blurRad="38100" dist="38100" dir="2700000" algn="tl">
                    <a:srgbClr val="000000"/>
                  </a:outerShdw>
                </a:effectLst>
                <a:latin typeface="Times" charset="0"/>
                <a:cs typeface="MS PGothic" charset="0"/>
              </a:rPr>
              <a:t> &gt;&gt;&gt;&gt;</a:t>
            </a:r>
          </a:p>
        </p:txBody>
      </p:sp>
      <p:sp>
        <p:nvSpPr>
          <p:cNvPr id="101407" name="Line 45"/>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1408" name="Line 48"/>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0849" name="Rectangle 49"/>
          <p:cNvSpPr>
            <a:spLocks noChangeArrowheads="1"/>
          </p:cNvSpPr>
          <p:nvPr/>
        </p:nvSpPr>
        <p:spPr bwMode="auto">
          <a:xfrm>
            <a:off x="3198813" y="3635375"/>
            <a:ext cx="2973387" cy="520700"/>
          </a:xfrm>
          <a:prstGeom prst="rect">
            <a:avLst/>
          </a:prstGeom>
          <a:noFill/>
          <a:ln w="12700">
            <a:noFill/>
            <a:miter lim="800000"/>
            <a:headEnd/>
            <a:tailEnd/>
          </a:ln>
          <a:effectLst/>
        </p:spPr>
        <p:txBody>
          <a:bodyPr wrap="none" lIns="90487" tIns="44450" rIns="90487" bIns="44450">
            <a:spAutoFit/>
          </a:bodyPr>
          <a:lstStyle/>
          <a:p>
            <a:pPr>
              <a:defRPr/>
            </a:pPr>
            <a:r>
              <a:rPr lang="en-US" b="1" i="1">
                <a:solidFill>
                  <a:schemeClr val="accent1"/>
                </a:solidFill>
                <a:effectLst>
                  <a:outerShdw blurRad="38100" dist="38100" dir="2700000" algn="tl">
                    <a:srgbClr val="000000"/>
                  </a:outerShdw>
                </a:effectLst>
                <a:latin typeface="Times" charset="0"/>
                <a:cs typeface="MS PGothic" charset="0"/>
              </a:rPr>
              <a:t>අනාගතවක්තෘවරුන්</a:t>
            </a:r>
          </a:p>
        </p:txBody>
      </p:sp>
      <p:sp>
        <p:nvSpPr>
          <p:cNvPr id="460823" name="Rectangle 23"/>
          <p:cNvSpPr>
            <a:spLocks noChangeArrowheads="1"/>
          </p:cNvSpPr>
          <p:nvPr/>
        </p:nvSpPr>
        <p:spPr bwMode="auto">
          <a:xfrm>
            <a:off x="3427413" y="4575175"/>
            <a:ext cx="1603375"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  200</a:t>
            </a:r>
            <a:r>
              <a:rPr lang="en-US" b="1">
                <a:solidFill>
                  <a:schemeClr val="bg2"/>
                </a:solidFill>
                <a:latin typeface="Times" charset="0"/>
              </a:rPr>
              <a:t>        </a:t>
            </a:r>
          </a:p>
        </p:txBody>
      </p:sp>
      <p:sp>
        <p:nvSpPr>
          <p:cNvPr id="460851" name="Rectangle 51"/>
          <p:cNvSpPr>
            <a:spLocks noChangeArrowheads="1"/>
          </p:cNvSpPr>
          <p:nvPr/>
        </p:nvSpPr>
        <p:spPr bwMode="auto">
          <a:xfrm>
            <a:off x="3376613" y="4849813"/>
            <a:ext cx="977900" cy="64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3600" b="1">
                <a:solidFill>
                  <a:srgbClr val="C00000"/>
                </a:solidFill>
                <a:latin typeface="Iskoola Pota" charset="0"/>
              </a:rPr>
              <a:t>අෂූර්</a:t>
            </a:r>
            <a:endParaRPr lang="en-US" sz="3600" b="1">
              <a:solidFill>
                <a:srgbClr val="C00000"/>
              </a:solidFill>
              <a:latin typeface="Times" charset="0"/>
            </a:endParaRPr>
          </a:p>
        </p:txBody>
      </p:sp>
      <p:sp>
        <p:nvSpPr>
          <p:cNvPr id="460852" name="Oval 52"/>
          <p:cNvSpPr>
            <a:spLocks noChangeArrowheads="1"/>
          </p:cNvSpPr>
          <p:nvPr/>
        </p:nvSpPr>
        <p:spPr bwMode="auto">
          <a:xfrm>
            <a:off x="3086100" y="4546600"/>
            <a:ext cx="1562100" cy="1143000"/>
          </a:xfrm>
          <a:prstGeom prst="ellipse">
            <a:avLst/>
          </a:prstGeom>
          <a:noFill/>
          <a:ln w="76200">
            <a:solidFill>
              <a:srgbClr val="F8131B"/>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cs typeface="MS PGothic" charset="0"/>
            </a:endParaRPr>
          </a:p>
        </p:txBody>
      </p:sp>
      <p:sp>
        <p:nvSpPr>
          <p:cNvPr id="101413" name="Rectangle 137"/>
          <p:cNvSpPr>
            <a:spLocks noChangeArrowheads="1"/>
          </p:cNvSpPr>
          <p:nvPr/>
        </p:nvSpPr>
        <p:spPr bwMode="auto">
          <a:xfrm>
            <a:off x="3338513" y="4130675"/>
            <a:ext cx="2541587"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   20-J        20-R</a:t>
            </a:r>
          </a:p>
        </p:txBody>
      </p:sp>
      <p:sp>
        <p:nvSpPr>
          <p:cNvPr id="101414" name="Text Box 13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60944" name="Rectangle 144"/>
          <p:cNvSpPr>
            <a:spLocks noChangeArrowheads="1"/>
          </p:cNvSpPr>
          <p:nvPr/>
        </p:nvSpPr>
        <p:spPr bwMode="auto">
          <a:xfrm>
            <a:off x="812006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47</a:t>
            </a:r>
          </a:p>
        </p:txBody>
      </p:sp>
      <p:sp>
        <p:nvSpPr>
          <p:cNvPr id="101416" name="Text Box 145"/>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460947" name="Rectangle 147"/>
          <p:cNvSpPr>
            <a:spLocks noChangeArrowheads="1"/>
          </p:cNvSpPr>
          <p:nvPr/>
        </p:nvSpPr>
        <p:spPr bwMode="auto">
          <a:xfrm>
            <a:off x="6257925" y="4314825"/>
            <a:ext cx="1611313" cy="942975"/>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defRPr/>
            </a:pPr>
            <a:r>
              <a:rPr lang="en-US" b="1" i="1" dirty="0">
                <a:solidFill>
                  <a:schemeClr val="tx1"/>
                </a:solidFill>
                <a:latin typeface="Helvetica" pitchFamily="-112" charset="0"/>
                <a:ea typeface="+mn-ea"/>
                <a:cs typeface="+mn-cs"/>
              </a:rPr>
              <a:t>Jer. 31:       31-33</a:t>
            </a:r>
          </a:p>
        </p:txBody>
      </p:sp>
      <p:sp>
        <p:nvSpPr>
          <p:cNvPr id="460948" name="Rectangle 148"/>
          <p:cNvSpPr>
            <a:spLocks noChangeArrowheads="1"/>
          </p:cNvSpPr>
          <p:nvPr/>
        </p:nvSpPr>
        <p:spPr bwMode="auto">
          <a:xfrm>
            <a:off x="6202363" y="2247900"/>
            <a:ext cx="2852737" cy="9509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b="1" i="1">
                <a:solidFill>
                  <a:schemeClr val="tx1"/>
                </a:solidFill>
                <a:latin typeface="Helvetica" charset="0"/>
                <a:cs typeface="MS PGothic" charset="0"/>
              </a:rPr>
              <a:t>2 Sam. 7: 4-16</a:t>
            </a:r>
          </a:p>
          <a:p>
            <a:pPr>
              <a:defRPr/>
            </a:pPr>
            <a:r>
              <a:rPr lang="en-US" b="1" i="1">
                <a:solidFill>
                  <a:schemeClr val="tx1"/>
                </a:solidFill>
                <a:latin typeface="Helvetica" charset="0"/>
                <a:cs typeface="MS PGothic" charset="0"/>
              </a:rPr>
              <a:t>1 ලේකම් 17:3-15</a:t>
            </a:r>
          </a:p>
        </p:txBody>
      </p:sp>
      <p:sp>
        <p:nvSpPr>
          <p:cNvPr id="460960" name="Text Box 160"/>
          <p:cNvSpPr txBox="1">
            <a:spLocks noChangeArrowheads="1"/>
          </p:cNvSpPr>
          <p:nvPr/>
        </p:nvSpPr>
        <p:spPr bwMode="auto">
          <a:xfrm>
            <a:off x="6397625" y="1376363"/>
            <a:ext cx="863600" cy="701675"/>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endParaRPr lang="en-US" sz="4000" i="1">
              <a:solidFill>
                <a:schemeClr val="tx1"/>
              </a:solidFill>
              <a:latin typeface="Kosher-Normal" charset="0"/>
            </a:endParaRPr>
          </a:p>
        </p:txBody>
      </p:sp>
      <p:sp>
        <p:nvSpPr>
          <p:cNvPr id="460972" name="Text Box 172"/>
          <p:cNvSpPr txBox="1">
            <a:spLocks noChangeArrowheads="1"/>
          </p:cNvSpPr>
          <p:nvPr/>
        </p:nvSpPr>
        <p:spPr bwMode="auto">
          <a:xfrm>
            <a:off x="6405563" y="3438525"/>
            <a:ext cx="863600" cy="701675"/>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endParaRPr lang="en-US" sz="4000" i="1">
              <a:solidFill>
                <a:schemeClr val="tx1"/>
              </a:solidFill>
              <a:latin typeface="Kosher-Normal" charset="0"/>
            </a:endParaRPr>
          </a:p>
        </p:txBody>
      </p:sp>
      <p:grpSp>
        <p:nvGrpSpPr>
          <p:cNvPr id="101421" name="Group 174"/>
          <p:cNvGrpSpPr>
            <a:grpSpLocks/>
          </p:cNvGrpSpPr>
          <p:nvPr/>
        </p:nvGrpSpPr>
        <p:grpSpPr bwMode="auto">
          <a:xfrm>
            <a:off x="8018463" y="3436938"/>
            <a:ext cx="981075" cy="1843087"/>
            <a:chOff x="5051" y="2165"/>
            <a:chExt cx="618" cy="1161"/>
          </a:xfrm>
        </p:grpSpPr>
        <p:grpSp>
          <p:nvGrpSpPr>
            <p:cNvPr id="101438" name="Group 175"/>
            <p:cNvGrpSpPr>
              <a:grpSpLocks/>
            </p:cNvGrpSpPr>
            <p:nvPr/>
          </p:nvGrpSpPr>
          <p:grpSpPr bwMode="auto">
            <a:xfrm>
              <a:off x="5051" y="2165"/>
              <a:ext cx="618" cy="1161"/>
              <a:chOff x="5051" y="2165"/>
              <a:chExt cx="618" cy="1161"/>
            </a:xfrm>
          </p:grpSpPr>
          <p:sp>
            <p:nvSpPr>
              <p:cNvPr id="101440" name="Freeform 17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01441" name="AutoShape 17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01442" name="Rectangle 17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01443" name="Line 17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1444" name="Rectangle 18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1445" name="Rectangle 18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1446" name="Line 18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1447" name="Line 18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1448" name="Line 18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1449" name="Line 18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1450" name="Line 18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1451" name="Line 18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1452" name="Line 18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1453" name="Line 18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1454" name="Line 19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1455" name="Line 19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1456" name="Rectangle 192"/>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900" b="1">
                    <a:solidFill>
                      <a:schemeClr val="accent2"/>
                    </a:solidFill>
                    <a:latin typeface="Times" charset="0"/>
                  </a:rPr>
                  <a:t> රාජකීය</a:t>
                </a:r>
              </a:p>
            </p:txBody>
          </p:sp>
        </p:grpSp>
        <p:sp>
          <p:nvSpPr>
            <p:cNvPr id="101439" name="Rectangle 193"/>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60994" name="Rectangle 194"/>
          <p:cNvSpPr>
            <a:spLocks noChangeArrowheads="1"/>
          </p:cNvSpPr>
          <p:nvPr/>
        </p:nvSpPr>
        <p:spPr bwMode="auto">
          <a:xfrm>
            <a:off x="8051800" y="3789363"/>
            <a:ext cx="871538" cy="225425"/>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cs typeface="MS PGothic" charset="0"/>
              </a:rPr>
              <a:t> ••• SPLIT ••• </a:t>
            </a:r>
          </a:p>
        </p:txBody>
      </p:sp>
      <p:sp>
        <p:nvSpPr>
          <p:cNvPr id="101423" name="Rectangle 195"/>
          <p:cNvSpPr>
            <a:spLocks noChangeArrowheads="1"/>
          </p:cNvSpPr>
          <p:nvPr/>
        </p:nvSpPr>
        <p:spPr bwMode="auto">
          <a:xfrm>
            <a:off x="8032750" y="3973513"/>
            <a:ext cx="936625" cy="211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North       South</a:t>
            </a:r>
          </a:p>
        </p:txBody>
      </p:sp>
      <p:sp>
        <p:nvSpPr>
          <p:cNvPr id="460996" name="Rectangle 196"/>
          <p:cNvSpPr>
            <a:spLocks noChangeArrowheads="1"/>
          </p:cNvSpPr>
          <p:nvPr/>
        </p:nvSpPr>
        <p:spPr bwMode="auto">
          <a:xfrm>
            <a:off x="8002588" y="4483100"/>
            <a:ext cx="979487" cy="212725"/>
          </a:xfrm>
          <a:prstGeom prst="rect">
            <a:avLst/>
          </a:prstGeom>
          <a:noFill/>
          <a:ln w="12700">
            <a:noFill/>
            <a:miter lim="800000"/>
            <a:headEnd/>
            <a:tailEnd/>
          </a:ln>
          <a:effectLst/>
        </p:spPr>
        <p:txBody>
          <a:bodyPr wrap="none" lIns="90487" tIns="44450" rIns="90487" bIns="44450">
            <a:spAutoFit/>
          </a:bodyPr>
          <a:lstStyle/>
          <a:p>
            <a:pPr>
              <a:defRPr/>
            </a:pPr>
            <a:r>
              <a:rPr lang="en-US" sz="800" b="1" i="1">
                <a:solidFill>
                  <a:schemeClr val="accent1"/>
                </a:solidFill>
                <a:effectLst>
                  <a:outerShdw blurRad="38100" dist="38100" dir="2700000" algn="tl">
                    <a:srgbClr val="000000"/>
                  </a:outerShdw>
                </a:effectLst>
                <a:latin typeface="Times" charset="0"/>
                <a:cs typeface="MS PGothic" charset="0"/>
              </a:rPr>
              <a:t>අනාගතවක්තෘවරුන්</a:t>
            </a:r>
          </a:p>
        </p:txBody>
      </p:sp>
      <p:sp>
        <p:nvSpPr>
          <p:cNvPr id="101425" name="Rectangle 197"/>
          <p:cNvSpPr>
            <a:spLocks noChangeArrowheads="1"/>
          </p:cNvSpPr>
          <p:nvPr/>
        </p:nvSpPr>
        <p:spPr bwMode="auto">
          <a:xfrm>
            <a:off x="8107363" y="4838700"/>
            <a:ext cx="604837"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200        </a:t>
            </a:r>
          </a:p>
        </p:txBody>
      </p:sp>
      <p:sp>
        <p:nvSpPr>
          <p:cNvPr id="101426" name="Rectangle 198"/>
          <p:cNvSpPr>
            <a:spLocks noChangeArrowheads="1"/>
          </p:cNvSpPr>
          <p:nvPr/>
        </p:nvSpPr>
        <p:spPr bwMode="auto">
          <a:xfrm>
            <a:off x="8031163" y="5003800"/>
            <a:ext cx="633412"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Assyria   </a:t>
            </a:r>
          </a:p>
        </p:txBody>
      </p:sp>
      <p:sp>
        <p:nvSpPr>
          <p:cNvPr id="101427" name="Rectangle 199"/>
          <p:cNvSpPr>
            <a:spLocks noChangeArrowheads="1"/>
          </p:cNvSpPr>
          <p:nvPr/>
        </p:nvSpPr>
        <p:spPr bwMode="auto">
          <a:xfrm>
            <a:off x="8026400" y="4672013"/>
            <a:ext cx="887413" cy="211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grpSp>
        <p:nvGrpSpPr>
          <p:cNvPr id="101428" name="Group 200"/>
          <p:cNvGrpSpPr>
            <a:grpSpLocks/>
          </p:cNvGrpSpPr>
          <p:nvPr/>
        </p:nvGrpSpPr>
        <p:grpSpPr bwMode="auto">
          <a:xfrm>
            <a:off x="8061325" y="4151313"/>
            <a:ext cx="931863" cy="377825"/>
            <a:chOff x="5078" y="2615"/>
            <a:chExt cx="587" cy="238"/>
          </a:xfrm>
        </p:grpSpPr>
        <p:sp>
          <p:nvSpPr>
            <p:cNvPr id="101435" name="Rectangle 201"/>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Israel</a:t>
              </a:r>
            </a:p>
          </p:txBody>
        </p:sp>
        <p:sp>
          <p:nvSpPr>
            <p:cNvPr id="101436" name="Rectangle 202"/>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101437" name="Rectangle 203"/>
            <p:cNvSpPr>
              <a:spLocks noChangeArrowheads="1"/>
            </p:cNvSpPr>
            <p:nvPr/>
          </p:nvSpPr>
          <p:spPr bwMode="auto">
            <a:xfrm>
              <a:off x="5105" y="2720"/>
              <a:ext cx="470"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grpSp>
        <p:nvGrpSpPr>
          <p:cNvPr id="101429" name="Group 107"/>
          <p:cNvGrpSpPr>
            <a:grpSpLocks/>
          </p:cNvGrpSpPr>
          <p:nvPr/>
        </p:nvGrpSpPr>
        <p:grpSpPr bwMode="auto">
          <a:xfrm>
            <a:off x="519113" y="117475"/>
            <a:ext cx="854075" cy="1720850"/>
            <a:chOff x="519113" y="312738"/>
            <a:chExt cx="854075" cy="1910769"/>
          </a:xfrm>
        </p:grpSpPr>
        <p:sp>
          <p:nvSpPr>
            <p:cNvPr id="109" name="Rectangle 108"/>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cs typeface="MS PGothic" charset="0"/>
                </a:rPr>
                <a:t>7</a:t>
              </a:r>
              <a:endParaRPr lang="en-US">
                <a:cs typeface="MS PGothic" charset="0"/>
              </a:endParaRPr>
            </a:p>
          </p:txBody>
        </p:sp>
        <p:sp>
          <p:nvSpPr>
            <p:cNvPr id="110"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128" name="Text Box 95"/>
          <p:cNvSpPr txBox="1">
            <a:spLocks noChangeArrowheads="1"/>
          </p:cNvSpPr>
          <p:nvPr/>
        </p:nvSpPr>
        <p:spPr bwMode="auto">
          <a:xfrm>
            <a:off x="6248400" y="1376363"/>
            <a:ext cx="863600" cy="701675"/>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p>
            <a:pPr algn="ctr">
              <a:spcBef>
                <a:spcPct val="50000"/>
              </a:spcBef>
              <a:defRPr/>
            </a:pPr>
            <a:r>
              <a:rPr lang="en-US" sz="4000" i="1" dirty="0">
                <a:solidFill>
                  <a:schemeClr val="tx1"/>
                </a:solidFill>
                <a:latin typeface="Kosher-Normal" pitchFamily="-105" charset="0"/>
                <a:ea typeface="Times New Roman" pitchFamily="-105" charset="0"/>
                <a:cs typeface="Times New Roman" pitchFamily="-105" charset="0"/>
              </a:rPr>
              <a:t>DC</a:t>
            </a:r>
          </a:p>
        </p:txBody>
      </p:sp>
      <p:sp>
        <p:nvSpPr>
          <p:cNvPr id="129" name="Text Box 95"/>
          <p:cNvSpPr txBox="1">
            <a:spLocks noChangeArrowheads="1"/>
          </p:cNvSpPr>
          <p:nvPr/>
        </p:nvSpPr>
        <p:spPr bwMode="auto">
          <a:xfrm>
            <a:off x="6273800" y="3406775"/>
            <a:ext cx="863600" cy="701675"/>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p>
            <a:pPr algn="ctr">
              <a:spcBef>
                <a:spcPct val="50000"/>
              </a:spcBef>
              <a:defRPr/>
            </a:pPr>
            <a:r>
              <a:rPr lang="en-US" sz="4000" i="1">
                <a:solidFill>
                  <a:schemeClr val="tx1"/>
                </a:solidFill>
                <a:latin typeface="Kosher-Normal" charset="0"/>
                <a:ea typeface="Times New Roman" charset="0"/>
                <a:cs typeface="Times New Roman" charset="0"/>
              </a:rPr>
              <a:t>NC</a:t>
            </a:r>
          </a:p>
        </p:txBody>
      </p:sp>
      <p:sp>
        <p:nvSpPr>
          <p:cNvPr id="2" name="Title 1"/>
          <p:cNvSpPr>
            <a:spLocks noGrp="1"/>
          </p:cNvSpPr>
          <p:nvPr>
            <p:ph type="title" idx="4294967295"/>
          </p:nvPr>
        </p:nvSpPr>
        <p:spPr>
          <a:xfrm>
            <a:off x="2054225" y="-25400"/>
            <a:ext cx="2227263" cy="338138"/>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latin typeface="Comic Sans MS" charset="0"/>
              </a:rPr>
              <a:t>2 </a:t>
            </a:r>
            <a:r>
              <a:rPr lang="en-US" sz="1600" b="1">
                <a:solidFill>
                  <a:srgbClr val="FFFFFF"/>
                </a:solidFill>
                <a:effectLst/>
                <a:latin typeface="Comic Sans MS" charset="0"/>
              </a:rPr>
              <a:t>රාජාවලිය</a:t>
            </a:r>
            <a:r>
              <a:rPr lang="en-AU" sz="1600" b="1">
                <a:solidFill>
                  <a:srgbClr val="FFFFFF"/>
                </a:solidFill>
                <a:effectLst/>
                <a:latin typeface="Comic Sans MS" charset="0"/>
              </a:rPr>
              <a:t> </a:t>
            </a:r>
            <a:r>
              <a:rPr lang="en-US" sz="1600" b="1">
                <a:solidFill>
                  <a:schemeClr val="tx1"/>
                </a:solidFill>
                <a:latin typeface="Comic Sans MS" charset="0"/>
              </a:rPr>
              <a:t>17:6</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460823"/>
                                        </p:tgtEl>
                                        <p:attrNameLst>
                                          <p:attrName>style.visibility</p:attrName>
                                        </p:attrNameLst>
                                      </p:cBhvr>
                                      <p:to>
                                        <p:strVal val="visible"/>
                                      </p:to>
                                    </p:set>
                                    <p:anim calcmode="lin" valueType="num">
                                      <p:cBhvr>
                                        <p:cTn id="7" dur="500" fill="hold"/>
                                        <p:tgtEl>
                                          <p:spTgt spid="460823"/>
                                        </p:tgtEl>
                                        <p:attrNameLst>
                                          <p:attrName>ppt_x</p:attrName>
                                        </p:attrNameLst>
                                      </p:cBhvr>
                                      <p:tavLst>
                                        <p:tav tm="0">
                                          <p:val>
                                            <p:strVal val="#ppt_x-#ppt_w/2"/>
                                          </p:val>
                                        </p:tav>
                                        <p:tav tm="100000">
                                          <p:val>
                                            <p:strVal val="#ppt_x"/>
                                          </p:val>
                                        </p:tav>
                                      </p:tavLst>
                                    </p:anim>
                                    <p:anim calcmode="lin" valueType="num">
                                      <p:cBhvr>
                                        <p:cTn id="8" dur="500" fill="hold"/>
                                        <p:tgtEl>
                                          <p:spTgt spid="460823"/>
                                        </p:tgtEl>
                                        <p:attrNameLst>
                                          <p:attrName>ppt_y</p:attrName>
                                        </p:attrNameLst>
                                      </p:cBhvr>
                                      <p:tavLst>
                                        <p:tav tm="0">
                                          <p:val>
                                            <p:strVal val="#ppt_y"/>
                                          </p:val>
                                        </p:tav>
                                        <p:tav tm="100000">
                                          <p:val>
                                            <p:strVal val="#ppt_y"/>
                                          </p:val>
                                        </p:tav>
                                      </p:tavLst>
                                    </p:anim>
                                    <p:anim calcmode="lin" valueType="num">
                                      <p:cBhvr>
                                        <p:cTn id="9" dur="500" fill="hold"/>
                                        <p:tgtEl>
                                          <p:spTgt spid="460823"/>
                                        </p:tgtEl>
                                        <p:attrNameLst>
                                          <p:attrName>ppt_w</p:attrName>
                                        </p:attrNameLst>
                                      </p:cBhvr>
                                      <p:tavLst>
                                        <p:tav tm="0">
                                          <p:val>
                                            <p:fltVal val="0"/>
                                          </p:val>
                                        </p:tav>
                                        <p:tav tm="100000">
                                          <p:val>
                                            <p:strVal val="#ppt_w"/>
                                          </p:val>
                                        </p:tav>
                                      </p:tavLst>
                                    </p:anim>
                                    <p:anim calcmode="lin" valueType="num">
                                      <p:cBhvr>
                                        <p:cTn id="10" dur="500" fill="hold"/>
                                        <p:tgtEl>
                                          <p:spTgt spid="460823"/>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7" presetClass="entr" presetSubtype="8" fill="hold" grpId="0" nodeType="afterEffect">
                                  <p:stCondLst>
                                    <p:cond delay="100"/>
                                  </p:stCondLst>
                                  <p:childTnLst>
                                    <p:set>
                                      <p:cBhvr>
                                        <p:cTn id="13" dur="1" fill="hold">
                                          <p:stCondLst>
                                            <p:cond delay="0"/>
                                          </p:stCondLst>
                                        </p:cTn>
                                        <p:tgtEl>
                                          <p:spTgt spid="460851"/>
                                        </p:tgtEl>
                                        <p:attrNameLst>
                                          <p:attrName>style.visibility</p:attrName>
                                        </p:attrNameLst>
                                      </p:cBhvr>
                                      <p:to>
                                        <p:strVal val="visible"/>
                                      </p:to>
                                    </p:set>
                                    <p:anim calcmode="lin" valueType="num">
                                      <p:cBhvr>
                                        <p:cTn id="14" dur="500" fill="hold"/>
                                        <p:tgtEl>
                                          <p:spTgt spid="460851"/>
                                        </p:tgtEl>
                                        <p:attrNameLst>
                                          <p:attrName>ppt_x</p:attrName>
                                        </p:attrNameLst>
                                      </p:cBhvr>
                                      <p:tavLst>
                                        <p:tav tm="0">
                                          <p:val>
                                            <p:strVal val="#ppt_x-#ppt_w/2"/>
                                          </p:val>
                                        </p:tav>
                                        <p:tav tm="100000">
                                          <p:val>
                                            <p:strVal val="#ppt_x"/>
                                          </p:val>
                                        </p:tav>
                                      </p:tavLst>
                                    </p:anim>
                                    <p:anim calcmode="lin" valueType="num">
                                      <p:cBhvr>
                                        <p:cTn id="15" dur="500" fill="hold"/>
                                        <p:tgtEl>
                                          <p:spTgt spid="460851"/>
                                        </p:tgtEl>
                                        <p:attrNameLst>
                                          <p:attrName>ppt_y</p:attrName>
                                        </p:attrNameLst>
                                      </p:cBhvr>
                                      <p:tavLst>
                                        <p:tav tm="0">
                                          <p:val>
                                            <p:strVal val="#ppt_y"/>
                                          </p:val>
                                        </p:tav>
                                        <p:tav tm="100000">
                                          <p:val>
                                            <p:strVal val="#ppt_y"/>
                                          </p:val>
                                        </p:tav>
                                      </p:tavLst>
                                    </p:anim>
                                    <p:anim calcmode="lin" valueType="num">
                                      <p:cBhvr>
                                        <p:cTn id="16" dur="500" fill="hold"/>
                                        <p:tgtEl>
                                          <p:spTgt spid="460851"/>
                                        </p:tgtEl>
                                        <p:attrNameLst>
                                          <p:attrName>ppt_w</p:attrName>
                                        </p:attrNameLst>
                                      </p:cBhvr>
                                      <p:tavLst>
                                        <p:tav tm="0">
                                          <p:val>
                                            <p:fltVal val="0"/>
                                          </p:val>
                                        </p:tav>
                                        <p:tav tm="100000">
                                          <p:val>
                                            <p:strVal val="#ppt_w"/>
                                          </p:val>
                                        </p:tav>
                                      </p:tavLst>
                                    </p:anim>
                                    <p:anim calcmode="lin" valueType="num">
                                      <p:cBhvr>
                                        <p:cTn id="17" dur="500" fill="hold"/>
                                        <p:tgtEl>
                                          <p:spTgt spid="460851"/>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1100"/>
                            </p:stCondLst>
                            <p:childTnLst>
                              <p:par>
                                <p:cTn id="19" presetID="23" presetClass="entr" presetSubtype="528" fill="hold" grpId="0" nodeType="afterEffect">
                                  <p:stCondLst>
                                    <p:cond delay="100"/>
                                  </p:stCondLst>
                                  <p:childTnLst>
                                    <p:set>
                                      <p:cBhvr>
                                        <p:cTn id="20" dur="1" fill="hold">
                                          <p:stCondLst>
                                            <p:cond delay="0"/>
                                          </p:stCondLst>
                                        </p:cTn>
                                        <p:tgtEl>
                                          <p:spTgt spid="460852"/>
                                        </p:tgtEl>
                                        <p:attrNameLst>
                                          <p:attrName>style.visibility</p:attrName>
                                        </p:attrNameLst>
                                      </p:cBhvr>
                                      <p:to>
                                        <p:strVal val="visible"/>
                                      </p:to>
                                    </p:set>
                                    <p:anim calcmode="lin" valueType="num">
                                      <p:cBhvr>
                                        <p:cTn id="21" dur="500" fill="hold"/>
                                        <p:tgtEl>
                                          <p:spTgt spid="460852"/>
                                        </p:tgtEl>
                                        <p:attrNameLst>
                                          <p:attrName>ppt_w</p:attrName>
                                        </p:attrNameLst>
                                      </p:cBhvr>
                                      <p:tavLst>
                                        <p:tav tm="0">
                                          <p:val>
                                            <p:fltVal val="0"/>
                                          </p:val>
                                        </p:tav>
                                        <p:tav tm="100000">
                                          <p:val>
                                            <p:strVal val="#ppt_w"/>
                                          </p:val>
                                        </p:tav>
                                      </p:tavLst>
                                    </p:anim>
                                    <p:anim calcmode="lin" valueType="num">
                                      <p:cBhvr>
                                        <p:cTn id="22" dur="500" fill="hold"/>
                                        <p:tgtEl>
                                          <p:spTgt spid="460852"/>
                                        </p:tgtEl>
                                        <p:attrNameLst>
                                          <p:attrName>ppt_h</p:attrName>
                                        </p:attrNameLst>
                                      </p:cBhvr>
                                      <p:tavLst>
                                        <p:tav tm="0">
                                          <p:val>
                                            <p:fltVal val="0"/>
                                          </p:val>
                                        </p:tav>
                                        <p:tav tm="100000">
                                          <p:val>
                                            <p:strVal val="#ppt_h"/>
                                          </p:val>
                                        </p:tav>
                                      </p:tavLst>
                                    </p:anim>
                                    <p:anim calcmode="lin" valueType="num">
                                      <p:cBhvr>
                                        <p:cTn id="23" dur="500" fill="hold"/>
                                        <p:tgtEl>
                                          <p:spTgt spid="460852"/>
                                        </p:tgtEl>
                                        <p:attrNameLst>
                                          <p:attrName>ppt_x</p:attrName>
                                        </p:attrNameLst>
                                      </p:cBhvr>
                                      <p:tavLst>
                                        <p:tav tm="0">
                                          <p:val>
                                            <p:fltVal val="0.5"/>
                                          </p:val>
                                        </p:tav>
                                        <p:tav tm="100000">
                                          <p:val>
                                            <p:strVal val="#ppt_x"/>
                                          </p:val>
                                        </p:tav>
                                      </p:tavLst>
                                    </p:anim>
                                    <p:anim calcmode="lin" valueType="num">
                                      <p:cBhvr>
                                        <p:cTn id="24" dur="500" fill="hold"/>
                                        <p:tgtEl>
                                          <p:spTgt spid="46085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23" grpId="0" autoUpdateAnimBg="0"/>
      <p:bldP spid="460851" grpId="0" autoUpdateAnimBg="0"/>
      <p:bldP spid="46085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ChangeArrowheads="1"/>
          </p:cNvSpPr>
          <p:nvPr/>
        </p:nvSpPr>
        <p:spPr bwMode="auto">
          <a:xfrm>
            <a:off x="2578100" y="647700"/>
            <a:ext cx="5753100" cy="5600700"/>
          </a:xfrm>
          <a:prstGeom prst="rect">
            <a:avLst/>
          </a:prstGeom>
          <a:gradFill rotWithShape="0">
            <a:gsLst>
              <a:gs pos="0">
                <a:srgbClr val="000000"/>
              </a:gs>
              <a:gs pos="50000">
                <a:srgbClr val="0337CB"/>
              </a:gs>
              <a:gs pos="100000">
                <a:srgbClr val="000000"/>
              </a:gs>
            </a:gsLst>
            <a:lin ang="5400000" scaled="1"/>
          </a:gradFill>
          <a:ln w="57150">
            <a:solidFill>
              <a:schemeClr val="accent2"/>
            </a:solidFill>
            <a:miter lim="800000"/>
            <a:headEnd/>
            <a:tailEnd/>
          </a:ln>
        </p:spPr>
        <p:txBody>
          <a:bodyPr wrap="none" anchor="ctr"/>
          <a:lstStyle/>
          <a:p>
            <a:endParaRPr lang="en-US"/>
          </a:p>
        </p:txBody>
      </p:sp>
      <p:grpSp>
        <p:nvGrpSpPr>
          <p:cNvPr id="11266" name="Group 56"/>
          <p:cNvGrpSpPr>
            <a:grpSpLocks/>
          </p:cNvGrpSpPr>
          <p:nvPr/>
        </p:nvGrpSpPr>
        <p:grpSpPr bwMode="auto">
          <a:xfrm>
            <a:off x="8018463" y="3429000"/>
            <a:ext cx="989012" cy="673100"/>
            <a:chOff x="5051" y="2160"/>
            <a:chExt cx="623" cy="424"/>
          </a:xfrm>
        </p:grpSpPr>
        <p:sp>
          <p:nvSpPr>
            <p:cNvPr id="11309" name="Freeform 6"/>
            <p:cNvSpPr>
              <a:spLocks/>
            </p:cNvSpPr>
            <p:nvPr/>
          </p:nvSpPr>
          <p:spPr bwMode="auto">
            <a:xfrm>
              <a:off x="5417" y="225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1310" name="Rectangle 7"/>
            <p:cNvSpPr>
              <a:spLocks noChangeArrowheads="1"/>
            </p:cNvSpPr>
            <p:nvPr/>
          </p:nvSpPr>
          <p:spPr bwMode="auto">
            <a:xfrm>
              <a:off x="5153" y="2464"/>
              <a:ext cx="192"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311" name="Freeform 8"/>
            <p:cNvSpPr>
              <a:spLocks/>
            </p:cNvSpPr>
            <p:nvPr/>
          </p:nvSpPr>
          <p:spPr bwMode="auto">
            <a:xfrm>
              <a:off x="5414" y="2231"/>
              <a:ext cx="148" cy="76"/>
            </a:xfrm>
            <a:custGeom>
              <a:avLst/>
              <a:gdLst>
                <a:gd name="T0" fmla="*/ 47407 w 129"/>
                <a:gd name="T1" fmla="*/ 2147483647 h 49"/>
                <a:gd name="T2" fmla="*/ 0 w 129"/>
                <a:gd name="T3" fmla="*/ 2147483647 h 49"/>
                <a:gd name="T4" fmla="*/ 0 w 129"/>
                <a:gd name="T5" fmla="*/ 0 h 49"/>
                <a:gd name="T6" fmla="*/ 4740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1312" name="AutoShape 9"/>
            <p:cNvSpPr>
              <a:spLocks noChangeArrowheads="1"/>
            </p:cNvSpPr>
            <p:nvPr/>
          </p:nvSpPr>
          <p:spPr bwMode="auto">
            <a:xfrm>
              <a:off x="5054" y="217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1313" name="Rectangle 10"/>
            <p:cNvSpPr>
              <a:spLocks noChangeArrowheads="1"/>
            </p:cNvSpPr>
            <p:nvPr/>
          </p:nvSpPr>
          <p:spPr bwMode="auto">
            <a:xfrm>
              <a:off x="5051" y="2270"/>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314" name="Rectangle 11"/>
            <p:cNvSpPr>
              <a:spLocks noChangeArrowheads="1"/>
            </p:cNvSpPr>
            <p:nvPr/>
          </p:nvSpPr>
          <p:spPr bwMode="auto">
            <a:xfrm>
              <a:off x="5121" y="2433"/>
              <a:ext cx="324" cy="12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p>
          </p:txBody>
        </p:sp>
        <p:sp>
          <p:nvSpPr>
            <p:cNvPr id="11315" name="AutoShape 12"/>
            <p:cNvSpPr>
              <a:spLocks noChangeArrowheads="1"/>
            </p:cNvSpPr>
            <p:nvPr/>
          </p:nvSpPr>
          <p:spPr bwMode="auto">
            <a:xfrm>
              <a:off x="5062" y="2193"/>
              <a:ext cx="448" cy="183"/>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1316" name="Line 13"/>
            <p:cNvSpPr>
              <a:spLocks noChangeShapeType="1"/>
            </p:cNvSpPr>
            <p:nvPr/>
          </p:nvSpPr>
          <p:spPr bwMode="auto">
            <a:xfrm>
              <a:off x="5071" y="2410"/>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317" name="Line 14"/>
            <p:cNvSpPr>
              <a:spLocks noChangeShapeType="1"/>
            </p:cNvSpPr>
            <p:nvPr/>
          </p:nvSpPr>
          <p:spPr bwMode="auto">
            <a:xfrm>
              <a:off x="5071" y="2530"/>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318" name="Rectangle 15"/>
            <p:cNvSpPr>
              <a:spLocks noChangeArrowheads="1"/>
            </p:cNvSpPr>
            <p:nvPr/>
          </p:nvSpPr>
          <p:spPr bwMode="auto">
            <a:xfrm>
              <a:off x="5073" y="2160"/>
              <a:ext cx="344"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යෝෂුවා</a:t>
              </a:r>
            </a:p>
          </p:txBody>
        </p:sp>
        <p:sp>
          <p:nvSpPr>
            <p:cNvPr id="11319" name="Rectangle 16"/>
            <p:cNvSpPr>
              <a:spLocks noChangeArrowheads="1"/>
            </p:cNvSpPr>
            <p:nvPr/>
          </p:nvSpPr>
          <p:spPr bwMode="auto">
            <a:xfrm>
              <a:off x="5114" y="2296"/>
              <a:ext cx="560"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යෙරිකෝව/හායි</a:t>
              </a:r>
            </a:p>
          </p:txBody>
        </p:sp>
        <p:sp>
          <p:nvSpPr>
            <p:cNvPr id="11320" name="Rectangle 17"/>
            <p:cNvSpPr>
              <a:spLocks noChangeArrowheads="1"/>
            </p:cNvSpPr>
            <p:nvPr/>
          </p:nvSpPr>
          <p:spPr bwMode="auto">
            <a:xfrm>
              <a:off x="5062" y="2416"/>
              <a:ext cx="488"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දේශය බෙදීම</a:t>
              </a:r>
            </a:p>
          </p:txBody>
        </p:sp>
      </p:grpSp>
      <p:grpSp>
        <p:nvGrpSpPr>
          <p:cNvPr id="11267" name="Group 18"/>
          <p:cNvGrpSpPr>
            <a:grpSpLocks/>
          </p:cNvGrpSpPr>
          <p:nvPr/>
        </p:nvGrpSpPr>
        <p:grpSpPr bwMode="auto">
          <a:xfrm>
            <a:off x="5473700" y="2120900"/>
            <a:ext cx="558800" cy="3644900"/>
            <a:chOff x="3448" y="1336"/>
            <a:chExt cx="352" cy="2296"/>
          </a:xfrm>
        </p:grpSpPr>
        <p:grpSp>
          <p:nvGrpSpPr>
            <p:cNvPr id="11305" name="Group 19" descr="Large confetti"/>
            <p:cNvGrpSpPr>
              <a:grpSpLocks/>
            </p:cNvGrpSpPr>
            <p:nvPr/>
          </p:nvGrpSpPr>
          <p:grpSpPr bwMode="auto">
            <a:xfrm>
              <a:off x="3656" y="1336"/>
              <a:ext cx="144" cy="1416"/>
              <a:chOff x="3656" y="1336"/>
              <a:chExt cx="144" cy="1416"/>
            </a:xfrm>
          </p:grpSpPr>
          <p:sp>
            <p:nvSpPr>
              <p:cNvPr id="528404" name="Freeform 20" descr="Large confetti"/>
              <p:cNvSpPr>
                <a:spLocks/>
              </p:cNvSpPr>
              <p:nvPr/>
            </p:nvSpPr>
            <p:spPr bwMode="auto">
              <a:xfrm>
                <a:off x="3656" y="1336"/>
                <a:ext cx="144" cy="249"/>
              </a:xfrm>
              <a:custGeom>
                <a:avLst/>
                <a:gdLst/>
                <a:ahLst/>
                <a:cxnLst>
                  <a:cxn ang="0">
                    <a:pos x="80" y="224"/>
                  </a:cxn>
                  <a:cxn ang="0">
                    <a:pos x="128" y="136"/>
                  </a:cxn>
                  <a:cxn ang="0">
                    <a:pos x="144" y="88"/>
                  </a:cxn>
                  <a:cxn ang="0">
                    <a:pos x="80" y="0"/>
                  </a:cxn>
                  <a:cxn ang="0">
                    <a:pos x="0" y="64"/>
                  </a:cxn>
                  <a:cxn ang="0">
                    <a:pos x="64" y="160"/>
                  </a:cxn>
                  <a:cxn ang="0">
                    <a:pos x="72" y="232"/>
                  </a:cxn>
                  <a:cxn ang="0">
                    <a:pos x="96" y="248"/>
                  </a:cxn>
                  <a:cxn ang="0">
                    <a:pos x="112" y="224"/>
                  </a:cxn>
                  <a:cxn ang="0">
                    <a:pos x="80" y="224"/>
                  </a:cxn>
                </a:cxnLst>
                <a:rect l="0" t="0" r="r" b="b"/>
                <a:pathLst>
                  <a:path w="144" h="249">
                    <a:moveTo>
                      <a:pt x="80" y="224"/>
                    </a:moveTo>
                    <a:cubicBezTo>
                      <a:pt x="117" y="199"/>
                      <a:pt x="114" y="176"/>
                      <a:pt x="128" y="136"/>
                    </a:cubicBezTo>
                    <a:cubicBezTo>
                      <a:pt x="133" y="120"/>
                      <a:pt x="144" y="88"/>
                      <a:pt x="144" y="88"/>
                    </a:cubicBezTo>
                    <a:cubicBezTo>
                      <a:pt x="133" y="36"/>
                      <a:pt x="131" y="17"/>
                      <a:pt x="80" y="0"/>
                    </a:cubicBezTo>
                    <a:cubicBezTo>
                      <a:pt x="26" y="8"/>
                      <a:pt x="13" y="11"/>
                      <a:pt x="0" y="64"/>
                    </a:cubicBezTo>
                    <a:cubicBezTo>
                      <a:pt x="11" y="111"/>
                      <a:pt x="21" y="131"/>
                      <a:pt x="64" y="160"/>
                    </a:cubicBezTo>
                    <a:cubicBezTo>
                      <a:pt x="66" y="184"/>
                      <a:pt x="63" y="209"/>
                      <a:pt x="72" y="232"/>
                    </a:cubicBezTo>
                    <a:cubicBezTo>
                      <a:pt x="75" y="241"/>
                      <a:pt x="86" y="249"/>
                      <a:pt x="96" y="248"/>
                    </a:cubicBezTo>
                    <a:cubicBezTo>
                      <a:pt x="105" y="246"/>
                      <a:pt x="117" y="232"/>
                      <a:pt x="112" y="224"/>
                    </a:cubicBezTo>
                    <a:cubicBezTo>
                      <a:pt x="106" y="215"/>
                      <a:pt x="90" y="224"/>
                      <a:pt x="80" y="224"/>
                    </a:cubicBezTo>
                    <a:close/>
                  </a:path>
                </a:pathLst>
              </a:custGeom>
              <a:pattFill prst="lgConfetti">
                <a:fgClr>
                  <a:schemeClr val="accent1"/>
                </a:fgClr>
                <a:bgClr>
                  <a:schemeClr val="bg1"/>
                </a:bgClr>
              </a:pattFill>
              <a:ln w="12700" cap="flat" cmpd="sng">
                <a:solidFill>
                  <a:schemeClr val="accent1"/>
                </a:solidFill>
                <a:prstDash val="solid"/>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528405" name="Freeform 21" descr="Large confetti"/>
              <p:cNvSpPr>
                <a:spLocks/>
              </p:cNvSpPr>
              <p:nvPr/>
            </p:nvSpPr>
            <p:spPr bwMode="auto">
              <a:xfrm>
                <a:off x="3672" y="1568"/>
                <a:ext cx="72" cy="1184"/>
              </a:xfrm>
              <a:custGeom>
                <a:avLst/>
                <a:gdLst/>
                <a:ahLst/>
                <a:cxnLst>
                  <a:cxn ang="0">
                    <a:pos x="72" y="0"/>
                  </a:cxn>
                  <a:cxn ang="0">
                    <a:pos x="24" y="256"/>
                  </a:cxn>
                  <a:cxn ang="0">
                    <a:pos x="48" y="616"/>
                  </a:cxn>
                  <a:cxn ang="0">
                    <a:pos x="16" y="744"/>
                  </a:cxn>
                  <a:cxn ang="0">
                    <a:pos x="0" y="792"/>
                  </a:cxn>
                  <a:cxn ang="0">
                    <a:pos x="40" y="1120"/>
                  </a:cxn>
                  <a:cxn ang="0">
                    <a:pos x="32" y="1160"/>
                  </a:cxn>
                  <a:cxn ang="0">
                    <a:pos x="24" y="1184"/>
                  </a:cxn>
                </a:cxnLst>
                <a:rect l="0" t="0" r="r" b="b"/>
                <a:pathLst>
                  <a:path w="72" h="1184">
                    <a:moveTo>
                      <a:pt x="72" y="0"/>
                    </a:moveTo>
                    <a:cubicBezTo>
                      <a:pt x="50" y="84"/>
                      <a:pt x="34" y="169"/>
                      <a:pt x="24" y="256"/>
                    </a:cubicBezTo>
                    <a:cubicBezTo>
                      <a:pt x="28" y="414"/>
                      <a:pt x="16" y="490"/>
                      <a:pt x="48" y="616"/>
                    </a:cubicBezTo>
                    <a:cubicBezTo>
                      <a:pt x="41" y="661"/>
                      <a:pt x="30" y="700"/>
                      <a:pt x="16" y="744"/>
                    </a:cubicBezTo>
                    <a:cubicBezTo>
                      <a:pt x="10" y="760"/>
                      <a:pt x="0" y="792"/>
                      <a:pt x="0" y="792"/>
                    </a:cubicBezTo>
                    <a:cubicBezTo>
                      <a:pt x="5" y="925"/>
                      <a:pt x="10" y="1002"/>
                      <a:pt x="40" y="1120"/>
                    </a:cubicBezTo>
                    <a:cubicBezTo>
                      <a:pt x="37" y="1133"/>
                      <a:pt x="35" y="1146"/>
                      <a:pt x="32" y="1160"/>
                    </a:cubicBezTo>
                    <a:cubicBezTo>
                      <a:pt x="29" y="1168"/>
                      <a:pt x="24" y="1184"/>
                      <a:pt x="24" y="1184"/>
                    </a:cubicBezTo>
                  </a:path>
                </a:pathLst>
              </a:custGeom>
              <a:pattFill prst="lgConfetti">
                <a:fgClr>
                  <a:schemeClr val="accent1"/>
                </a:fgClr>
                <a:bgClr>
                  <a:schemeClr val="bg1"/>
                </a:bgClr>
              </a:pattFill>
              <a:ln w="28575" cap="flat" cmpd="sng">
                <a:solidFill>
                  <a:schemeClr val="accent1"/>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grpSp>
        <p:sp>
          <p:nvSpPr>
            <p:cNvPr id="528406" name="Freeform 22" descr="Large confetti"/>
            <p:cNvSpPr>
              <a:spLocks/>
            </p:cNvSpPr>
            <p:nvPr/>
          </p:nvSpPr>
          <p:spPr bwMode="auto">
            <a:xfrm>
              <a:off x="3448" y="2692"/>
              <a:ext cx="274" cy="940"/>
            </a:xfrm>
            <a:custGeom>
              <a:avLst/>
              <a:gdLst/>
              <a:ahLst/>
              <a:cxnLst>
                <a:cxn ang="0">
                  <a:pos x="248" y="4"/>
                </a:cxn>
                <a:cxn ang="0">
                  <a:pos x="192" y="28"/>
                </a:cxn>
                <a:cxn ang="0">
                  <a:pos x="144" y="148"/>
                </a:cxn>
                <a:cxn ang="0">
                  <a:pos x="72" y="300"/>
                </a:cxn>
                <a:cxn ang="0">
                  <a:pos x="48" y="588"/>
                </a:cxn>
                <a:cxn ang="0">
                  <a:pos x="0" y="724"/>
                </a:cxn>
                <a:cxn ang="0">
                  <a:pos x="88" y="940"/>
                </a:cxn>
                <a:cxn ang="0">
                  <a:pos x="160" y="892"/>
                </a:cxn>
                <a:cxn ang="0">
                  <a:pos x="176" y="844"/>
                </a:cxn>
                <a:cxn ang="0">
                  <a:pos x="184" y="820"/>
                </a:cxn>
                <a:cxn ang="0">
                  <a:pos x="176" y="740"/>
                </a:cxn>
                <a:cxn ang="0">
                  <a:pos x="144" y="692"/>
                </a:cxn>
                <a:cxn ang="0">
                  <a:pos x="128" y="644"/>
                </a:cxn>
                <a:cxn ang="0">
                  <a:pos x="216" y="596"/>
                </a:cxn>
                <a:cxn ang="0">
                  <a:pos x="232" y="412"/>
                </a:cxn>
                <a:cxn ang="0">
                  <a:pos x="272" y="276"/>
                </a:cxn>
                <a:cxn ang="0">
                  <a:pos x="272" y="76"/>
                </a:cxn>
                <a:cxn ang="0">
                  <a:pos x="264" y="28"/>
                </a:cxn>
                <a:cxn ang="0">
                  <a:pos x="248" y="4"/>
                </a:cxn>
              </a:cxnLst>
              <a:rect l="0" t="0" r="r" b="b"/>
              <a:pathLst>
                <a:path w="274" h="940">
                  <a:moveTo>
                    <a:pt x="248" y="4"/>
                  </a:moveTo>
                  <a:cubicBezTo>
                    <a:pt x="232" y="7"/>
                    <a:pt x="202" y="11"/>
                    <a:pt x="192" y="28"/>
                  </a:cubicBezTo>
                  <a:cubicBezTo>
                    <a:pt x="170" y="62"/>
                    <a:pt x="166" y="114"/>
                    <a:pt x="144" y="148"/>
                  </a:cubicBezTo>
                  <a:cubicBezTo>
                    <a:pt x="108" y="201"/>
                    <a:pt x="87" y="238"/>
                    <a:pt x="72" y="300"/>
                  </a:cubicBezTo>
                  <a:cubicBezTo>
                    <a:pt x="68" y="393"/>
                    <a:pt x="69" y="494"/>
                    <a:pt x="48" y="588"/>
                  </a:cubicBezTo>
                  <a:cubicBezTo>
                    <a:pt x="36" y="637"/>
                    <a:pt x="10" y="673"/>
                    <a:pt x="0" y="724"/>
                  </a:cubicBezTo>
                  <a:cubicBezTo>
                    <a:pt x="8" y="812"/>
                    <a:pt x="9" y="887"/>
                    <a:pt x="88" y="940"/>
                  </a:cubicBezTo>
                  <a:cubicBezTo>
                    <a:pt x="120" y="931"/>
                    <a:pt x="145" y="925"/>
                    <a:pt x="160" y="892"/>
                  </a:cubicBezTo>
                  <a:cubicBezTo>
                    <a:pt x="166" y="876"/>
                    <a:pt x="170" y="860"/>
                    <a:pt x="176" y="844"/>
                  </a:cubicBezTo>
                  <a:cubicBezTo>
                    <a:pt x="178" y="836"/>
                    <a:pt x="184" y="820"/>
                    <a:pt x="184" y="820"/>
                  </a:cubicBezTo>
                  <a:cubicBezTo>
                    <a:pt x="181" y="793"/>
                    <a:pt x="183" y="765"/>
                    <a:pt x="176" y="740"/>
                  </a:cubicBezTo>
                  <a:cubicBezTo>
                    <a:pt x="170" y="721"/>
                    <a:pt x="150" y="710"/>
                    <a:pt x="144" y="692"/>
                  </a:cubicBezTo>
                  <a:cubicBezTo>
                    <a:pt x="138" y="676"/>
                    <a:pt x="128" y="644"/>
                    <a:pt x="128" y="644"/>
                  </a:cubicBezTo>
                  <a:cubicBezTo>
                    <a:pt x="142" y="601"/>
                    <a:pt x="175" y="609"/>
                    <a:pt x="216" y="596"/>
                  </a:cubicBezTo>
                  <a:cubicBezTo>
                    <a:pt x="242" y="517"/>
                    <a:pt x="216" y="602"/>
                    <a:pt x="232" y="412"/>
                  </a:cubicBezTo>
                  <a:cubicBezTo>
                    <a:pt x="235" y="366"/>
                    <a:pt x="260" y="320"/>
                    <a:pt x="272" y="276"/>
                  </a:cubicBezTo>
                  <a:cubicBezTo>
                    <a:pt x="264" y="204"/>
                    <a:pt x="248" y="145"/>
                    <a:pt x="272" y="76"/>
                  </a:cubicBezTo>
                  <a:cubicBezTo>
                    <a:pt x="269" y="60"/>
                    <a:pt x="274" y="40"/>
                    <a:pt x="264" y="28"/>
                  </a:cubicBezTo>
                  <a:cubicBezTo>
                    <a:pt x="239" y="0"/>
                    <a:pt x="177" y="21"/>
                    <a:pt x="248" y="4"/>
                  </a:cubicBezTo>
                  <a:close/>
                </a:path>
              </a:pathLst>
            </a:custGeom>
            <a:pattFill prst="lgConfetti">
              <a:fgClr>
                <a:schemeClr val="accent1"/>
              </a:fgClr>
              <a:bgClr>
                <a:schemeClr val="bg1"/>
              </a:bgClr>
            </a:pattFill>
            <a:ln w="12700" cap="flat" cmpd="sng">
              <a:solidFill>
                <a:schemeClr val="accent1"/>
              </a:solidFill>
              <a:prstDash val="solid"/>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grpSp>
      <p:grpSp>
        <p:nvGrpSpPr>
          <p:cNvPr id="11268" name="Group 23"/>
          <p:cNvGrpSpPr>
            <a:grpSpLocks/>
          </p:cNvGrpSpPr>
          <p:nvPr/>
        </p:nvGrpSpPr>
        <p:grpSpPr bwMode="auto">
          <a:xfrm>
            <a:off x="3073400" y="1079500"/>
            <a:ext cx="2317750" cy="4584700"/>
            <a:chOff x="1936" y="680"/>
            <a:chExt cx="1460" cy="2888"/>
          </a:xfrm>
        </p:grpSpPr>
        <p:sp>
          <p:nvSpPr>
            <p:cNvPr id="528408" name="Freeform 24"/>
            <p:cNvSpPr>
              <a:spLocks/>
            </p:cNvSpPr>
            <p:nvPr/>
          </p:nvSpPr>
          <p:spPr bwMode="auto">
            <a:xfrm>
              <a:off x="2304" y="680"/>
              <a:ext cx="1092" cy="2608"/>
            </a:xfrm>
            <a:custGeom>
              <a:avLst/>
              <a:gdLst>
                <a:gd name="T0" fmla="*/ 1080 w 1092"/>
                <a:gd name="T1" fmla="*/ 0 h 2608"/>
                <a:gd name="T2" fmla="*/ 1072 w 1092"/>
                <a:gd name="T3" fmla="*/ 120 h 2608"/>
                <a:gd name="T4" fmla="*/ 1040 w 1092"/>
                <a:gd name="T5" fmla="*/ 168 h 2608"/>
                <a:gd name="T6" fmla="*/ 968 w 1092"/>
                <a:gd name="T7" fmla="*/ 320 h 2608"/>
                <a:gd name="T8" fmla="*/ 944 w 1092"/>
                <a:gd name="T9" fmla="*/ 368 h 2608"/>
                <a:gd name="T10" fmla="*/ 904 w 1092"/>
                <a:gd name="T11" fmla="*/ 488 h 2608"/>
                <a:gd name="T12" fmla="*/ 880 w 1092"/>
                <a:gd name="T13" fmla="*/ 536 h 2608"/>
                <a:gd name="T14" fmla="*/ 872 w 1092"/>
                <a:gd name="T15" fmla="*/ 664 h 2608"/>
                <a:gd name="T16" fmla="*/ 800 w 1092"/>
                <a:gd name="T17" fmla="*/ 696 h 2608"/>
                <a:gd name="T18" fmla="*/ 776 w 1092"/>
                <a:gd name="T19" fmla="*/ 704 h 2608"/>
                <a:gd name="T20" fmla="*/ 744 w 1092"/>
                <a:gd name="T21" fmla="*/ 848 h 2608"/>
                <a:gd name="T22" fmla="*/ 720 w 1092"/>
                <a:gd name="T23" fmla="*/ 1120 h 2608"/>
                <a:gd name="T24" fmla="*/ 576 w 1092"/>
                <a:gd name="T25" fmla="*/ 1664 h 2608"/>
                <a:gd name="T26" fmla="*/ 456 w 1092"/>
                <a:gd name="T27" fmla="*/ 1976 h 2608"/>
                <a:gd name="T28" fmla="*/ 408 w 1092"/>
                <a:gd name="T29" fmla="*/ 2048 h 2608"/>
                <a:gd name="T30" fmla="*/ 376 w 1092"/>
                <a:gd name="T31" fmla="*/ 2096 h 2608"/>
                <a:gd name="T32" fmla="*/ 320 w 1092"/>
                <a:gd name="T33" fmla="*/ 2184 h 2608"/>
                <a:gd name="T34" fmla="*/ 240 w 1092"/>
                <a:gd name="T35" fmla="*/ 2264 h 2608"/>
                <a:gd name="T36" fmla="*/ 152 w 1092"/>
                <a:gd name="T37" fmla="*/ 2384 h 2608"/>
                <a:gd name="T38" fmla="*/ 80 w 1092"/>
                <a:gd name="T39" fmla="*/ 2480 h 2608"/>
                <a:gd name="T40" fmla="*/ 40 w 1092"/>
                <a:gd name="T41" fmla="*/ 2528 h 2608"/>
                <a:gd name="T42" fmla="*/ 0 w 1092"/>
                <a:gd name="T43" fmla="*/ 2608 h 260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92"/>
                <a:gd name="T67" fmla="*/ 0 h 2608"/>
                <a:gd name="T68" fmla="*/ 1092 w 1092"/>
                <a:gd name="T69" fmla="*/ 2608 h 260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92" h="2608">
                  <a:moveTo>
                    <a:pt x="1080" y="0"/>
                  </a:moveTo>
                  <a:cubicBezTo>
                    <a:pt x="1092" y="37"/>
                    <a:pt x="1091" y="84"/>
                    <a:pt x="1072" y="120"/>
                  </a:cubicBezTo>
                  <a:cubicBezTo>
                    <a:pt x="1062" y="136"/>
                    <a:pt x="1040" y="168"/>
                    <a:pt x="1040" y="168"/>
                  </a:cubicBezTo>
                  <a:cubicBezTo>
                    <a:pt x="1031" y="254"/>
                    <a:pt x="1031" y="272"/>
                    <a:pt x="968" y="320"/>
                  </a:cubicBezTo>
                  <a:cubicBezTo>
                    <a:pt x="938" y="407"/>
                    <a:pt x="985" y="274"/>
                    <a:pt x="944" y="368"/>
                  </a:cubicBezTo>
                  <a:cubicBezTo>
                    <a:pt x="928" y="402"/>
                    <a:pt x="925" y="456"/>
                    <a:pt x="904" y="488"/>
                  </a:cubicBezTo>
                  <a:cubicBezTo>
                    <a:pt x="883" y="519"/>
                    <a:pt x="891" y="502"/>
                    <a:pt x="880" y="536"/>
                  </a:cubicBezTo>
                  <a:cubicBezTo>
                    <a:pt x="877" y="578"/>
                    <a:pt x="881" y="622"/>
                    <a:pt x="872" y="664"/>
                  </a:cubicBezTo>
                  <a:cubicBezTo>
                    <a:pt x="869" y="676"/>
                    <a:pt x="817" y="690"/>
                    <a:pt x="800" y="696"/>
                  </a:cubicBezTo>
                  <a:cubicBezTo>
                    <a:pt x="792" y="698"/>
                    <a:pt x="776" y="704"/>
                    <a:pt x="776" y="704"/>
                  </a:cubicBezTo>
                  <a:cubicBezTo>
                    <a:pt x="742" y="753"/>
                    <a:pt x="749" y="778"/>
                    <a:pt x="744" y="848"/>
                  </a:cubicBezTo>
                  <a:cubicBezTo>
                    <a:pt x="737" y="938"/>
                    <a:pt x="733" y="1029"/>
                    <a:pt x="720" y="1120"/>
                  </a:cubicBezTo>
                  <a:cubicBezTo>
                    <a:pt x="691" y="1304"/>
                    <a:pt x="651" y="1493"/>
                    <a:pt x="576" y="1664"/>
                  </a:cubicBezTo>
                  <a:cubicBezTo>
                    <a:pt x="530" y="1765"/>
                    <a:pt x="518" y="1882"/>
                    <a:pt x="456" y="1976"/>
                  </a:cubicBezTo>
                  <a:cubicBezTo>
                    <a:pt x="446" y="2013"/>
                    <a:pt x="439" y="2026"/>
                    <a:pt x="408" y="2048"/>
                  </a:cubicBezTo>
                  <a:cubicBezTo>
                    <a:pt x="397" y="2064"/>
                    <a:pt x="382" y="2077"/>
                    <a:pt x="376" y="2096"/>
                  </a:cubicBezTo>
                  <a:cubicBezTo>
                    <a:pt x="361" y="2140"/>
                    <a:pt x="358" y="2158"/>
                    <a:pt x="320" y="2184"/>
                  </a:cubicBezTo>
                  <a:cubicBezTo>
                    <a:pt x="302" y="2210"/>
                    <a:pt x="266" y="2246"/>
                    <a:pt x="240" y="2264"/>
                  </a:cubicBezTo>
                  <a:cubicBezTo>
                    <a:pt x="211" y="2306"/>
                    <a:pt x="196" y="2354"/>
                    <a:pt x="152" y="2384"/>
                  </a:cubicBezTo>
                  <a:cubicBezTo>
                    <a:pt x="128" y="2418"/>
                    <a:pt x="106" y="2448"/>
                    <a:pt x="80" y="2480"/>
                  </a:cubicBezTo>
                  <a:cubicBezTo>
                    <a:pt x="62" y="2501"/>
                    <a:pt x="51" y="2502"/>
                    <a:pt x="40" y="2528"/>
                  </a:cubicBezTo>
                  <a:cubicBezTo>
                    <a:pt x="23" y="2564"/>
                    <a:pt x="27" y="2580"/>
                    <a:pt x="0" y="2608"/>
                  </a:cubicBezTo>
                </a:path>
              </a:pathLst>
            </a:custGeom>
            <a:noFill/>
            <a:ln w="38100">
              <a:solidFill>
                <a:schemeClr val="accent1"/>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AU">
                <a:cs typeface="MS PGothic" charset="0"/>
              </a:endParaRPr>
            </a:p>
          </p:txBody>
        </p:sp>
        <p:sp>
          <p:nvSpPr>
            <p:cNvPr id="528409" name="Freeform 25"/>
            <p:cNvSpPr>
              <a:spLocks/>
            </p:cNvSpPr>
            <p:nvPr/>
          </p:nvSpPr>
          <p:spPr bwMode="auto">
            <a:xfrm>
              <a:off x="1936" y="3248"/>
              <a:ext cx="392" cy="320"/>
            </a:xfrm>
            <a:custGeom>
              <a:avLst/>
              <a:gdLst>
                <a:gd name="T0" fmla="*/ 392 w 392"/>
                <a:gd name="T1" fmla="*/ 0 h 320"/>
                <a:gd name="T2" fmla="*/ 336 w 392"/>
                <a:gd name="T3" fmla="*/ 64 h 320"/>
                <a:gd name="T4" fmla="*/ 256 w 392"/>
                <a:gd name="T5" fmla="*/ 144 h 320"/>
                <a:gd name="T6" fmla="*/ 0 w 392"/>
                <a:gd name="T7" fmla="*/ 320 h 320"/>
                <a:gd name="T8" fmla="*/ 0 60000 65536"/>
                <a:gd name="T9" fmla="*/ 0 60000 65536"/>
                <a:gd name="T10" fmla="*/ 0 60000 65536"/>
                <a:gd name="T11" fmla="*/ 0 60000 65536"/>
                <a:gd name="T12" fmla="*/ 0 w 392"/>
                <a:gd name="T13" fmla="*/ 0 h 320"/>
                <a:gd name="T14" fmla="*/ 392 w 392"/>
                <a:gd name="T15" fmla="*/ 320 h 320"/>
              </a:gdLst>
              <a:ahLst/>
              <a:cxnLst>
                <a:cxn ang="T8">
                  <a:pos x="T0" y="T1"/>
                </a:cxn>
                <a:cxn ang="T9">
                  <a:pos x="T2" y="T3"/>
                </a:cxn>
                <a:cxn ang="T10">
                  <a:pos x="T4" y="T5"/>
                </a:cxn>
                <a:cxn ang="T11">
                  <a:pos x="T6" y="T7"/>
                </a:cxn>
              </a:cxnLst>
              <a:rect l="T12" t="T13" r="T14" b="T15"/>
              <a:pathLst>
                <a:path w="392" h="320">
                  <a:moveTo>
                    <a:pt x="392" y="0"/>
                  </a:moveTo>
                  <a:cubicBezTo>
                    <a:pt x="354" y="55"/>
                    <a:pt x="375" y="37"/>
                    <a:pt x="336" y="64"/>
                  </a:cubicBezTo>
                  <a:cubicBezTo>
                    <a:pt x="323" y="101"/>
                    <a:pt x="285" y="119"/>
                    <a:pt x="256" y="144"/>
                  </a:cubicBezTo>
                  <a:cubicBezTo>
                    <a:pt x="175" y="211"/>
                    <a:pt x="94" y="272"/>
                    <a:pt x="0" y="320"/>
                  </a:cubicBezTo>
                </a:path>
              </a:pathLst>
            </a:custGeom>
            <a:noFill/>
            <a:ln w="38100">
              <a:solidFill>
                <a:schemeClr val="accent1"/>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AU">
                <a:cs typeface="MS PGothic" charset="0"/>
              </a:endParaRPr>
            </a:p>
          </p:txBody>
        </p:sp>
      </p:grpSp>
      <p:sp>
        <p:nvSpPr>
          <p:cNvPr id="528410" name="Text Box 26"/>
          <p:cNvSpPr txBox="1">
            <a:spLocks noChangeArrowheads="1"/>
          </p:cNvSpPr>
          <p:nvPr/>
        </p:nvSpPr>
        <p:spPr bwMode="auto">
          <a:xfrm>
            <a:off x="5664200" y="1574800"/>
            <a:ext cx="927100" cy="5397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400" i="1">
                <a:solidFill>
                  <a:srgbClr val="00FF00"/>
                </a:solidFill>
              </a:rPr>
              <a:t>ගලීලයේ මුහුද</a:t>
            </a:r>
          </a:p>
        </p:txBody>
      </p:sp>
      <p:sp>
        <p:nvSpPr>
          <p:cNvPr id="528411" name="Text Box 27"/>
          <p:cNvSpPr txBox="1">
            <a:spLocks noChangeArrowheads="1"/>
          </p:cNvSpPr>
          <p:nvPr/>
        </p:nvSpPr>
        <p:spPr bwMode="auto">
          <a:xfrm>
            <a:off x="5518150" y="2698750"/>
            <a:ext cx="1612900" cy="3381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600" i="1">
                <a:solidFill>
                  <a:srgbClr val="00FF00"/>
                </a:solidFill>
              </a:rPr>
              <a:t>ගිල්බොවා කන්ද</a:t>
            </a:r>
          </a:p>
        </p:txBody>
      </p:sp>
      <p:sp>
        <p:nvSpPr>
          <p:cNvPr id="528412" name="Text Box 28"/>
          <p:cNvSpPr txBox="1">
            <a:spLocks noChangeArrowheads="1"/>
          </p:cNvSpPr>
          <p:nvPr/>
        </p:nvSpPr>
        <p:spPr bwMode="auto">
          <a:xfrm>
            <a:off x="4838700" y="4660900"/>
            <a:ext cx="1612900" cy="3381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600" i="1">
                <a:solidFill>
                  <a:srgbClr val="00FF00"/>
                </a:solidFill>
              </a:rPr>
              <a:t>හෙබ්‍රොන්</a:t>
            </a:r>
          </a:p>
        </p:txBody>
      </p:sp>
      <p:sp>
        <p:nvSpPr>
          <p:cNvPr id="528413" name="Text Box 29"/>
          <p:cNvSpPr txBox="1">
            <a:spLocks noChangeArrowheads="1"/>
          </p:cNvSpPr>
          <p:nvPr/>
        </p:nvSpPr>
        <p:spPr bwMode="auto">
          <a:xfrm rot="16313787">
            <a:off x="4360863" y="1360488"/>
            <a:ext cx="1612900" cy="3683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800">
                <a:solidFill>
                  <a:srgbClr val="FFFF00"/>
                </a:solidFill>
              </a:rPr>
              <a:t>ආෂෙර්</a:t>
            </a:r>
          </a:p>
        </p:txBody>
      </p:sp>
      <p:sp>
        <p:nvSpPr>
          <p:cNvPr id="528414" name="Text Box 30"/>
          <p:cNvSpPr txBox="1">
            <a:spLocks noChangeArrowheads="1"/>
          </p:cNvSpPr>
          <p:nvPr/>
        </p:nvSpPr>
        <p:spPr bwMode="auto">
          <a:xfrm rot="20755335">
            <a:off x="5075238" y="2397125"/>
            <a:ext cx="1612900" cy="3683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800">
                <a:solidFill>
                  <a:srgbClr val="FFFF00"/>
                </a:solidFill>
              </a:rPr>
              <a:t>ඉස්සාකර්</a:t>
            </a:r>
          </a:p>
        </p:txBody>
      </p:sp>
      <p:sp>
        <p:nvSpPr>
          <p:cNvPr id="528415" name="Text Box 31"/>
          <p:cNvSpPr txBox="1">
            <a:spLocks noChangeArrowheads="1"/>
          </p:cNvSpPr>
          <p:nvPr/>
        </p:nvSpPr>
        <p:spPr bwMode="auto">
          <a:xfrm rot="469584">
            <a:off x="4422775" y="3032125"/>
            <a:ext cx="1612900" cy="3683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800">
                <a:solidFill>
                  <a:srgbClr val="FFFF00"/>
                </a:solidFill>
              </a:rPr>
              <a:t>මනස්සේ</a:t>
            </a:r>
          </a:p>
        </p:txBody>
      </p:sp>
      <p:sp>
        <p:nvSpPr>
          <p:cNvPr id="528416" name="Text Box 32"/>
          <p:cNvSpPr txBox="1">
            <a:spLocks noChangeArrowheads="1"/>
          </p:cNvSpPr>
          <p:nvPr/>
        </p:nvSpPr>
        <p:spPr bwMode="auto">
          <a:xfrm rot="2606806">
            <a:off x="5867400" y="4281488"/>
            <a:ext cx="1612900" cy="3683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800">
                <a:solidFill>
                  <a:srgbClr val="FFFF00"/>
                </a:solidFill>
              </a:rPr>
              <a:t>ගාද්</a:t>
            </a:r>
          </a:p>
        </p:txBody>
      </p:sp>
      <p:sp>
        <p:nvSpPr>
          <p:cNvPr id="528417" name="Text Box 33"/>
          <p:cNvSpPr txBox="1">
            <a:spLocks noChangeArrowheads="1"/>
          </p:cNvSpPr>
          <p:nvPr/>
        </p:nvSpPr>
        <p:spPr bwMode="auto">
          <a:xfrm rot="19374955">
            <a:off x="4560888" y="3581400"/>
            <a:ext cx="1612900" cy="3683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800">
                <a:solidFill>
                  <a:srgbClr val="FFFF00"/>
                </a:solidFill>
              </a:rPr>
              <a:t>එප්‍රායිම්</a:t>
            </a:r>
          </a:p>
        </p:txBody>
      </p:sp>
      <p:sp>
        <p:nvSpPr>
          <p:cNvPr id="528418" name="Text Box 34"/>
          <p:cNvSpPr txBox="1">
            <a:spLocks noChangeArrowheads="1"/>
          </p:cNvSpPr>
          <p:nvPr/>
        </p:nvSpPr>
        <p:spPr bwMode="auto">
          <a:xfrm>
            <a:off x="4800600" y="4267200"/>
            <a:ext cx="1612900" cy="36988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800">
                <a:solidFill>
                  <a:srgbClr val="FFFF00"/>
                </a:solidFill>
              </a:rPr>
              <a:t>බෙන්යමින්</a:t>
            </a:r>
          </a:p>
        </p:txBody>
      </p:sp>
      <p:sp>
        <p:nvSpPr>
          <p:cNvPr id="528419" name="Text Box 35"/>
          <p:cNvSpPr txBox="1">
            <a:spLocks noChangeArrowheads="1"/>
          </p:cNvSpPr>
          <p:nvPr/>
        </p:nvSpPr>
        <p:spPr bwMode="auto">
          <a:xfrm rot="2953560">
            <a:off x="5764213" y="5019675"/>
            <a:ext cx="1612900" cy="3683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800">
                <a:solidFill>
                  <a:srgbClr val="FFFF00"/>
                </a:solidFill>
              </a:rPr>
              <a:t>රූබෙන්</a:t>
            </a:r>
          </a:p>
        </p:txBody>
      </p:sp>
      <p:sp>
        <p:nvSpPr>
          <p:cNvPr id="528420" name="Text Box 36"/>
          <p:cNvSpPr txBox="1">
            <a:spLocks noChangeArrowheads="1"/>
          </p:cNvSpPr>
          <p:nvPr/>
        </p:nvSpPr>
        <p:spPr bwMode="auto">
          <a:xfrm rot="18345360">
            <a:off x="3824288" y="3962400"/>
            <a:ext cx="1612900" cy="3683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800">
                <a:solidFill>
                  <a:srgbClr val="FFFF00"/>
                </a:solidFill>
              </a:rPr>
              <a:t>දාන්</a:t>
            </a:r>
          </a:p>
        </p:txBody>
      </p:sp>
      <p:sp>
        <p:nvSpPr>
          <p:cNvPr id="528421" name="Text Box 37"/>
          <p:cNvSpPr txBox="1">
            <a:spLocks noChangeArrowheads="1"/>
          </p:cNvSpPr>
          <p:nvPr/>
        </p:nvSpPr>
        <p:spPr bwMode="auto">
          <a:xfrm rot="19171362">
            <a:off x="3752850" y="4687888"/>
            <a:ext cx="1612900" cy="3683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800">
                <a:solidFill>
                  <a:srgbClr val="FFFF00"/>
                </a:solidFill>
              </a:rPr>
              <a:t>යුදා</a:t>
            </a:r>
          </a:p>
        </p:txBody>
      </p:sp>
      <p:sp>
        <p:nvSpPr>
          <p:cNvPr id="528422" name="Text Box 38"/>
          <p:cNvSpPr txBox="1">
            <a:spLocks noChangeArrowheads="1"/>
          </p:cNvSpPr>
          <p:nvPr/>
        </p:nvSpPr>
        <p:spPr bwMode="auto">
          <a:xfrm>
            <a:off x="3898900" y="5537200"/>
            <a:ext cx="1612900" cy="36988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800">
                <a:solidFill>
                  <a:srgbClr val="FFFF00"/>
                </a:solidFill>
              </a:rPr>
              <a:t>සිමියොන්</a:t>
            </a:r>
          </a:p>
        </p:txBody>
      </p:sp>
      <p:sp>
        <p:nvSpPr>
          <p:cNvPr id="528423" name="Text Box 39"/>
          <p:cNvSpPr txBox="1">
            <a:spLocks noChangeArrowheads="1"/>
          </p:cNvSpPr>
          <p:nvPr/>
        </p:nvSpPr>
        <p:spPr bwMode="auto">
          <a:xfrm rot="20128893">
            <a:off x="5795963" y="3227388"/>
            <a:ext cx="1612900" cy="3683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800">
                <a:solidFill>
                  <a:srgbClr val="FFFF00"/>
                </a:solidFill>
              </a:rPr>
              <a:t>මනස්සේ</a:t>
            </a:r>
          </a:p>
        </p:txBody>
      </p:sp>
      <p:sp>
        <p:nvSpPr>
          <p:cNvPr id="528424" name="Text Box 40"/>
          <p:cNvSpPr txBox="1">
            <a:spLocks noChangeArrowheads="1"/>
          </p:cNvSpPr>
          <p:nvPr/>
        </p:nvSpPr>
        <p:spPr bwMode="auto">
          <a:xfrm rot="17169548">
            <a:off x="5772150" y="1239838"/>
            <a:ext cx="1612900" cy="3683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800">
                <a:solidFill>
                  <a:srgbClr val="FFFF00"/>
                </a:solidFill>
              </a:rPr>
              <a:t>නප්තලීය</a:t>
            </a:r>
          </a:p>
        </p:txBody>
      </p:sp>
      <p:sp>
        <p:nvSpPr>
          <p:cNvPr id="528425" name="Text Box 41"/>
          <p:cNvSpPr txBox="1">
            <a:spLocks noChangeArrowheads="1"/>
          </p:cNvSpPr>
          <p:nvPr/>
        </p:nvSpPr>
        <p:spPr bwMode="auto">
          <a:xfrm rot="16494946">
            <a:off x="4716463" y="1498600"/>
            <a:ext cx="1612900" cy="3683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800">
                <a:solidFill>
                  <a:srgbClr val="FFFF00"/>
                </a:solidFill>
              </a:rPr>
              <a:t>සබුලොන්</a:t>
            </a:r>
          </a:p>
        </p:txBody>
      </p:sp>
      <p:sp>
        <p:nvSpPr>
          <p:cNvPr id="528426" name="Text Box 42"/>
          <p:cNvSpPr txBox="1">
            <a:spLocks noChangeArrowheads="1"/>
          </p:cNvSpPr>
          <p:nvPr/>
        </p:nvSpPr>
        <p:spPr bwMode="auto">
          <a:xfrm>
            <a:off x="4051300" y="2311400"/>
            <a:ext cx="1612900" cy="3381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600" i="1">
                <a:solidFill>
                  <a:srgbClr val="66FF66"/>
                </a:solidFill>
              </a:rPr>
              <a:t>කර්මෙල් කන්ද</a:t>
            </a:r>
          </a:p>
        </p:txBody>
      </p:sp>
      <p:sp>
        <p:nvSpPr>
          <p:cNvPr id="528427" name="Text Box 43"/>
          <p:cNvSpPr txBox="1">
            <a:spLocks noChangeArrowheads="1"/>
          </p:cNvSpPr>
          <p:nvPr/>
        </p:nvSpPr>
        <p:spPr bwMode="auto">
          <a:xfrm>
            <a:off x="5448300" y="2146300"/>
            <a:ext cx="1612900" cy="3381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600" i="1">
                <a:solidFill>
                  <a:srgbClr val="00FF00"/>
                </a:solidFill>
              </a:rPr>
              <a:t>තාබෝර් කන්ද</a:t>
            </a:r>
          </a:p>
        </p:txBody>
      </p:sp>
      <p:sp>
        <p:nvSpPr>
          <p:cNvPr id="528428" name="Text Box 44"/>
          <p:cNvSpPr txBox="1">
            <a:spLocks noChangeArrowheads="1"/>
          </p:cNvSpPr>
          <p:nvPr/>
        </p:nvSpPr>
        <p:spPr bwMode="auto">
          <a:xfrm>
            <a:off x="4914900" y="5092700"/>
            <a:ext cx="1612900" cy="3381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600" i="1">
                <a:solidFill>
                  <a:srgbClr val="00FF00"/>
                </a:solidFill>
              </a:rPr>
              <a:t>මළ මුහුද</a:t>
            </a:r>
          </a:p>
        </p:txBody>
      </p:sp>
      <p:sp>
        <p:nvSpPr>
          <p:cNvPr id="528429" name="Text Box 45"/>
          <p:cNvSpPr txBox="1">
            <a:spLocks noChangeArrowheads="1"/>
          </p:cNvSpPr>
          <p:nvPr/>
        </p:nvSpPr>
        <p:spPr bwMode="auto">
          <a:xfrm>
            <a:off x="3009900" y="1393825"/>
            <a:ext cx="1898650" cy="83026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2400" b="1" i="1">
                <a:solidFill>
                  <a:srgbClr val="00FF00"/>
                </a:solidFill>
                <a:latin typeface="Comic Sans MS" charset="0"/>
              </a:rPr>
              <a:t>මධ්‍යධරණීය මුහුද</a:t>
            </a:r>
          </a:p>
        </p:txBody>
      </p:sp>
      <p:sp>
        <p:nvSpPr>
          <p:cNvPr id="528430" name="Oval 46"/>
          <p:cNvSpPr>
            <a:spLocks noChangeArrowheads="1"/>
          </p:cNvSpPr>
          <p:nvPr/>
        </p:nvSpPr>
        <p:spPr bwMode="auto">
          <a:xfrm>
            <a:off x="4953000" y="4953000"/>
            <a:ext cx="152400" cy="139700"/>
          </a:xfrm>
          <a:prstGeom prst="ellipse">
            <a:avLst/>
          </a:prstGeom>
          <a:solidFill>
            <a:schemeClr val="accent1"/>
          </a:solidFill>
          <a:ln w="28575">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528431" name="Oval 47"/>
          <p:cNvSpPr>
            <a:spLocks noChangeArrowheads="1"/>
          </p:cNvSpPr>
          <p:nvPr/>
        </p:nvSpPr>
        <p:spPr bwMode="auto">
          <a:xfrm>
            <a:off x="5435600" y="2870200"/>
            <a:ext cx="152400" cy="139700"/>
          </a:xfrm>
          <a:prstGeom prst="ellipse">
            <a:avLst/>
          </a:prstGeom>
          <a:solidFill>
            <a:schemeClr val="accent1"/>
          </a:solidFill>
          <a:ln w="28575">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528432" name="Oval 48"/>
          <p:cNvSpPr>
            <a:spLocks noChangeArrowheads="1"/>
          </p:cNvSpPr>
          <p:nvPr/>
        </p:nvSpPr>
        <p:spPr bwMode="auto">
          <a:xfrm>
            <a:off x="5461000" y="2425700"/>
            <a:ext cx="152400" cy="139700"/>
          </a:xfrm>
          <a:prstGeom prst="ellipse">
            <a:avLst/>
          </a:prstGeom>
          <a:solidFill>
            <a:schemeClr val="accent1"/>
          </a:solidFill>
          <a:ln w="28575">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528433" name="Oval 49"/>
          <p:cNvSpPr>
            <a:spLocks noChangeArrowheads="1"/>
          </p:cNvSpPr>
          <p:nvPr/>
        </p:nvSpPr>
        <p:spPr bwMode="auto">
          <a:xfrm>
            <a:off x="4902200" y="2286000"/>
            <a:ext cx="152400" cy="139700"/>
          </a:xfrm>
          <a:prstGeom prst="ellipse">
            <a:avLst/>
          </a:prstGeom>
          <a:solidFill>
            <a:schemeClr val="accent1"/>
          </a:solidFill>
          <a:ln w="28575">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528434" name="Text Box 50"/>
          <p:cNvSpPr txBox="1">
            <a:spLocks noChangeArrowheads="1"/>
          </p:cNvSpPr>
          <p:nvPr/>
        </p:nvSpPr>
        <p:spPr bwMode="auto">
          <a:xfrm rot="21562799">
            <a:off x="6815138" y="5599113"/>
            <a:ext cx="1328737" cy="4556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r">
              <a:lnSpc>
                <a:spcPct val="70000"/>
              </a:lnSpc>
              <a:spcBef>
                <a:spcPct val="50000"/>
              </a:spcBef>
              <a:defRPr/>
            </a:pPr>
            <a:r>
              <a:rPr lang="en-US" sz="1600" i="1">
                <a:solidFill>
                  <a:srgbClr val="FFFF00"/>
                </a:solidFill>
              </a:rPr>
              <a:t>ලෙවි: නගර පමණක්, </a:t>
            </a:r>
          </a:p>
        </p:txBody>
      </p:sp>
      <p:sp>
        <p:nvSpPr>
          <p:cNvPr id="528435" name="Text Box 51"/>
          <p:cNvSpPr txBox="1">
            <a:spLocks noChangeArrowheads="1"/>
          </p:cNvSpPr>
          <p:nvPr/>
        </p:nvSpPr>
        <p:spPr bwMode="auto">
          <a:xfrm>
            <a:off x="584200" y="2514600"/>
            <a:ext cx="2387600" cy="35401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r">
              <a:spcBef>
                <a:spcPct val="50000"/>
              </a:spcBef>
              <a:defRPr/>
            </a:pPr>
            <a:r>
              <a:rPr lang="en-US" altLang="ja-JP" sz="3200" b="1" i="1">
                <a:solidFill>
                  <a:srgbClr val="FFFF00"/>
                </a:solidFill>
                <a:latin typeface="Comic Sans MS" charset="0"/>
              </a:rPr>
              <a:t>එක් එක්කෙනා තම තමාගේ ඇස් හමුයෙහි හරිව තිබුණදේ කෙළේය</a:t>
            </a:r>
            <a:endParaRPr lang="en-US" sz="3200" b="1" i="1">
              <a:solidFill>
                <a:srgbClr val="FFFF00"/>
              </a:solidFill>
              <a:latin typeface="Comic Sans MS" charset="0"/>
            </a:endParaRPr>
          </a:p>
        </p:txBody>
      </p:sp>
      <p:sp>
        <p:nvSpPr>
          <p:cNvPr id="528436" name="Rectangle 52"/>
          <p:cNvSpPr>
            <a:spLocks noChangeArrowheads="1"/>
          </p:cNvSpPr>
          <p:nvPr/>
        </p:nvSpPr>
        <p:spPr bwMode="auto">
          <a:xfrm>
            <a:off x="77851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charset="0"/>
              <a:cs typeface="MS PGothic" charset="0"/>
            </a:endParaRPr>
          </a:p>
        </p:txBody>
      </p:sp>
      <p:sp>
        <p:nvSpPr>
          <p:cNvPr id="528438" name="Text Box 54"/>
          <p:cNvSpPr txBox="1">
            <a:spLocks noChangeArrowheads="1"/>
          </p:cNvSpPr>
          <p:nvPr/>
        </p:nvSpPr>
        <p:spPr bwMode="auto">
          <a:xfrm>
            <a:off x="1774825" y="-12700"/>
            <a:ext cx="5534025" cy="3381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600" b="1">
                <a:solidFill>
                  <a:schemeClr val="tx1"/>
                </a:solidFill>
                <a:latin typeface="Comic Sans MS" charset="0"/>
              </a:rPr>
              <a:t>විනිශ්චයකාරයා</a:t>
            </a:r>
            <a:r>
              <a:rPr lang="da-DK" sz="1600" b="1">
                <a:solidFill>
                  <a:schemeClr val="tx1"/>
                </a:solidFill>
                <a:latin typeface="Comic Sans MS" charset="0"/>
              </a:rPr>
              <a:t> 17:6; 21:25</a:t>
            </a:r>
            <a:endParaRPr lang="en-US" sz="1600" b="1">
              <a:solidFill>
                <a:schemeClr val="tx1"/>
              </a:solidFill>
              <a:latin typeface="Comic Sans MS" charset="0"/>
            </a:endParaRPr>
          </a:p>
        </p:txBody>
      </p:sp>
      <p:sp>
        <p:nvSpPr>
          <p:cNvPr id="11297" name="Text Box 57"/>
          <p:cNvSpPr txBox="1">
            <a:spLocks noChangeArrowheads="1"/>
          </p:cNvSpPr>
          <p:nvPr/>
        </p:nvSpPr>
        <p:spPr bwMode="auto">
          <a:xfrm>
            <a:off x="8723313"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28455" name="Rectangle 71"/>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04</a:t>
            </a:r>
          </a:p>
        </p:txBody>
      </p:sp>
      <p:sp>
        <p:nvSpPr>
          <p:cNvPr id="11299" name="Text Box 73"/>
          <p:cNvSpPr txBox="1">
            <a:spLocks noChangeArrowheads="1"/>
          </p:cNvSpPr>
          <p:nvPr/>
        </p:nvSpPr>
        <p:spPr bwMode="auto">
          <a:xfrm>
            <a:off x="8655050" y="64135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endParaRPr lang="en-US" sz="2000">
              <a:solidFill>
                <a:srgbClr val="FFA27C"/>
              </a:solidFill>
              <a:latin typeface="B VAG Rounded Bold" charset="0"/>
            </a:endParaRPr>
          </a:p>
        </p:txBody>
      </p:sp>
      <p:grpSp>
        <p:nvGrpSpPr>
          <p:cNvPr id="11300" name="Group 57"/>
          <p:cNvGrpSpPr>
            <a:grpSpLocks/>
          </p:cNvGrpSpPr>
          <p:nvPr/>
        </p:nvGrpSpPr>
        <p:grpSpPr bwMode="auto">
          <a:xfrm>
            <a:off x="519113" y="117475"/>
            <a:ext cx="854075" cy="1720850"/>
            <a:chOff x="519113" y="312738"/>
            <a:chExt cx="854075" cy="1910769"/>
          </a:xfrm>
        </p:grpSpPr>
        <p:sp>
          <p:nvSpPr>
            <p:cNvPr id="59" name="Rectangle 58"/>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cs typeface="MS PGothic" charset="0"/>
                </a:rPr>
                <a:t>7</a:t>
              </a:r>
              <a:endParaRPr lang="en-US">
                <a:cs typeface="MS PGothic" charset="0"/>
              </a:endParaRPr>
            </a:p>
          </p:txBody>
        </p:sp>
        <p:sp>
          <p:nvSpPr>
            <p:cNvPr id="60"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528435"/>
                                        </p:tgtEl>
                                        <p:attrNameLst>
                                          <p:attrName>style.visibility</p:attrName>
                                        </p:attrNameLst>
                                      </p:cBhvr>
                                      <p:to>
                                        <p:strVal val="visible"/>
                                      </p:to>
                                    </p:set>
                                    <p:anim calcmode="lin" valueType="num">
                                      <p:cBhvr>
                                        <p:cTn id="7" dur="500" fill="hold"/>
                                        <p:tgtEl>
                                          <p:spTgt spid="528435"/>
                                        </p:tgtEl>
                                        <p:attrNameLst>
                                          <p:attrName>ppt_x</p:attrName>
                                        </p:attrNameLst>
                                      </p:cBhvr>
                                      <p:tavLst>
                                        <p:tav tm="0">
                                          <p:val>
                                            <p:strVal val="#ppt_x-#ppt_w/2"/>
                                          </p:val>
                                        </p:tav>
                                        <p:tav tm="100000">
                                          <p:val>
                                            <p:strVal val="#ppt_x"/>
                                          </p:val>
                                        </p:tav>
                                      </p:tavLst>
                                    </p:anim>
                                    <p:anim calcmode="lin" valueType="num">
                                      <p:cBhvr>
                                        <p:cTn id="8" dur="500" fill="hold"/>
                                        <p:tgtEl>
                                          <p:spTgt spid="528435"/>
                                        </p:tgtEl>
                                        <p:attrNameLst>
                                          <p:attrName>ppt_y</p:attrName>
                                        </p:attrNameLst>
                                      </p:cBhvr>
                                      <p:tavLst>
                                        <p:tav tm="0">
                                          <p:val>
                                            <p:strVal val="#ppt_y"/>
                                          </p:val>
                                        </p:tav>
                                        <p:tav tm="100000">
                                          <p:val>
                                            <p:strVal val="#ppt_y"/>
                                          </p:val>
                                        </p:tav>
                                      </p:tavLst>
                                    </p:anim>
                                    <p:anim calcmode="lin" valueType="num">
                                      <p:cBhvr>
                                        <p:cTn id="9" dur="500" fill="hold"/>
                                        <p:tgtEl>
                                          <p:spTgt spid="528435"/>
                                        </p:tgtEl>
                                        <p:attrNameLst>
                                          <p:attrName>ppt_w</p:attrName>
                                        </p:attrNameLst>
                                      </p:cBhvr>
                                      <p:tavLst>
                                        <p:tav tm="0">
                                          <p:val>
                                            <p:fltVal val="0"/>
                                          </p:val>
                                        </p:tav>
                                        <p:tav tm="100000">
                                          <p:val>
                                            <p:strVal val="#ppt_w"/>
                                          </p:val>
                                        </p:tav>
                                      </p:tavLst>
                                    </p:anim>
                                    <p:anim calcmode="lin" valueType="num">
                                      <p:cBhvr>
                                        <p:cTn id="10" dur="500" fill="hold"/>
                                        <p:tgtEl>
                                          <p:spTgt spid="528435"/>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3" presetClass="entr" presetSubtype="272" fill="hold" grpId="0" nodeType="afterEffect">
                                  <p:stCondLst>
                                    <p:cond delay="100"/>
                                  </p:stCondLst>
                                  <p:childTnLst>
                                    <p:set>
                                      <p:cBhvr>
                                        <p:cTn id="13" dur="1" fill="hold">
                                          <p:stCondLst>
                                            <p:cond delay="0"/>
                                          </p:stCondLst>
                                        </p:cTn>
                                        <p:tgtEl>
                                          <p:spTgt spid="528413"/>
                                        </p:tgtEl>
                                        <p:attrNameLst>
                                          <p:attrName>style.visibility</p:attrName>
                                        </p:attrNameLst>
                                      </p:cBhvr>
                                      <p:to>
                                        <p:strVal val="visible"/>
                                      </p:to>
                                    </p:set>
                                    <p:anim calcmode="lin" valueType="num">
                                      <p:cBhvr>
                                        <p:cTn id="14" dur="500" fill="hold"/>
                                        <p:tgtEl>
                                          <p:spTgt spid="528413"/>
                                        </p:tgtEl>
                                        <p:attrNameLst>
                                          <p:attrName>ppt_w</p:attrName>
                                        </p:attrNameLst>
                                      </p:cBhvr>
                                      <p:tavLst>
                                        <p:tav tm="0">
                                          <p:val>
                                            <p:strVal val="2/3*#ppt_w"/>
                                          </p:val>
                                        </p:tav>
                                        <p:tav tm="100000">
                                          <p:val>
                                            <p:strVal val="#ppt_w"/>
                                          </p:val>
                                        </p:tav>
                                      </p:tavLst>
                                    </p:anim>
                                    <p:anim calcmode="lin" valueType="num">
                                      <p:cBhvr>
                                        <p:cTn id="15" dur="500" fill="hold"/>
                                        <p:tgtEl>
                                          <p:spTgt spid="528413"/>
                                        </p:tgtEl>
                                        <p:attrNameLst>
                                          <p:attrName>ppt_h</p:attrName>
                                        </p:attrNameLst>
                                      </p:cBhvr>
                                      <p:tavLst>
                                        <p:tav tm="0">
                                          <p:val>
                                            <p:strVal val="2/3*#ppt_h"/>
                                          </p:val>
                                        </p:tav>
                                        <p:tav tm="100000">
                                          <p:val>
                                            <p:strVal val="#ppt_h"/>
                                          </p:val>
                                        </p:tav>
                                      </p:tavLst>
                                    </p:anim>
                                  </p:childTnLst>
                                </p:cTn>
                              </p:par>
                            </p:childTnLst>
                          </p:cTn>
                        </p:par>
                        <p:par>
                          <p:cTn id="16" fill="hold" nodeType="afterGroup">
                            <p:stCondLst>
                              <p:cond delay="1100"/>
                            </p:stCondLst>
                            <p:childTnLst>
                              <p:par>
                                <p:cTn id="17" presetID="23" presetClass="entr" presetSubtype="272" fill="hold" grpId="0" nodeType="afterEffect">
                                  <p:stCondLst>
                                    <p:cond delay="100"/>
                                  </p:stCondLst>
                                  <p:childTnLst>
                                    <p:set>
                                      <p:cBhvr>
                                        <p:cTn id="18" dur="1" fill="hold">
                                          <p:stCondLst>
                                            <p:cond delay="0"/>
                                          </p:stCondLst>
                                        </p:cTn>
                                        <p:tgtEl>
                                          <p:spTgt spid="528425"/>
                                        </p:tgtEl>
                                        <p:attrNameLst>
                                          <p:attrName>style.visibility</p:attrName>
                                        </p:attrNameLst>
                                      </p:cBhvr>
                                      <p:to>
                                        <p:strVal val="visible"/>
                                      </p:to>
                                    </p:set>
                                    <p:anim calcmode="lin" valueType="num">
                                      <p:cBhvr>
                                        <p:cTn id="19" dur="500" fill="hold"/>
                                        <p:tgtEl>
                                          <p:spTgt spid="528425"/>
                                        </p:tgtEl>
                                        <p:attrNameLst>
                                          <p:attrName>ppt_w</p:attrName>
                                        </p:attrNameLst>
                                      </p:cBhvr>
                                      <p:tavLst>
                                        <p:tav tm="0">
                                          <p:val>
                                            <p:strVal val="2/3*#ppt_w"/>
                                          </p:val>
                                        </p:tav>
                                        <p:tav tm="100000">
                                          <p:val>
                                            <p:strVal val="#ppt_w"/>
                                          </p:val>
                                        </p:tav>
                                      </p:tavLst>
                                    </p:anim>
                                    <p:anim calcmode="lin" valueType="num">
                                      <p:cBhvr>
                                        <p:cTn id="20" dur="500" fill="hold"/>
                                        <p:tgtEl>
                                          <p:spTgt spid="528425"/>
                                        </p:tgtEl>
                                        <p:attrNameLst>
                                          <p:attrName>ppt_h</p:attrName>
                                        </p:attrNameLst>
                                      </p:cBhvr>
                                      <p:tavLst>
                                        <p:tav tm="0">
                                          <p:val>
                                            <p:strVal val="2/3*#ppt_h"/>
                                          </p:val>
                                        </p:tav>
                                        <p:tav tm="100000">
                                          <p:val>
                                            <p:strVal val="#ppt_h"/>
                                          </p:val>
                                        </p:tav>
                                      </p:tavLst>
                                    </p:anim>
                                  </p:childTnLst>
                                </p:cTn>
                              </p:par>
                            </p:childTnLst>
                          </p:cTn>
                        </p:par>
                        <p:par>
                          <p:cTn id="21" fill="hold" nodeType="afterGroup">
                            <p:stCondLst>
                              <p:cond delay="1700"/>
                            </p:stCondLst>
                            <p:childTnLst>
                              <p:par>
                                <p:cTn id="22" presetID="23" presetClass="entr" presetSubtype="272" fill="hold" grpId="0" nodeType="afterEffect">
                                  <p:stCondLst>
                                    <p:cond delay="100"/>
                                  </p:stCondLst>
                                  <p:childTnLst>
                                    <p:set>
                                      <p:cBhvr>
                                        <p:cTn id="23" dur="1" fill="hold">
                                          <p:stCondLst>
                                            <p:cond delay="0"/>
                                          </p:stCondLst>
                                        </p:cTn>
                                        <p:tgtEl>
                                          <p:spTgt spid="528424"/>
                                        </p:tgtEl>
                                        <p:attrNameLst>
                                          <p:attrName>style.visibility</p:attrName>
                                        </p:attrNameLst>
                                      </p:cBhvr>
                                      <p:to>
                                        <p:strVal val="visible"/>
                                      </p:to>
                                    </p:set>
                                    <p:anim calcmode="lin" valueType="num">
                                      <p:cBhvr>
                                        <p:cTn id="24" dur="500" fill="hold"/>
                                        <p:tgtEl>
                                          <p:spTgt spid="528424"/>
                                        </p:tgtEl>
                                        <p:attrNameLst>
                                          <p:attrName>ppt_w</p:attrName>
                                        </p:attrNameLst>
                                      </p:cBhvr>
                                      <p:tavLst>
                                        <p:tav tm="0">
                                          <p:val>
                                            <p:strVal val="2/3*#ppt_w"/>
                                          </p:val>
                                        </p:tav>
                                        <p:tav tm="100000">
                                          <p:val>
                                            <p:strVal val="#ppt_w"/>
                                          </p:val>
                                        </p:tav>
                                      </p:tavLst>
                                    </p:anim>
                                    <p:anim calcmode="lin" valueType="num">
                                      <p:cBhvr>
                                        <p:cTn id="25" dur="500" fill="hold"/>
                                        <p:tgtEl>
                                          <p:spTgt spid="528424"/>
                                        </p:tgtEl>
                                        <p:attrNameLst>
                                          <p:attrName>ppt_h</p:attrName>
                                        </p:attrNameLst>
                                      </p:cBhvr>
                                      <p:tavLst>
                                        <p:tav tm="0">
                                          <p:val>
                                            <p:strVal val="2/3*#ppt_h"/>
                                          </p:val>
                                        </p:tav>
                                        <p:tav tm="100000">
                                          <p:val>
                                            <p:strVal val="#ppt_h"/>
                                          </p:val>
                                        </p:tav>
                                      </p:tavLst>
                                    </p:anim>
                                  </p:childTnLst>
                                </p:cTn>
                              </p:par>
                            </p:childTnLst>
                          </p:cTn>
                        </p:par>
                        <p:par>
                          <p:cTn id="26" fill="hold" nodeType="afterGroup">
                            <p:stCondLst>
                              <p:cond delay="2300"/>
                            </p:stCondLst>
                            <p:childTnLst>
                              <p:par>
                                <p:cTn id="27" presetID="23" presetClass="entr" presetSubtype="272" fill="hold" grpId="0" nodeType="afterEffect">
                                  <p:stCondLst>
                                    <p:cond delay="100"/>
                                  </p:stCondLst>
                                  <p:childTnLst>
                                    <p:set>
                                      <p:cBhvr>
                                        <p:cTn id="28" dur="1" fill="hold">
                                          <p:stCondLst>
                                            <p:cond delay="0"/>
                                          </p:stCondLst>
                                        </p:cTn>
                                        <p:tgtEl>
                                          <p:spTgt spid="528416"/>
                                        </p:tgtEl>
                                        <p:attrNameLst>
                                          <p:attrName>style.visibility</p:attrName>
                                        </p:attrNameLst>
                                      </p:cBhvr>
                                      <p:to>
                                        <p:strVal val="visible"/>
                                      </p:to>
                                    </p:set>
                                    <p:anim calcmode="lin" valueType="num">
                                      <p:cBhvr>
                                        <p:cTn id="29" dur="500" fill="hold"/>
                                        <p:tgtEl>
                                          <p:spTgt spid="528416"/>
                                        </p:tgtEl>
                                        <p:attrNameLst>
                                          <p:attrName>ppt_w</p:attrName>
                                        </p:attrNameLst>
                                      </p:cBhvr>
                                      <p:tavLst>
                                        <p:tav tm="0">
                                          <p:val>
                                            <p:strVal val="2/3*#ppt_w"/>
                                          </p:val>
                                        </p:tav>
                                        <p:tav tm="100000">
                                          <p:val>
                                            <p:strVal val="#ppt_w"/>
                                          </p:val>
                                        </p:tav>
                                      </p:tavLst>
                                    </p:anim>
                                    <p:anim calcmode="lin" valueType="num">
                                      <p:cBhvr>
                                        <p:cTn id="30" dur="500" fill="hold"/>
                                        <p:tgtEl>
                                          <p:spTgt spid="528416"/>
                                        </p:tgtEl>
                                        <p:attrNameLst>
                                          <p:attrName>ppt_h</p:attrName>
                                        </p:attrNameLst>
                                      </p:cBhvr>
                                      <p:tavLst>
                                        <p:tav tm="0">
                                          <p:val>
                                            <p:strVal val="2/3*#ppt_h"/>
                                          </p:val>
                                        </p:tav>
                                        <p:tav tm="100000">
                                          <p:val>
                                            <p:strVal val="#ppt_h"/>
                                          </p:val>
                                        </p:tav>
                                      </p:tavLst>
                                    </p:anim>
                                  </p:childTnLst>
                                </p:cTn>
                              </p:par>
                            </p:childTnLst>
                          </p:cTn>
                        </p:par>
                        <p:par>
                          <p:cTn id="31" fill="hold" nodeType="afterGroup">
                            <p:stCondLst>
                              <p:cond delay="2900"/>
                            </p:stCondLst>
                            <p:childTnLst>
                              <p:par>
                                <p:cTn id="32" presetID="23" presetClass="entr" presetSubtype="272" fill="hold" grpId="0" nodeType="afterEffect">
                                  <p:stCondLst>
                                    <p:cond delay="100"/>
                                  </p:stCondLst>
                                  <p:childTnLst>
                                    <p:set>
                                      <p:cBhvr>
                                        <p:cTn id="33" dur="1" fill="hold">
                                          <p:stCondLst>
                                            <p:cond delay="0"/>
                                          </p:stCondLst>
                                        </p:cTn>
                                        <p:tgtEl>
                                          <p:spTgt spid="528414"/>
                                        </p:tgtEl>
                                        <p:attrNameLst>
                                          <p:attrName>style.visibility</p:attrName>
                                        </p:attrNameLst>
                                      </p:cBhvr>
                                      <p:to>
                                        <p:strVal val="visible"/>
                                      </p:to>
                                    </p:set>
                                    <p:anim calcmode="lin" valueType="num">
                                      <p:cBhvr>
                                        <p:cTn id="34" dur="500" fill="hold"/>
                                        <p:tgtEl>
                                          <p:spTgt spid="528414"/>
                                        </p:tgtEl>
                                        <p:attrNameLst>
                                          <p:attrName>ppt_w</p:attrName>
                                        </p:attrNameLst>
                                      </p:cBhvr>
                                      <p:tavLst>
                                        <p:tav tm="0">
                                          <p:val>
                                            <p:strVal val="2/3*#ppt_w"/>
                                          </p:val>
                                        </p:tav>
                                        <p:tav tm="100000">
                                          <p:val>
                                            <p:strVal val="#ppt_w"/>
                                          </p:val>
                                        </p:tav>
                                      </p:tavLst>
                                    </p:anim>
                                    <p:anim calcmode="lin" valueType="num">
                                      <p:cBhvr>
                                        <p:cTn id="35" dur="500" fill="hold"/>
                                        <p:tgtEl>
                                          <p:spTgt spid="528414"/>
                                        </p:tgtEl>
                                        <p:attrNameLst>
                                          <p:attrName>ppt_h</p:attrName>
                                        </p:attrNameLst>
                                      </p:cBhvr>
                                      <p:tavLst>
                                        <p:tav tm="0">
                                          <p:val>
                                            <p:strVal val="2/3*#ppt_h"/>
                                          </p:val>
                                        </p:tav>
                                        <p:tav tm="100000">
                                          <p:val>
                                            <p:strVal val="#ppt_h"/>
                                          </p:val>
                                        </p:tav>
                                      </p:tavLst>
                                    </p:anim>
                                  </p:childTnLst>
                                </p:cTn>
                              </p:par>
                            </p:childTnLst>
                          </p:cTn>
                        </p:par>
                        <p:par>
                          <p:cTn id="36" fill="hold" nodeType="afterGroup">
                            <p:stCondLst>
                              <p:cond delay="3500"/>
                            </p:stCondLst>
                            <p:childTnLst>
                              <p:par>
                                <p:cTn id="37" presetID="23" presetClass="entr" presetSubtype="272" fill="hold" grpId="0" nodeType="afterEffect">
                                  <p:stCondLst>
                                    <p:cond delay="100"/>
                                  </p:stCondLst>
                                  <p:childTnLst>
                                    <p:set>
                                      <p:cBhvr>
                                        <p:cTn id="38" dur="1" fill="hold">
                                          <p:stCondLst>
                                            <p:cond delay="0"/>
                                          </p:stCondLst>
                                        </p:cTn>
                                        <p:tgtEl>
                                          <p:spTgt spid="528415"/>
                                        </p:tgtEl>
                                        <p:attrNameLst>
                                          <p:attrName>style.visibility</p:attrName>
                                        </p:attrNameLst>
                                      </p:cBhvr>
                                      <p:to>
                                        <p:strVal val="visible"/>
                                      </p:to>
                                    </p:set>
                                    <p:anim calcmode="lin" valueType="num">
                                      <p:cBhvr>
                                        <p:cTn id="39" dur="500" fill="hold"/>
                                        <p:tgtEl>
                                          <p:spTgt spid="528415"/>
                                        </p:tgtEl>
                                        <p:attrNameLst>
                                          <p:attrName>ppt_w</p:attrName>
                                        </p:attrNameLst>
                                      </p:cBhvr>
                                      <p:tavLst>
                                        <p:tav tm="0">
                                          <p:val>
                                            <p:strVal val="2/3*#ppt_w"/>
                                          </p:val>
                                        </p:tav>
                                        <p:tav tm="100000">
                                          <p:val>
                                            <p:strVal val="#ppt_w"/>
                                          </p:val>
                                        </p:tav>
                                      </p:tavLst>
                                    </p:anim>
                                    <p:anim calcmode="lin" valueType="num">
                                      <p:cBhvr>
                                        <p:cTn id="40" dur="500" fill="hold"/>
                                        <p:tgtEl>
                                          <p:spTgt spid="528415"/>
                                        </p:tgtEl>
                                        <p:attrNameLst>
                                          <p:attrName>ppt_h</p:attrName>
                                        </p:attrNameLst>
                                      </p:cBhvr>
                                      <p:tavLst>
                                        <p:tav tm="0">
                                          <p:val>
                                            <p:strVal val="2/3*#ppt_h"/>
                                          </p:val>
                                        </p:tav>
                                        <p:tav tm="100000">
                                          <p:val>
                                            <p:strVal val="#ppt_h"/>
                                          </p:val>
                                        </p:tav>
                                      </p:tavLst>
                                    </p:anim>
                                  </p:childTnLst>
                                </p:cTn>
                              </p:par>
                            </p:childTnLst>
                          </p:cTn>
                        </p:par>
                        <p:par>
                          <p:cTn id="41" fill="hold" nodeType="afterGroup">
                            <p:stCondLst>
                              <p:cond delay="4100"/>
                            </p:stCondLst>
                            <p:childTnLst>
                              <p:par>
                                <p:cTn id="42" presetID="23" presetClass="entr" presetSubtype="272" fill="hold" grpId="0" nodeType="afterEffect">
                                  <p:stCondLst>
                                    <p:cond delay="100"/>
                                  </p:stCondLst>
                                  <p:childTnLst>
                                    <p:set>
                                      <p:cBhvr>
                                        <p:cTn id="43" dur="1" fill="hold">
                                          <p:stCondLst>
                                            <p:cond delay="0"/>
                                          </p:stCondLst>
                                        </p:cTn>
                                        <p:tgtEl>
                                          <p:spTgt spid="528423"/>
                                        </p:tgtEl>
                                        <p:attrNameLst>
                                          <p:attrName>style.visibility</p:attrName>
                                        </p:attrNameLst>
                                      </p:cBhvr>
                                      <p:to>
                                        <p:strVal val="visible"/>
                                      </p:to>
                                    </p:set>
                                    <p:anim calcmode="lin" valueType="num">
                                      <p:cBhvr>
                                        <p:cTn id="44" dur="500" fill="hold"/>
                                        <p:tgtEl>
                                          <p:spTgt spid="528423"/>
                                        </p:tgtEl>
                                        <p:attrNameLst>
                                          <p:attrName>ppt_w</p:attrName>
                                        </p:attrNameLst>
                                      </p:cBhvr>
                                      <p:tavLst>
                                        <p:tav tm="0">
                                          <p:val>
                                            <p:strVal val="2/3*#ppt_w"/>
                                          </p:val>
                                        </p:tav>
                                        <p:tav tm="100000">
                                          <p:val>
                                            <p:strVal val="#ppt_w"/>
                                          </p:val>
                                        </p:tav>
                                      </p:tavLst>
                                    </p:anim>
                                    <p:anim calcmode="lin" valueType="num">
                                      <p:cBhvr>
                                        <p:cTn id="45" dur="500" fill="hold"/>
                                        <p:tgtEl>
                                          <p:spTgt spid="528423"/>
                                        </p:tgtEl>
                                        <p:attrNameLst>
                                          <p:attrName>ppt_h</p:attrName>
                                        </p:attrNameLst>
                                      </p:cBhvr>
                                      <p:tavLst>
                                        <p:tav tm="0">
                                          <p:val>
                                            <p:strVal val="2/3*#ppt_h"/>
                                          </p:val>
                                        </p:tav>
                                        <p:tav tm="100000">
                                          <p:val>
                                            <p:strVal val="#ppt_h"/>
                                          </p:val>
                                        </p:tav>
                                      </p:tavLst>
                                    </p:anim>
                                  </p:childTnLst>
                                </p:cTn>
                              </p:par>
                            </p:childTnLst>
                          </p:cTn>
                        </p:par>
                        <p:par>
                          <p:cTn id="46" fill="hold" nodeType="afterGroup">
                            <p:stCondLst>
                              <p:cond delay="4700"/>
                            </p:stCondLst>
                            <p:childTnLst>
                              <p:par>
                                <p:cTn id="47" presetID="23" presetClass="entr" presetSubtype="272" fill="hold" grpId="0" nodeType="afterEffect">
                                  <p:stCondLst>
                                    <p:cond delay="100"/>
                                  </p:stCondLst>
                                  <p:childTnLst>
                                    <p:set>
                                      <p:cBhvr>
                                        <p:cTn id="48" dur="1" fill="hold">
                                          <p:stCondLst>
                                            <p:cond delay="0"/>
                                          </p:stCondLst>
                                        </p:cTn>
                                        <p:tgtEl>
                                          <p:spTgt spid="528417"/>
                                        </p:tgtEl>
                                        <p:attrNameLst>
                                          <p:attrName>style.visibility</p:attrName>
                                        </p:attrNameLst>
                                      </p:cBhvr>
                                      <p:to>
                                        <p:strVal val="visible"/>
                                      </p:to>
                                    </p:set>
                                    <p:anim calcmode="lin" valueType="num">
                                      <p:cBhvr>
                                        <p:cTn id="49" dur="500" fill="hold"/>
                                        <p:tgtEl>
                                          <p:spTgt spid="528417"/>
                                        </p:tgtEl>
                                        <p:attrNameLst>
                                          <p:attrName>ppt_w</p:attrName>
                                        </p:attrNameLst>
                                      </p:cBhvr>
                                      <p:tavLst>
                                        <p:tav tm="0">
                                          <p:val>
                                            <p:strVal val="2/3*#ppt_w"/>
                                          </p:val>
                                        </p:tav>
                                        <p:tav tm="100000">
                                          <p:val>
                                            <p:strVal val="#ppt_w"/>
                                          </p:val>
                                        </p:tav>
                                      </p:tavLst>
                                    </p:anim>
                                    <p:anim calcmode="lin" valueType="num">
                                      <p:cBhvr>
                                        <p:cTn id="50" dur="500" fill="hold"/>
                                        <p:tgtEl>
                                          <p:spTgt spid="528417"/>
                                        </p:tgtEl>
                                        <p:attrNameLst>
                                          <p:attrName>ppt_h</p:attrName>
                                        </p:attrNameLst>
                                      </p:cBhvr>
                                      <p:tavLst>
                                        <p:tav tm="0">
                                          <p:val>
                                            <p:strVal val="2/3*#ppt_h"/>
                                          </p:val>
                                        </p:tav>
                                        <p:tav tm="100000">
                                          <p:val>
                                            <p:strVal val="#ppt_h"/>
                                          </p:val>
                                        </p:tav>
                                      </p:tavLst>
                                    </p:anim>
                                  </p:childTnLst>
                                </p:cTn>
                              </p:par>
                            </p:childTnLst>
                          </p:cTn>
                        </p:par>
                        <p:par>
                          <p:cTn id="51" fill="hold" nodeType="afterGroup">
                            <p:stCondLst>
                              <p:cond delay="5300"/>
                            </p:stCondLst>
                            <p:childTnLst>
                              <p:par>
                                <p:cTn id="52" presetID="23" presetClass="entr" presetSubtype="272" fill="hold" grpId="0" nodeType="afterEffect">
                                  <p:stCondLst>
                                    <p:cond delay="100"/>
                                  </p:stCondLst>
                                  <p:childTnLst>
                                    <p:set>
                                      <p:cBhvr>
                                        <p:cTn id="53" dur="1" fill="hold">
                                          <p:stCondLst>
                                            <p:cond delay="0"/>
                                          </p:stCondLst>
                                        </p:cTn>
                                        <p:tgtEl>
                                          <p:spTgt spid="528421"/>
                                        </p:tgtEl>
                                        <p:attrNameLst>
                                          <p:attrName>style.visibility</p:attrName>
                                        </p:attrNameLst>
                                      </p:cBhvr>
                                      <p:to>
                                        <p:strVal val="visible"/>
                                      </p:to>
                                    </p:set>
                                    <p:anim calcmode="lin" valueType="num">
                                      <p:cBhvr>
                                        <p:cTn id="54" dur="500" fill="hold"/>
                                        <p:tgtEl>
                                          <p:spTgt spid="528421"/>
                                        </p:tgtEl>
                                        <p:attrNameLst>
                                          <p:attrName>ppt_w</p:attrName>
                                        </p:attrNameLst>
                                      </p:cBhvr>
                                      <p:tavLst>
                                        <p:tav tm="0">
                                          <p:val>
                                            <p:strVal val="2/3*#ppt_w"/>
                                          </p:val>
                                        </p:tav>
                                        <p:tav tm="100000">
                                          <p:val>
                                            <p:strVal val="#ppt_w"/>
                                          </p:val>
                                        </p:tav>
                                      </p:tavLst>
                                    </p:anim>
                                    <p:anim calcmode="lin" valueType="num">
                                      <p:cBhvr>
                                        <p:cTn id="55" dur="500" fill="hold"/>
                                        <p:tgtEl>
                                          <p:spTgt spid="528421"/>
                                        </p:tgtEl>
                                        <p:attrNameLst>
                                          <p:attrName>ppt_h</p:attrName>
                                        </p:attrNameLst>
                                      </p:cBhvr>
                                      <p:tavLst>
                                        <p:tav tm="0">
                                          <p:val>
                                            <p:strVal val="2/3*#ppt_h"/>
                                          </p:val>
                                        </p:tav>
                                        <p:tav tm="100000">
                                          <p:val>
                                            <p:strVal val="#ppt_h"/>
                                          </p:val>
                                        </p:tav>
                                      </p:tavLst>
                                    </p:anim>
                                  </p:childTnLst>
                                </p:cTn>
                              </p:par>
                            </p:childTnLst>
                          </p:cTn>
                        </p:par>
                        <p:par>
                          <p:cTn id="56" fill="hold" nodeType="afterGroup">
                            <p:stCondLst>
                              <p:cond delay="5900"/>
                            </p:stCondLst>
                            <p:childTnLst>
                              <p:par>
                                <p:cTn id="57" presetID="23" presetClass="entr" presetSubtype="272" fill="hold" grpId="0" nodeType="afterEffect">
                                  <p:stCondLst>
                                    <p:cond delay="100"/>
                                  </p:stCondLst>
                                  <p:childTnLst>
                                    <p:set>
                                      <p:cBhvr>
                                        <p:cTn id="58" dur="1" fill="hold">
                                          <p:stCondLst>
                                            <p:cond delay="0"/>
                                          </p:stCondLst>
                                        </p:cTn>
                                        <p:tgtEl>
                                          <p:spTgt spid="528419"/>
                                        </p:tgtEl>
                                        <p:attrNameLst>
                                          <p:attrName>style.visibility</p:attrName>
                                        </p:attrNameLst>
                                      </p:cBhvr>
                                      <p:to>
                                        <p:strVal val="visible"/>
                                      </p:to>
                                    </p:set>
                                    <p:anim calcmode="lin" valueType="num">
                                      <p:cBhvr>
                                        <p:cTn id="59" dur="500" fill="hold"/>
                                        <p:tgtEl>
                                          <p:spTgt spid="528419"/>
                                        </p:tgtEl>
                                        <p:attrNameLst>
                                          <p:attrName>ppt_w</p:attrName>
                                        </p:attrNameLst>
                                      </p:cBhvr>
                                      <p:tavLst>
                                        <p:tav tm="0">
                                          <p:val>
                                            <p:strVal val="2/3*#ppt_w"/>
                                          </p:val>
                                        </p:tav>
                                        <p:tav tm="100000">
                                          <p:val>
                                            <p:strVal val="#ppt_w"/>
                                          </p:val>
                                        </p:tav>
                                      </p:tavLst>
                                    </p:anim>
                                    <p:anim calcmode="lin" valueType="num">
                                      <p:cBhvr>
                                        <p:cTn id="60" dur="500" fill="hold"/>
                                        <p:tgtEl>
                                          <p:spTgt spid="528419"/>
                                        </p:tgtEl>
                                        <p:attrNameLst>
                                          <p:attrName>ppt_h</p:attrName>
                                        </p:attrNameLst>
                                      </p:cBhvr>
                                      <p:tavLst>
                                        <p:tav tm="0">
                                          <p:val>
                                            <p:strVal val="2/3*#ppt_h"/>
                                          </p:val>
                                        </p:tav>
                                        <p:tav tm="100000">
                                          <p:val>
                                            <p:strVal val="#ppt_h"/>
                                          </p:val>
                                        </p:tav>
                                      </p:tavLst>
                                    </p:anim>
                                  </p:childTnLst>
                                </p:cTn>
                              </p:par>
                            </p:childTnLst>
                          </p:cTn>
                        </p:par>
                        <p:par>
                          <p:cTn id="61" fill="hold" nodeType="afterGroup">
                            <p:stCondLst>
                              <p:cond delay="6500"/>
                            </p:stCondLst>
                            <p:childTnLst>
                              <p:par>
                                <p:cTn id="62" presetID="23" presetClass="entr" presetSubtype="272" fill="hold" grpId="0" nodeType="afterEffect">
                                  <p:stCondLst>
                                    <p:cond delay="100"/>
                                  </p:stCondLst>
                                  <p:childTnLst>
                                    <p:set>
                                      <p:cBhvr>
                                        <p:cTn id="63" dur="1" fill="hold">
                                          <p:stCondLst>
                                            <p:cond delay="0"/>
                                          </p:stCondLst>
                                        </p:cTn>
                                        <p:tgtEl>
                                          <p:spTgt spid="528418"/>
                                        </p:tgtEl>
                                        <p:attrNameLst>
                                          <p:attrName>style.visibility</p:attrName>
                                        </p:attrNameLst>
                                      </p:cBhvr>
                                      <p:to>
                                        <p:strVal val="visible"/>
                                      </p:to>
                                    </p:set>
                                    <p:anim calcmode="lin" valueType="num">
                                      <p:cBhvr>
                                        <p:cTn id="64" dur="500" fill="hold"/>
                                        <p:tgtEl>
                                          <p:spTgt spid="528418"/>
                                        </p:tgtEl>
                                        <p:attrNameLst>
                                          <p:attrName>ppt_w</p:attrName>
                                        </p:attrNameLst>
                                      </p:cBhvr>
                                      <p:tavLst>
                                        <p:tav tm="0">
                                          <p:val>
                                            <p:strVal val="2/3*#ppt_w"/>
                                          </p:val>
                                        </p:tav>
                                        <p:tav tm="100000">
                                          <p:val>
                                            <p:strVal val="#ppt_w"/>
                                          </p:val>
                                        </p:tav>
                                      </p:tavLst>
                                    </p:anim>
                                    <p:anim calcmode="lin" valueType="num">
                                      <p:cBhvr>
                                        <p:cTn id="65" dur="500" fill="hold"/>
                                        <p:tgtEl>
                                          <p:spTgt spid="528418"/>
                                        </p:tgtEl>
                                        <p:attrNameLst>
                                          <p:attrName>ppt_h</p:attrName>
                                        </p:attrNameLst>
                                      </p:cBhvr>
                                      <p:tavLst>
                                        <p:tav tm="0">
                                          <p:val>
                                            <p:strVal val="2/3*#ppt_h"/>
                                          </p:val>
                                        </p:tav>
                                        <p:tav tm="100000">
                                          <p:val>
                                            <p:strVal val="#ppt_h"/>
                                          </p:val>
                                        </p:tav>
                                      </p:tavLst>
                                    </p:anim>
                                  </p:childTnLst>
                                </p:cTn>
                              </p:par>
                            </p:childTnLst>
                          </p:cTn>
                        </p:par>
                        <p:par>
                          <p:cTn id="66" fill="hold" nodeType="afterGroup">
                            <p:stCondLst>
                              <p:cond delay="7100"/>
                            </p:stCondLst>
                            <p:childTnLst>
                              <p:par>
                                <p:cTn id="67" presetID="23" presetClass="entr" presetSubtype="272" fill="hold" grpId="0" nodeType="afterEffect">
                                  <p:stCondLst>
                                    <p:cond delay="100"/>
                                  </p:stCondLst>
                                  <p:childTnLst>
                                    <p:set>
                                      <p:cBhvr>
                                        <p:cTn id="68" dur="1" fill="hold">
                                          <p:stCondLst>
                                            <p:cond delay="0"/>
                                          </p:stCondLst>
                                        </p:cTn>
                                        <p:tgtEl>
                                          <p:spTgt spid="528420"/>
                                        </p:tgtEl>
                                        <p:attrNameLst>
                                          <p:attrName>style.visibility</p:attrName>
                                        </p:attrNameLst>
                                      </p:cBhvr>
                                      <p:to>
                                        <p:strVal val="visible"/>
                                      </p:to>
                                    </p:set>
                                    <p:anim calcmode="lin" valueType="num">
                                      <p:cBhvr>
                                        <p:cTn id="69" dur="500" fill="hold"/>
                                        <p:tgtEl>
                                          <p:spTgt spid="528420"/>
                                        </p:tgtEl>
                                        <p:attrNameLst>
                                          <p:attrName>ppt_w</p:attrName>
                                        </p:attrNameLst>
                                      </p:cBhvr>
                                      <p:tavLst>
                                        <p:tav tm="0">
                                          <p:val>
                                            <p:strVal val="2/3*#ppt_w"/>
                                          </p:val>
                                        </p:tav>
                                        <p:tav tm="100000">
                                          <p:val>
                                            <p:strVal val="#ppt_w"/>
                                          </p:val>
                                        </p:tav>
                                      </p:tavLst>
                                    </p:anim>
                                    <p:anim calcmode="lin" valueType="num">
                                      <p:cBhvr>
                                        <p:cTn id="70" dur="500" fill="hold"/>
                                        <p:tgtEl>
                                          <p:spTgt spid="528420"/>
                                        </p:tgtEl>
                                        <p:attrNameLst>
                                          <p:attrName>ppt_h</p:attrName>
                                        </p:attrNameLst>
                                      </p:cBhvr>
                                      <p:tavLst>
                                        <p:tav tm="0">
                                          <p:val>
                                            <p:strVal val="2/3*#ppt_h"/>
                                          </p:val>
                                        </p:tav>
                                        <p:tav tm="100000">
                                          <p:val>
                                            <p:strVal val="#ppt_h"/>
                                          </p:val>
                                        </p:tav>
                                      </p:tavLst>
                                    </p:anim>
                                  </p:childTnLst>
                                </p:cTn>
                              </p:par>
                            </p:childTnLst>
                          </p:cTn>
                        </p:par>
                        <p:par>
                          <p:cTn id="71" fill="hold" nodeType="afterGroup">
                            <p:stCondLst>
                              <p:cond delay="7700"/>
                            </p:stCondLst>
                            <p:childTnLst>
                              <p:par>
                                <p:cTn id="72" presetID="23" presetClass="entr" presetSubtype="272" fill="hold" grpId="0" nodeType="afterEffect">
                                  <p:stCondLst>
                                    <p:cond delay="100"/>
                                  </p:stCondLst>
                                  <p:childTnLst>
                                    <p:set>
                                      <p:cBhvr>
                                        <p:cTn id="73" dur="1" fill="hold">
                                          <p:stCondLst>
                                            <p:cond delay="0"/>
                                          </p:stCondLst>
                                        </p:cTn>
                                        <p:tgtEl>
                                          <p:spTgt spid="528422"/>
                                        </p:tgtEl>
                                        <p:attrNameLst>
                                          <p:attrName>style.visibility</p:attrName>
                                        </p:attrNameLst>
                                      </p:cBhvr>
                                      <p:to>
                                        <p:strVal val="visible"/>
                                      </p:to>
                                    </p:set>
                                    <p:anim calcmode="lin" valueType="num">
                                      <p:cBhvr>
                                        <p:cTn id="74" dur="500" fill="hold"/>
                                        <p:tgtEl>
                                          <p:spTgt spid="528422"/>
                                        </p:tgtEl>
                                        <p:attrNameLst>
                                          <p:attrName>ppt_w</p:attrName>
                                        </p:attrNameLst>
                                      </p:cBhvr>
                                      <p:tavLst>
                                        <p:tav tm="0">
                                          <p:val>
                                            <p:strVal val="2/3*#ppt_w"/>
                                          </p:val>
                                        </p:tav>
                                        <p:tav tm="100000">
                                          <p:val>
                                            <p:strVal val="#ppt_w"/>
                                          </p:val>
                                        </p:tav>
                                      </p:tavLst>
                                    </p:anim>
                                    <p:anim calcmode="lin" valueType="num">
                                      <p:cBhvr>
                                        <p:cTn id="75" dur="500" fill="hold"/>
                                        <p:tgtEl>
                                          <p:spTgt spid="528422"/>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413" grpId="0" autoUpdateAnimBg="0"/>
      <p:bldP spid="528414" grpId="0" autoUpdateAnimBg="0"/>
      <p:bldP spid="528415" grpId="0" autoUpdateAnimBg="0"/>
      <p:bldP spid="528416" grpId="0" autoUpdateAnimBg="0"/>
      <p:bldP spid="528417" grpId="0" autoUpdateAnimBg="0"/>
      <p:bldP spid="528418" grpId="0" autoUpdateAnimBg="0"/>
      <p:bldP spid="528419" grpId="0" autoUpdateAnimBg="0"/>
      <p:bldP spid="528420" grpId="0" autoUpdateAnimBg="0"/>
      <p:bldP spid="528421" grpId="0" autoUpdateAnimBg="0"/>
      <p:bldP spid="528422" grpId="0" autoUpdateAnimBg="0"/>
      <p:bldP spid="528423" grpId="0" autoUpdateAnimBg="0"/>
      <p:bldP spid="528424" grpId="0" autoUpdateAnimBg="0"/>
      <p:bldP spid="528425" grpId="0" autoUpdateAnimBg="0"/>
      <p:bldP spid="528435"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p>
        </p:txBody>
      </p:sp>
      <p:sp>
        <p:nvSpPr>
          <p:cNvPr id="103426"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61828"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103428"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3429"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3430"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61832"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ER</a:t>
            </a:r>
          </a:p>
        </p:txBody>
      </p:sp>
      <p:sp>
        <p:nvSpPr>
          <p:cNvPr id="103432"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61834"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PG</a:t>
            </a:r>
          </a:p>
        </p:txBody>
      </p:sp>
      <p:sp>
        <p:nvSpPr>
          <p:cNvPr id="103434"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3435"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3436"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61838"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SG</a:t>
            </a:r>
          </a:p>
        </p:txBody>
      </p:sp>
      <p:sp>
        <p:nvSpPr>
          <p:cNvPr id="461839"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RS</a:t>
            </a:r>
          </a:p>
        </p:txBody>
      </p:sp>
      <p:sp>
        <p:nvSpPr>
          <p:cNvPr id="461840"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MS</a:t>
            </a:r>
          </a:p>
        </p:txBody>
      </p:sp>
      <p:sp>
        <p:nvSpPr>
          <p:cNvPr id="103440"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3441"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3442"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1844" name="Rectangle 20"/>
          <p:cNvSpPr>
            <a:spLocks noChangeArrowheads="1"/>
          </p:cNvSpPr>
          <p:nvPr/>
        </p:nvSpPr>
        <p:spPr bwMode="auto">
          <a:xfrm>
            <a:off x="76200" y="304800"/>
            <a:ext cx="2825750" cy="10747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200" b="1">
                <a:solidFill>
                  <a:schemeClr val="tx2"/>
                </a:solidFill>
                <a:latin typeface="Times" charset="0"/>
                <a:cs typeface="MS PGothic" charset="0"/>
              </a:rPr>
              <a:t>වේදිකාව </a:t>
            </a:r>
            <a:endParaRPr lang="en-AU" sz="3200" b="1">
              <a:solidFill>
                <a:schemeClr val="tx2"/>
              </a:solidFill>
              <a:latin typeface="Times" charset="0"/>
              <a:cs typeface="MS PGothic" charset="0"/>
            </a:endParaRPr>
          </a:p>
          <a:p>
            <a:pPr>
              <a:defRPr/>
            </a:pPr>
            <a:r>
              <a:rPr lang="en-US" sz="3200" b="1">
                <a:solidFill>
                  <a:schemeClr val="tx2"/>
                </a:solidFill>
                <a:latin typeface="Times" charset="0"/>
                <a:cs typeface="MS PGothic" charset="0"/>
              </a:rPr>
              <a:t>සැකසීම</a:t>
            </a:r>
          </a:p>
        </p:txBody>
      </p:sp>
      <p:sp>
        <p:nvSpPr>
          <p:cNvPr id="461845"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DS</a:t>
            </a:r>
          </a:p>
        </p:txBody>
      </p:sp>
      <p:sp>
        <p:nvSpPr>
          <p:cNvPr id="461846"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103446"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1848"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461849"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cs typeface="MS PGothic" charset="0"/>
              </a:rPr>
              <a:t>U</a:t>
            </a:r>
          </a:p>
        </p:txBody>
      </p:sp>
      <p:sp>
        <p:nvSpPr>
          <p:cNvPr id="461850"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cs typeface="MS PGothic" charset="0"/>
              </a:rPr>
              <a:t>B</a:t>
            </a:r>
          </a:p>
        </p:txBody>
      </p:sp>
      <p:sp>
        <p:nvSpPr>
          <p:cNvPr id="103450"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1852"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cs typeface="MS PGothic" charset="0"/>
              </a:rPr>
              <a:t>H</a:t>
            </a:r>
          </a:p>
        </p:txBody>
      </p:sp>
      <p:sp>
        <p:nvSpPr>
          <p:cNvPr id="103452"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1854" name="Rectangle 30"/>
          <p:cNvSpPr>
            <a:spLocks noChangeArrowheads="1"/>
          </p:cNvSpPr>
          <p:nvPr/>
        </p:nvSpPr>
        <p:spPr bwMode="auto">
          <a:xfrm>
            <a:off x="71770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N(A)</a:t>
            </a:r>
          </a:p>
        </p:txBody>
      </p:sp>
      <p:sp>
        <p:nvSpPr>
          <p:cNvPr id="103454"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03455"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1857"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cs typeface="MS PGothic" charset="0"/>
              </a:rPr>
              <a:t>C</a:t>
            </a:r>
          </a:p>
        </p:txBody>
      </p:sp>
      <p:sp>
        <p:nvSpPr>
          <p:cNvPr id="103457"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1859"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cs typeface="MS PGothic" charset="0"/>
              </a:rPr>
              <a:t>J</a:t>
            </a:r>
          </a:p>
        </p:txBody>
      </p:sp>
      <p:sp>
        <p:nvSpPr>
          <p:cNvPr id="103459"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03460"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1862"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KB</a:t>
            </a:r>
          </a:p>
        </p:txBody>
      </p:sp>
      <p:sp>
        <p:nvSpPr>
          <p:cNvPr id="103462"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1864"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MS</a:t>
            </a:r>
          </a:p>
        </p:txBody>
      </p:sp>
      <p:sp>
        <p:nvSpPr>
          <p:cNvPr id="103464"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1866"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cs typeface="MS PGothic" charset="0"/>
              </a:rPr>
              <a:t>E</a:t>
            </a:r>
          </a:p>
        </p:txBody>
      </p:sp>
      <p:sp>
        <p:nvSpPr>
          <p:cNvPr id="461867"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MN</a:t>
            </a:r>
          </a:p>
        </p:txBody>
      </p:sp>
      <p:sp>
        <p:nvSpPr>
          <p:cNvPr id="461868" name="Freeform 44"/>
          <p:cNvSpPr>
            <a:spLocks/>
          </p:cNvSpPr>
          <p:nvPr/>
        </p:nvSpPr>
        <p:spPr bwMode="auto">
          <a:xfrm>
            <a:off x="3098800" y="1735138"/>
            <a:ext cx="3862388" cy="13398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cs typeface="MS PGothic" charset="0"/>
            </a:endParaRPr>
          </a:p>
        </p:txBody>
      </p:sp>
      <p:grpSp>
        <p:nvGrpSpPr>
          <p:cNvPr id="2" name="Group 45"/>
          <p:cNvGrpSpPr>
            <a:grpSpLocks/>
          </p:cNvGrpSpPr>
          <p:nvPr/>
        </p:nvGrpSpPr>
        <p:grpSpPr bwMode="auto">
          <a:xfrm>
            <a:off x="6299200" y="985838"/>
            <a:ext cx="2000250" cy="1327150"/>
            <a:chOff x="3968" y="621"/>
            <a:chExt cx="1260" cy="836"/>
          </a:xfrm>
        </p:grpSpPr>
        <p:sp>
          <p:nvSpPr>
            <p:cNvPr id="461870" name="Freeform 46"/>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EEFF4B"/>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a:defRPr/>
              </a:pPr>
              <a:endParaRPr lang="en-US">
                <a:cs typeface="MS PGothic" charset="0"/>
              </a:endParaRPr>
            </a:p>
          </p:txBody>
        </p:sp>
        <p:sp>
          <p:nvSpPr>
            <p:cNvPr id="461871" name="Freeform 47"/>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cs typeface="MS PGothic" charset="0"/>
              </a:endParaRPr>
            </a:p>
          </p:txBody>
        </p:sp>
        <p:sp>
          <p:nvSpPr>
            <p:cNvPr id="461872" name="Freeform 48"/>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cs typeface="MS PGothic" charset="0"/>
              </a:endParaRPr>
            </a:p>
          </p:txBody>
        </p:sp>
        <p:sp>
          <p:nvSpPr>
            <p:cNvPr id="461873" name="Freeform 49"/>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cs typeface="MS PGothic" charset="0"/>
              </a:endParaRPr>
            </a:p>
          </p:txBody>
        </p:sp>
        <p:sp>
          <p:nvSpPr>
            <p:cNvPr id="461874" name="Freeform 50"/>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cs typeface="MS PGothic" charset="0"/>
              </a:endParaRPr>
            </a:p>
          </p:txBody>
        </p:sp>
        <p:sp>
          <p:nvSpPr>
            <p:cNvPr id="461875" name="Freeform 51"/>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cs typeface="MS PGothic" charset="0"/>
              </a:endParaRPr>
            </a:p>
          </p:txBody>
        </p:sp>
      </p:grpSp>
      <p:sp>
        <p:nvSpPr>
          <p:cNvPr id="461876" name="Freeform 52"/>
          <p:cNvSpPr>
            <a:spLocks/>
          </p:cNvSpPr>
          <p:nvPr/>
        </p:nvSpPr>
        <p:spPr bwMode="auto">
          <a:xfrm rot="19699669" flipV="1">
            <a:off x="3136900" y="2198688"/>
            <a:ext cx="3862388" cy="9969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14C2F8"/>
            </a:solidFill>
            <a:prstDash val="solid"/>
            <a:round/>
            <a:headEnd type="arrow" w="med" len="med"/>
            <a:tailEnd type="none" w="med" len="med"/>
          </a:ln>
          <a:effectLst>
            <a:outerShdw blurRad="63500" dist="71842" dir="2700000" algn="ctr" rotWithShape="0">
              <a:schemeClr val="bg2">
                <a:alpha val="74998"/>
              </a:schemeClr>
            </a:outerShdw>
          </a:effectLst>
        </p:spPr>
        <p:txBody>
          <a:bodyPr/>
          <a:lstStyle/>
          <a:p>
            <a:pPr>
              <a:defRPr/>
            </a:pPr>
            <a:endParaRPr lang="en-US">
              <a:cs typeface="MS PGothic" charset="0"/>
            </a:endParaRPr>
          </a:p>
        </p:txBody>
      </p:sp>
      <p:sp>
        <p:nvSpPr>
          <p:cNvPr id="461877" name="Rectangle 53"/>
          <p:cNvSpPr>
            <a:spLocks noChangeArrowheads="1"/>
          </p:cNvSpPr>
          <p:nvPr/>
        </p:nvSpPr>
        <p:spPr bwMode="auto">
          <a:xfrm>
            <a:off x="647700" y="4184650"/>
            <a:ext cx="7683500" cy="1765300"/>
          </a:xfrm>
          <a:prstGeom prst="rect">
            <a:avLst/>
          </a:prstGeom>
          <a:solidFill>
            <a:srgbClr val="14C2F8"/>
          </a:solidFill>
          <a:ln w="57150">
            <a:solidFill>
              <a:schemeClr val="accent2"/>
            </a:solidFill>
            <a:miter lim="800000"/>
            <a:headEnd/>
            <a:tailEnd/>
          </a:ln>
          <a:effectLst>
            <a:outerShdw blurRad="63500" dist="179605" dir="2700000" algn="ctr" rotWithShape="0">
              <a:schemeClr val="bg2">
                <a:alpha val="74998"/>
              </a:schemeClr>
            </a:outerShdw>
          </a:effectLst>
        </p:spPr>
        <p:txBody>
          <a:bodyPr wrap="none" anchor="ctr"/>
          <a:lstStyle/>
          <a:p>
            <a:pPr>
              <a:defRPr/>
            </a:pPr>
            <a:endParaRPr lang="en-US">
              <a:cs typeface="MS PGothic" charset="0"/>
            </a:endParaRPr>
          </a:p>
        </p:txBody>
      </p:sp>
      <p:sp>
        <p:nvSpPr>
          <p:cNvPr id="461878" name="Rectangle 54"/>
          <p:cNvSpPr>
            <a:spLocks noChangeArrowheads="1"/>
          </p:cNvSpPr>
          <p:nvPr/>
        </p:nvSpPr>
        <p:spPr bwMode="auto">
          <a:xfrm>
            <a:off x="611188" y="4225925"/>
            <a:ext cx="7718425" cy="1751013"/>
          </a:xfrm>
          <a:prstGeom prst="rect">
            <a:avLst/>
          </a:prstGeom>
          <a:noFill/>
          <a:ln>
            <a:noFill/>
          </a:ln>
          <a:effectLst>
            <a:outerShdw blurRad="63500" dist="38099" dir="2700000" algn="ctr" rotWithShape="0">
              <a:srgbClr val="2E7E3B">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0800">
                <a:solidFill>
                  <a:srgbClr val="000000"/>
                </a:solidFill>
                <a:miter lim="800000"/>
                <a:headEnd/>
                <a:tailEnd/>
              </a14:hiddenLine>
            </a:ext>
          </a:extLst>
        </p:spPr>
        <p:txBody>
          <a:bodyPr lIns="90487" tIns="44450" rIns="90487" bIns="44450">
            <a:spAutoFit/>
          </a:bodyPr>
          <a:lstStyle/>
          <a:p>
            <a:pPr algn="ctr">
              <a:defRPr/>
            </a:pPr>
            <a:r>
              <a:rPr lang="en-US" sz="3600" b="1">
                <a:solidFill>
                  <a:srgbClr val="D83104"/>
                </a:solidFill>
                <a:latin typeface="Times" charset="0"/>
                <a:cs typeface="MS PGothic" charset="0"/>
              </a:rPr>
              <a:t>උතුරු රාජධානිය: </a:t>
            </a:r>
            <a:endParaRPr lang="en-AU" sz="3600" b="1">
              <a:solidFill>
                <a:srgbClr val="D83104"/>
              </a:solidFill>
              <a:latin typeface="Times" charset="0"/>
              <a:cs typeface="MS PGothic" charset="0"/>
            </a:endParaRPr>
          </a:p>
          <a:p>
            <a:pPr algn="ctr">
              <a:defRPr/>
            </a:pPr>
            <a:r>
              <a:rPr lang="en-US" sz="3600" b="1">
                <a:solidFill>
                  <a:schemeClr val="bg2"/>
                </a:solidFill>
                <a:latin typeface="Times" charset="0"/>
                <a:cs typeface="MS PGothic" charset="0"/>
              </a:rPr>
              <a:t>ඉශ්‍රායෙලය (ක්‍රි.පූ 722) </a:t>
            </a:r>
            <a:endParaRPr lang="en-AU" sz="3600" b="1">
              <a:solidFill>
                <a:schemeClr val="bg2"/>
              </a:solidFill>
              <a:latin typeface="Times" charset="0"/>
              <a:cs typeface="MS PGothic" charset="0"/>
            </a:endParaRPr>
          </a:p>
          <a:p>
            <a:pPr algn="ctr">
              <a:defRPr/>
            </a:pPr>
            <a:r>
              <a:rPr lang="en-US" sz="3600" b="1" i="1">
                <a:solidFill>
                  <a:schemeClr val="accent2"/>
                </a:solidFill>
                <a:latin typeface="Times" charset="0"/>
                <a:cs typeface="MS PGothic" charset="0"/>
              </a:rPr>
              <a:t>යුදෙව් ඩයස්පෝරාව</a:t>
            </a:r>
            <a:endParaRPr lang="en-US" sz="3600" b="1" i="1" u="sng">
              <a:solidFill>
                <a:schemeClr val="accent2"/>
              </a:solidFill>
              <a:latin typeface="Times" charset="0"/>
              <a:cs typeface="MS PGothic" charset="0"/>
            </a:endParaRPr>
          </a:p>
        </p:txBody>
      </p:sp>
      <p:grpSp>
        <p:nvGrpSpPr>
          <p:cNvPr id="3" name="Group 117"/>
          <p:cNvGrpSpPr>
            <a:grpSpLocks/>
          </p:cNvGrpSpPr>
          <p:nvPr/>
        </p:nvGrpSpPr>
        <p:grpSpPr bwMode="auto">
          <a:xfrm>
            <a:off x="6308725" y="981075"/>
            <a:ext cx="2000250" cy="1327150"/>
            <a:chOff x="3968" y="621"/>
            <a:chExt cx="1260" cy="836"/>
          </a:xfrm>
        </p:grpSpPr>
        <p:sp>
          <p:nvSpPr>
            <p:cNvPr id="461942" name="Freeform 118"/>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FA0532"/>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a:defRPr/>
              </a:pPr>
              <a:endParaRPr lang="en-US">
                <a:cs typeface="MS PGothic" charset="0"/>
              </a:endParaRPr>
            </a:p>
          </p:txBody>
        </p:sp>
        <p:sp>
          <p:nvSpPr>
            <p:cNvPr id="461943" name="Freeform 119"/>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cs typeface="MS PGothic" charset="0"/>
              </a:endParaRPr>
            </a:p>
          </p:txBody>
        </p:sp>
        <p:sp>
          <p:nvSpPr>
            <p:cNvPr id="461944" name="Freeform 120"/>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cs typeface="MS PGothic" charset="0"/>
              </a:endParaRPr>
            </a:p>
          </p:txBody>
        </p:sp>
        <p:sp>
          <p:nvSpPr>
            <p:cNvPr id="461945" name="Freeform 121"/>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cs typeface="MS PGothic" charset="0"/>
              </a:endParaRPr>
            </a:p>
          </p:txBody>
        </p:sp>
        <p:sp>
          <p:nvSpPr>
            <p:cNvPr id="461946" name="Freeform 122"/>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cs typeface="MS PGothic" charset="0"/>
              </a:endParaRPr>
            </a:p>
          </p:txBody>
        </p:sp>
        <p:sp>
          <p:nvSpPr>
            <p:cNvPr id="461947" name="Freeform 123"/>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cs typeface="MS PGothic" charset="0"/>
              </a:endParaRPr>
            </a:p>
          </p:txBody>
        </p:sp>
      </p:grpSp>
      <p:sp>
        <p:nvSpPr>
          <p:cNvPr id="103473" name="Text Box 202"/>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grpSp>
        <p:nvGrpSpPr>
          <p:cNvPr id="103474" name="Group 204"/>
          <p:cNvGrpSpPr>
            <a:grpSpLocks/>
          </p:cNvGrpSpPr>
          <p:nvPr/>
        </p:nvGrpSpPr>
        <p:grpSpPr bwMode="auto">
          <a:xfrm>
            <a:off x="8018463" y="3436938"/>
            <a:ext cx="981075" cy="1843087"/>
            <a:chOff x="5051" y="2165"/>
            <a:chExt cx="618" cy="1161"/>
          </a:xfrm>
        </p:grpSpPr>
        <p:grpSp>
          <p:nvGrpSpPr>
            <p:cNvPr id="103491" name="Group 205"/>
            <p:cNvGrpSpPr>
              <a:grpSpLocks/>
            </p:cNvGrpSpPr>
            <p:nvPr/>
          </p:nvGrpSpPr>
          <p:grpSpPr bwMode="auto">
            <a:xfrm>
              <a:off x="5051" y="2165"/>
              <a:ext cx="618" cy="1161"/>
              <a:chOff x="5051" y="2165"/>
              <a:chExt cx="618" cy="1161"/>
            </a:xfrm>
          </p:grpSpPr>
          <p:sp>
            <p:nvSpPr>
              <p:cNvPr id="103493" name="Freeform 20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03494" name="AutoShape 20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03495" name="Rectangle 20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03496" name="Line 20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3497" name="Rectangle 21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3498" name="Rectangle 21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3499" name="Line 21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3500" name="Line 21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3501" name="Line 21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3502" name="Line 21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3503" name="Line 21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3504" name="Line 21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3505" name="Line 21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3506" name="Line 21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3507" name="Line 22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3508" name="Line 22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3509" name="Rectangle 222"/>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රාජකීය</a:t>
                </a:r>
              </a:p>
            </p:txBody>
          </p:sp>
        </p:grpSp>
        <p:sp>
          <p:nvSpPr>
            <p:cNvPr id="103492" name="Rectangle 223"/>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62048" name="Rectangle 224"/>
          <p:cNvSpPr>
            <a:spLocks noChangeArrowheads="1"/>
          </p:cNvSpPr>
          <p:nvPr/>
        </p:nvSpPr>
        <p:spPr bwMode="auto">
          <a:xfrm>
            <a:off x="8051800" y="3789363"/>
            <a:ext cx="827088" cy="228600"/>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cs typeface="MS PGothic" charset="0"/>
              </a:rPr>
              <a:t> ••• බෙදීම ••• </a:t>
            </a:r>
          </a:p>
        </p:txBody>
      </p:sp>
      <p:sp>
        <p:nvSpPr>
          <p:cNvPr id="103476" name="Rectangle 225"/>
          <p:cNvSpPr>
            <a:spLocks noChangeArrowheads="1"/>
          </p:cNvSpPr>
          <p:nvPr/>
        </p:nvSpPr>
        <p:spPr bwMode="auto">
          <a:xfrm>
            <a:off x="8032750" y="3973513"/>
            <a:ext cx="936625" cy="211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North       South</a:t>
            </a:r>
          </a:p>
        </p:txBody>
      </p:sp>
      <p:sp>
        <p:nvSpPr>
          <p:cNvPr id="462050" name="Rectangle 226"/>
          <p:cNvSpPr>
            <a:spLocks noChangeArrowheads="1"/>
          </p:cNvSpPr>
          <p:nvPr/>
        </p:nvSpPr>
        <p:spPr bwMode="auto">
          <a:xfrm>
            <a:off x="8002588" y="4483100"/>
            <a:ext cx="985837" cy="212725"/>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latin typeface="Helvetica" charset="0"/>
                <a:cs typeface="MS PGothic" charset="0"/>
              </a:rPr>
              <a:t>අනාගත්වක්තෘවරුන්</a:t>
            </a:r>
          </a:p>
        </p:txBody>
      </p:sp>
      <p:sp>
        <p:nvSpPr>
          <p:cNvPr id="103478" name="Rectangle 227"/>
          <p:cNvSpPr>
            <a:spLocks noChangeArrowheads="1"/>
          </p:cNvSpPr>
          <p:nvPr/>
        </p:nvSpPr>
        <p:spPr bwMode="auto">
          <a:xfrm>
            <a:off x="8107363" y="4838700"/>
            <a:ext cx="604837"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200        </a:t>
            </a:r>
          </a:p>
        </p:txBody>
      </p:sp>
      <p:sp>
        <p:nvSpPr>
          <p:cNvPr id="103479" name="Rectangle 228"/>
          <p:cNvSpPr>
            <a:spLocks noChangeArrowheads="1"/>
          </p:cNvSpPr>
          <p:nvPr/>
        </p:nvSpPr>
        <p:spPr bwMode="auto">
          <a:xfrm>
            <a:off x="8031163" y="5003800"/>
            <a:ext cx="633412"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Assyria   </a:t>
            </a:r>
          </a:p>
        </p:txBody>
      </p:sp>
      <p:sp>
        <p:nvSpPr>
          <p:cNvPr id="103480" name="Rectangle 229"/>
          <p:cNvSpPr>
            <a:spLocks noChangeArrowheads="1"/>
          </p:cNvSpPr>
          <p:nvPr/>
        </p:nvSpPr>
        <p:spPr bwMode="auto">
          <a:xfrm>
            <a:off x="8026400" y="4672013"/>
            <a:ext cx="887413" cy="211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grpSp>
        <p:nvGrpSpPr>
          <p:cNvPr id="103481" name="Group 230"/>
          <p:cNvGrpSpPr>
            <a:grpSpLocks/>
          </p:cNvGrpSpPr>
          <p:nvPr/>
        </p:nvGrpSpPr>
        <p:grpSpPr bwMode="auto">
          <a:xfrm>
            <a:off x="8061325" y="4151313"/>
            <a:ext cx="931863" cy="377825"/>
            <a:chOff x="5078" y="2615"/>
            <a:chExt cx="587" cy="238"/>
          </a:xfrm>
        </p:grpSpPr>
        <p:sp>
          <p:nvSpPr>
            <p:cNvPr id="103488" name="Rectangle 231"/>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Israel</a:t>
              </a:r>
            </a:p>
          </p:txBody>
        </p:sp>
        <p:sp>
          <p:nvSpPr>
            <p:cNvPr id="103489" name="Rectangle 232"/>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103490" name="Rectangle 233"/>
            <p:cNvSpPr>
              <a:spLocks noChangeArrowheads="1"/>
            </p:cNvSpPr>
            <p:nvPr/>
          </p:nvSpPr>
          <p:spPr bwMode="auto">
            <a:xfrm>
              <a:off x="5105" y="2720"/>
              <a:ext cx="470"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462058" name="Rectangle 234"/>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48</a:t>
            </a:r>
          </a:p>
        </p:txBody>
      </p:sp>
      <p:sp>
        <p:nvSpPr>
          <p:cNvPr id="103483" name="Text Box 235"/>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462060" name="AutoShape 236"/>
          <p:cNvSpPr>
            <a:spLocks noChangeArrowheads="1"/>
          </p:cNvSpPr>
          <p:nvPr/>
        </p:nvSpPr>
        <p:spPr bwMode="auto">
          <a:xfrm>
            <a:off x="801688" y="5345113"/>
            <a:ext cx="7299325" cy="627062"/>
          </a:xfrm>
          <a:prstGeom prst="roundRect">
            <a:avLst>
              <a:gd name="adj" fmla="val 16667"/>
            </a:avLst>
          </a:prstGeom>
          <a:noFill/>
          <a:ln w="76200">
            <a:solidFill>
              <a:srgbClr val="FFF30C"/>
            </a:solidFill>
            <a:round/>
            <a:headEnd/>
            <a:tailEnd/>
          </a:ln>
          <a:effectLst>
            <a:outerShdw blurRad="63500" dist="71842" dir="2700000" algn="ctr" rotWithShape="0">
              <a:schemeClr val="bg2">
                <a:alpha val="74998"/>
              </a:schemeClr>
            </a:outerShdw>
          </a:effectLst>
        </p:spPr>
        <p:txBody>
          <a:bodyPr wrap="none" anchor="ctr"/>
          <a:lstStyle/>
          <a:p>
            <a:pPr algn="ctr">
              <a:defRPr/>
            </a:pPr>
            <a:endParaRPr lang="en-US">
              <a:solidFill>
                <a:srgbClr val="FFF30C"/>
              </a:solidFill>
              <a:latin typeface="Comic Sans MS" charset="0"/>
              <a:cs typeface="MS PGothic" charset="0"/>
            </a:endParaRPr>
          </a:p>
        </p:txBody>
      </p:sp>
      <p:sp>
        <p:nvSpPr>
          <p:cNvPr id="103485" name="Text Box 237"/>
          <p:cNvSpPr txBox="1">
            <a:spLocks noChangeArrowheads="1"/>
          </p:cNvSpPr>
          <p:nvPr/>
        </p:nvSpPr>
        <p:spPr bwMode="auto">
          <a:xfrm>
            <a:off x="8602663" y="648493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1</a:t>
            </a:r>
            <a:endParaRPr lang="en-US" sz="1600">
              <a:solidFill>
                <a:srgbClr val="FFA27C"/>
              </a:solidFill>
              <a:latin typeface="B VAG Rounded Bold" charset="0"/>
            </a:endParaRPr>
          </a:p>
        </p:txBody>
      </p:sp>
      <p:sp>
        <p:nvSpPr>
          <p:cNvPr id="461879" name="Oval 55"/>
          <p:cNvSpPr>
            <a:spLocks noChangeArrowheads="1"/>
          </p:cNvSpPr>
          <p:nvPr/>
        </p:nvSpPr>
        <p:spPr bwMode="auto">
          <a:xfrm>
            <a:off x="4064000" y="4818063"/>
            <a:ext cx="2527300" cy="547687"/>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4" name="Title 3"/>
          <p:cNvSpPr>
            <a:spLocks noGrp="1"/>
          </p:cNvSpPr>
          <p:nvPr>
            <p:ph type="title" idx="4294967295"/>
          </p:nvPr>
        </p:nvSpPr>
        <p:spPr>
          <a:xfrm>
            <a:off x="2028825" y="-26988"/>
            <a:ext cx="2462213" cy="339726"/>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latin typeface="Comic Sans MS" charset="0"/>
              </a:rPr>
              <a:t>2 රාජාවලිය 17:6</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461876"/>
                                        </p:tgtEl>
                                        <p:attrNameLst>
                                          <p:attrName>style.visibility</p:attrName>
                                        </p:attrNameLst>
                                      </p:cBhvr>
                                      <p:to>
                                        <p:strVal val="visible"/>
                                      </p:to>
                                    </p:set>
                                    <p:animEffect transition="in" filter="wipe(right)">
                                      <p:cBhvr>
                                        <p:cTn id="7" dur="500"/>
                                        <p:tgtEl>
                                          <p:spTgt spid="461876"/>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461868"/>
                                        </p:tgtEl>
                                        <p:attrNameLst>
                                          <p:attrName>style.visibility</p:attrName>
                                        </p:attrNameLst>
                                      </p:cBhvr>
                                      <p:to>
                                        <p:strVal val="visible"/>
                                      </p:to>
                                    </p:set>
                                    <p:animEffect transition="in" filter="wipe(left)">
                                      <p:cBhvr>
                                        <p:cTn id="11" dur="500"/>
                                        <p:tgtEl>
                                          <p:spTgt spid="461868"/>
                                        </p:tgtEl>
                                      </p:cBhvr>
                                    </p:animEffect>
                                  </p:childTnLst>
                                </p:cTn>
                              </p:par>
                            </p:childTnLst>
                          </p:cTn>
                        </p:par>
                        <p:par>
                          <p:cTn id="12" fill="hold" nodeType="afterGroup">
                            <p:stCondLst>
                              <p:cond delay="1000"/>
                            </p:stCondLst>
                            <p:childTnLst>
                              <p:par>
                                <p:cTn id="13" presetID="19" presetClass="entr" presetSubtype="1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0" fill="hold"/>
                                        <p:tgtEl>
                                          <p:spTgt spid="2"/>
                                        </p:tgtEl>
                                        <p:attrNameLst>
                                          <p:attrName>ppt_w</p:attrName>
                                        </p:attrNameLst>
                                      </p:cBhvr>
                                      <p:tavLst>
                                        <p:tav tm="0" fmla="#ppt_w*sin(2.5*pi*$)">
                                          <p:val>
                                            <p:fltVal val="0"/>
                                          </p:val>
                                        </p:tav>
                                        <p:tav tm="100000">
                                          <p:val>
                                            <p:fltVal val="1"/>
                                          </p:val>
                                        </p:tav>
                                      </p:tavLst>
                                    </p:anim>
                                    <p:anim calcmode="lin" valueType="num">
                                      <p:cBhvr>
                                        <p:cTn id="16" dur="5000" fill="hold"/>
                                        <p:tgtEl>
                                          <p:spTgt spid="2"/>
                                        </p:tgtEl>
                                        <p:attrNameLst>
                                          <p:attrName>ppt_h</p:attrName>
                                        </p:attrNameLst>
                                      </p:cBhvr>
                                      <p:tavLst>
                                        <p:tav tm="0">
                                          <p:val>
                                            <p:strVal val="#ppt_h"/>
                                          </p:val>
                                        </p:tav>
                                        <p:tav tm="100000">
                                          <p:val>
                                            <p:strVal val="#ppt_h"/>
                                          </p:val>
                                        </p:tav>
                                      </p:tavLst>
                                    </p:anim>
                                  </p:childTnLst>
                                </p:cTn>
                              </p:par>
                            </p:childTnLst>
                          </p:cTn>
                        </p:par>
                        <p:par>
                          <p:cTn id="17" fill="hold" nodeType="afterGroup">
                            <p:stCondLst>
                              <p:cond delay="6000"/>
                            </p:stCondLst>
                            <p:childTnLst>
                              <p:par>
                                <p:cTn id="18" presetID="4" presetClass="entr" presetSubtype="32" fill="hold" grpId="0" nodeType="afterEffect">
                                  <p:stCondLst>
                                    <p:cond delay="0"/>
                                  </p:stCondLst>
                                  <p:childTnLst>
                                    <p:set>
                                      <p:cBhvr>
                                        <p:cTn id="19" dur="1" fill="hold">
                                          <p:stCondLst>
                                            <p:cond delay="0"/>
                                          </p:stCondLst>
                                        </p:cTn>
                                        <p:tgtEl>
                                          <p:spTgt spid="462060"/>
                                        </p:tgtEl>
                                        <p:attrNameLst>
                                          <p:attrName>style.visibility</p:attrName>
                                        </p:attrNameLst>
                                      </p:cBhvr>
                                      <p:to>
                                        <p:strVal val="visible"/>
                                      </p:to>
                                    </p:set>
                                    <p:animEffect transition="in" filter="box(out)">
                                      <p:cBhvr>
                                        <p:cTn id="20" dur="500"/>
                                        <p:tgtEl>
                                          <p:spTgt spid="462060"/>
                                        </p:tgtEl>
                                      </p:cBhvr>
                                    </p:animEffect>
                                  </p:childTnLst>
                                </p:cTn>
                              </p:par>
                            </p:childTnLst>
                          </p:cTn>
                        </p:par>
                        <p:par>
                          <p:cTn id="21" fill="hold" nodeType="afterGroup">
                            <p:stCondLst>
                              <p:cond delay="6500"/>
                            </p:stCondLst>
                            <p:childTnLst>
                              <p:par>
                                <p:cTn id="22" presetID="23" presetClass="entr" presetSubtype="36"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strVal val="(6*min(max(#ppt_w*#ppt_h,.3),1)-7.4)/-.7*#ppt_w"/>
                                          </p:val>
                                        </p:tav>
                                        <p:tav tm="100000">
                                          <p:val>
                                            <p:strVal val="#ppt_w"/>
                                          </p:val>
                                        </p:tav>
                                      </p:tavLst>
                                    </p:anim>
                                    <p:anim calcmode="lin" valueType="num">
                                      <p:cBhvr>
                                        <p:cTn id="25" dur="500" fill="hold"/>
                                        <p:tgtEl>
                                          <p:spTgt spid="3"/>
                                        </p:tgtEl>
                                        <p:attrNameLst>
                                          <p:attrName>ppt_h</p:attrName>
                                        </p:attrNameLst>
                                      </p:cBhvr>
                                      <p:tavLst>
                                        <p:tav tm="0">
                                          <p:val>
                                            <p:strVal val="(6*min(max(#ppt_w*#ppt_h,.3),1)-7.4)/-.7*#ppt_h"/>
                                          </p:val>
                                        </p:tav>
                                        <p:tav tm="100000">
                                          <p:val>
                                            <p:strVal val="#ppt_h"/>
                                          </p:val>
                                        </p:tav>
                                      </p:tavLst>
                                    </p:anim>
                                    <p:anim calcmode="lin" valueType="num">
                                      <p:cBhvr>
                                        <p:cTn id="26" dur="500" fill="hold"/>
                                        <p:tgtEl>
                                          <p:spTgt spid="3"/>
                                        </p:tgtEl>
                                        <p:attrNameLst>
                                          <p:attrName>ppt_x</p:attrName>
                                        </p:attrNameLst>
                                      </p:cBhvr>
                                      <p:tavLst>
                                        <p:tav tm="0">
                                          <p:val>
                                            <p:fltVal val="0.5"/>
                                          </p:val>
                                        </p:tav>
                                        <p:tav tm="100000">
                                          <p:val>
                                            <p:strVal val="#ppt_x"/>
                                          </p:val>
                                        </p:tav>
                                      </p:tavLst>
                                    </p:anim>
                                    <p:anim calcmode="lin" valueType="num">
                                      <p:cBhvr>
                                        <p:cTn id="27" dur="500" fill="hold"/>
                                        <p:tgtEl>
                                          <p:spTgt spid="3"/>
                                        </p:tgtEl>
                                        <p:attrNameLst>
                                          <p:attrName>ppt_y</p:attrName>
                                        </p:attrNameLst>
                                      </p:cBhvr>
                                      <p:tavLst>
                                        <p:tav tm="0">
                                          <p:val>
                                            <p:strVal val="1+(6*min(max(#ppt_w*#ppt_h,.3),1)-7.4)/-.7*#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461879"/>
                                        </p:tgtEl>
                                        <p:attrNameLst>
                                          <p:attrName>style.visibility</p:attrName>
                                        </p:attrNameLst>
                                      </p:cBhvr>
                                      <p:to>
                                        <p:strVal val="visible"/>
                                      </p:to>
                                    </p:set>
                                    <p:animEffect transition="in" filter="box(out)">
                                      <p:cBhvr>
                                        <p:cTn id="32" dur="500"/>
                                        <p:tgtEl>
                                          <p:spTgt spid="4618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2060" grpId="0" animBg="1" autoUpdateAnimBg="0"/>
      <p:bldP spid="46187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pPr algn="ctr"/>
            <a:endParaRPr lang="en-US" sz="1600">
              <a:latin typeface="Times" charset="0"/>
            </a:endParaRPr>
          </a:p>
        </p:txBody>
      </p:sp>
      <p:sp>
        <p:nvSpPr>
          <p:cNvPr id="105474"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62852"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105476"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5477"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5478"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62856"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ER</a:t>
            </a:r>
          </a:p>
        </p:txBody>
      </p:sp>
      <p:sp>
        <p:nvSpPr>
          <p:cNvPr id="105480"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62858"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PG</a:t>
            </a:r>
          </a:p>
        </p:txBody>
      </p:sp>
      <p:sp>
        <p:nvSpPr>
          <p:cNvPr id="105482"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5483"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5484"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62862"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SG</a:t>
            </a:r>
          </a:p>
        </p:txBody>
      </p:sp>
      <p:sp>
        <p:nvSpPr>
          <p:cNvPr id="462863"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RS</a:t>
            </a:r>
          </a:p>
        </p:txBody>
      </p:sp>
      <p:sp>
        <p:nvSpPr>
          <p:cNvPr id="462864"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MS</a:t>
            </a:r>
          </a:p>
        </p:txBody>
      </p:sp>
      <p:sp>
        <p:nvSpPr>
          <p:cNvPr id="105488"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5489"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5490"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2868" name="Rectangle 20"/>
          <p:cNvSpPr>
            <a:spLocks noChangeArrowheads="1"/>
          </p:cNvSpPr>
          <p:nvPr/>
        </p:nvSpPr>
        <p:spPr bwMode="auto">
          <a:xfrm>
            <a:off x="76200" y="304800"/>
            <a:ext cx="2825750" cy="10747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200" b="1">
                <a:solidFill>
                  <a:schemeClr val="tx2"/>
                </a:solidFill>
                <a:latin typeface="Times" charset="0"/>
                <a:cs typeface="MS PGothic" charset="0"/>
              </a:rPr>
              <a:t>වේදිකාව සැකසීම</a:t>
            </a:r>
          </a:p>
        </p:txBody>
      </p:sp>
      <p:sp>
        <p:nvSpPr>
          <p:cNvPr id="462869"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DS</a:t>
            </a:r>
          </a:p>
        </p:txBody>
      </p:sp>
      <p:sp>
        <p:nvSpPr>
          <p:cNvPr id="462870"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105494"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2872"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462873"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cs typeface="MS PGothic" charset="0"/>
              </a:rPr>
              <a:t>U</a:t>
            </a:r>
          </a:p>
        </p:txBody>
      </p:sp>
      <p:sp>
        <p:nvSpPr>
          <p:cNvPr id="462874"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cs typeface="MS PGothic" charset="0"/>
              </a:rPr>
              <a:t>B</a:t>
            </a:r>
          </a:p>
        </p:txBody>
      </p:sp>
      <p:sp>
        <p:nvSpPr>
          <p:cNvPr id="105498"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2876"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cs typeface="MS PGothic" charset="0"/>
              </a:rPr>
              <a:t>H</a:t>
            </a:r>
          </a:p>
        </p:txBody>
      </p:sp>
      <p:sp>
        <p:nvSpPr>
          <p:cNvPr id="105500"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2878" name="Rectangle 30"/>
          <p:cNvSpPr>
            <a:spLocks noChangeArrowheads="1"/>
          </p:cNvSpPr>
          <p:nvPr/>
        </p:nvSpPr>
        <p:spPr bwMode="auto">
          <a:xfrm>
            <a:off x="71770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N(A)</a:t>
            </a:r>
          </a:p>
        </p:txBody>
      </p:sp>
      <p:sp>
        <p:nvSpPr>
          <p:cNvPr id="105502"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05503"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2881"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cs typeface="MS PGothic" charset="0"/>
              </a:rPr>
              <a:t>C</a:t>
            </a:r>
          </a:p>
        </p:txBody>
      </p:sp>
      <p:sp>
        <p:nvSpPr>
          <p:cNvPr id="105505"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2883"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cs typeface="MS PGothic" charset="0"/>
              </a:rPr>
              <a:t>J</a:t>
            </a:r>
          </a:p>
        </p:txBody>
      </p:sp>
      <p:sp>
        <p:nvSpPr>
          <p:cNvPr id="105507"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05508"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2886"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KB</a:t>
            </a:r>
          </a:p>
        </p:txBody>
      </p:sp>
      <p:sp>
        <p:nvSpPr>
          <p:cNvPr id="105510"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2888"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MS</a:t>
            </a:r>
          </a:p>
        </p:txBody>
      </p:sp>
      <p:sp>
        <p:nvSpPr>
          <p:cNvPr id="105512"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2890"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cs typeface="MS PGothic" charset="0"/>
              </a:rPr>
              <a:t>E</a:t>
            </a:r>
          </a:p>
        </p:txBody>
      </p:sp>
      <p:sp>
        <p:nvSpPr>
          <p:cNvPr id="462891"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MN</a:t>
            </a:r>
          </a:p>
        </p:txBody>
      </p:sp>
      <p:sp>
        <p:nvSpPr>
          <p:cNvPr id="462892" name="Line 44"/>
          <p:cNvSpPr>
            <a:spLocks noChangeShapeType="1"/>
          </p:cNvSpPr>
          <p:nvPr/>
        </p:nvSpPr>
        <p:spPr bwMode="auto">
          <a:xfrm>
            <a:off x="6845300" y="1473200"/>
            <a:ext cx="622300" cy="469900"/>
          </a:xfrm>
          <a:prstGeom prst="line">
            <a:avLst/>
          </a:prstGeom>
          <a:noFill/>
          <a:ln w="57150">
            <a:solidFill>
              <a:srgbClr val="D83104"/>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2893" name="Line 45"/>
          <p:cNvSpPr>
            <a:spLocks noChangeShapeType="1"/>
          </p:cNvSpPr>
          <p:nvPr/>
        </p:nvSpPr>
        <p:spPr bwMode="auto">
          <a:xfrm flipH="1">
            <a:off x="6883400" y="1371600"/>
            <a:ext cx="381000" cy="762000"/>
          </a:xfrm>
          <a:prstGeom prst="line">
            <a:avLst/>
          </a:prstGeom>
          <a:noFill/>
          <a:ln w="57150">
            <a:solidFill>
              <a:srgbClr val="D83104"/>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2894" name="Freeform 46"/>
          <p:cNvSpPr>
            <a:spLocks/>
          </p:cNvSpPr>
          <p:nvPr/>
        </p:nvSpPr>
        <p:spPr bwMode="auto">
          <a:xfrm>
            <a:off x="5816600" y="1735138"/>
            <a:ext cx="1358900" cy="1414462"/>
          </a:xfrm>
          <a:custGeom>
            <a:avLst/>
            <a:gdLst/>
            <a:ahLst/>
            <a:cxnLst>
              <a:cxn ang="0">
                <a:pos x="0" y="891"/>
              </a:cxn>
              <a:cxn ang="0">
                <a:pos x="24" y="779"/>
              </a:cxn>
              <a:cxn ang="0">
                <a:pos x="96" y="675"/>
              </a:cxn>
              <a:cxn ang="0">
                <a:pos x="560" y="435"/>
              </a:cxn>
              <a:cxn ang="0">
                <a:pos x="752" y="267"/>
              </a:cxn>
              <a:cxn ang="0">
                <a:pos x="824" y="179"/>
              </a:cxn>
              <a:cxn ang="0">
                <a:pos x="856" y="99"/>
              </a:cxn>
              <a:cxn ang="0">
                <a:pos x="848" y="27"/>
              </a:cxn>
              <a:cxn ang="0">
                <a:pos x="832" y="3"/>
              </a:cxn>
            </a:cxnLst>
            <a:rect l="0" t="0" r="r" b="b"/>
            <a:pathLst>
              <a:path w="856" h="891">
                <a:moveTo>
                  <a:pt x="0" y="891"/>
                </a:moveTo>
                <a:cubicBezTo>
                  <a:pt x="3" y="863"/>
                  <a:pt x="6" y="805"/>
                  <a:pt x="24" y="779"/>
                </a:cubicBezTo>
                <a:cubicBezTo>
                  <a:pt x="42" y="751"/>
                  <a:pt x="69" y="699"/>
                  <a:pt x="96" y="675"/>
                </a:cubicBezTo>
                <a:cubicBezTo>
                  <a:pt x="229" y="553"/>
                  <a:pt x="392" y="490"/>
                  <a:pt x="560" y="435"/>
                </a:cubicBezTo>
                <a:cubicBezTo>
                  <a:pt x="628" y="383"/>
                  <a:pt x="696" y="333"/>
                  <a:pt x="752" y="267"/>
                </a:cubicBezTo>
                <a:cubicBezTo>
                  <a:pt x="776" y="237"/>
                  <a:pt x="824" y="179"/>
                  <a:pt x="824" y="179"/>
                </a:cubicBezTo>
                <a:cubicBezTo>
                  <a:pt x="833" y="149"/>
                  <a:pt x="848" y="129"/>
                  <a:pt x="856" y="99"/>
                </a:cubicBezTo>
                <a:cubicBezTo>
                  <a:pt x="853" y="75"/>
                  <a:pt x="851" y="50"/>
                  <a:pt x="848" y="27"/>
                </a:cubicBezTo>
                <a:cubicBezTo>
                  <a:pt x="843" y="0"/>
                  <a:pt x="847" y="3"/>
                  <a:pt x="832" y="3"/>
                </a:cubicBezTo>
              </a:path>
            </a:pathLst>
          </a:custGeom>
          <a:noFill/>
          <a:ln w="57150" cap="flat" cmpd="sng">
            <a:solidFill>
              <a:srgbClr val="EEFF4B"/>
            </a:solidFill>
            <a:prstDash val="sysDot"/>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cs typeface="MS PGothic" charset="0"/>
            </a:endParaRPr>
          </a:p>
        </p:txBody>
      </p:sp>
      <p:sp>
        <p:nvSpPr>
          <p:cNvPr id="462895" name="Freeform 47"/>
          <p:cNvSpPr>
            <a:spLocks/>
          </p:cNvSpPr>
          <p:nvPr/>
        </p:nvSpPr>
        <p:spPr bwMode="auto">
          <a:xfrm>
            <a:off x="5778500" y="1612900"/>
            <a:ext cx="1346200" cy="1536700"/>
          </a:xfrm>
          <a:custGeom>
            <a:avLst/>
            <a:gdLst>
              <a:gd name="T0" fmla="*/ 1346200 w 848"/>
              <a:gd name="T1" fmla="*/ 76200 h 968"/>
              <a:gd name="T2" fmla="*/ 1155700 w 848"/>
              <a:gd name="T3" fmla="*/ 0 h 968"/>
              <a:gd name="T4" fmla="*/ 927100 w 848"/>
              <a:gd name="T5" fmla="*/ 50800 h 968"/>
              <a:gd name="T6" fmla="*/ 812800 w 848"/>
              <a:gd name="T7" fmla="*/ 114300 h 968"/>
              <a:gd name="T8" fmla="*/ 749300 w 848"/>
              <a:gd name="T9" fmla="*/ 177800 h 968"/>
              <a:gd name="T10" fmla="*/ 673100 w 848"/>
              <a:gd name="T11" fmla="*/ 254000 h 968"/>
              <a:gd name="T12" fmla="*/ 520700 w 848"/>
              <a:gd name="T13" fmla="*/ 520700 h 968"/>
              <a:gd name="T14" fmla="*/ 330200 w 848"/>
              <a:gd name="T15" fmla="*/ 977900 h 968"/>
              <a:gd name="T16" fmla="*/ 215900 w 848"/>
              <a:gd name="T17" fmla="*/ 1130300 h 968"/>
              <a:gd name="T18" fmla="*/ 101600 w 848"/>
              <a:gd name="T19" fmla="*/ 1282700 h 968"/>
              <a:gd name="T20" fmla="*/ 0 w 848"/>
              <a:gd name="T21" fmla="*/ 1536700 h 9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48"/>
              <a:gd name="T34" fmla="*/ 0 h 968"/>
              <a:gd name="T35" fmla="*/ 848 w 848"/>
              <a:gd name="T36" fmla="*/ 968 h 96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48" h="968">
                <a:moveTo>
                  <a:pt x="848" y="48"/>
                </a:moveTo>
                <a:cubicBezTo>
                  <a:pt x="819" y="5"/>
                  <a:pt x="775" y="6"/>
                  <a:pt x="728" y="0"/>
                </a:cubicBezTo>
                <a:cubicBezTo>
                  <a:pt x="679" y="12"/>
                  <a:pt x="632" y="15"/>
                  <a:pt x="584" y="32"/>
                </a:cubicBezTo>
                <a:cubicBezTo>
                  <a:pt x="557" y="40"/>
                  <a:pt x="512" y="72"/>
                  <a:pt x="512" y="72"/>
                </a:cubicBezTo>
                <a:cubicBezTo>
                  <a:pt x="479" y="121"/>
                  <a:pt x="515" y="73"/>
                  <a:pt x="472" y="112"/>
                </a:cubicBezTo>
                <a:cubicBezTo>
                  <a:pt x="455" y="127"/>
                  <a:pt x="424" y="160"/>
                  <a:pt x="424" y="160"/>
                </a:cubicBezTo>
                <a:cubicBezTo>
                  <a:pt x="403" y="220"/>
                  <a:pt x="353" y="269"/>
                  <a:pt x="328" y="328"/>
                </a:cubicBezTo>
                <a:cubicBezTo>
                  <a:pt x="285" y="423"/>
                  <a:pt x="258" y="524"/>
                  <a:pt x="208" y="616"/>
                </a:cubicBezTo>
                <a:cubicBezTo>
                  <a:pt x="186" y="655"/>
                  <a:pt x="160" y="677"/>
                  <a:pt x="136" y="712"/>
                </a:cubicBezTo>
                <a:cubicBezTo>
                  <a:pt x="110" y="747"/>
                  <a:pt x="101" y="783"/>
                  <a:pt x="64" y="808"/>
                </a:cubicBezTo>
                <a:cubicBezTo>
                  <a:pt x="38" y="883"/>
                  <a:pt x="0" y="886"/>
                  <a:pt x="0" y="968"/>
                </a:cubicBezTo>
              </a:path>
            </a:pathLst>
          </a:custGeom>
          <a:noFill/>
          <a:ln w="57150">
            <a:solidFill>
              <a:srgbClr val="EEFF4B"/>
            </a:solidFill>
            <a:prstDash val="sysDot"/>
            <a:round/>
            <a:headEnd/>
            <a:tailEnd/>
          </a:ln>
          <a:effectLst>
            <a:outerShdw blurRad="63500" dist="117432" dir="4604261"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AU">
              <a:cs typeface="MS PGothic" charset="0"/>
            </a:endParaRPr>
          </a:p>
        </p:txBody>
      </p:sp>
      <p:sp>
        <p:nvSpPr>
          <p:cNvPr id="105519" name="Text Box 156"/>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grpSp>
        <p:nvGrpSpPr>
          <p:cNvPr id="105520" name="Group 158"/>
          <p:cNvGrpSpPr>
            <a:grpSpLocks/>
          </p:cNvGrpSpPr>
          <p:nvPr/>
        </p:nvGrpSpPr>
        <p:grpSpPr bwMode="auto">
          <a:xfrm>
            <a:off x="8018463" y="3436938"/>
            <a:ext cx="981075" cy="1843087"/>
            <a:chOff x="5051" y="2165"/>
            <a:chExt cx="618" cy="1161"/>
          </a:xfrm>
        </p:grpSpPr>
        <p:grpSp>
          <p:nvGrpSpPr>
            <p:cNvPr id="105537" name="Group 159"/>
            <p:cNvGrpSpPr>
              <a:grpSpLocks/>
            </p:cNvGrpSpPr>
            <p:nvPr/>
          </p:nvGrpSpPr>
          <p:grpSpPr bwMode="auto">
            <a:xfrm>
              <a:off x="5051" y="2165"/>
              <a:ext cx="618" cy="1161"/>
              <a:chOff x="5051" y="2165"/>
              <a:chExt cx="618" cy="1161"/>
            </a:xfrm>
          </p:grpSpPr>
          <p:sp>
            <p:nvSpPr>
              <p:cNvPr id="105539" name="Freeform 16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05540" name="AutoShape 16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05541" name="Rectangle 16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05542" name="Line 16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5543" name="Rectangle 16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5544" name="Rectangle 16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5545" name="Line 16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5546" name="Line 16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5547" name="Line 16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5548" name="Line 16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5549" name="Line 17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5550" name="Line 17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5551" name="Line 17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5552" name="Line 17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5553" name="Line 17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5554" name="Line 17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5555" name="Rectangle 176"/>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ROYALTY</a:t>
                </a:r>
              </a:p>
            </p:txBody>
          </p:sp>
        </p:grpSp>
        <p:sp>
          <p:nvSpPr>
            <p:cNvPr id="105538" name="Rectangle 177"/>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63026" name="Rectangle 178"/>
          <p:cNvSpPr>
            <a:spLocks noChangeArrowheads="1"/>
          </p:cNvSpPr>
          <p:nvPr/>
        </p:nvSpPr>
        <p:spPr bwMode="auto">
          <a:xfrm>
            <a:off x="8051800" y="3789363"/>
            <a:ext cx="871538" cy="225425"/>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cs typeface="MS PGothic" charset="0"/>
              </a:rPr>
              <a:t> ••• SPLIT ••• </a:t>
            </a:r>
          </a:p>
        </p:txBody>
      </p:sp>
      <p:sp>
        <p:nvSpPr>
          <p:cNvPr id="105522" name="Rectangle 179"/>
          <p:cNvSpPr>
            <a:spLocks noChangeArrowheads="1"/>
          </p:cNvSpPr>
          <p:nvPr/>
        </p:nvSpPr>
        <p:spPr bwMode="auto">
          <a:xfrm>
            <a:off x="8032750" y="3973513"/>
            <a:ext cx="936625" cy="211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North       South</a:t>
            </a:r>
          </a:p>
        </p:txBody>
      </p:sp>
      <p:sp>
        <p:nvSpPr>
          <p:cNvPr id="463028" name="Rectangle 180"/>
          <p:cNvSpPr>
            <a:spLocks noChangeArrowheads="1"/>
          </p:cNvSpPr>
          <p:nvPr/>
        </p:nvSpPr>
        <p:spPr bwMode="auto">
          <a:xfrm>
            <a:off x="8002588" y="4483100"/>
            <a:ext cx="971550" cy="211138"/>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latin typeface="Helvetica" charset="0"/>
                <a:cs typeface="MS PGothic" charset="0"/>
              </a:rPr>
              <a:t>THE PROPHETS</a:t>
            </a:r>
          </a:p>
        </p:txBody>
      </p:sp>
      <p:sp>
        <p:nvSpPr>
          <p:cNvPr id="105524" name="Rectangle 181"/>
          <p:cNvSpPr>
            <a:spLocks noChangeArrowheads="1"/>
          </p:cNvSpPr>
          <p:nvPr/>
        </p:nvSpPr>
        <p:spPr bwMode="auto">
          <a:xfrm>
            <a:off x="8107363" y="4838700"/>
            <a:ext cx="604837"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200        </a:t>
            </a:r>
          </a:p>
        </p:txBody>
      </p:sp>
      <p:sp>
        <p:nvSpPr>
          <p:cNvPr id="105525" name="Rectangle 182"/>
          <p:cNvSpPr>
            <a:spLocks noChangeArrowheads="1"/>
          </p:cNvSpPr>
          <p:nvPr/>
        </p:nvSpPr>
        <p:spPr bwMode="auto">
          <a:xfrm>
            <a:off x="8031163" y="5003800"/>
            <a:ext cx="633412"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Assyria   </a:t>
            </a:r>
          </a:p>
        </p:txBody>
      </p:sp>
      <p:sp>
        <p:nvSpPr>
          <p:cNvPr id="105526" name="Rectangle 183"/>
          <p:cNvSpPr>
            <a:spLocks noChangeArrowheads="1"/>
          </p:cNvSpPr>
          <p:nvPr/>
        </p:nvSpPr>
        <p:spPr bwMode="auto">
          <a:xfrm>
            <a:off x="8026400" y="4672013"/>
            <a:ext cx="887413" cy="211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grpSp>
        <p:nvGrpSpPr>
          <p:cNvPr id="105527" name="Group 184"/>
          <p:cNvGrpSpPr>
            <a:grpSpLocks/>
          </p:cNvGrpSpPr>
          <p:nvPr/>
        </p:nvGrpSpPr>
        <p:grpSpPr bwMode="auto">
          <a:xfrm>
            <a:off x="8061325" y="4151313"/>
            <a:ext cx="931863" cy="377825"/>
            <a:chOff x="5078" y="2615"/>
            <a:chExt cx="587" cy="238"/>
          </a:xfrm>
        </p:grpSpPr>
        <p:sp>
          <p:nvSpPr>
            <p:cNvPr id="105534" name="Rectangle 185"/>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Israel</a:t>
              </a:r>
            </a:p>
          </p:txBody>
        </p:sp>
        <p:sp>
          <p:nvSpPr>
            <p:cNvPr id="105535" name="Rectangle 186"/>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105536" name="Rectangle 187"/>
            <p:cNvSpPr>
              <a:spLocks noChangeArrowheads="1"/>
            </p:cNvSpPr>
            <p:nvPr/>
          </p:nvSpPr>
          <p:spPr bwMode="auto">
            <a:xfrm>
              <a:off x="5105" y="2720"/>
              <a:ext cx="470"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463038" name="Rectangle 190"/>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49</a:t>
            </a:r>
          </a:p>
        </p:txBody>
      </p:sp>
      <p:sp>
        <p:nvSpPr>
          <p:cNvPr id="105529" name="Text Box 191"/>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105530" name="Text Box 193"/>
          <p:cNvSpPr txBox="1">
            <a:spLocks noChangeArrowheads="1"/>
          </p:cNvSpPr>
          <p:nvPr/>
        </p:nvSpPr>
        <p:spPr bwMode="auto">
          <a:xfrm>
            <a:off x="8599488" y="648493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2</a:t>
            </a:r>
            <a:endParaRPr lang="en-US" sz="1600">
              <a:solidFill>
                <a:srgbClr val="FFA27C"/>
              </a:solidFill>
              <a:latin typeface="B VAG Rounded Bold" charset="0"/>
            </a:endParaRPr>
          </a:p>
        </p:txBody>
      </p:sp>
      <p:sp>
        <p:nvSpPr>
          <p:cNvPr id="463042" name="Text Box 194"/>
          <p:cNvSpPr txBox="1">
            <a:spLocks noChangeArrowheads="1"/>
          </p:cNvSpPr>
          <p:nvPr/>
        </p:nvSpPr>
        <p:spPr bwMode="auto">
          <a:xfrm>
            <a:off x="804863" y="1476375"/>
            <a:ext cx="3481387" cy="95408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b="1">
                <a:solidFill>
                  <a:schemeClr val="tx2"/>
                </a:solidFill>
                <a:latin typeface="Comic Sans MS" charset="0"/>
              </a:rPr>
              <a:t>කෙසේ වෙතත්....</a:t>
            </a:r>
            <a:r>
              <a:rPr lang="en-AU" b="1">
                <a:solidFill>
                  <a:schemeClr val="tx2"/>
                </a:solidFill>
                <a:latin typeface="Comic Sans MS" charset="0"/>
              </a:rPr>
              <a:t> </a:t>
            </a:r>
            <a:r>
              <a:rPr lang="en-US" b="1">
                <a:solidFill>
                  <a:schemeClr val="tx2"/>
                </a:solidFill>
                <a:latin typeface="Comic Sans MS" charset="0"/>
              </a:rPr>
              <a:t>දකුණු රාජධානිය ?</a:t>
            </a:r>
          </a:p>
        </p:txBody>
      </p:sp>
      <p:sp>
        <p:nvSpPr>
          <p:cNvPr id="463043" name="AutoShape 195"/>
          <p:cNvSpPr>
            <a:spLocks noChangeArrowheads="1"/>
          </p:cNvSpPr>
          <p:nvPr/>
        </p:nvSpPr>
        <p:spPr bwMode="auto">
          <a:xfrm rot="-11114126">
            <a:off x="3252788" y="2952750"/>
            <a:ext cx="2389187" cy="53657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8131B"/>
          </a:solidFill>
          <a:ln w="12700">
            <a:solidFill>
              <a:schemeClr val="tx1"/>
            </a:solid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cs typeface="MS PGothic" charset="0"/>
            </a:endParaRPr>
          </a:p>
        </p:txBody>
      </p:sp>
      <p:sp>
        <p:nvSpPr>
          <p:cNvPr id="2" name="Title 1"/>
          <p:cNvSpPr>
            <a:spLocks noGrp="1"/>
          </p:cNvSpPr>
          <p:nvPr>
            <p:ph type="title" idx="4294967295"/>
          </p:nvPr>
        </p:nvSpPr>
        <p:spPr>
          <a:xfrm>
            <a:off x="3560763" y="3914775"/>
            <a:ext cx="3392487" cy="1741488"/>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3600">
                <a:solidFill>
                  <a:srgbClr val="FFEA18"/>
                </a:solidFill>
                <a:latin typeface="Comic Sans MS" charset="0"/>
              </a:rPr>
              <a:t>බබිලොනිය විසින් අෂූර් යටත්කර ගත්තේය</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nodeType="afterGroup">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463042"/>
                                        </p:tgtEl>
                                        <p:attrNameLst>
                                          <p:attrName>style.visibility</p:attrName>
                                        </p:attrNameLst>
                                      </p:cBhvr>
                                      <p:to>
                                        <p:strVal val="visible"/>
                                      </p:to>
                                    </p:set>
                                    <p:anim calcmode="lin" valueType="num">
                                      <p:cBhvr additive="base">
                                        <p:cTn id="13" dur="500" fill="hold"/>
                                        <p:tgtEl>
                                          <p:spTgt spid="463042"/>
                                        </p:tgtEl>
                                        <p:attrNameLst>
                                          <p:attrName>ppt_x</p:attrName>
                                        </p:attrNameLst>
                                      </p:cBhvr>
                                      <p:tavLst>
                                        <p:tav tm="0">
                                          <p:val>
                                            <p:strVal val="0-#ppt_w/2"/>
                                          </p:val>
                                        </p:tav>
                                        <p:tav tm="100000">
                                          <p:val>
                                            <p:strVal val="#ppt_x"/>
                                          </p:val>
                                        </p:tav>
                                      </p:tavLst>
                                    </p:anim>
                                    <p:anim calcmode="lin" valueType="num">
                                      <p:cBhvr additive="base">
                                        <p:cTn id="14" dur="500" fill="hold"/>
                                        <p:tgtEl>
                                          <p:spTgt spid="463042"/>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1500"/>
                            </p:stCondLst>
                            <p:childTnLst>
                              <p:par>
                                <p:cTn id="16" presetID="22" presetClass="entr" presetSubtype="4" fill="hold" nodeType="afterEffect">
                                  <p:stCondLst>
                                    <p:cond delay="0"/>
                                  </p:stCondLst>
                                  <p:childTnLst>
                                    <p:set>
                                      <p:cBhvr>
                                        <p:cTn id="17" dur="1" fill="hold">
                                          <p:stCondLst>
                                            <p:cond delay="0"/>
                                          </p:stCondLst>
                                        </p:cTn>
                                        <p:tgtEl>
                                          <p:spTgt spid="462894"/>
                                        </p:tgtEl>
                                        <p:attrNameLst>
                                          <p:attrName>style.visibility</p:attrName>
                                        </p:attrNameLst>
                                      </p:cBhvr>
                                      <p:to>
                                        <p:strVal val="visible"/>
                                      </p:to>
                                    </p:set>
                                    <p:animEffect transition="in" filter="wipe(down)">
                                      <p:cBhvr>
                                        <p:cTn id="18" dur="500"/>
                                        <p:tgtEl>
                                          <p:spTgt spid="462894"/>
                                        </p:tgtEl>
                                      </p:cBhvr>
                                    </p:animEffect>
                                  </p:childTnLst>
                                </p:cTn>
                              </p:par>
                            </p:childTnLst>
                          </p:cTn>
                        </p:par>
                        <p:par>
                          <p:cTn id="19" fill="hold" nodeType="afterGroup">
                            <p:stCondLst>
                              <p:cond delay="2000"/>
                            </p:stCondLst>
                            <p:childTnLst>
                              <p:par>
                                <p:cTn id="20" presetID="22" presetClass="entr" presetSubtype="1" fill="hold" grpId="0" nodeType="afterEffect">
                                  <p:stCondLst>
                                    <p:cond delay="0"/>
                                  </p:stCondLst>
                                  <p:childTnLst>
                                    <p:set>
                                      <p:cBhvr>
                                        <p:cTn id="21" dur="1" fill="hold">
                                          <p:stCondLst>
                                            <p:cond delay="0"/>
                                          </p:stCondLst>
                                        </p:cTn>
                                        <p:tgtEl>
                                          <p:spTgt spid="462892"/>
                                        </p:tgtEl>
                                        <p:attrNameLst>
                                          <p:attrName>style.visibility</p:attrName>
                                        </p:attrNameLst>
                                      </p:cBhvr>
                                      <p:to>
                                        <p:strVal val="visible"/>
                                      </p:to>
                                    </p:set>
                                    <p:animEffect transition="in" filter="wipe(up)">
                                      <p:cBhvr>
                                        <p:cTn id="22" dur="500"/>
                                        <p:tgtEl>
                                          <p:spTgt spid="462892"/>
                                        </p:tgtEl>
                                      </p:cBhvr>
                                    </p:animEffect>
                                  </p:childTnLst>
                                </p:cTn>
                              </p:par>
                            </p:childTnLst>
                          </p:cTn>
                        </p:par>
                        <p:par>
                          <p:cTn id="23" fill="hold" nodeType="afterGroup">
                            <p:stCondLst>
                              <p:cond delay="2500"/>
                            </p:stCondLst>
                            <p:childTnLst>
                              <p:par>
                                <p:cTn id="24" presetID="22" presetClass="entr" presetSubtype="1" fill="hold" grpId="0" nodeType="afterEffect">
                                  <p:stCondLst>
                                    <p:cond delay="0"/>
                                  </p:stCondLst>
                                  <p:childTnLst>
                                    <p:set>
                                      <p:cBhvr>
                                        <p:cTn id="25" dur="1" fill="hold">
                                          <p:stCondLst>
                                            <p:cond delay="0"/>
                                          </p:stCondLst>
                                        </p:cTn>
                                        <p:tgtEl>
                                          <p:spTgt spid="462893"/>
                                        </p:tgtEl>
                                        <p:attrNameLst>
                                          <p:attrName>style.visibility</p:attrName>
                                        </p:attrNameLst>
                                      </p:cBhvr>
                                      <p:to>
                                        <p:strVal val="visible"/>
                                      </p:to>
                                    </p:set>
                                    <p:animEffect transition="in" filter="wipe(up)">
                                      <p:cBhvr>
                                        <p:cTn id="26" dur="500"/>
                                        <p:tgtEl>
                                          <p:spTgt spid="462893"/>
                                        </p:tgtEl>
                                      </p:cBhvr>
                                    </p:animEffect>
                                  </p:childTnLst>
                                </p:cTn>
                              </p:par>
                            </p:childTnLst>
                          </p:cTn>
                        </p:par>
                        <p:par>
                          <p:cTn id="27" fill="hold" nodeType="afterGroup">
                            <p:stCondLst>
                              <p:cond delay="3000"/>
                            </p:stCondLst>
                            <p:childTnLst>
                              <p:par>
                                <p:cTn id="28" presetID="22" presetClass="entr" presetSubtype="1" fill="hold" nodeType="afterEffect">
                                  <p:stCondLst>
                                    <p:cond delay="0"/>
                                  </p:stCondLst>
                                  <p:childTnLst>
                                    <p:set>
                                      <p:cBhvr>
                                        <p:cTn id="29" dur="1" fill="hold">
                                          <p:stCondLst>
                                            <p:cond delay="0"/>
                                          </p:stCondLst>
                                        </p:cTn>
                                        <p:tgtEl>
                                          <p:spTgt spid="462895"/>
                                        </p:tgtEl>
                                        <p:attrNameLst>
                                          <p:attrName>style.visibility</p:attrName>
                                        </p:attrNameLst>
                                      </p:cBhvr>
                                      <p:to>
                                        <p:strVal val="visible"/>
                                      </p:to>
                                    </p:set>
                                    <p:animEffect transition="in" filter="wipe(up)">
                                      <p:cBhvr>
                                        <p:cTn id="30" dur="500"/>
                                        <p:tgtEl>
                                          <p:spTgt spid="462895"/>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2" fill="hold" nodeType="clickEffect">
                                  <p:stCondLst>
                                    <p:cond delay="0"/>
                                  </p:stCondLst>
                                  <p:childTnLst>
                                    <p:set>
                                      <p:cBhvr>
                                        <p:cTn id="34" dur="1" fill="hold">
                                          <p:stCondLst>
                                            <p:cond delay="0"/>
                                          </p:stCondLst>
                                        </p:cTn>
                                        <p:tgtEl>
                                          <p:spTgt spid="463043"/>
                                        </p:tgtEl>
                                        <p:attrNameLst>
                                          <p:attrName>style.visibility</p:attrName>
                                        </p:attrNameLst>
                                      </p:cBhvr>
                                      <p:to>
                                        <p:strVal val="visible"/>
                                      </p:to>
                                    </p:set>
                                    <p:animEffect transition="in" filter="wipe(right)">
                                      <p:cBhvr>
                                        <p:cTn id="35" dur="500"/>
                                        <p:tgtEl>
                                          <p:spTgt spid="4630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2892" grpId="0" animBg="1"/>
      <p:bldP spid="462893" grpId="0" animBg="1"/>
      <p:bldP spid="463042" grpId="0" autoUpdateAnimBg="0"/>
      <p:bldP spid="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521" name="Group 108"/>
          <p:cNvGrpSpPr>
            <a:grpSpLocks/>
          </p:cNvGrpSpPr>
          <p:nvPr/>
        </p:nvGrpSpPr>
        <p:grpSpPr bwMode="auto">
          <a:xfrm>
            <a:off x="6245225" y="3360738"/>
            <a:ext cx="919163" cy="1009650"/>
            <a:chOff x="6289985" y="1029339"/>
            <a:chExt cx="919814" cy="1010116"/>
          </a:xfrm>
        </p:grpSpPr>
        <p:grpSp>
          <p:nvGrpSpPr>
            <p:cNvPr id="107616" name="Group 75"/>
            <p:cNvGrpSpPr>
              <a:grpSpLocks/>
            </p:cNvGrpSpPr>
            <p:nvPr/>
          </p:nvGrpSpPr>
          <p:grpSpPr bwMode="auto">
            <a:xfrm>
              <a:off x="6289985" y="1134030"/>
              <a:ext cx="919814" cy="736467"/>
              <a:chOff x="578" y="2316"/>
              <a:chExt cx="2105" cy="1421"/>
            </a:xfrm>
          </p:grpSpPr>
          <p:sp>
            <p:nvSpPr>
              <p:cNvPr id="107622" name="Freeform 7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07623" name="Freeform 7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sp>
          <p:nvSpPr>
            <p:cNvPr id="107617" name="Freeform 79"/>
            <p:cNvSpPr>
              <a:spLocks/>
            </p:cNvSpPr>
            <p:nvPr/>
          </p:nvSpPr>
          <p:spPr bwMode="auto">
            <a:xfrm>
              <a:off x="6315766" y="1880345"/>
              <a:ext cx="38453" cy="14356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07618" name="Freeform 80"/>
            <p:cNvSpPr>
              <a:spLocks/>
            </p:cNvSpPr>
            <p:nvPr/>
          </p:nvSpPr>
          <p:spPr bwMode="auto">
            <a:xfrm>
              <a:off x="6324068" y="1879308"/>
              <a:ext cx="47629" cy="160147"/>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07619" name="Freeform 81"/>
            <p:cNvSpPr>
              <a:spLocks/>
            </p:cNvSpPr>
            <p:nvPr/>
          </p:nvSpPr>
          <p:spPr bwMode="auto">
            <a:xfrm>
              <a:off x="6924023" y="1846138"/>
              <a:ext cx="67730" cy="169994"/>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07620" name="Freeform 82"/>
            <p:cNvSpPr>
              <a:spLocks/>
            </p:cNvSpPr>
            <p:nvPr/>
          </p:nvSpPr>
          <p:spPr bwMode="auto">
            <a:xfrm>
              <a:off x="6358589" y="1036077"/>
              <a:ext cx="43260" cy="228040"/>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07621" name="Freeform 83"/>
            <p:cNvSpPr>
              <a:spLocks/>
            </p:cNvSpPr>
            <p:nvPr/>
          </p:nvSpPr>
          <p:spPr bwMode="auto">
            <a:xfrm>
              <a:off x="7108859" y="1029339"/>
              <a:ext cx="68167" cy="185542"/>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grpSp>
        <p:nvGrpSpPr>
          <p:cNvPr id="107522" name="Group 119"/>
          <p:cNvGrpSpPr>
            <a:grpSpLocks/>
          </p:cNvGrpSpPr>
          <p:nvPr/>
        </p:nvGrpSpPr>
        <p:grpSpPr bwMode="auto">
          <a:xfrm>
            <a:off x="6242050" y="1331913"/>
            <a:ext cx="919163" cy="1009650"/>
            <a:chOff x="6289985" y="1029339"/>
            <a:chExt cx="919814" cy="1010116"/>
          </a:xfrm>
        </p:grpSpPr>
        <p:grpSp>
          <p:nvGrpSpPr>
            <p:cNvPr id="107608" name="Group 75"/>
            <p:cNvGrpSpPr>
              <a:grpSpLocks/>
            </p:cNvGrpSpPr>
            <p:nvPr/>
          </p:nvGrpSpPr>
          <p:grpSpPr bwMode="auto">
            <a:xfrm>
              <a:off x="6289985" y="1134030"/>
              <a:ext cx="919814" cy="736467"/>
              <a:chOff x="578" y="2316"/>
              <a:chExt cx="2105" cy="1421"/>
            </a:xfrm>
          </p:grpSpPr>
          <p:sp>
            <p:nvSpPr>
              <p:cNvPr id="107614" name="Freeform 7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07615" name="Freeform 7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sp>
          <p:nvSpPr>
            <p:cNvPr id="107609" name="Freeform 79"/>
            <p:cNvSpPr>
              <a:spLocks/>
            </p:cNvSpPr>
            <p:nvPr/>
          </p:nvSpPr>
          <p:spPr bwMode="auto">
            <a:xfrm>
              <a:off x="6315766" y="1880345"/>
              <a:ext cx="38453" cy="14356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07610" name="Freeform 80"/>
            <p:cNvSpPr>
              <a:spLocks/>
            </p:cNvSpPr>
            <p:nvPr/>
          </p:nvSpPr>
          <p:spPr bwMode="auto">
            <a:xfrm>
              <a:off x="6324068" y="1879308"/>
              <a:ext cx="47629" cy="160147"/>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07611" name="Freeform 81"/>
            <p:cNvSpPr>
              <a:spLocks/>
            </p:cNvSpPr>
            <p:nvPr/>
          </p:nvSpPr>
          <p:spPr bwMode="auto">
            <a:xfrm>
              <a:off x="6924023" y="1846138"/>
              <a:ext cx="67730" cy="169994"/>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07612" name="Freeform 82"/>
            <p:cNvSpPr>
              <a:spLocks/>
            </p:cNvSpPr>
            <p:nvPr/>
          </p:nvSpPr>
          <p:spPr bwMode="auto">
            <a:xfrm>
              <a:off x="6358589" y="1036077"/>
              <a:ext cx="43260" cy="228040"/>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07613" name="Freeform 83"/>
            <p:cNvSpPr>
              <a:spLocks/>
            </p:cNvSpPr>
            <p:nvPr/>
          </p:nvSpPr>
          <p:spPr bwMode="auto">
            <a:xfrm>
              <a:off x="7108859" y="1029339"/>
              <a:ext cx="68167" cy="185542"/>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sp>
        <p:nvSpPr>
          <p:cNvPr id="463874"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107524"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107525"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107526" name="Rectangle 5"/>
          <p:cNvSpPr>
            <a:spLocks noChangeArrowheads="1"/>
          </p:cNvSpPr>
          <p:nvPr/>
        </p:nvSpPr>
        <p:spPr bwMode="auto">
          <a:xfrm>
            <a:off x="3059113" y="879475"/>
            <a:ext cx="1333500"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 රාජකීය</a:t>
            </a:r>
          </a:p>
        </p:txBody>
      </p:sp>
      <p:sp>
        <p:nvSpPr>
          <p:cNvPr id="107527"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63879" name="Rectangle 7"/>
          <p:cNvSpPr>
            <a:spLocks noChangeArrowheads="1"/>
          </p:cNvSpPr>
          <p:nvPr/>
        </p:nvSpPr>
        <p:spPr bwMode="auto">
          <a:xfrm>
            <a:off x="4786313" y="928688"/>
            <a:ext cx="1219200" cy="3968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000" b="1">
                <a:solidFill>
                  <a:srgbClr val="FAFD00"/>
                </a:solidFill>
                <a:latin typeface="Times" charset="0"/>
                <a:cs typeface="MS PGothic" charset="0"/>
              </a:rPr>
              <a:t>ක්‍රි.පූ 1000</a:t>
            </a:r>
          </a:p>
        </p:txBody>
      </p:sp>
      <p:sp>
        <p:nvSpPr>
          <p:cNvPr id="107529"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7530" name="Rectangle 10"/>
          <p:cNvSpPr>
            <a:spLocks noChangeArrowheads="1"/>
          </p:cNvSpPr>
          <p:nvPr/>
        </p:nvSpPr>
        <p:spPr bwMode="auto">
          <a:xfrm>
            <a:off x="3846513" y="1387475"/>
            <a:ext cx="1425575"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S - D - S</a:t>
            </a:r>
          </a:p>
        </p:txBody>
      </p:sp>
      <p:sp>
        <p:nvSpPr>
          <p:cNvPr id="107531" name="Rectangle 11"/>
          <p:cNvSpPr>
            <a:spLocks noChangeArrowheads="1"/>
          </p:cNvSpPr>
          <p:nvPr/>
        </p:nvSpPr>
        <p:spPr bwMode="auto">
          <a:xfrm>
            <a:off x="3338513" y="4130675"/>
            <a:ext cx="2541587"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   20-J        20-R</a:t>
            </a:r>
          </a:p>
        </p:txBody>
      </p:sp>
      <p:sp>
        <p:nvSpPr>
          <p:cNvPr id="107532" name="Rectangle 12"/>
          <p:cNvSpPr>
            <a:spLocks noChangeArrowheads="1"/>
          </p:cNvSpPr>
          <p:nvPr/>
        </p:nvSpPr>
        <p:spPr bwMode="auto">
          <a:xfrm>
            <a:off x="3427413" y="4575175"/>
            <a:ext cx="1603375"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  200        </a:t>
            </a:r>
          </a:p>
        </p:txBody>
      </p:sp>
      <p:sp>
        <p:nvSpPr>
          <p:cNvPr id="463888" name="Rectangle 16"/>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463889" name="Oval 17"/>
          <p:cNvSpPr>
            <a:spLocks noChangeArrowheads="1"/>
          </p:cNvSpPr>
          <p:nvPr/>
        </p:nvSpPr>
        <p:spPr bwMode="auto">
          <a:xfrm>
            <a:off x="901700" y="2762250"/>
            <a:ext cx="1625600" cy="1606550"/>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107535" name="Freeform 18"/>
          <p:cNvSpPr>
            <a:spLocks/>
          </p:cNvSpPr>
          <p:nvPr/>
        </p:nvSpPr>
        <p:spPr bwMode="auto">
          <a:xfrm>
            <a:off x="1625600" y="2697163"/>
            <a:ext cx="1074738" cy="906462"/>
          </a:xfrm>
          <a:custGeom>
            <a:avLst/>
            <a:gdLst>
              <a:gd name="T0" fmla="*/ 2147483647 w 677"/>
              <a:gd name="T1" fmla="*/ 2147483647 h 571"/>
              <a:gd name="T2" fmla="*/ 2147483647 w 677"/>
              <a:gd name="T3" fmla="*/ 2147483647 h 571"/>
              <a:gd name="T4" fmla="*/ 2147483647 w 677"/>
              <a:gd name="T5" fmla="*/ 2147483647 h 571"/>
              <a:gd name="T6" fmla="*/ 2147483647 w 677"/>
              <a:gd name="T7" fmla="*/ 2147483647 h 571"/>
              <a:gd name="T8" fmla="*/ 2147483647 w 677"/>
              <a:gd name="T9" fmla="*/ 2147483647 h 571"/>
              <a:gd name="T10" fmla="*/ 2147483647 w 677"/>
              <a:gd name="T11" fmla="*/ 2147483647 h 571"/>
              <a:gd name="T12" fmla="*/ 2147483647 w 677"/>
              <a:gd name="T13" fmla="*/ 2147483647 h 571"/>
              <a:gd name="T14" fmla="*/ 2147483647 w 677"/>
              <a:gd name="T15" fmla="*/ 2147483647 h 571"/>
              <a:gd name="T16" fmla="*/ 2147483647 w 677"/>
              <a:gd name="T17" fmla="*/ 2147483647 h 571"/>
              <a:gd name="T18" fmla="*/ 2147483647 w 677"/>
              <a:gd name="T19" fmla="*/ 2147483647 h 571"/>
              <a:gd name="T20" fmla="*/ 2147483647 w 677"/>
              <a:gd name="T21" fmla="*/ 2147483647 h 571"/>
              <a:gd name="T22" fmla="*/ 2147483647 w 677"/>
              <a:gd name="T23" fmla="*/ 2147483647 h 571"/>
              <a:gd name="T24" fmla="*/ 2147483647 w 677"/>
              <a:gd name="T25" fmla="*/ 2147483647 h 571"/>
              <a:gd name="T26" fmla="*/ 2147483647 w 677"/>
              <a:gd name="T27" fmla="*/ 2147483647 h 571"/>
              <a:gd name="T28" fmla="*/ 2147483647 w 677"/>
              <a:gd name="T29" fmla="*/ 2147483647 h 571"/>
              <a:gd name="T30" fmla="*/ 2147483647 w 677"/>
              <a:gd name="T31" fmla="*/ 2147483647 h 571"/>
              <a:gd name="T32" fmla="*/ 2147483647 w 677"/>
              <a:gd name="T33" fmla="*/ 2147483647 h 571"/>
              <a:gd name="T34" fmla="*/ 2147483647 w 677"/>
              <a:gd name="T35" fmla="*/ 2147483647 h 571"/>
              <a:gd name="T36" fmla="*/ 2147483647 w 677"/>
              <a:gd name="T37" fmla="*/ 2147483647 h 571"/>
              <a:gd name="T38" fmla="*/ 2147483647 w 677"/>
              <a:gd name="T39" fmla="*/ 2147483647 h 571"/>
              <a:gd name="T40" fmla="*/ 2147483647 w 677"/>
              <a:gd name="T41" fmla="*/ 2147483647 h 571"/>
              <a:gd name="T42" fmla="*/ 2147483647 w 677"/>
              <a:gd name="T43" fmla="*/ 2147483647 h 571"/>
              <a:gd name="T44" fmla="*/ 2147483647 w 677"/>
              <a:gd name="T45" fmla="*/ 2147483647 h 571"/>
              <a:gd name="T46" fmla="*/ 2147483647 w 677"/>
              <a:gd name="T47" fmla="*/ 2147483647 h 571"/>
              <a:gd name="T48" fmla="*/ 2147483647 w 677"/>
              <a:gd name="T49" fmla="*/ 2147483647 h 571"/>
              <a:gd name="T50" fmla="*/ 2147483647 w 677"/>
              <a:gd name="T51" fmla="*/ 2147483647 h 571"/>
              <a:gd name="T52" fmla="*/ 2147483647 w 677"/>
              <a:gd name="T53" fmla="*/ 2147483647 h 571"/>
              <a:gd name="T54" fmla="*/ 2147483647 w 677"/>
              <a:gd name="T55" fmla="*/ 2147483647 h 571"/>
              <a:gd name="T56" fmla="*/ 2147483647 w 677"/>
              <a:gd name="T57" fmla="*/ 2147483647 h 571"/>
              <a:gd name="T58" fmla="*/ 2147483647 w 677"/>
              <a:gd name="T59" fmla="*/ 2147483647 h 571"/>
              <a:gd name="T60" fmla="*/ 2147483647 w 677"/>
              <a:gd name="T61" fmla="*/ 2147483647 h 571"/>
              <a:gd name="T62" fmla="*/ 2147483647 w 677"/>
              <a:gd name="T63" fmla="*/ 2147483647 h 571"/>
              <a:gd name="T64" fmla="*/ 2147483647 w 677"/>
              <a:gd name="T65" fmla="*/ 2147483647 h 571"/>
              <a:gd name="T66" fmla="*/ 2147483647 w 677"/>
              <a:gd name="T67" fmla="*/ 2147483647 h 571"/>
              <a:gd name="T68" fmla="*/ 2147483647 w 677"/>
              <a:gd name="T69" fmla="*/ 2147483647 h 571"/>
              <a:gd name="T70" fmla="*/ 2147483647 w 677"/>
              <a:gd name="T71" fmla="*/ 2147483647 h 571"/>
              <a:gd name="T72" fmla="*/ 2147483647 w 677"/>
              <a:gd name="T73" fmla="*/ 0 h 571"/>
              <a:gd name="T74" fmla="*/ 2147483647 w 677"/>
              <a:gd name="T75" fmla="*/ 2147483647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107536" name="Freeform 19"/>
          <p:cNvSpPr>
            <a:spLocks/>
          </p:cNvSpPr>
          <p:nvPr/>
        </p:nvSpPr>
        <p:spPr bwMode="auto">
          <a:xfrm>
            <a:off x="1625600" y="2603500"/>
            <a:ext cx="1258888" cy="1042988"/>
          </a:xfrm>
          <a:custGeom>
            <a:avLst/>
            <a:gdLst>
              <a:gd name="T0" fmla="*/ 2147483647 w 793"/>
              <a:gd name="T1" fmla="*/ 2147483647 h 657"/>
              <a:gd name="T2" fmla="*/ 2147483647 w 793"/>
              <a:gd name="T3" fmla="*/ 2147483647 h 657"/>
              <a:gd name="T4" fmla="*/ 2147483647 w 793"/>
              <a:gd name="T5" fmla="*/ 2147483647 h 657"/>
              <a:gd name="T6" fmla="*/ 2147483647 w 793"/>
              <a:gd name="T7" fmla="*/ 2147483647 h 657"/>
              <a:gd name="T8" fmla="*/ 2147483647 w 793"/>
              <a:gd name="T9" fmla="*/ 2147483647 h 657"/>
              <a:gd name="T10" fmla="*/ 2147483647 w 793"/>
              <a:gd name="T11" fmla="*/ 2147483647 h 657"/>
              <a:gd name="T12" fmla="*/ 2147483647 w 793"/>
              <a:gd name="T13" fmla="*/ 2147483647 h 657"/>
              <a:gd name="T14" fmla="*/ 2147483647 w 793"/>
              <a:gd name="T15" fmla="*/ 2147483647 h 657"/>
              <a:gd name="T16" fmla="*/ 2147483647 w 793"/>
              <a:gd name="T17" fmla="*/ 2147483647 h 657"/>
              <a:gd name="T18" fmla="*/ 2147483647 w 793"/>
              <a:gd name="T19" fmla="*/ 2147483647 h 657"/>
              <a:gd name="T20" fmla="*/ 2147483647 w 793"/>
              <a:gd name="T21" fmla="*/ 2147483647 h 657"/>
              <a:gd name="T22" fmla="*/ 2147483647 w 793"/>
              <a:gd name="T23" fmla="*/ 2147483647 h 657"/>
              <a:gd name="T24" fmla="*/ 2147483647 w 793"/>
              <a:gd name="T25" fmla="*/ 2147483647 h 657"/>
              <a:gd name="T26" fmla="*/ 2147483647 w 793"/>
              <a:gd name="T27" fmla="*/ 2147483647 h 657"/>
              <a:gd name="T28" fmla="*/ 2147483647 w 793"/>
              <a:gd name="T29" fmla="*/ 2147483647 h 657"/>
              <a:gd name="T30" fmla="*/ 2147483647 w 793"/>
              <a:gd name="T31" fmla="*/ 2147483647 h 657"/>
              <a:gd name="T32" fmla="*/ 2147483647 w 793"/>
              <a:gd name="T33" fmla="*/ 2147483647 h 657"/>
              <a:gd name="T34" fmla="*/ 2147483647 w 793"/>
              <a:gd name="T35" fmla="*/ 2147483647 h 657"/>
              <a:gd name="T36" fmla="*/ 2147483647 w 793"/>
              <a:gd name="T37" fmla="*/ 2147483647 h 657"/>
              <a:gd name="T38" fmla="*/ 2147483647 w 793"/>
              <a:gd name="T39" fmla="*/ 2147483647 h 657"/>
              <a:gd name="T40" fmla="*/ 2147483647 w 793"/>
              <a:gd name="T41" fmla="*/ 2147483647 h 657"/>
              <a:gd name="T42" fmla="*/ 2147483647 w 793"/>
              <a:gd name="T43" fmla="*/ 2147483647 h 657"/>
              <a:gd name="T44" fmla="*/ 2147483647 w 793"/>
              <a:gd name="T45" fmla="*/ 2147483647 h 657"/>
              <a:gd name="T46" fmla="*/ 2147483647 w 793"/>
              <a:gd name="T47" fmla="*/ 2147483647 h 657"/>
              <a:gd name="T48" fmla="*/ 2147483647 w 793"/>
              <a:gd name="T49" fmla="*/ 2147483647 h 657"/>
              <a:gd name="T50" fmla="*/ 2147483647 w 793"/>
              <a:gd name="T51" fmla="*/ 2147483647 h 657"/>
              <a:gd name="T52" fmla="*/ 2147483647 w 793"/>
              <a:gd name="T53" fmla="*/ 2147483647 h 657"/>
              <a:gd name="T54" fmla="*/ 2147483647 w 793"/>
              <a:gd name="T55" fmla="*/ 2147483647 h 657"/>
              <a:gd name="T56" fmla="*/ 2147483647 w 793"/>
              <a:gd name="T57" fmla="*/ 2147483647 h 657"/>
              <a:gd name="T58" fmla="*/ 2147483647 w 793"/>
              <a:gd name="T59" fmla="*/ 2147483647 h 657"/>
              <a:gd name="T60" fmla="*/ 2147483647 w 793"/>
              <a:gd name="T61" fmla="*/ 2147483647 h 657"/>
              <a:gd name="T62" fmla="*/ 2147483647 w 793"/>
              <a:gd name="T63" fmla="*/ 2147483647 h 657"/>
              <a:gd name="T64" fmla="*/ 2147483647 w 793"/>
              <a:gd name="T65" fmla="*/ 2147483647 h 657"/>
              <a:gd name="T66" fmla="*/ 2147483647 w 793"/>
              <a:gd name="T67" fmla="*/ 2147483647 h 657"/>
              <a:gd name="T68" fmla="*/ 2147483647 w 793"/>
              <a:gd name="T69" fmla="*/ 2147483647 h 657"/>
              <a:gd name="T70" fmla="*/ 2147483647 w 793"/>
              <a:gd name="T71" fmla="*/ 2147483647 h 657"/>
              <a:gd name="T72" fmla="*/ 2147483647 w 793"/>
              <a:gd name="T73" fmla="*/ 2147483647 h 657"/>
              <a:gd name="T74" fmla="*/ 2147483647 w 793"/>
              <a:gd name="T75" fmla="*/ 2147483647 h 657"/>
              <a:gd name="T76" fmla="*/ 2147483647 w 793"/>
              <a:gd name="T77" fmla="*/ 2147483647 h 657"/>
              <a:gd name="T78" fmla="*/ 2147483647 w 793"/>
              <a:gd name="T79" fmla="*/ 2147483647 h 657"/>
              <a:gd name="T80" fmla="*/ 2147483647 w 793"/>
              <a:gd name="T81" fmla="*/ 2147483647 h 657"/>
              <a:gd name="T82" fmla="*/ 2147483647 w 793"/>
              <a:gd name="T83" fmla="*/ 2147483647 h 657"/>
              <a:gd name="T84" fmla="*/ 2147483647 w 793"/>
              <a:gd name="T85" fmla="*/ 2147483647 h 657"/>
              <a:gd name="T86" fmla="*/ 2147483647 w 793"/>
              <a:gd name="T87" fmla="*/ 2147483647 h 657"/>
              <a:gd name="T88" fmla="*/ 2147483647 w 793"/>
              <a:gd name="T89" fmla="*/ 2147483647 h 657"/>
              <a:gd name="T90" fmla="*/ 2147483647 w 793"/>
              <a:gd name="T91" fmla="*/ 2147483647 h 657"/>
              <a:gd name="T92" fmla="*/ 2147483647 w 793"/>
              <a:gd name="T93" fmla="*/ 2147483647 h 657"/>
              <a:gd name="T94" fmla="*/ 2147483647 w 793"/>
              <a:gd name="T95" fmla="*/ 2147483647 h 657"/>
              <a:gd name="T96" fmla="*/ 2147483647 w 793"/>
              <a:gd name="T97" fmla="*/ 2147483647 h 657"/>
              <a:gd name="T98" fmla="*/ 2147483647 w 793"/>
              <a:gd name="T99" fmla="*/ 2147483647 h 657"/>
              <a:gd name="T100" fmla="*/ 2147483647 w 793"/>
              <a:gd name="T101" fmla="*/ 2147483647 h 657"/>
              <a:gd name="T102" fmla="*/ 2147483647 w 793"/>
              <a:gd name="T103" fmla="*/ 2147483647 h 657"/>
              <a:gd name="T104" fmla="*/ 2147483647 w 793"/>
              <a:gd name="T105" fmla="*/ 2147483647 h 657"/>
              <a:gd name="T106" fmla="*/ 2147483647 w 793"/>
              <a:gd name="T107" fmla="*/ 2147483647 h 657"/>
              <a:gd name="T108" fmla="*/ 2147483647 w 793"/>
              <a:gd name="T109" fmla="*/ 2147483647 h 657"/>
              <a:gd name="T110" fmla="*/ 2147483647 w 793"/>
              <a:gd name="T111" fmla="*/ 2147483647 h 657"/>
              <a:gd name="T112" fmla="*/ 2147483647 w 793"/>
              <a:gd name="T113" fmla="*/ 2147483647 h 657"/>
              <a:gd name="T114" fmla="*/ 0 w 793"/>
              <a:gd name="T115" fmla="*/ 2147483647 h 657"/>
              <a:gd name="T116" fmla="*/ 0 w 793"/>
              <a:gd name="T117" fmla="*/ 2147483647 h 657"/>
              <a:gd name="T118" fmla="*/ 0 w 793"/>
              <a:gd name="T119" fmla="*/ 2147483647 h 657"/>
              <a:gd name="T120" fmla="*/ 0 w 793"/>
              <a:gd name="T121" fmla="*/ 2147483647 h 657"/>
              <a:gd name="T122" fmla="*/ 2147483647 w 793"/>
              <a:gd name="T123" fmla="*/ 2147483647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63892" name="Rectangle 20"/>
          <p:cNvSpPr>
            <a:spLocks noChangeArrowheads="1"/>
          </p:cNvSpPr>
          <p:nvPr/>
        </p:nvSpPr>
        <p:spPr bwMode="auto">
          <a:xfrm>
            <a:off x="1258888" y="2765425"/>
            <a:ext cx="1844675"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pitchFamily="-112" charset="0"/>
                <a:ea typeface="+mn-ea"/>
                <a:cs typeface="+mn-cs"/>
              </a:rPr>
              <a:t>A </a:t>
            </a:r>
            <a:r>
              <a:rPr lang="en-US" sz="6000">
                <a:solidFill>
                  <a:srgbClr val="51DC00"/>
                </a:solidFill>
                <a:latin typeface="Times" pitchFamily="-112" charset="0"/>
                <a:ea typeface="+mn-ea"/>
                <a:cs typeface="+mn-cs"/>
              </a:rPr>
              <a:t>R</a:t>
            </a:r>
            <a:r>
              <a:rPr lang="en-US" sz="3600">
                <a:solidFill>
                  <a:schemeClr val="tx2"/>
                </a:solidFill>
                <a:latin typeface="Times" pitchFamily="-112" charset="0"/>
                <a:ea typeface="+mn-ea"/>
                <a:cs typeface="+mn-cs"/>
              </a:rPr>
              <a:t> C</a:t>
            </a:r>
          </a:p>
        </p:txBody>
      </p:sp>
      <p:sp>
        <p:nvSpPr>
          <p:cNvPr id="107538" name="Rectangle 21"/>
          <p:cNvSpPr>
            <a:spLocks noChangeArrowheads="1"/>
          </p:cNvSpPr>
          <p:nvPr/>
        </p:nvSpPr>
        <p:spPr bwMode="auto">
          <a:xfrm>
            <a:off x="3200400" y="4930775"/>
            <a:ext cx="1452563"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ctr"/>
            <a:r>
              <a:rPr lang="en-US" b="1">
                <a:solidFill>
                  <a:schemeClr val="accent2"/>
                </a:solidFill>
                <a:latin typeface="Times" charset="0"/>
              </a:rPr>
              <a:t>අෂූර්</a:t>
            </a:r>
          </a:p>
        </p:txBody>
      </p:sp>
      <p:sp>
        <p:nvSpPr>
          <p:cNvPr id="463894" name="Rectangle 22"/>
          <p:cNvSpPr>
            <a:spLocks noChangeArrowheads="1"/>
          </p:cNvSpPr>
          <p:nvPr/>
        </p:nvSpPr>
        <p:spPr bwMode="auto">
          <a:xfrm>
            <a:off x="4811713" y="4570413"/>
            <a:ext cx="1603375" cy="515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  350        </a:t>
            </a:r>
          </a:p>
        </p:txBody>
      </p:sp>
      <p:sp>
        <p:nvSpPr>
          <p:cNvPr id="107540" name="Rectangle 23"/>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7541" name="Line 24"/>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7542" name="Line 25"/>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7543" name="Line 26"/>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7544" name="Line 27"/>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7545" name="Line 28"/>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7546" name="Line 29"/>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7547" name="Line 30"/>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7548" name="Line 31"/>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7549" name="Line 32"/>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7550" name="Rectangle 33"/>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7551" name="Rectangle 34"/>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7552" name="Rectangle 35"/>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7553" name="Rectangle 36"/>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63909" name="Rectangle 37"/>
          <p:cNvSpPr>
            <a:spLocks noChangeArrowheads="1"/>
          </p:cNvSpPr>
          <p:nvPr/>
        </p:nvSpPr>
        <p:spPr bwMode="auto">
          <a:xfrm>
            <a:off x="3173413" y="1781175"/>
            <a:ext cx="2967037" cy="515938"/>
          </a:xfrm>
          <a:prstGeom prst="rect">
            <a:avLst/>
          </a:prstGeom>
          <a:noFill/>
          <a:ln w="12700">
            <a:noFill/>
            <a:miter lim="800000"/>
            <a:headEnd/>
            <a:tailEnd/>
          </a:ln>
          <a:effectLst/>
        </p:spPr>
        <p:txBody>
          <a:bodyPr wrap="none" lIns="90487" tIns="44450" rIns="90487" bIns="44450">
            <a:spAutoFit/>
          </a:bodyPr>
          <a:lstStyle/>
          <a:p>
            <a:pPr>
              <a:defRPr/>
            </a:pPr>
            <a:r>
              <a:rPr lang="en-US" b="1">
                <a:solidFill>
                  <a:schemeClr val="accent1"/>
                </a:solidFill>
                <a:effectLst>
                  <a:outerShdw blurRad="38100" dist="38100" dir="2700000" algn="tl">
                    <a:srgbClr val="000000"/>
                  </a:outerShdw>
                </a:effectLst>
                <a:latin typeface="Times" charset="0"/>
                <a:cs typeface="MS PGothic" charset="0"/>
              </a:rPr>
              <a:t>&lt;&lt;&lt;&lt; </a:t>
            </a:r>
            <a:r>
              <a:rPr lang="en-US" b="1" i="1">
                <a:solidFill>
                  <a:schemeClr val="accent1"/>
                </a:solidFill>
                <a:effectLst>
                  <a:outerShdw blurRad="38100" dist="38100" dir="2700000" algn="tl">
                    <a:srgbClr val="000000"/>
                  </a:outerShdw>
                </a:effectLst>
                <a:latin typeface="Times" charset="0"/>
                <a:cs typeface="MS PGothic" charset="0"/>
              </a:rPr>
              <a:t>බෙදීම</a:t>
            </a:r>
            <a:r>
              <a:rPr lang="en-US" b="1">
                <a:solidFill>
                  <a:schemeClr val="accent1"/>
                </a:solidFill>
                <a:effectLst>
                  <a:outerShdw blurRad="38100" dist="38100" dir="2700000" algn="tl">
                    <a:srgbClr val="000000"/>
                  </a:outerShdw>
                </a:effectLst>
                <a:latin typeface="Times" charset="0"/>
                <a:cs typeface="MS PGothic" charset="0"/>
              </a:rPr>
              <a:t> &gt;&gt;&gt;&gt;</a:t>
            </a:r>
          </a:p>
        </p:txBody>
      </p:sp>
      <p:sp>
        <p:nvSpPr>
          <p:cNvPr id="107555" name="Line 38"/>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3912" name="Rectangle 40"/>
          <p:cNvSpPr>
            <a:spLocks noChangeArrowheads="1"/>
          </p:cNvSpPr>
          <p:nvPr/>
        </p:nvSpPr>
        <p:spPr bwMode="auto">
          <a:xfrm>
            <a:off x="4576763" y="5022850"/>
            <a:ext cx="1536700" cy="458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400" b="1">
                <a:solidFill>
                  <a:schemeClr val="accent2"/>
                </a:solidFill>
                <a:latin typeface="Times" charset="0"/>
              </a:rPr>
              <a:t>බබිලොනිය</a:t>
            </a:r>
          </a:p>
        </p:txBody>
      </p:sp>
      <p:sp>
        <p:nvSpPr>
          <p:cNvPr id="107557" name="Rectangle 44"/>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7558" name="Line 45"/>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3918" name="Rectangle 46"/>
          <p:cNvSpPr>
            <a:spLocks noChangeArrowheads="1"/>
          </p:cNvSpPr>
          <p:nvPr/>
        </p:nvSpPr>
        <p:spPr bwMode="auto">
          <a:xfrm>
            <a:off x="3198813" y="3635375"/>
            <a:ext cx="2973387" cy="520700"/>
          </a:xfrm>
          <a:prstGeom prst="rect">
            <a:avLst/>
          </a:prstGeom>
          <a:noFill/>
          <a:ln w="12700">
            <a:noFill/>
            <a:miter lim="800000"/>
            <a:headEnd/>
            <a:tailEnd/>
          </a:ln>
          <a:effectLst/>
        </p:spPr>
        <p:txBody>
          <a:bodyPr wrap="none" lIns="90487" tIns="44450" rIns="90487" bIns="44450">
            <a:spAutoFit/>
          </a:bodyPr>
          <a:lstStyle/>
          <a:p>
            <a:pPr>
              <a:defRPr/>
            </a:pPr>
            <a:r>
              <a:rPr lang="en-US" b="1" i="1">
                <a:solidFill>
                  <a:schemeClr val="accent1"/>
                </a:solidFill>
                <a:effectLst>
                  <a:outerShdw blurRad="38100" dist="38100" dir="2700000" algn="tl">
                    <a:srgbClr val="000000"/>
                  </a:outerShdw>
                </a:effectLst>
                <a:latin typeface="Times" charset="0"/>
                <a:cs typeface="MS PGothic" charset="0"/>
              </a:rPr>
              <a:t>අනාගතවක්තෘවරුන්</a:t>
            </a:r>
          </a:p>
        </p:txBody>
      </p:sp>
      <p:sp>
        <p:nvSpPr>
          <p:cNvPr id="107560" name="Rectangle 49"/>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10             2</a:t>
            </a:r>
          </a:p>
        </p:txBody>
      </p:sp>
      <p:sp>
        <p:nvSpPr>
          <p:cNvPr id="107561" name="Rectangle 50"/>
          <p:cNvSpPr>
            <a:spLocks noChangeArrowheads="1"/>
          </p:cNvSpPr>
          <p:nvPr/>
        </p:nvSpPr>
        <p:spPr bwMode="auto">
          <a:xfrm>
            <a:off x="3033713" y="2246313"/>
            <a:ext cx="3898900" cy="515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b="1">
                <a:solidFill>
                  <a:schemeClr val="bg2"/>
                </a:solidFill>
                <a:latin typeface="Times" charset="0"/>
              </a:rPr>
              <a:t> උතුර </a:t>
            </a:r>
            <a:r>
              <a:rPr lang="en-AU" b="1">
                <a:solidFill>
                  <a:schemeClr val="bg2"/>
                </a:solidFill>
                <a:latin typeface="Times" charset="0"/>
              </a:rPr>
              <a:t>        </a:t>
            </a:r>
            <a:r>
              <a:rPr lang="en-US" b="1">
                <a:solidFill>
                  <a:schemeClr val="bg2"/>
                </a:solidFill>
                <a:latin typeface="Times" charset="0"/>
              </a:rPr>
              <a:t>දකුණ</a:t>
            </a:r>
          </a:p>
        </p:txBody>
      </p:sp>
      <p:sp>
        <p:nvSpPr>
          <p:cNvPr id="107562" name="Rectangle 51"/>
          <p:cNvSpPr>
            <a:spLocks noChangeArrowheads="1"/>
          </p:cNvSpPr>
          <p:nvPr/>
        </p:nvSpPr>
        <p:spPr bwMode="auto">
          <a:xfrm>
            <a:off x="3143250" y="2746375"/>
            <a:ext cx="2487613"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ඉශ්‍රායෙලය</a:t>
            </a:r>
            <a:r>
              <a:rPr lang="en-AU" b="1">
                <a:solidFill>
                  <a:schemeClr val="bg2"/>
                </a:solidFill>
                <a:latin typeface="Times" charset="0"/>
              </a:rPr>
              <a:t>   </a:t>
            </a:r>
            <a:r>
              <a:rPr lang="en-US" b="1">
                <a:solidFill>
                  <a:schemeClr val="bg2"/>
                </a:solidFill>
                <a:latin typeface="Times" charset="0"/>
              </a:rPr>
              <a:t>යූදා</a:t>
            </a:r>
          </a:p>
        </p:txBody>
      </p:sp>
      <p:sp>
        <p:nvSpPr>
          <p:cNvPr id="463952" name="Rectangle 80"/>
          <p:cNvSpPr>
            <a:spLocks noChangeArrowheads="1"/>
          </p:cNvSpPr>
          <p:nvPr/>
        </p:nvSpPr>
        <p:spPr bwMode="auto">
          <a:xfrm>
            <a:off x="77724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charset="0"/>
              <a:cs typeface="MS PGothic" charset="0"/>
            </a:endParaRPr>
          </a:p>
        </p:txBody>
      </p:sp>
      <p:sp>
        <p:nvSpPr>
          <p:cNvPr id="107564" name="Text Box 136"/>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grpSp>
        <p:nvGrpSpPr>
          <p:cNvPr id="107565" name="Group 138"/>
          <p:cNvGrpSpPr>
            <a:grpSpLocks/>
          </p:cNvGrpSpPr>
          <p:nvPr/>
        </p:nvGrpSpPr>
        <p:grpSpPr bwMode="auto">
          <a:xfrm>
            <a:off x="8018463" y="3436938"/>
            <a:ext cx="981075" cy="1843087"/>
            <a:chOff x="5051" y="2165"/>
            <a:chExt cx="618" cy="1161"/>
          </a:xfrm>
        </p:grpSpPr>
        <p:grpSp>
          <p:nvGrpSpPr>
            <p:cNvPr id="107589" name="Group 139"/>
            <p:cNvGrpSpPr>
              <a:grpSpLocks/>
            </p:cNvGrpSpPr>
            <p:nvPr/>
          </p:nvGrpSpPr>
          <p:grpSpPr bwMode="auto">
            <a:xfrm>
              <a:off x="5051" y="2165"/>
              <a:ext cx="618" cy="1161"/>
              <a:chOff x="5051" y="2165"/>
              <a:chExt cx="618" cy="1161"/>
            </a:xfrm>
          </p:grpSpPr>
          <p:sp>
            <p:nvSpPr>
              <p:cNvPr id="107591" name="Freeform 14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07592" name="AutoShape 14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07593" name="Rectangle 14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07594" name="Line 14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7595" name="Rectangle 14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7596" name="Rectangle 14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7597" name="Line 14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7598" name="Line 14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7599" name="Line 14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7600" name="Line 14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7601" name="Line 15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7602" name="Line 15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7603" name="Line 15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7604" name="Line 15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7605" name="Line 15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7606" name="Line 15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7607" name="Rectangle 156"/>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Times" charset="0"/>
                  </a:rPr>
                  <a:t> රාජකීය</a:t>
                </a:r>
              </a:p>
            </p:txBody>
          </p:sp>
        </p:grpSp>
        <p:sp>
          <p:nvSpPr>
            <p:cNvPr id="107590" name="Rectangle 157"/>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64030" name="Rectangle 158"/>
          <p:cNvSpPr>
            <a:spLocks noChangeArrowheads="1"/>
          </p:cNvSpPr>
          <p:nvPr/>
        </p:nvSpPr>
        <p:spPr bwMode="auto">
          <a:xfrm>
            <a:off x="8051800" y="3789363"/>
            <a:ext cx="828675" cy="228600"/>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cs typeface="MS PGothic" charset="0"/>
              </a:rPr>
              <a:t> ••• </a:t>
            </a:r>
            <a:r>
              <a:rPr lang="en-US" sz="900" b="1" i="1">
                <a:solidFill>
                  <a:schemeClr val="accent1"/>
                </a:solidFill>
                <a:effectLst>
                  <a:outerShdw blurRad="38100" dist="38100" dir="2700000" algn="tl">
                    <a:srgbClr val="000000"/>
                  </a:outerShdw>
                </a:effectLst>
                <a:latin typeface="Times" charset="0"/>
                <a:cs typeface="MS PGothic" charset="0"/>
              </a:rPr>
              <a:t>බෙදීම</a:t>
            </a:r>
            <a:r>
              <a:rPr lang="en-US" sz="900" b="1">
                <a:solidFill>
                  <a:schemeClr val="accent1"/>
                </a:solidFill>
                <a:effectLst>
                  <a:outerShdw blurRad="38100" dist="38100" dir="2700000" algn="tl">
                    <a:srgbClr val="000000"/>
                  </a:outerShdw>
                </a:effectLst>
                <a:latin typeface="Times" charset="0"/>
                <a:cs typeface="MS PGothic" charset="0"/>
              </a:rPr>
              <a:t> </a:t>
            </a:r>
            <a:r>
              <a:rPr lang="en-US" sz="900" b="1">
                <a:solidFill>
                  <a:srgbClr val="000000"/>
                </a:solidFill>
                <a:effectLst>
                  <a:outerShdw blurRad="38100" dist="38100" dir="2700000" algn="tl">
                    <a:srgbClr val="FFFFFF"/>
                  </a:outerShdw>
                </a:effectLst>
                <a:latin typeface="Helvetica" charset="0"/>
                <a:cs typeface="MS PGothic" charset="0"/>
              </a:rPr>
              <a:t>••• </a:t>
            </a:r>
          </a:p>
        </p:txBody>
      </p:sp>
      <p:sp>
        <p:nvSpPr>
          <p:cNvPr id="107567" name="Rectangle 159"/>
          <p:cNvSpPr>
            <a:spLocks noChangeArrowheads="1"/>
          </p:cNvSpPr>
          <p:nvPr/>
        </p:nvSpPr>
        <p:spPr bwMode="auto">
          <a:xfrm>
            <a:off x="8032750" y="3973513"/>
            <a:ext cx="936625" cy="211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North       South</a:t>
            </a:r>
          </a:p>
        </p:txBody>
      </p:sp>
      <p:sp>
        <p:nvSpPr>
          <p:cNvPr id="464032" name="Rectangle 160"/>
          <p:cNvSpPr>
            <a:spLocks noChangeArrowheads="1"/>
          </p:cNvSpPr>
          <p:nvPr/>
        </p:nvSpPr>
        <p:spPr bwMode="auto">
          <a:xfrm>
            <a:off x="8002588" y="4483100"/>
            <a:ext cx="979487" cy="212725"/>
          </a:xfrm>
          <a:prstGeom prst="rect">
            <a:avLst/>
          </a:prstGeom>
          <a:noFill/>
          <a:ln w="12700">
            <a:noFill/>
            <a:miter lim="800000"/>
            <a:headEnd/>
            <a:tailEnd/>
          </a:ln>
          <a:effectLst/>
        </p:spPr>
        <p:txBody>
          <a:bodyPr wrap="none" lIns="90487" tIns="44450" rIns="90487" bIns="44450">
            <a:spAutoFit/>
          </a:bodyPr>
          <a:lstStyle/>
          <a:p>
            <a:pPr>
              <a:defRPr/>
            </a:pPr>
            <a:r>
              <a:rPr lang="en-US" sz="800" b="1" i="1">
                <a:solidFill>
                  <a:srgbClr val="000000"/>
                </a:solidFill>
                <a:effectLst>
                  <a:outerShdw blurRad="38100" dist="38100" dir="2700000" algn="tl">
                    <a:srgbClr val="FFFFFF"/>
                  </a:outerShdw>
                </a:effectLst>
                <a:latin typeface="Times" charset="0"/>
                <a:cs typeface="MS PGothic" charset="0"/>
              </a:rPr>
              <a:t>අනාගතවක්තෘවරුන්</a:t>
            </a:r>
          </a:p>
        </p:txBody>
      </p:sp>
      <p:sp>
        <p:nvSpPr>
          <p:cNvPr id="107569" name="Rectangle 161"/>
          <p:cNvSpPr>
            <a:spLocks noChangeArrowheads="1"/>
          </p:cNvSpPr>
          <p:nvPr/>
        </p:nvSpPr>
        <p:spPr bwMode="auto">
          <a:xfrm>
            <a:off x="8107363" y="4838700"/>
            <a:ext cx="604837"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200        </a:t>
            </a:r>
          </a:p>
        </p:txBody>
      </p:sp>
      <p:sp>
        <p:nvSpPr>
          <p:cNvPr id="107570" name="Rectangle 162"/>
          <p:cNvSpPr>
            <a:spLocks noChangeArrowheads="1"/>
          </p:cNvSpPr>
          <p:nvPr/>
        </p:nvSpPr>
        <p:spPr bwMode="auto">
          <a:xfrm>
            <a:off x="8031163" y="5003800"/>
            <a:ext cx="633412"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Assyria   </a:t>
            </a:r>
          </a:p>
        </p:txBody>
      </p:sp>
      <p:sp>
        <p:nvSpPr>
          <p:cNvPr id="107571" name="Rectangle 163"/>
          <p:cNvSpPr>
            <a:spLocks noChangeArrowheads="1"/>
          </p:cNvSpPr>
          <p:nvPr/>
        </p:nvSpPr>
        <p:spPr bwMode="auto">
          <a:xfrm>
            <a:off x="8026400" y="4672013"/>
            <a:ext cx="887413" cy="211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grpSp>
        <p:nvGrpSpPr>
          <p:cNvPr id="107572" name="Group 164"/>
          <p:cNvGrpSpPr>
            <a:grpSpLocks/>
          </p:cNvGrpSpPr>
          <p:nvPr/>
        </p:nvGrpSpPr>
        <p:grpSpPr bwMode="auto">
          <a:xfrm>
            <a:off x="8061325" y="4151313"/>
            <a:ext cx="931863" cy="377825"/>
            <a:chOff x="5078" y="2615"/>
            <a:chExt cx="587" cy="238"/>
          </a:xfrm>
        </p:grpSpPr>
        <p:sp>
          <p:nvSpPr>
            <p:cNvPr id="107586" name="Rectangle 165"/>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Israel</a:t>
              </a:r>
            </a:p>
          </p:txBody>
        </p:sp>
        <p:sp>
          <p:nvSpPr>
            <p:cNvPr id="107587" name="Rectangle 166"/>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107588" name="Rectangle 167"/>
            <p:cNvSpPr>
              <a:spLocks noChangeArrowheads="1"/>
            </p:cNvSpPr>
            <p:nvPr/>
          </p:nvSpPr>
          <p:spPr bwMode="auto">
            <a:xfrm>
              <a:off x="5105" y="2720"/>
              <a:ext cx="470"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107573" name="Rectangle 168"/>
          <p:cNvSpPr>
            <a:spLocks noChangeArrowheads="1"/>
          </p:cNvSpPr>
          <p:nvPr/>
        </p:nvSpPr>
        <p:spPr bwMode="auto">
          <a:xfrm>
            <a:off x="8420100" y="4994275"/>
            <a:ext cx="581025"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Babylon</a:t>
            </a:r>
          </a:p>
        </p:txBody>
      </p:sp>
      <p:sp>
        <p:nvSpPr>
          <p:cNvPr id="107574" name="Rectangle 169"/>
          <p:cNvSpPr>
            <a:spLocks noChangeArrowheads="1"/>
          </p:cNvSpPr>
          <p:nvPr/>
        </p:nvSpPr>
        <p:spPr bwMode="auto">
          <a:xfrm>
            <a:off x="8537575" y="4837113"/>
            <a:ext cx="350838" cy="211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464042" name="Rectangle 170"/>
          <p:cNvSpPr>
            <a:spLocks noChangeArrowheads="1"/>
          </p:cNvSpPr>
          <p:nvPr/>
        </p:nvSpPr>
        <p:spPr bwMode="auto">
          <a:xfrm>
            <a:off x="812641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50</a:t>
            </a:r>
          </a:p>
        </p:txBody>
      </p:sp>
      <p:sp>
        <p:nvSpPr>
          <p:cNvPr id="107576" name="Text Box 171"/>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463913" name="Oval 41"/>
          <p:cNvSpPr>
            <a:spLocks noChangeArrowheads="1"/>
          </p:cNvSpPr>
          <p:nvPr/>
        </p:nvSpPr>
        <p:spPr bwMode="auto">
          <a:xfrm>
            <a:off x="4552950" y="4565650"/>
            <a:ext cx="1676400" cy="1041400"/>
          </a:xfrm>
          <a:prstGeom prst="ellipse">
            <a:avLst/>
          </a:prstGeom>
          <a:noFill/>
          <a:ln w="76200">
            <a:solidFill>
              <a:srgbClr val="F8131B"/>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cs typeface="MS PGothic" charset="0"/>
            </a:endParaRPr>
          </a:p>
        </p:txBody>
      </p:sp>
      <p:sp>
        <p:nvSpPr>
          <p:cNvPr id="464073" name="Text Box 201"/>
          <p:cNvSpPr txBox="1">
            <a:spLocks noChangeArrowheads="1"/>
          </p:cNvSpPr>
          <p:nvPr/>
        </p:nvSpPr>
        <p:spPr bwMode="auto">
          <a:xfrm>
            <a:off x="6326188" y="1462088"/>
            <a:ext cx="863600" cy="579437"/>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p>
            <a:pPr>
              <a:spcBef>
                <a:spcPct val="50000"/>
              </a:spcBef>
              <a:defRPr/>
            </a:pPr>
            <a:r>
              <a:rPr lang="en-US" sz="3200" b="1" i="1">
                <a:solidFill>
                  <a:schemeClr val="tx1"/>
                </a:solidFill>
                <a:latin typeface="Kosher-Normal" pitchFamily="-112" charset="0"/>
                <a:ea typeface="+mn-ea"/>
                <a:cs typeface="+mn-cs"/>
              </a:rPr>
              <a:t>DC</a:t>
            </a:r>
          </a:p>
        </p:txBody>
      </p:sp>
      <p:sp>
        <p:nvSpPr>
          <p:cNvPr id="464074" name="Text Box 202"/>
          <p:cNvSpPr txBox="1">
            <a:spLocks noChangeArrowheads="1"/>
          </p:cNvSpPr>
          <p:nvPr/>
        </p:nvSpPr>
        <p:spPr bwMode="auto">
          <a:xfrm>
            <a:off x="6318250" y="3533775"/>
            <a:ext cx="863600" cy="579438"/>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p>
            <a:pPr>
              <a:spcBef>
                <a:spcPct val="50000"/>
              </a:spcBef>
              <a:defRPr/>
            </a:pPr>
            <a:r>
              <a:rPr lang="en-US" sz="3200" b="1" i="1">
                <a:solidFill>
                  <a:schemeClr val="tx1"/>
                </a:solidFill>
                <a:latin typeface="Kosher-Normal" pitchFamily="-112" charset="0"/>
                <a:ea typeface="+mn-ea"/>
                <a:cs typeface="+mn-cs"/>
              </a:rPr>
              <a:t>NC</a:t>
            </a:r>
          </a:p>
        </p:txBody>
      </p:sp>
      <p:grpSp>
        <p:nvGrpSpPr>
          <p:cNvPr id="107580" name="Group 108"/>
          <p:cNvGrpSpPr>
            <a:grpSpLocks/>
          </p:cNvGrpSpPr>
          <p:nvPr/>
        </p:nvGrpSpPr>
        <p:grpSpPr bwMode="auto">
          <a:xfrm>
            <a:off x="519113" y="117475"/>
            <a:ext cx="854075" cy="1720850"/>
            <a:chOff x="519113" y="312738"/>
            <a:chExt cx="854075" cy="1910769"/>
          </a:xfrm>
        </p:grpSpPr>
        <p:sp>
          <p:nvSpPr>
            <p:cNvPr id="110" name="Rectangle 109"/>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cs typeface="MS PGothic" charset="0"/>
                </a:rPr>
                <a:t>7</a:t>
              </a:r>
              <a:endParaRPr lang="en-US">
                <a:cs typeface="MS PGothic" charset="0"/>
              </a:endParaRPr>
            </a:p>
          </p:txBody>
        </p:sp>
        <p:sp>
          <p:nvSpPr>
            <p:cNvPr id="111"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464044" name="Rectangle 172"/>
          <p:cNvSpPr>
            <a:spLocks noChangeArrowheads="1"/>
          </p:cNvSpPr>
          <p:nvPr/>
        </p:nvSpPr>
        <p:spPr bwMode="auto">
          <a:xfrm>
            <a:off x="6243638" y="4314825"/>
            <a:ext cx="1604962" cy="704850"/>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defRPr/>
            </a:pPr>
            <a:r>
              <a:rPr lang="en-US" sz="2000" b="1" i="1">
                <a:solidFill>
                  <a:schemeClr val="tx1"/>
                </a:solidFill>
                <a:latin typeface="Helvetica" charset="0"/>
                <a:cs typeface="MS PGothic" charset="0"/>
              </a:rPr>
              <a:t>යෙරමියා</a:t>
            </a:r>
            <a:r>
              <a:rPr lang="en-AU" sz="2000" b="1" i="1">
                <a:solidFill>
                  <a:schemeClr val="tx1"/>
                </a:solidFill>
                <a:latin typeface="Helvetica" charset="0"/>
                <a:cs typeface="MS PGothic" charset="0"/>
              </a:rPr>
              <a:t>  </a:t>
            </a:r>
            <a:r>
              <a:rPr lang="en-US" sz="2000" b="1" i="1">
                <a:solidFill>
                  <a:schemeClr val="tx1"/>
                </a:solidFill>
                <a:latin typeface="Helvetica" charset="0"/>
                <a:cs typeface="MS PGothic" charset="0"/>
              </a:rPr>
              <a:t> 31: 31-33</a:t>
            </a:r>
          </a:p>
        </p:txBody>
      </p:sp>
      <p:sp>
        <p:nvSpPr>
          <p:cNvPr id="464045" name="Rectangle 173"/>
          <p:cNvSpPr>
            <a:spLocks noChangeArrowheads="1"/>
          </p:cNvSpPr>
          <p:nvPr/>
        </p:nvSpPr>
        <p:spPr bwMode="auto">
          <a:xfrm>
            <a:off x="6188075" y="2247900"/>
            <a:ext cx="2922588" cy="9509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b="1" i="1">
                <a:solidFill>
                  <a:schemeClr val="tx1"/>
                </a:solidFill>
                <a:latin typeface="Helvetica" charset="0"/>
                <a:cs typeface="MS PGothic" charset="0"/>
              </a:rPr>
              <a:t>2 සාමුවෙල් 7:4-16</a:t>
            </a:r>
          </a:p>
          <a:p>
            <a:pPr>
              <a:defRPr/>
            </a:pPr>
            <a:r>
              <a:rPr lang="en-US" b="1" i="1">
                <a:solidFill>
                  <a:schemeClr val="tx1"/>
                </a:solidFill>
                <a:latin typeface="Helvetica" charset="0"/>
                <a:cs typeface="MS PGothic" charset="0"/>
              </a:rPr>
              <a:t>1 ලේකම් 17:3-15</a:t>
            </a:r>
          </a:p>
        </p:txBody>
      </p:sp>
      <p:sp>
        <p:nvSpPr>
          <p:cNvPr id="2" name="Title 1"/>
          <p:cNvSpPr>
            <a:spLocks noGrp="1"/>
          </p:cNvSpPr>
          <p:nvPr>
            <p:ph type="title" idx="4294967295"/>
          </p:nvPr>
        </p:nvSpPr>
        <p:spPr>
          <a:xfrm>
            <a:off x="1962150" y="-12700"/>
            <a:ext cx="3092450" cy="338138"/>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latin typeface="Comic Sans MS" charset="0"/>
              </a:rPr>
              <a:t>2 රාජාවලිය</a:t>
            </a:r>
            <a:r>
              <a:rPr lang="en-AU" sz="1600" b="1">
                <a:solidFill>
                  <a:schemeClr val="tx1"/>
                </a:solidFill>
                <a:latin typeface="Comic Sans MS" charset="0"/>
              </a:rPr>
              <a:t> </a:t>
            </a:r>
            <a:r>
              <a:rPr lang="en-US" sz="1600" b="1">
                <a:solidFill>
                  <a:schemeClr val="tx1"/>
                </a:solidFill>
                <a:latin typeface="Comic Sans MS" charset="0"/>
              </a:rPr>
              <a:t>25</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2" fill="hold" grpId="0" nodeType="withEffect">
                                  <p:stCondLst>
                                    <p:cond delay="0"/>
                                  </p:stCondLst>
                                  <p:childTnLst>
                                    <p:set>
                                      <p:cBhvr>
                                        <p:cTn id="6" dur="1" fill="hold">
                                          <p:stCondLst>
                                            <p:cond delay="0"/>
                                          </p:stCondLst>
                                        </p:cTn>
                                        <p:tgtEl>
                                          <p:spTgt spid="463894"/>
                                        </p:tgtEl>
                                        <p:attrNameLst>
                                          <p:attrName>style.visibility</p:attrName>
                                        </p:attrNameLst>
                                      </p:cBhvr>
                                      <p:to>
                                        <p:strVal val="visible"/>
                                      </p:to>
                                    </p:set>
                                    <p:anim calcmode="lin" valueType="num">
                                      <p:cBhvr>
                                        <p:cTn id="7" dur="500" fill="hold"/>
                                        <p:tgtEl>
                                          <p:spTgt spid="463894"/>
                                        </p:tgtEl>
                                        <p:attrNameLst>
                                          <p:attrName>ppt_x</p:attrName>
                                        </p:attrNameLst>
                                      </p:cBhvr>
                                      <p:tavLst>
                                        <p:tav tm="0">
                                          <p:val>
                                            <p:strVal val="#ppt_x+#ppt_w/2"/>
                                          </p:val>
                                        </p:tav>
                                        <p:tav tm="100000">
                                          <p:val>
                                            <p:strVal val="#ppt_x"/>
                                          </p:val>
                                        </p:tav>
                                      </p:tavLst>
                                    </p:anim>
                                    <p:anim calcmode="lin" valueType="num">
                                      <p:cBhvr>
                                        <p:cTn id="8" dur="500" fill="hold"/>
                                        <p:tgtEl>
                                          <p:spTgt spid="463894"/>
                                        </p:tgtEl>
                                        <p:attrNameLst>
                                          <p:attrName>ppt_y</p:attrName>
                                        </p:attrNameLst>
                                      </p:cBhvr>
                                      <p:tavLst>
                                        <p:tav tm="0">
                                          <p:val>
                                            <p:strVal val="#ppt_y"/>
                                          </p:val>
                                        </p:tav>
                                        <p:tav tm="100000">
                                          <p:val>
                                            <p:strVal val="#ppt_y"/>
                                          </p:val>
                                        </p:tav>
                                      </p:tavLst>
                                    </p:anim>
                                    <p:anim calcmode="lin" valueType="num">
                                      <p:cBhvr>
                                        <p:cTn id="9" dur="500" fill="hold"/>
                                        <p:tgtEl>
                                          <p:spTgt spid="463894"/>
                                        </p:tgtEl>
                                        <p:attrNameLst>
                                          <p:attrName>ppt_w</p:attrName>
                                        </p:attrNameLst>
                                      </p:cBhvr>
                                      <p:tavLst>
                                        <p:tav tm="0">
                                          <p:val>
                                            <p:fltVal val="0"/>
                                          </p:val>
                                        </p:tav>
                                        <p:tav tm="100000">
                                          <p:val>
                                            <p:strVal val="#ppt_w"/>
                                          </p:val>
                                        </p:tav>
                                      </p:tavLst>
                                    </p:anim>
                                    <p:anim calcmode="lin" valueType="num">
                                      <p:cBhvr>
                                        <p:cTn id="10" dur="500" fill="hold"/>
                                        <p:tgtEl>
                                          <p:spTgt spid="463894"/>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7" presetClass="entr" presetSubtype="2" fill="hold" grpId="0" nodeType="afterEffect">
                                  <p:stCondLst>
                                    <p:cond delay="100"/>
                                  </p:stCondLst>
                                  <p:childTnLst>
                                    <p:set>
                                      <p:cBhvr>
                                        <p:cTn id="13" dur="1" fill="hold">
                                          <p:stCondLst>
                                            <p:cond delay="0"/>
                                          </p:stCondLst>
                                        </p:cTn>
                                        <p:tgtEl>
                                          <p:spTgt spid="463912"/>
                                        </p:tgtEl>
                                        <p:attrNameLst>
                                          <p:attrName>style.visibility</p:attrName>
                                        </p:attrNameLst>
                                      </p:cBhvr>
                                      <p:to>
                                        <p:strVal val="visible"/>
                                      </p:to>
                                    </p:set>
                                    <p:anim calcmode="lin" valueType="num">
                                      <p:cBhvr>
                                        <p:cTn id="14" dur="500" fill="hold"/>
                                        <p:tgtEl>
                                          <p:spTgt spid="463912"/>
                                        </p:tgtEl>
                                        <p:attrNameLst>
                                          <p:attrName>ppt_x</p:attrName>
                                        </p:attrNameLst>
                                      </p:cBhvr>
                                      <p:tavLst>
                                        <p:tav tm="0">
                                          <p:val>
                                            <p:strVal val="#ppt_x+#ppt_w/2"/>
                                          </p:val>
                                        </p:tav>
                                        <p:tav tm="100000">
                                          <p:val>
                                            <p:strVal val="#ppt_x"/>
                                          </p:val>
                                        </p:tav>
                                      </p:tavLst>
                                    </p:anim>
                                    <p:anim calcmode="lin" valueType="num">
                                      <p:cBhvr>
                                        <p:cTn id="15" dur="500" fill="hold"/>
                                        <p:tgtEl>
                                          <p:spTgt spid="463912"/>
                                        </p:tgtEl>
                                        <p:attrNameLst>
                                          <p:attrName>ppt_y</p:attrName>
                                        </p:attrNameLst>
                                      </p:cBhvr>
                                      <p:tavLst>
                                        <p:tav tm="0">
                                          <p:val>
                                            <p:strVal val="#ppt_y"/>
                                          </p:val>
                                        </p:tav>
                                        <p:tav tm="100000">
                                          <p:val>
                                            <p:strVal val="#ppt_y"/>
                                          </p:val>
                                        </p:tav>
                                      </p:tavLst>
                                    </p:anim>
                                    <p:anim calcmode="lin" valueType="num">
                                      <p:cBhvr>
                                        <p:cTn id="16" dur="500" fill="hold"/>
                                        <p:tgtEl>
                                          <p:spTgt spid="463912"/>
                                        </p:tgtEl>
                                        <p:attrNameLst>
                                          <p:attrName>ppt_w</p:attrName>
                                        </p:attrNameLst>
                                      </p:cBhvr>
                                      <p:tavLst>
                                        <p:tav tm="0">
                                          <p:val>
                                            <p:fltVal val="0"/>
                                          </p:val>
                                        </p:tav>
                                        <p:tav tm="100000">
                                          <p:val>
                                            <p:strVal val="#ppt_w"/>
                                          </p:val>
                                        </p:tav>
                                      </p:tavLst>
                                    </p:anim>
                                    <p:anim calcmode="lin" valueType="num">
                                      <p:cBhvr>
                                        <p:cTn id="17" dur="500" fill="hold"/>
                                        <p:tgtEl>
                                          <p:spTgt spid="463912"/>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1100"/>
                            </p:stCondLst>
                            <p:childTnLst>
                              <p:par>
                                <p:cTn id="19" presetID="17" presetClass="entr" presetSubtype="2" fill="hold" grpId="0" nodeType="afterEffect">
                                  <p:stCondLst>
                                    <p:cond delay="100"/>
                                  </p:stCondLst>
                                  <p:childTnLst>
                                    <p:set>
                                      <p:cBhvr>
                                        <p:cTn id="20" dur="1" fill="hold">
                                          <p:stCondLst>
                                            <p:cond delay="0"/>
                                          </p:stCondLst>
                                        </p:cTn>
                                        <p:tgtEl>
                                          <p:spTgt spid="463913"/>
                                        </p:tgtEl>
                                        <p:attrNameLst>
                                          <p:attrName>style.visibility</p:attrName>
                                        </p:attrNameLst>
                                      </p:cBhvr>
                                      <p:to>
                                        <p:strVal val="visible"/>
                                      </p:to>
                                    </p:set>
                                    <p:anim calcmode="lin" valueType="num">
                                      <p:cBhvr>
                                        <p:cTn id="21" dur="500" fill="hold"/>
                                        <p:tgtEl>
                                          <p:spTgt spid="463913"/>
                                        </p:tgtEl>
                                        <p:attrNameLst>
                                          <p:attrName>ppt_x</p:attrName>
                                        </p:attrNameLst>
                                      </p:cBhvr>
                                      <p:tavLst>
                                        <p:tav tm="0">
                                          <p:val>
                                            <p:strVal val="#ppt_x+#ppt_w/2"/>
                                          </p:val>
                                        </p:tav>
                                        <p:tav tm="100000">
                                          <p:val>
                                            <p:strVal val="#ppt_x"/>
                                          </p:val>
                                        </p:tav>
                                      </p:tavLst>
                                    </p:anim>
                                    <p:anim calcmode="lin" valueType="num">
                                      <p:cBhvr>
                                        <p:cTn id="22" dur="500" fill="hold"/>
                                        <p:tgtEl>
                                          <p:spTgt spid="463913"/>
                                        </p:tgtEl>
                                        <p:attrNameLst>
                                          <p:attrName>ppt_y</p:attrName>
                                        </p:attrNameLst>
                                      </p:cBhvr>
                                      <p:tavLst>
                                        <p:tav tm="0">
                                          <p:val>
                                            <p:strVal val="#ppt_y"/>
                                          </p:val>
                                        </p:tav>
                                        <p:tav tm="100000">
                                          <p:val>
                                            <p:strVal val="#ppt_y"/>
                                          </p:val>
                                        </p:tav>
                                      </p:tavLst>
                                    </p:anim>
                                    <p:anim calcmode="lin" valueType="num">
                                      <p:cBhvr>
                                        <p:cTn id="23" dur="500" fill="hold"/>
                                        <p:tgtEl>
                                          <p:spTgt spid="463913"/>
                                        </p:tgtEl>
                                        <p:attrNameLst>
                                          <p:attrName>ppt_w</p:attrName>
                                        </p:attrNameLst>
                                      </p:cBhvr>
                                      <p:tavLst>
                                        <p:tav tm="0">
                                          <p:val>
                                            <p:fltVal val="0"/>
                                          </p:val>
                                        </p:tav>
                                        <p:tav tm="100000">
                                          <p:val>
                                            <p:strVal val="#ppt_w"/>
                                          </p:val>
                                        </p:tav>
                                      </p:tavLst>
                                    </p:anim>
                                    <p:anim calcmode="lin" valueType="num">
                                      <p:cBhvr>
                                        <p:cTn id="24" dur="500" fill="hold"/>
                                        <p:tgtEl>
                                          <p:spTgt spid="4639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3894" grpId="0" autoUpdateAnimBg="0"/>
      <p:bldP spid="463912" grpId="0" autoUpdateAnimBg="0"/>
      <p:bldP spid="46391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noChangeArrowheads="1"/>
          </p:cNvSpPr>
          <p:nvPr/>
        </p:nvSpPr>
        <p:spPr bwMode="auto">
          <a:xfrm>
            <a:off x="1574800" y="8763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p>
        </p:txBody>
      </p:sp>
      <p:sp>
        <p:nvSpPr>
          <p:cNvPr id="109570"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6490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109572"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9573"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9574"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64904"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ER</a:t>
            </a:r>
          </a:p>
        </p:txBody>
      </p:sp>
      <p:sp>
        <p:nvSpPr>
          <p:cNvPr id="109576"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64906"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PG</a:t>
            </a:r>
          </a:p>
        </p:txBody>
      </p:sp>
      <p:sp>
        <p:nvSpPr>
          <p:cNvPr id="109578"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9579"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9580"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64910"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SG</a:t>
            </a:r>
          </a:p>
        </p:txBody>
      </p:sp>
      <p:sp>
        <p:nvSpPr>
          <p:cNvPr id="464911"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RS</a:t>
            </a:r>
          </a:p>
        </p:txBody>
      </p:sp>
      <p:sp>
        <p:nvSpPr>
          <p:cNvPr id="464912"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MS</a:t>
            </a:r>
          </a:p>
        </p:txBody>
      </p:sp>
      <p:sp>
        <p:nvSpPr>
          <p:cNvPr id="109584"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9585"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9586"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4916" name="Rectangle 20"/>
          <p:cNvSpPr>
            <a:spLocks noChangeArrowheads="1"/>
          </p:cNvSpPr>
          <p:nvPr/>
        </p:nvSpPr>
        <p:spPr bwMode="auto">
          <a:xfrm>
            <a:off x="76200" y="304800"/>
            <a:ext cx="2825750" cy="10747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200" b="1">
                <a:solidFill>
                  <a:schemeClr val="tx2"/>
                </a:solidFill>
                <a:latin typeface="Times" charset="0"/>
                <a:cs typeface="MS PGothic" charset="0"/>
              </a:rPr>
              <a:t>වේදිකාව සැකසීම</a:t>
            </a:r>
          </a:p>
        </p:txBody>
      </p:sp>
      <p:sp>
        <p:nvSpPr>
          <p:cNvPr id="464917"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DS</a:t>
            </a:r>
          </a:p>
        </p:txBody>
      </p:sp>
      <p:sp>
        <p:nvSpPr>
          <p:cNvPr id="464918"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109590"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4920"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464921"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cs typeface="MS PGothic" charset="0"/>
              </a:rPr>
              <a:t>U</a:t>
            </a:r>
          </a:p>
        </p:txBody>
      </p:sp>
      <p:sp>
        <p:nvSpPr>
          <p:cNvPr id="464922"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cs typeface="MS PGothic" charset="0"/>
              </a:rPr>
              <a:t>B</a:t>
            </a:r>
          </a:p>
        </p:txBody>
      </p:sp>
      <p:sp>
        <p:nvSpPr>
          <p:cNvPr id="109594"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4924"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cs typeface="MS PGothic" charset="0"/>
              </a:rPr>
              <a:t>H</a:t>
            </a:r>
          </a:p>
        </p:txBody>
      </p:sp>
      <p:sp>
        <p:nvSpPr>
          <p:cNvPr id="109596"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4926" name="Rectangle 30"/>
          <p:cNvSpPr>
            <a:spLocks noChangeArrowheads="1"/>
          </p:cNvSpPr>
          <p:nvPr/>
        </p:nvSpPr>
        <p:spPr bwMode="auto">
          <a:xfrm>
            <a:off x="71770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N(A)</a:t>
            </a:r>
          </a:p>
        </p:txBody>
      </p:sp>
      <p:sp>
        <p:nvSpPr>
          <p:cNvPr id="109598"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09599"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4929"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cs typeface="MS PGothic" charset="0"/>
              </a:rPr>
              <a:t>C</a:t>
            </a:r>
          </a:p>
        </p:txBody>
      </p:sp>
      <p:sp>
        <p:nvSpPr>
          <p:cNvPr id="109601"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4931"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cs typeface="MS PGothic" charset="0"/>
              </a:rPr>
              <a:t>J</a:t>
            </a:r>
          </a:p>
        </p:txBody>
      </p:sp>
      <p:sp>
        <p:nvSpPr>
          <p:cNvPr id="109603"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09604"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4934"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KB</a:t>
            </a:r>
          </a:p>
        </p:txBody>
      </p:sp>
      <p:sp>
        <p:nvSpPr>
          <p:cNvPr id="109606"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4936"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MS</a:t>
            </a:r>
          </a:p>
        </p:txBody>
      </p:sp>
      <p:sp>
        <p:nvSpPr>
          <p:cNvPr id="109608"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4938"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cs typeface="MS PGothic" charset="0"/>
              </a:rPr>
              <a:t>E</a:t>
            </a:r>
          </a:p>
        </p:txBody>
      </p:sp>
      <p:sp>
        <p:nvSpPr>
          <p:cNvPr id="464939"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MN</a:t>
            </a:r>
          </a:p>
        </p:txBody>
      </p:sp>
      <p:sp>
        <p:nvSpPr>
          <p:cNvPr id="464940" name="Freeform 44"/>
          <p:cNvSpPr>
            <a:spLocks/>
          </p:cNvSpPr>
          <p:nvPr/>
        </p:nvSpPr>
        <p:spPr bwMode="auto">
          <a:xfrm>
            <a:off x="3116263" y="2209800"/>
            <a:ext cx="2524125" cy="1000125"/>
          </a:xfrm>
          <a:custGeom>
            <a:avLst/>
            <a:gdLst/>
            <a:ahLst/>
            <a:cxnLst>
              <a:cxn ang="0">
                <a:pos x="10" y="608"/>
              </a:cxn>
              <a:cxn ang="0">
                <a:pos x="21" y="565"/>
              </a:cxn>
              <a:cxn ang="0">
                <a:pos x="32" y="523"/>
              </a:cxn>
              <a:cxn ang="0">
                <a:pos x="32" y="480"/>
              </a:cxn>
              <a:cxn ang="0">
                <a:pos x="21" y="427"/>
              </a:cxn>
              <a:cxn ang="0">
                <a:pos x="21" y="384"/>
              </a:cxn>
              <a:cxn ang="0">
                <a:pos x="21" y="320"/>
              </a:cxn>
              <a:cxn ang="0">
                <a:pos x="32" y="277"/>
              </a:cxn>
              <a:cxn ang="0">
                <a:pos x="42" y="235"/>
              </a:cxn>
              <a:cxn ang="0">
                <a:pos x="74" y="181"/>
              </a:cxn>
              <a:cxn ang="0">
                <a:pos x="106" y="149"/>
              </a:cxn>
              <a:cxn ang="0">
                <a:pos x="138" y="117"/>
              </a:cxn>
              <a:cxn ang="0">
                <a:pos x="181" y="96"/>
              </a:cxn>
              <a:cxn ang="0">
                <a:pos x="224" y="85"/>
              </a:cxn>
              <a:cxn ang="0">
                <a:pos x="266" y="75"/>
              </a:cxn>
              <a:cxn ang="0">
                <a:pos x="309" y="75"/>
              </a:cxn>
              <a:cxn ang="0">
                <a:pos x="352" y="75"/>
              </a:cxn>
              <a:cxn ang="0">
                <a:pos x="394" y="75"/>
              </a:cxn>
              <a:cxn ang="0">
                <a:pos x="448" y="75"/>
              </a:cxn>
              <a:cxn ang="0">
                <a:pos x="490" y="75"/>
              </a:cxn>
              <a:cxn ang="0">
                <a:pos x="544" y="64"/>
              </a:cxn>
              <a:cxn ang="0">
                <a:pos x="586" y="64"/>
              </a:cxn>
              <a:cxn ang="0">
                <a:pos x="640" y="43"/>
              </a:cxn>
              <a:cxn ang="0">
                <a:pos x="682" y="32"/>
              </a:cxn>
              <a:cxn ang="0">
                <a:pos x="725" y="21"/>
              </a:cxn>
              <a:cxn ang="0">
                <a:pos x="768" y="0"/>
              </a:cxn>
              <a:cxn ang="0">
                <a:pos x="810" y="0"/>
              </a:cxn>
              <a:cxn ang="0">
                <a:pos x="853" y="0"/>
              </a:cxn>
              <a:cxn ang="0">
                <a:pos x="896" y="0"/>
              </a:cxn>
              <a:cxn ang="0">
                <a:pos x="938" y="0"/>
              </a:cxn>
              <a:cxn ang="0">
                <a:pos x="992" y="11"/>
              </a:cxn>
              <a:cxn ang="0">
                <a:pos x="1034" y="21"/>
              </a:cxn>
              <a:cxn ang="0">
                <a:pos x="1077" y="43"/>
              </a:cxn>
              <a:cxn ang="0">
                <a:pos x="1120" y="53"/>
              </a:cxn>
              <a:cxn ang="0">
                <a:pos x="1162" y="85"/>
              </a:cxn>
              <a:cxn ang="0">
                <a:pos x="1205" y="107"/>
              </a:cxn>
              <a:cxn ang="0">
                <a:pos x="1237" y="139"/>
              </a:cxn>
              <a:cxn ang="0">
                <a:pos x="1269" y="181"/>
              </a:cxn>
              <a:cxn ang="0">
                <a:pos x="1301" y="213"/>
              </a:cxn>
              <a:cxn ang="0">
                <a:pos x="1344" y="256"/>
              </a:cxn>
              <a:cxn ang="0">
                <a:pos x="1376" y="299"/>
              </a:cxn>
              <a:cxn ang="0">
                <a:pos x="1397" y="341"/>
              </a:cxn>
              <a:cxn ang="0">
                <a:pos x="1429" y="384"/>
              </a:cxn>
              <a:cxn ang="0">
                <a:pos x="1461" y="416"/>
              </a:cxn>
              <a:cxn ang="0">
                <a:pos x="1504" y="459"/>
              </a:cxn>
              <a:cxn ang="0">
                <a:pos x="1546" y="491"/>
              </a:cxn>
              <a:cxn ang="0">
                <a:pos x="1589" y="512"/>
              </a:cxn>
            </a:cxnLst>
            <a:rect l="0" t="0" r="r" b="b"/>
            <a:pathLst>
              <a:path w="1590" h="630">
                <a:moveTo>
                  <a:pt x="0" y="629"/>
                </a:moveTo>
                <a:lnTo>
                  <a:pt x="10" y="608"/>
                </a:lnTo>
                <a:lnTo>
                  <a:pt x="21" y="587"/>
                </a:lnTo>
                <a:lnTo>
                  <a:pt x="21" y="565"/>
                </a:lnTo>
                <a:lnTo>
                  <a:pt x="32" y="544"/>
                </a:lnTo>
                <a:lnTo>
                  <a:pt x="32" y="523"/>
                </a:lnTo>
                <a:lnTo>
                  <a:pt x="32" y="501"/>
                </a:lnTo>
                <a:lnTo>
                  <a:pt x="32" y="480"/>
                </a:lnTo>
                <a:lnTo>
                  <a:pt x="32" y="448"/>
                </a:lnTo>
                <a:lnTo>
                  <a:pt x="21" y="427"/>
                </a:lnTo>
                <a:lnTo>
                  <a:pt x="21" y="405"/>
                </a:lnTo>
                <a:lnTo>
                  <a:pt x="21" y="384"/>
                </a:lnTo>
                <a:lnTo>
                  <a:pt x="10" y="352"/>
                </a:lnTo>
                <a:lnTo>
                  <a:pt x="21" y="320"/>
                </a:lnTo>
                <a:lnTo>
                  <a:pt x="32" y="299"/>
                </a:lnTo>
                <a:lnTo>
                  <a:pt x="32" y="277"/>
                </a:lnTo>
                <a:lnTo>
                  <a:pt x="32" y="256"/>
                </a:lnTo>
                <a:lnTo>
                  <a:pt x="42" y="235"/>
                </a:lnTo>
                <a:lnTo>
                  <a:pt x="64" y="203"/>
                </a:lnTo>
                <a:lnTo>
                  <a:pt x="74" y="181"/>
                </a:lnTo>
                <a:lnTo>
                  <a:pt x="85" y="160"/>
                </a:lnTo>
                <a:lnTo>
                  <a:pt x="106" y="149"/>
                </a:lnTo>
                <a:lnTo>
                  <a:pt x="117" y="128"/>
                </a:lnTo>
                <a:lnTo>
                  <a:pt x="138" y="117"/>
                </a:lnTo>
                <a:lnTo>
                  <a:pt x="160" y="107"/>
                </a:lnTo>
                <a:lnTo>
                  <a:pt x="181" y="96"/>
                </a:lnTo>
                <a:lnTo>
                  <a:pt x="202" y="85"/>
                </a:lnTo>
                <a:lnTo>
                  <a:pt x="224" y="85"/>
                </a:lnTo>
                <a:lnTo>
                  <a:pt x="245" y="75"/>
                </a:lnTo>
                <a:lnTo>
                  <a:pt x="266" y="75"/>
                </a:lnTo>
                <a:lnTo>
                  <a:pt x="288" y="75"/>
                </a:lnTo>
                <a:lnTo>
                  <a:pt x="309" y="75"/>
                </a:lnTo>
                <a:lnTo>
                  <a:pt x="330" y="75"/>
                </a:lnTo>
                <a:lnTo>
                  <a:pt x="352" y="75"/>
                </a:lnTo>
                <a:lnTo>
                  <a:pt x="373" y="75"/>
                </a:lnTo>
                <a:lnTo>
                  <a:pt x="394" y="75"/>
                </a:lnTo>
                <a:lnTo>
                  <a:pt x="416" y="75"/>
                </a:lnTo>
                <a:lnTo>
                  <a:pt x="448" y="75"/>
                </a:lnTo>
                <a:lnTo>
                  <a:pt x="469" y="75"/>
                </a:lnTo>
                <a:lnTo>
                  <a:pt x="490" y="75"/>
                </a:lnTo>
                <a:lnTo>
                  <a:pt x="512" y="64"/>
                </a:lnTo>
                <a:lnTo>
                  <a:pt x="544" y="64"/>
                </a:lnTo>
                <a:lnTo>
                  <a:pt x="565" y="64"/>
                </a:lnTo>
                <a:lnTo>
                  <a:pt x="586" y="64"/>
                </a:lnTo>
                <a:lnTo>
                  <a:pt x="608" y="53"/>
                </a:lnTo>
                <a:lnTo>
                  <a:pt x="640" y="43"/>
                </a:lnTo>
                <a:lnTo>
                  <a:pt x="661" y="43"/>
                </a:lnTo>
                <a:lnTo>
                  <a:pt x="682" y="32"/>
                </a:lnTo>
                <a:lnTo>
                  <a:pt x="704" y="21"/>
                </a:lnTo>
                <a:lnTo>
                  <a:pt x="725" y="21"/>
                </a:lnTo>
                <a:lnTo>
                  <a:pt x="746" y="11"/>
                </a:lnTo>
                <a:lnTo>
                  <a:pt x="768" y="0"/>
                </a:lnTo>
                <a:lnTo>
                  <a:pt x="789" y="0"/>
                </a:lnTo>
                <a:lnTo>
                  <a:pt x="810" y="0"/>
                </a:lnTo>
                <a:lnTo>
                  <a:pt x="832" y="0"/>
                </a:lnTo>
                <a:lnTo>
                  <a:pt x="853" y="0"/>
                </a:lnTo>
                <a:lnTo>
                  <a:pt x="874" y="0"/>
                </a:lnTo>
                <a:lnTo>
                  <a:pt x="896" y="0"/>
                </a:lnTo>
                <a:lnTo>
                  <a:pt x="917" y="0"/>
                </a:lnTo>
                <a:lnTo>
                  <a:pt x="938" y="0"/>
                </a:lnTo>
                <a:lnTo>
                  <a:pt x="960" y="0"/>
                </a:lnTo>
                <a:lnTo>
                  <a:pt x="992" y="11"/>
                </a:lnTo>
                <a:lnTo>
                  <a:pt x="1013" y="11"/>
                </a:lnTo>
                <a:lnTo>
                  <a:pt x="1034" y="21"/>
                </a:lnTo>
                <a:lnTo>
                  <a:pt x="1056" y="32"/>
                </a:lnTo>
                <a:lnTo>
                  <a:pt x="1077" y="43"/>
                </a:lnTo>
                <a:lnTo>
                  <a:pt x="1098" y="53"/>
                </a:lnTo>
                <a:lnTo>
                  <a:pt x="1120" y="53"/>
                </a:lnTo>
                <a:lnTo>
                  <a:pt x="1141" y="75"/>
                </a:lnTo>
                <a:lnTo>
                  <a:pt x="1162" y="85"/>
                </a:lnTo>
                <a:lnTo>
                  <a:pt x="1184" y="96"/>
                </a:lnTo>
                <a:lnTo>
                  <a:pt x="1205" y="107"/>
                </a:lnTo>
                <a:lnTo>
                  <a:pt x="1216" y="128"/>
                </a:lnTo>
                <a:lnTo>
                  <a:pt x="1237" y="139"/>
                </a:lnTo>
                <a:lnTo>
                  <a:pt x="1248" y="160"/>
                </a:lnTo>
                <a:lnTo>
                  <a:pt x="1269" y="181"/>
                </a:lnTo>
                <a:lnTo>
                  <a:pt x="1290" y="192"/>
                </a:lnTo>
                <a:lnTo>
                  <a:pt x="1301" y="213"/>
                </a:lnTo>
                <a:lnTo>
                  <a:pt x="1322" y="235"/>
                </a:lnTo>
                <a:lnTo>
                  <a:pt x="1344" y="256"/>
                </a:lnTo>
                <a:lnTo>
                  <a:pt x="1354" y="277"/>
                </a:lnTo>
                <a:lnTo>
                  <a:pt x="1376" y="299"/>
                </a:lnTo>
                <a:lnTo>
                  <a:pt x="1386" y="320"/>
                </a:lnTo>
                <a:lnTo>
                  <a:pt x="1397" y="341"/>
                </a:lnTo>
                <a:lnTo>
                  <a:pt x="1418" y="352"/>
                </a:lnTo>
                <a:lnTo>
                  <a:pt x="1429" y="384"/>
                </a:lnTo>
                <a:lnTo>
                  <a:pt x="1450" y="395"/>
                </a:lnTo>
                <a:lnTo>
                  <a:pt x="1461" y="416"/>
                </a:lnTo>
                <a:lnTo>
                  <a:pt x="1482" y="437"/>
                </a:lnTo>
                <a:lnTo>
                  <a:pt x="1504" y="459"/>
                </a:lnTo>
                <a:lnTo>
                  <a:pt x="1525" y="480"/>
                </a:lnTo>
                <a:lnTo>
                  <a:pt x="1546" y="491"/>
                </a:lnTo>
                <a:lnTo>
                  <a:pt x="1568" y="501"/>
                </a:lnTo>
                <a:lnTo>
                  <a:pt x="1589" y="512"/>
                </a:lnTo>
              </a:path>
            </a:pathLst>
          </a:custGeom>
          <a:noFill/>
          <a:ln w="50800" cap="rnd" cmpd="sng">
            <a:solidFill>
              <a:srgbClr val="EEFF4B"/>
            </a:solidFill>
            <a:prstDash val="solid"/>
            <a:round/>
            <a:headEnd type="none" w="med" len="med"/>
            <a:tailEnd type="arrow" w="med" len="med"/>
          </a:ln>
          <a:effectLst>
            <a:outerShdw blurRad="63500" dist="81320" dir="3080412" algn="ctr" rotWithShape="0">
              <a:schemeClr val="bg2">
                <a:alpha val="74998"/>
              </a:schemeClr>
            </a:outerShdw>
          </a:effectLst>
        </p:spPr>
        <p:txBody>
          <a:bodyPr/>
          <a:lstStyle/>
          <a:p>
            <a:pPr>
              <a:defRPr/>
            </a:pPr>
            <a:endParaRPr lang="en-US">
              <a:cs typeface="MS PGothic" charset="0"/>
            </a:endParaRPr>
          </a:p>
        </p:txBody>
      </p:sp>
      <p:sp>
        <p:nvSpPr>
          <p:cNvPr id="464946" name="Freeform 50"/>
          <p:cNvSpPr>
            <a:spLocks/>
          </p:cNvSpPr>
          <p:nvPr/>
        </p:nvSpPr>
        <p:spPr bwMode="auto">
          <a:xfrm>
            <a:off x="2908300" y="1638300"/>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57150" cap="flat" cmpd="sng">
            <a:solidFill>
              <a:srgbClr val="00FF00"/>
            </a:solidFill>
            <a:prstDash val="solid"/>
            <a:round/>
            <a:headEnd type="none" w="med" len="med"/>
            <a:tailEnd type="arrow" w="med" len="med"/>
          </a:ln>
          <a:effectLst>
            <a:outerShdw blurRad="63500" dist="53882" dir="2700000" algn="ctr" rotWithShape="0">
              <a:schemeClr val="bg2">
                <a:alpha val="74998"/>
              </a:schemeClr>
            </a:outerShdw>
          </a:effectLst>
        </p:spPr>
        <p:txBody>
          <a:bodyPr wrap="none" anchor="ctr"/>
          <a:lstStyle/>
          <a:p>
            <a:pPr>
              <a:defRPr/>
            </a:pPr>
            <a:endParaRPr lang="en-US">
              <a:cs typeface="MS PGothic" charset="0"/>
            </a:endParaRPr>
          </a:p>
        </p:txBody>
      </p:sp>
      <p:sp>
        <p:nvSpPr>
          <p:cNvPr id="464975" name="Rectangle 79"/>
          <p:cNvSpPr>
            <a:spLocks noChangeArrowheads="1"/>
          </p:cNvSpPr>
          <p:nvPr/>
        </p:nvSpPr>
        <p:spPr bwMode="auto">
          <a:xfrm>
            <a:off x="77724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charset="0"/>
              <a:cs typeface="MS PGothic" charset="0"/>
            </a:endParaRPr>
          </a:p>
        </p:txBody>
      </p:sp>
      <p:grpSp>
        <p:nvGrpSpPr>
          <p:cNvPr id="109614" name="Group 84"/>
          <p:cNvGrpSpPr>
            <a:grpSpLocks/>
          </p:cNvGrpSpPr>
          <p:nvPr/>
        </p:nvGrpSpPr>
        <p:grpSpPr bwMode="auto">
          <a:xfrm>
            <a:off x="636588" y="4572000"/>
            <a:ext cx="7758112" cy="1765300"/>
            <a:chOff x="105" y="2796"/>
            <a:chExt cx="4887" cy="1112"/>
          </a:xfrm>
        </p:grpSpPr>
        <p:sp>
          <p:nvSpPr>
            <p:cNvPr id="464981" name="Rectangle 85"/>
            <p:cNvSpPr>
              <a:spLocks noChangeArrowheads="1"/>
            </p:cNvSpPr>
            <p:nvPr/>
          </p:nvSpPr>
          <p:spPr bwMode="auto">
            <a:xfrm>
              <a:off x="152" y="2796"/>
              <a:ext cx="4840" cy="1112"/>
            </a:xfrm>
            <a:prstGeom prst="rect">
              <a:avLst/>
            </a:prstGeom>
            <a:solidFill>
              <a:srgbClr val="14C2F8"/>
            </a:solidFill>
            <a:ln w="57150">
              <a:solidFill>
                <a:schemeClr val="accent2"/>
              </a:solidFill>
              <a:miter lim="800000"/>
              <a:headEnd/>
              <a:tailEnd/>
            </a:ln>
            <a:effectLst>
              <a:outerShdw blurRad="63500" dist="179605" dir="2700000" algn="ctr" rotWithShape="0">
                <a:schemeClr val="bg2">
                  <a:alpha val="74998"/>
                </a:schemeClr>
              </a:outerShdw>
            </a:effectLst>
          </p:spPr>
          <p:txBody>
            <a:bodyPr wrap="none" anchor="ctr"/>
            <a:lstStyle/>
            <a:p>
              <a:pPr>
                <a:defRPr/>
              </a:pPr>
              <a:endParaRPr lang="en-US">
                <a:cs typeface="MS PGothic" charset="0"/>
              </a:endParaRPr>
            </a:p>
          </p:txBody>
        </p:sp>
        <p:sp>
          <p:nvSpPr>
            <p:cNvPr id="464982" name="Rectangle 86"/>
            <p:cNvSpPr>
              <a:spLocks noChangeArrowheads="1"/>
            </p:cNvSpPr>
            <p:nvPr/>
          </p:nvSpPr>
          <p:spPr bwMode="auto">
            <a:xfrm>
              <a:off x="105" y="2798"/>
              <a:ext cx="4862" cy="1103"/>
            </a:xfrm>
            <a:prstGeom prst="rect">
              <a:avLst/>
            </a:prstGeom>
            <a:noFill/>
            <a:ln>
              <a:noFill/>
            </a:ln>
            <a:effectLst>
              <a:outerShdw blurRad="63500" dist="38099" dir="2700000" algn="ctr" rotWithShape="0">
                <a:srgbClr val="2E7E3B">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0800">
                  <a:solidFill>
                    <a:srgbClr val="000000"/>
                  </a:solidFill>
                  <a:miter lim="800000"/>
                  <a:headEnd/>
                  <a:tailEnd/>
                </a14:hiddenLine>
              </a:ext>
            </a:extLst>
          </p:spPr>
          <p:txBody>
            <a:bodyPr lIns="90487" tIns="44450" rIns="90487" bIns="44450">
              <a:spAutoFit/>
            </a:bodyPr>
            <a:lstStyle/>
            <a:p>
              <a:pPr algn="ctr">
                <a:defRPr/>
              </a:pPr>
              <a:r>
                <a:rPr lang="en-US" sz="3600" b="1">
                  <a:solidFill>
                    <a:srgbClr val="D83104"/>
                  </a:solidFill>
                  <a:latin typeface="Times" charset="0"/>
                  <a:cs typeface="MS PGothic" charset="0"/>
                </a:rPr>
                <a:t>දකුණු රාජධානිය: </a:t>
              </a:r>
              <a:endParaRPr lang="en-AU" sz="3600" b="1">
                <a:solidFill>
                  <a:srgbClr val="D83104"/>
                </a:solidFill>
                <a:latin typeface="Times" charset="0"/>
                <a:cs typeface="MS PGothic" charset="0"/>
              </a:endParaRPr>
            </a:p>
            <a:p>
              <a:pPr algn="ctr">
                <a:defRPr/>
              </a:pPr>
              <a:r>
                <a:rPr lang="en-US" sz="3600" b="1">
                  <a:solidFill>
                    <a:schemeClr val="bg2"/>
                  </a:solidFill>
                  <a:latin typeface="Times" charset="0"/>
                  <a:cs typeface="MS PGothic" charset="0"/>
                </a:rPr>
                <a:t>යූදා (ක්‍රි.පූ 586) </a:t>
              </a:r>
              <a:endParaRPr lang="en-AU" sz="3600" b="1">
                <a:solidFill>
                  <a:schemeClr val="bg2"/>
                </a:solidFill>
                <a:latin typeface="Times" charset="0"/>
                <a:cs typeface="MS PGothic" charset="0"/>
              </a:endParaRPr>
            </a:p>
            <a:p>
              <a:pPr algn="ctr">
                <a:defRPr/>
              </a:pPr>
              <a:r>
                <a:rPr lang="en-US" sz="3600" b="1" i="1">
                  <a:solidFill>
                    <a:schemeClr val="accent2"/>
                  </a:solidFill>
                  <a:latin typeface="Times" charset="0"/>
                  <a:cs typeface="MS PGothic" charset="0"/>
                </a:rPr>
                <a:t>බබිලොනි විප්‍රවාසය</a:t>
              </a:r>
              <a:endParaRPr lang="en-US" sz="3600" b="1" i="1" u="sng">
                <a:solidFill>
                  <a:schemeClr val="accent2"/>
                </a:solidFill>
                <a:latin typeface="Times" charset="0"/>
                <a:cs typeface="MS PGothic" charset="0"/>
              </a:endParaRPr>
            </a:p>
          </p:txBody>
        </p:sp>
      </p:grpSp>
      <p:sp>
        <p:nvSpPr>
          <p:cNvPr id="464944" name="Oval 48"/>
          <p:cNvSpPr>
            <a:spLocks noChangeArrowheads="1"/>
          </p:cNvSpPr>
          <p:nvPr/>
        </p:nvSpPr>
        <p:spPr bwMode="auto">
          <a:xfrm>
            <a:off x="5465763" y="2624138"/>
            <a:ext cx="881062" cy="879475"/>
          </a:xfrm>
          <a:prstGeom prst="ellipse">
            <a:avLst/>
          </a:prstGeom>
          <a:noFill/>
          <a:ln w="76200">
            <a:solidFill>
              <a:srgbClr val="EEFF4B"/>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cs typeface="MS PGothic" charset="0"/>
            </a:endParaRPr>
          </a:p>
        </p:txBody>
      </p:sp>
      <p:sp>
        <p:nvSpPr>
          <p:cNvPr id="464983" name="Line 87"/>
          <p:cNvSpPr>
            <a:spLocks noChangeShapeType="1"/>
          </p:cNvSpPr>
          <p:nvPr/>
        </p:nvSpPr>
        <p:spPr bwMode="auto">
          <a:xfrm>
            <a:off x="2816225" y="3163888"/>
            <a:ext cx="622300" cy="469900"/>
          </a:xfrm>
          <a:prstGeom prst="line">
            <a:avLst/>
          </a:prstGeom>
          <a:noFill/>
          <a:ln w="76200">
            <a:solidFill>
              <a:srgbClr val="D83104"/>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464984" name="Line 88"/>
          <p:cNvSpPr>
            <a:spLocks noChangeShapeType="1"/>
          </p:cNvSpPr>
          <p:nvPr/>
        </p:nvSpPr>
        <p:spPr bwMode="auto">
          <a:xfrm flipH="1">
            <a:off x="2854325" y="3062288"/>
            <a:ext cx="381000" cy="762000"/>
          </a:xfrm>
          <a:prstGeom prst="line">
            <a:avLst/>
          </a:prstGeom>
          <a:noFill/>
          <a:ln w="76200">
            <a:solidFill>
              <a:srgbClr val="D83104"/>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109618" name="Text Box 170"/>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grpSp>
        <p:nvGrpSpPr>
          <p:cNvPr id="109619" name="Group 172"/>
          <p:cNvGrpSpPr>
            <a:grpSpLocks/>
          </p:cNvGrpSpPr>
          <p:nvPr/>
        </p:nvGrpSpPr>
        <p:grpSpPr bwMode="auto">
          <a:xfrm>
            <a:off x="8018463" y="3436938"/>
            <a:ext cx="981075" cy="1843087"/>
            <a:chOff x="5051" y="2165"/>
            <a:chExt cx="618" cy="1161"/>
          </a:xfrm>
        </p:grpSpPr>
        <p:grpSp>
          <p:nvGrpSpPr>
            <p:cNvPr id="109640" name="Group 173"/>
            <p:cNvGrpSpPr>
              <a:grpSpLocks/>
            </p:cNvGrpSpPr>
            <p:nvPr/>
          </p:nvGrpSpPr>
          <p:grpSpPr bwMode="auto">
            <a:xfrm>
              <a:off x="5051" y="2165"/>
              <a:ext cx="618" cy="1161"/>
              <a:chOff x="5051" y="2165"/>
              <a:chExt cx="618" cy="1161"/>
            </a:xfrm>
          </p:grpSpPr>
          <p:sp>
            <p:nvSpPr>
              <p:cNvPr id="109642" name="Freeform 174"/>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09643" name="AutoShape 175"/>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09644" name="Rectangle 176"/>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09645" name="Line 177"/>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9646" name="Rectangle 178"/>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9647" name="Rectangle 179"/>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9648" name="Line 180"/>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9649" name="Line 181"/>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9650" name="Line 182"/>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9651" name="Line 183"/>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9652" name="Line 184"/>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9653" name="Line 185"/>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9654" name="Line 186"/>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9655" name="Line 187"/>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9656" name="Line 188"/>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9657" name="Line 189"/>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9658" name="Rectangle 190"/>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රාජකීය</a:t>
                </a:r>
              </a:p>
            </p:txBody>
          </p:sp>
        </p:grpSp>
        <p:sp>
          <p:nvSpPr>
            <p:cNvPr id="109641" name="Rectangle 191"/>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65088" name="Rectangle 192"/>
          <p:cNvSpPr>
            <a:spLocks noChangeArrowheads="1"/>
          </p:cNvSpPr>
          <p:nvPr/>
        </p:nvSpPr>
        <p:spPr bwMode="auto">
          <a:xfrm>
            <a:off x="8051800" y="3789363"/>
            <a:ext cx="828675" cy="228600"/>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cs typeface="MS PGothic" charset="0"/>
              </a:rPr>
              <a:t> ••• </a:t>
            </a:r>
            <a:r>
              <a:rPr lang="en-US" sz="900" b="1" i="1">
                <a:solidFill>
                  <a:schemeClr val="accent1"/>
                </a:solidFill>
                <a:effectLst>
                  <a:outerShdw blurRad="38100" dist="38100" dir="2700000" algn="tl">
                    <a:srgbClr val="000000"/>
                  </a:outerShdw>
                </a:effectLst>
                <a:latin typeface="Times" charset="0"/>
                <a:cs typeface="MS PGothic" charset="0"/>
              </a:rPr>
              <a:t>බෙදීම</a:t>
            </a:r>
            <a:r>
              <a:rPr lang="en-US" sz="900" b="1">
                <a:solidFill>
                  <a:schemeClr val="accent1"/>
                </a:solidFill>
                <a:effectLst>
                  <a:outerShdw blurRad="38100" dist="38100" dir="2700000" algn="tl">
                    <a:srgbClr val="000000"/>
                  </a:outerShdw>
                </a:effectLst>
                <a:latin typeface="Times" charset="0"/>
                <a:cs typeface="MS PGothic" charset="0"/>
              </a:rPr>
              <a:t> </a:t>
            </a:r>
            <a:r>
              <a:rPr lang="en-US" sz="900" b="1">
                <a:solidFill>
                  <a:srgbClr val="000000"/>
                </a:solidFill>
                <a:effectLst>
                  <a:outerShdw blurRad="38100" dist="38100" dir="2700000" algn="tl">
                    <a:srgbClr val="FFFFFF"/>
                  </a:outerShdw>
                </a:effectLst>
                <a:latin typeface="Helvetica" charset="0"/>
                <a:cs typeface="MS PGothic" charset="0"/>
              </a:rPr>
              <a:t>••• </a:t>
            </a:r>
          </a:p>
        </p:txBody>
      </p:sp>
      <p:sp>
        <p:nvSpPr>
          <p:cNvPr id="109621" name="Rectangle 193"/>
          <p:cNvSpPr>
            <a:spLocks noChangeArrowheads="1"/>
          </p:cNvSpPr>
          <p:nvPr/>
        </p:nvSpPr>
        <p:spPr bwMode="auto">
          <a:xfrm>
            <a:off x="8032750" y="3973513"/>
            <a:ext cx="936625" cy="211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North       South</a:t>
            </a:r>
          </a:p>
        </p:txBody>
      </p:sp>
      <p:sp>
        <p:nvSpPr>
          <p:cNvPr id="465090" name="Rectangle 194"/>
          <p:cNvSpPr>
            <a:spLocks noChangeArrowheads="1"/>
          </p:cNvSpPr>
          <p:nvPr/>
        </p:nvSpPr>
        <p:spPr bwMode="auto">
          <a:xfrm>
            <a:off x="8002588" y="4483100"/>
            <a:ext cx="979487" cy="212725"/>
          </a:xfrm>
          <a:prstGeom prst="rect">
            <a:avLst/>
          </a:prstGeom>
          <a:noFill/>
          <a:ln w="12700">
            <a:noFill/>
            <a:miter lim="800000"/>
            <a:headEnd/>
            <a:tailEnd/>
          </a:ln>
          <a:effectLst/>
        </p:spPr>
        <p:txBody>
          <a:bodyPr wrap="none" lIns="90487" tIns="44450" rIns="90487" bIns="44450">
            <a:spAutoFit/>
          </a:bodyPr>
          <a:lstStyle/>
          <a:p>
            <a:pPr>
              <a:defRPr/>
            </a:pPr>
            <a:r>
              <a:rPr lang="en-US" sz="800" b="1" i="1">
                <a:solidFill>
                  <a:schemeClr val="accent1"/>
                </a:solidFill>
                <a:effectLst>
                  <a:outerShdw blurRad="38100" dist="38100" dir="2700000" algn="tl">
                    <a:srgbClr val="000000"/>
                  </a:outerShdw>
                </a:effectLst>
                <a:latin typeface="Times" charset="0"/>
                <a:cs typeface="MS PGothic" charset="0"/>
              </a:rPr>
              <a:t>අනාගතවක්තෘවරුන්</a:t>
            </a:r>
          </a:p>
        </p:txBody>
      </p:sp>
      <p:sp>
        <p:nvSpPr>
          <p:cNvPr id="109623" name="Rectangle 195"/>
          <p:cNvSpPr>
            <a:spLocks noChangeArrowheads="1"/>
          </p:cNvSpPr>
          <p:nvPr/>
        </p:nvSpPr>
        <p:spPr bwMode="auto">
          <a:xfrm>
            <a:off x="8107363" y="4838700"/>
            <a:ext cx="604837"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200        </a:t>
            </a:r>
          </a:p>
        </p:txBody>
      </p:sp>
      <p:sp>
        <p:nvSpPr>
          <p:cNvPr id="109624" name="Rectangle 196"/>
          <p:cNvSpPr>
            <a:spLocks noChangeArrowheads="1"/>
          </p:cNvSpPr>
          <p:nvPr/>
        </p:nvSpPr>
        <p:spPr bwMode="auto">
          <a:xfrm>
            <a:off x="8031163" y="5003800"/>
            <a:ext cx="633412"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Assyria   </a:t>
            </a:r>
          </a:p>
        </p:txBody>
      </p:sp>
      <p:sp>
        <p:nvSpPr>
          <p:cNvPr id="109625" name="Rectangle 197"/>
          <p:cNvSpPr>
            <a:spLocks noChangeArrowheads="1"/>
          </p:cNvSpPr>
          <p:nvPr/>
        </p:nvSpPr>
        <p:spPr bwMode="auto">
          <a:xfrm>
            <a:off x="8026400" y="4672013"/>
            <a:ext cx="887413" cy="211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grpSp>
        <p:nvGrpSpPr>
          <p:cNvPr id="109626" name="Group 198"/>
          <p:cNvGrpSpPr>
            <a:grpSpLocks/>
          </p:cNvGrpSpPr>
          <p:nvPr/>
        </p:nvGrpSpPr>
        <p:grpSpPr bwMode="auto">
          <a:xfrm>
            <a:off x="8061325" y="4151313"/>
            <a:ext cx="931863" cy="377825"/>
            <a:chOff x="5078" y="2615"/>
            <a:chExt cx="587" cy="238"/>
          </a:xfrm>
        </p:grpSpPr>
        <p:sp>
          <p:nvSpPr>
            <p:cNvPr id="109637" name="Rectangle 199"/>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Israel</a:t>
              </a:r>
            </a:p>
          </p:txBody>
        </p:sp>
        <p:sp>
          <p:nvSpPr>
            <p:cNvPr id="109638" name="Rectangle 200"/>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109639" name="Rectangle 201"/>
            <p:cNvSpPr>
              <a:spLocks noChangeArrowheads="1"/>
            </p:cNvSpPr>
            <p:nvPr/>
          </p:nvSpPr>
          <p:spPr bwMode="auto">
            <a:xfrm>
              <a:off x="5105" y="2720"/>
              <a:ext cx="470"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109627" name="Rectangle 202"/>
          <p:cNvSpPr>
            <a:spLocks noChangeArrowheads="1"/>
          </p:cNvSpPr>
          <p:nvPr/>
        </p:nvSpPr>
        <p:spPr bwMode="auto">
          <a:xfrm>
            <a:off x="8420100" y="4994275"/>
            <a:ext cx="581025"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Babylon</a:t>
            </a:r>
          </a:p>
        </p:txBody>
      </p:sp>
      <p:sp>
        <p:nvSpPr>
          <p:cNvPr id="109628" name="Rectangle 203"/>
          <p:cNvSpPr>
            <a:spLocks noChangeArrowheads="1"/>
          </p:cNvSpPr>
          <p:nvPr/>
        </p:nvSpPr>
        <p:spPr bwMode="auto">
          <a:xfrm>
            <a:off x="8537575" y="4837113"/>
            <a:ext cx="350838" cy="211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465100" name="Rectangle 204"/>
          <p:cNvSpPr>
            <a:spLocks noChangeArrowheads="1"/>
          </p:cNvSpPr>
          <p:nvPr/>
        </p:nvSpPr>
        <p:spPr bwMode="auto">
          <a:xfrm>
            <a:off x="8123238" y="653732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51</a:t>
            </a:r>
          </a:p>
        </p:txBody>
      </p:sp>
      <p:sp>
        <p:nvSpPr>
          <p:cNvPr id="109630" name="Text Box 205"/>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465102" name="AutoShape 206"/>
          <p:cNvSpPr>
            <a:spLocks noChangeArrowheads="1"/>
          </p:cNvSpPr>
          <p:nvPr/>
        </p:nvSpPr>
        <p:spPr bwMode="auto">
          <a:xfrm>
            <a:off x="1206500" y="5646738"/>
            <a:ext cx="6483350" cy="627062"/>
          </a:xfrm>
          <a:prstGeom prst="roundRect">
            <a:avLst>
              <a:gd name="adj" fmla="val 16667"/>
            </a:avLst>
          </a:prstGeom>
          <a:noFill/>
          <a:ln w="76200">
            <a:solidFill>
              <a:srgbClr val="FFF30C"/>
            </a:solidFill>
            <a:round/>
            <a:headEnd/>
            <a:tailEnd/>
          </a:ln>
          <a:effectLst>
            <a:outerShdw blurRad="63500" dist="71842" dir="2700000" algn="ctr" rotWithShape="0">
              <a:schemeClr val="bg2">
                <a:alpha val="74998"/>
              </a:schemeClr>
            </a:outerShdw>
          </a:effectLst>
        </p:spPr>
        <p:txBody>
          <a:bodyPr wrap="none" anchor="ctr"/>
          <a:lstStyle/>
          <a:p>
            <a:pPr algn="ctr">
              <a:defRPr/>
            </a:pPr>
            <a:endParaRPr lang="en-US">
              <a:solidFill>
                <a:srgbClr val="FFF30C"/>
              </a:solidFill>
              <a:latin typeface="Comic Sans MS" charset="0"/>
              <a:cs typeface="MS PGothic" charset="0"/>
            </a:endParaRPr>
          </a:p>
        </p:txBody>
      </p:sp>
      <p:sp>
        <p:nvSpPr>
          <p:cNvPr id="109632" name="Text Box 207"/>
          <p:cNvSpPr txBox="1">
            <a:spLocks noChangeArrowheads="1"/>
          </p:cNvSpPr>
          <p:nvPr/>
        </p:nvSpPr>
        <p:spPr bwMode="auto">
          <a:xfrm>
            <a:off x="8602663" y="648493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2</a:t>
            </a:r>
            <a:endParaRPr lang="en-US" sz="1600">
              <a:solidFill>
                <a:srgbClr val="FFA27C"/>
              </a:solidFill>
              <a:latin typeface="B VAG Rounded Bold" charset="0"/>
            </a:endParaRPr>
          </a:p>
        </p:txBody>
      </p:sp>
      <p:pic>
        <p:nvPicPr>
          <p:cNvPr id="465104" name="Picture 208"/>
          <p:cNvPicPr>
            <a:picLocks noChangeAspect="1" noChangeArrowheads="1"/>
          </p:cNvPicPr>
          <p:nvPr/>
        </p:nvPicPr>
        <p:blipFill>
          <a:blip r:embed="rId3"/>
          <a:srcRect/>
          <a:stretch>
            <a:fillRect/>
          </a:stretch>
        </p:blipFill>
        <p:spPr bwMode="auto">
          <a:xfrm>
            <a:off x="666750" y="1766888"/>
            <a:ext cx="1944688" cy="1557337"/>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465107" name="AutoShape 211"/>
          <p:cNvSpPr>
            <a:spLocks noChangeArrowheads="1"/>
          </p:cNvSpPr>
          <p:nvPr/>
        </p:nvSpPr>
        <p:spPr bwMode="auto">
          <a:xfrm>
            <a:off x="990600" y="1884363"/>
            <a:ext cx="1433513" cy="1281112"/>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699" y="9117"/>
                  <a:pt x="2699" y="10799"/>
                </a:cubicBezTo>
                <a:cubicBezTo>
                  <a:pt x="2700" y="15273"/>
                  <a:pt x="6326" y="18900"/>
                  <a:pt x="10800" y="18900"/>
                </a:cubicBezTo>
                <a:cubicBezTo>
                  <a:pt x="12482" y="18900"/>
                  <a:pt x="14122" y="18376"/>
                  <a:pt x="15493" y="17401"/>
                </a:cubicBezTo>
                <a:close/>
              </a:path>
            </a:pathLst>
          </a:custGeom>
          <a:solidFill>
            <a:srgbClr val="F8131B"/>
          </a:solidFill>
          <a:ln w="1270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464945" name="Oval 49"/>
          <p:cNvSpPr>
            <a:spLocks noChangeArrowheads="1"/>
          </p:cNvSpPr>
          <p:nvPr/>
        </p:nvSpPr>
        <p:spPr bwMode="auto">
          <a:xfrm>
            <a:off x="4086225" y="5180013"/>
            <a:ext cx="2527300" cy="561975"/>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lgn="ctr">
              <a:defRPr/>
            </a:pPr>
            <a:endParaRPr lang="en-US">
              <a:solidFill>
                <a:srgbClr val="F8131B"/>
              </a:solidFill>
              <a:latin typeface="Comic Sans MS" charset="0"/>
              <a:cs typeface="MS PGothic" charset="0"/>
            </a:endParaRPr>
          </a:p>
        </p:txBody>
      </p:sp>
      <p:sp>
        <p:nvSpPr>
          <p:cNvPr id="2" name="Title 1"/>
          <p:cNvSpPr>
            <a:spLocks noGrp="1"/>
          </p:cNvSpPr>
          <p:nvPr>
            <p:ph type="title" idx="4294967295"/>
          </p:nvPr>
        </p:nvSpPr>
        <p:spPr>
          <a:xfrm>
            <a:off x="1989138" y="-25400"/>
            <a:ext cx="3509962" cy="338138"/>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latin typeface="Comic Sans MS" charset="0"/>
              </a:rPr>
              <a:t>2 Kings 25:1-21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64945"/>
                                        </p:tgtEl>
                                        <p:attrNameLst>
                                          <p:attrName>style.visibility</p:attrName>
                                        </p:attrNameLst>
                                      </p:cBhvr>
                                      <p:to>
                                        <p:strVal val="visible"/>
                                      </p:to>
                                    </p:set>
                                    <p:anim calcmode="lin" valueType="num">
                                      <p:cBhvr>
                                        <p:cTn id="7" dur="500" fill="hold"/>
                                        <p:tgtEl>
                                          <p:spTgt spid="464945"/>
                                        </p:tgtEl>
                                        <p:attrNameLst>
                                          <p:attrName>ppt_w</p:attrName>
                                        </p:attrNameLst>
                                      </p:cBhvr>
                                      <p:tavLst>
                                        <p:tav tm="0">
                                          <p:val>
                                            <p:fltVal val="0"/>
                                          </p:val>
                                        </p:tav>
                                        <p:tav tm="100000">
                                          <p:val>
                                            <p:strVal val="#ppt_w"/>
                                          </p:val>
                                        </p:tav>
                                      </p:tavLst>
                                    </p:anim>
                                    <p:anim calcmode="lin" valueType="num">
                                      <p:cBhvr>
                                        <p:cTn id="8" dur="500" fill="hold"/>
                                        <p:tgtEl>
                                          <p:spTgt spid="464945"/>
                                        </p:tgtEl>
                                        <p:attrNameLst>
                                          <p:attrName>ppt_h</p:attrName>
                                        </p:attrNameLst>
                                      </p:cBhvr>
                                      <p:tavLst>
                                        <p:tav tm="0">
                                          <p:val>
                                            <p:fltVal val="0"/>
                                          </p:val>
                                        </p:tav>
                                        <p:tav tm="100000">
                                          <p:val>
                                            <p:strVal val="#ppt_h"/>
                                          </p:val>
                                        </p:tav>
                                      </p:tavLst>
                                    </p:anim>
                                    <p:anim calcmode="lin" valueType="num">
                                      <p:cBhvr>
                                        <p:cTn id="9" dur="500" fill="hold"/>
                                        <p:tgtEl>
                                          <p:spTgt spid="464945"/>
                                        </p:tgtEl>
                                        <p:attrNameLst>
                                          <p:attrName>ppt_x</p:attrName>
                                        </p:attrNameLst>
                                      </p:cBhvr>
                                      <p:tavLst>
                                        <p:tav tm="0">
                                          <p:val>
                                            <p:fltVal val="0.5"/>
                                          </p:val>
                                        </p:tav>
                                        <p:tav tm="100000">
                                          <p:val>
                                            <p:strVal val="#ppt_x"/>
                                          </p:val>
                                        </p:tav>
                                      </p:tavLst>
                                    </p:anim>
                                    <p:anim calcmode="lin" valueType="num">
                                      <p:cBhvr>
                                        <p:cTn id="10" dur="500" fill="hold"/>
                                        <p:tgtEl>
                                          <p:spTgt spid="464945"/>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465104"/>
                                        </p:tgtEl>
                                        <p:attrNameLst>
                                          <p:attrName>style.visibility</p:attrName>
                                        </p:attrNameLst>
                                      </p:cBhvr>
                                      <p:to>
                                        <p:strVal val="visible"/>
                                      </p:to>
                                    </p:set>
                                    <p:animEffect transition="in" filter="fade">
                                      <p:cBhvr>
                                        <p:cTn id="14" dur="1000"/>
                                        <p:tgtEl>
                                          <p:spTgt spid="46510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2" fill="hold" nodeType="clickEffect">
                                  <p:stCondLst>
                                    <p:cond delay="0"/>
                                  </p:stCondLst>
                                  <p:childTnLst>
                                    <p:set>
                                      <p:cBhvr>
                                        <p:cTn id="18" dur="1" fill="hold">
                                          <p:stCondLst>
                                            <p:cond delay="0"/>
                                          </p:stCondLst>
                                        </p:cTn>
                                        <p:tgtEl>
                                          <p:spTgt spid="464946"/>
                                        </p:tgtEl>
                                        <p:attrNameLst>
                                          <p:attrName>style.visibility</p:attrName>
                                        </p:attrNameLst>
                                      </p:cBhvr>
                                      <p:to>
                                        <p:strVal val="visible"/>
                                      </p:to>
                                    </p:set>
                                    <p:animEffect transition="in" filter="wipe(right)">
                                      <p:cBhvr>
                                        <p:cTn id="19" dur="500"/>
                                        <p:tgtEl>
                                          <p:spTgt spid="464946"/>
                                        </p:tgtEl>
                                      </p:cBhvr>
                                    </p:animEffect>
                                  </p:childTnLst>
                                </p:cTn>
                              </p:par>
                            </p:childTnLst>
                          </p:cTn>
                        </p:par>
                        <p:par>
                          <p:cTn id="20" fill="hold" nodeType="afterGroup">
                            <p:stCondLst>
                              <p:cond delay="500"/>
                            </p:stCondLst>
                            <p:childTnLst>
                              <p:par>
                                <p:cTn id="21" presetID="22" presetClass="entr" presetSubtype="1" fill="hold" nodeType="afterEffect">
                                  <p:stCondLst>
                                    <p:cond delay="0"/>
                                  </p:stCondLst>
                                  <p:childTnLst>
                                    <p:set>
                                      <p:cBhvr>
                                        <p:cTn id="22" dur="1" fill="hold">
                                          <p:stCondLst>
                                            <p:cond delay="0"/>
                                          </p:stCondLst>
                                        </p:cTn>
                                        <p:tgtEl>
                                          <p:spTgt spid="464983"/>
                                        </p:tgtEl>
                                        <p:attrNameLst>
                                          <p:attrName>style.visibility</p:attrName>
                                        </p:attrNameLst>
                                      </p:cBhvr>
                                      <p:to>
                                        <p:strVal val="visible"/>
                                      </p:to>
                                    </p:set>
                                    <p:animEffect transition="in" filter="wipe(up)">
                                      <p:cBhvr>
                                        <p:cTn id="23" dur="500"/>
                                        <p:tgtEl>
                                          <p:spTgt spid="464983"/>
                                        </p:tgtEl>
                                      </p:cBhvr>
                                    </p:animEffect>
                                  </p:childTnLst>
                                </p:cTn>
                              </p:par>
                            </p:childTnLst>
                          </p:cTn>
                        </p:par>
                        <p:par>
                          <p:cTn id="24" fill="hold" nodeType="afterGroup">
                            <p:stCondLst>
                              <p:cond delay="1000"/>
                            </p:stCondLst>
                            <p:childTnLst>
                              <p:par>
                                <p:cTn id="25" presetID="22" presetClass="entr" presetSubtype="1" fill="hold" nodeType="afterEffect">
                                  <p:stCondLst>
                                    <p:cond delay="0"/>
                                  </p:stCondLst>
                                  <p:childTnLst>
                                    <p:set>
                                      <p:cBhvr>
                                        <p:cTn id="26" dur="1" fill="hold">
                                          <p:stCondLst>
                                            <p:cond delay="0"/>
                                          </p:stCondLst>
                                        </p:cTn>
                                        <p:tgtEl>
                                          <p:spTgt spid="464984"/>
                                        </p:tgtEl>
                                        <p:attrNameLst>
                                          <p:attrName>style.visibility</p:attrName>
                                        </p:attrNameLst>
                                      </p:cBhvr>
                                      <p:to>
                                        <p:strVal val="visible"/>
                                      </p:to>
                                    </p:set>
                                    <p:animEffect transition="in" filter="wipe(up)">
                                      <p:cBhvr>
                                        <p:cTn id="27" dur="500"/>
                                        <p:tgtEl>
                                          <p:spTgt spid="464984"/>
                                        </p:tgtEl>
                                      </p:cBhvr>
                                    </p:animEffect>
                                  </p:childTnLst>
                                </p:cTn>
                              </p:par>
                            </p:childTnLst>
                          </p:cTn>
                        </p:par>
                        <p:par>
                          <p:cTn id="28" fill="hold" nodeType="afterGroup">
                            <p:stCondLst>
                              <p:cond delay="1500"/>
                            </p:stCondLst>
                            <p:childTnLst>
                              <p:par>
                                <p:cTn id="29" presetID="10" presetClass="entr" presetSubtype="0" fill="hold" nodeType="afterEffect">
                                  <p:stCondLst>
                                    <p:cond delay="0"/>
                                  </p:stCondLst>
                                  <p:childTnLst>
                                    <p:set>
                                      <p:cBhvr>
                                        <p:cTn id="30" dur="1" fill="hold">
                                          <p:stCondLst>
                                            <p:cond delay="0"/>
                                          </p:stCondLst>
                                        </p:cTn>
                                        <p:tgtEl>
                                          <p:spTgt spid="465107"/>
                                        </p:tgtEl>
                                        <p:attrNameLst>
                                          <p:attrName>style.visibility</p:attrName>
                                        </p:attrNameLst>
                                      </p:cBhvr>
                                      <p:to>
                                        <p:strVal val="visible"/>
                                      </p:to>
                                    </p:set>
                                    <p:animEffect transition="in" filter="fade">
                                      <p:cBhvr>
                                        <p:cTn id="31" dur="1000"/>
                                        <p:tgtEl>
                                          <p:spTgt spid="46510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464940"/>
                                        </p:tgtEl>
                                        <p:attrNameLst>
                                          <p:attrName>style.visibility</p:attrName>
                                        </p:attrNameLst>
                                      </p:cBhvr>
                                      <p:to>
                                        <p:strVal val="visible"/>
                                      </p:to>
                                    </p:set>
                                    <p:animEffect transition="in" filter="wipe(left)">
                                      <p:cBhvr>
                                        <p:cTn id="36" dur="500"/>
                                        <p:tgtEl>
                                          <p:spTgt spid="464940"/>
                                        </p:tgtEl>
                                      </p:cBhvr>
                                    </p:animEffect>
                                  </p:childTnLst>
                                </p:cTn>
                              </p:par>
                            </p:childTnLst>
                          </p:cTn>
                        </p:par>
                        <p:par>
                          <p:cTn id="37" fill="hold" nodeType="afterGroup">
                            <p:stCondLst>
                              <p:cond delay="500"/>
                            </p:stCondLst>
                            <p:childTnLst>
                              <p:par>
                                <p:cTn id="38" presetID="23" presetClass="entr" presetSubtype="528" fill="hold" grpId="0" nodeType="afterEffect">
                                  <p:stCondLst>
                                    <p:cond delay="0"/>
                                  </p:stCondLst>
                                  <p:childTnLst>
                                    <p:set>
                                      <p:cBhvr>
                                        <p:cTn id="39" dur="1" fill="hold">
                                          <p:stCondLst>
                                            <p:cond delay="0"/>
                                          </p:stCondLst>
                                        </p:cTn>
                                        <p:tgtEl>
                                          <p:spTgt spid="464944"/>
                                        </p:tgtEl>
                                        <p:attrNameLst>
                                          <p:attrName>style.visibility</p:attrName>
                                        </p:attrNameLst>
                                      </p:cBhvr>
                                      <p:to>
                                        <p:strVal val="visible"/>
                                      </p:to>
                                    </p:set>
                                    <p:anim calcmode="lin" valueType="num">
                                      <p:cBhvr>
                                        <p:cTn id="40" dur="500" fill="hold"/>
                                        <p:tgtEl>
                                          <p:spTgt spid="464944"/>
                                        </p:tgtEl>
                                        <p:attrNameLst>
                                          <p:attrName>ppt_w</p:attrName>
                                        </p:attrNameLst>
                                      </p:cBhvr>
                                      <p:tavLst>
                                        <p:tav tm="0">
                                          <p:val>
                                            <p:fltVal val="0"/>
                                          </p:val>
                                        </p:tav>
                                        <p:tav tm="100000">
                                          <p:val>
                                            <p:strVal val="#ppt_w"/>
                                          </p:val>
                                        </p:tav>
                                      </p:tavLst>
                                    </p:anim>
                                    <p:anim calcmode="lin" valueType="num">
                                      <p:cBhvr>
                                        <p:cTn id="41" dur="500" fill="hold"/>
                                        <p:tgtEl>
                                          <p:spTgt spid="464944"/>
                                        </p:tgtEl>
                                        <p:attrNameLst>
                                          <p:attrName>ppt_h</p:attrName>
                                        </p:attrNameLst>
                                      </p:cBhvr>
                                      <p:tavLst>
                                        <p:tav tm="0">
                                          <p:val>
                                            <p:fltVal val="0"/>
                                          </p:val>
                                        </p:tav>
                                        <p:tav tm="100000">
                                          <p:val>
                                            <p:strVal val="#ppt_h"/>
                                          </p:val>
                                        </p:tav>
                                      </p:tavLst>
                                    </p:anim>
                                    <p:anim calcmode="lin" valueType="num">
                                      <p:cBhvr>
                                        <p:cTn id="42" dur="500" fill="hold"/>
                                        <p:tgtEl>
                                          <p:spTgt spid="464944"/>
                                        </p:tgtEl>
                                        <p:attrNameLst>
                                          <p:attrName>ppt_x</p:attrName>
                                        </p:attrNameLst>
                                      </p:cBhvr>
                                      <p:tavLst>
                                        <p:tav tm="0">
                                          <p:val>
                                            <p:fltVal val="0.5"/>
                                          </p:val>
                                        </p:tav>
                                        <p:tav tm="100000">
                                          <p:val>
                                            <p:strVal val="#ppt_x"/>
                                          </p:val>
                                        </p:tav>
                                      </p:tavLst>
                                    </p:anim>
                                    <p:anim calcmode="lin" valueType="num">
                                      <p:cBhvr>
                                        <p:cTn id="43" dur="500" fill="hold"/>
                                        <p:tgtEl>
                                          <p:spTgt spid="464944"/>
                                        </p:tgtEl>
                                        <p:attrNameLst>
                                          <p:attrName>ppt_y</p:attrName>
                                        </p:attrNameLst>
                                      </p:cBhvr>
                                      <p:tavLst>
                                        <p:tav tm="0">
                                          <p:val>
                                            <p:fltVal val="0.5"/>
                                          </p:val>
                                        </p:tav>
                                        <p:tav tm="100000">
                                          <p:val>
                                            <p:strVal val="#ppt_y"/>
                                          </p:val>
                                        </p:tav>
                                      </p:tavLst>
                                    </p:anim>
                                  </p:childTnLst>
                                </p:cTn>
                              </p:par>
                            </p:childTnLst>
                          </p:cTn>
                        </p:par>
                        <p:par>
                          <p:cTn id="44" fill="hold" nodeType="afterGroup">
                            <p:stCondLst>
                              <p:cond delay="1000"/>
                            </p:stCondLst>
                            <p:childTnLst>
                              <p:par>
                                <p:cTn id="45" presetID="4" presetClass="entr" presetSubtype="32" fill="hold" grpId="0" nodeType="afterEffect">
                                  <p:stCondLst>
                                    <p:cond delay="0"/>
                                  </p:stCondLst>
                                  <p:childTnLst>
                                    <p:set>
                                      <p:cBhvr>
                                        <p:cTn id="46" dur="1" fill="hold">
                                          <p:stCondLst>
                                            <p:cond delay="0"/>
                                          </p:stCondLst>
                                        </p:cTn>
                                        <p:tgtEl>
                                          <p:spTgt spid="465102"/>
                                        </p:tgtEl>
                                        <p:attrNameLst>
                                          <p:attrName>style.visibility</p:attrName>
                                        </p:attrNameLst>
                                      </p:cBhvr>
                                      <p:to>
                                        <p:strVal val="visible"/>
                                      </p:to>
                                    </p:set>
                                    <p:animEffect transition="in" filter="box(out)">
                                      <p:cBhvr>
                                        <p:cTn id="47" dur="500"/>
                                        <p:tgtEl>
                                          <p:spTgt spid="465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944" grpId="0" animBg="1"/>
      <p:bldP spid="465102" grpId="0" animBg="1" autoUpdateAnimBg="0"/>
      <p:bldP spid="464945" grpId="0" animBg="1"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52" name="Rectangle 32"/>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charset="0"/>
              <a:cs typeface="MS PGothic" charset="0"/>
            </a:endParaRPr>
          </a:p>
        </p:txBody>
      </p:sp>
      <p:pic>
        <p:nvPicPr>
          <p:cNvPr id="111618" name="Picture 173"/>
          <p:cNvPicPr>
            <a:picLocks noChangeAspect="1" noChangeArrowheads="1"/>
          </p:cNvPicPr>
          <p:nvPr/>
        </p:nvPicPr>
        <p:blipFill>
          <a:blip r:embed="rId3">
            <a:lum bright="-12000" contrast="12000"/>
            <a:extLst>
              <a:ext uri="{28A0092B-C50C-407E-A947-70E740481C1C}">
                <a14:useLocalDpi xmlns:a14="http://schemas.microsoft.com/office/drawing/2010/main" val="0"/>
              </a:ext>
            </a:extLst>
          </a:blip>
          <a:srcRect l="2327" t="1974" r="2904" b="2844"/>
          <a:stretch>
            <a:fillRect/>
          </a:stretch>
        </p:blipFill>
        <p:spPr bwMode="auto">
          <a:xfrm>
            <a:off x="655638" y="639763"/>
            <a:ext cx="7827962" cy="4899025"/>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465923" name="Text Box 3"/>
          <p:cNvSpPr txBox="1">
            <a:spLocks noChangeArrowheads="1"/>
          </p:cNvSpPr>
          <p:nvPr/>
        </p:nvSpPr>
        <p:spPr bwMode="auto">
          <a:xfrm>
            <a:off x="739775" y="5387975"/>
            <a:ext cx="7545388" cy="10414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lnSpc>
                <a:spcPct val="50000"/>
              </a:lnSpc>
              <a:spcBef>
                <a:spcPct val="50000"/>
              </a:spcBef>
              <a:defRPr/>
            </a:pPr>
            <a:endParaRPr lang="en-US" sz="2400" b="1">
              <a:solidFill>
                <a:srgbClr val="FFFF00"/>
              </a:solidFill>
              <a:latin typeface="Comic Sans MS" charset="0"/>
            </a:endParaRPr>
          </a:p>
          <a:p>
            <a:pPr algn="ctr">
              <a:lnSpc>
                <a:spcPct val="50000"/>
              </a:lnSpc>
              <a:spcBef>
                <a:spcPct val="50000"/>
              </a:spcBef>
              <a:defRPr/>
            </a:pPr>
            <a:r>
              <a:rPr lang="en-US" sz="2400" b="1">
                <a:solidFill>
                  <a:srgbClr val="FFFF00"/>
                </a:solidFill>
                <a:latin typeface="Comic Sans MS" charset="0"/>
              </a:rPr>
              <a:t>පුරාණ බබිලොන් නගරය</a:t>
            </a:r>
            <a:endParaRPr lang="en-AU" sz="2400" b="1">
              <a:solidFill>
                <a:srgbClr val="FFFF00"/>
              </a:solidFill>
              <a:latin typeface="Comic Sans MS" charset="0"/>
            </a:endParaRPr>
          </a:p>
          <a:p>
            <a:pPr algn="ctr">
              <a:lnSpc>
                <a:spcPct val="50000"/>
              </a:lnSpc>
              <a:spcBef>
                <a:spcPct val="50000"/>
              </a:spcBef>
              <a:defRPr/>
            </a:pPr>
            <a:r>
              <a:rPr lang="en-US" sz="2400" b="1">
                <a:solidFill>
                  <a:srgbClr val="FFFF00"/>
                </a:solidFill>
                <a:latin typeface="Comic Sans MS" charset="0"/>
              </a:rPr>
              <a:t>මුල් කාලීන සිතුවමක්</a:t>
            </a:r>
          </a:p>
        </p:txBody>
      </p:sp>
      <p:sp>
        <p:nvSpPr>
          <p:cNvPr id="111620" name="Text Box 174"/>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grpSp>
        <p:nvGrpSpPr>
          <p:cNvPr id="111621" name="Group 176"/>
          <p:cNvGrpSpPr>
            <a:grpSpLocks/>
          </p:cNvGrpSpPr>
          <p:nvPr/>
        </p:nvGrpSpPr>
        <p:grpSpPr bwMode="auto">
          <a:xfrm>
            <a:off x="8018463" y="3436938"/>
            <a:ext cx="981075" cy="1843087"/>
            <a:chOff x="5051" y="2165"/>
            <a:chExt cx="618" cy="1161"/>
          </a:xfrm>
        </p:grpSpPr>
        <p:grpSp>
          <p:nvGrpSpPr>
            <p:cNvPr id="111637" name="Group 177"/>
            <p:cNvGrpSpPr>
              <a:grpSpLocks/>
            </p:cNvGrpSpPr>
            <p:nvPr/>
          </p:nvGrpSpPr>
          <p:grpSpPr bwMode="auto">
            <a:xfrm>
              <a:off x="5051" y="2165"/>
              <a:ext cx="618" cy="1161"/>
              <a:chOff x="5051" y="2165"/>
              <a:chExt cx="618" cy="1161"/>
            </a:xfrm>
          </p:grpSpPr>
          <p:sp>
            <p:nvSpPr>
              <p:cNvPr id="111639" name="Freeform 17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11640" name="AutoShape 17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11641" name="Rectangle 18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1642" name="Line 18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1643" name="Rectangle 18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1644" name="Rectangle 18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1645" name="Line 18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1646" name="Line 18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1647" name="Line 18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1648" name="Line 18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1649" name="Line 18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1650" name="Line 18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1651" name="Line 19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1652" name="Line 19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1653" name="Line 19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1654" name="Line 19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1655" name="Rectangle 194"/>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රාජකීය</a:t>
                </a:r>
              </a:p>
            </p:txBody>
          </p:sp>
        </p:grpSp>
        <p:sp>
          <p:nvSpPr>
            <p:cNvPr id="111638" name="Rectangle 195"/>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66116" name="Rectangle 196"/>
          <p:cNvSpPr>
            <a:spLocks noChangeArrowheads="1"/>
          </p:cNvSpPr>
          <p:nvPr/>
        </p:nvSpPr>
        <p:spPr bwMode="auto">
          <a:xfrm>
            <a:off x="8051800" y="3789363"/>
            <a:ext cx="827088" cy="228600"/>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cs typeface="MS PGothic" charset="0"/>
              </a:rPr>
              <a:t> ••• බෙදීම ••• </a:t>
            </a:r>
          </a:p>
        </p:txBody>
      </p:sp>
      <p:sp>
        <p:nvSpPr>
          <p:cNvPr id="111623" name="Rectangle 197"/>
          <p:cNvSpPr>
            <a:spLocks noChangeArrowheads="1"/>
          </p:cNvSpPr>
          <p:nvPr/>
        </p:nvSpPr>
        <p:spPr bwMode="auto">
          <a:xfrm>
            <a:off x="8032750" y="3973513"/>
            <a:ext cx="936625" cy="211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North       South</a:t>
            </a:r>
          </a:p>
        </p:txBody>
      </p:sp>
      <p:sp>
        <p:nvSpPr>
          <p:cNvPr id="466118" name="Rectangle 198"/>
          <p:cNvSpPr>
            <a:spLocks noChangeArrowheads="1"/>
          </p:cNvSpPr>
          <p:nvPr/>
        </p:nvSpPr>
        <p:spPr bwMode="auto">
          <a:xfrm>
            <a:off x="8002588" y="4483100"/>
            <a:ext cx="979487" cy="212725"/>
          </a:xfrm>
          <a:prstGeom prst="rect">
            <a:avLst/>
          </a:prstGeom>
          <a:noFill/>
          <a:ln w="12700">
            <a:noFill/>
            <a:miter lim="800000"/>
            <a:headEnd/>
            <a:tailEnd/>
          </a:ln>
          <a:effectLst/>
        </p:spPr>
        <p:txBody>
          <a:bodyPr wrap="none" lIns="90487" tIns="44450" rIns="90487" bIns="44450">
            <a:spAutoFit/>
          </a:bodyPr>
          <a:lstStyle/>
          <a:p>
            <a:pPr>
              <a:defRPr/>
            </a:pPr>
            <a:r>
              <a:rPr lang="en-US" sz="800" b="1" i="1">
                <a:solidFill>
                  <a:schemeClr val="accent1"/>
                </a:solidFill>
                <a:effectLst>
                  <a:outerShdw blurRad="38100" dist="38100" dir="2700000" algn="tl">
                    <a:srgbClr val="000000"/>
                  </a:outerShdw>
                </a:effectLst>
                <a:latin typeface="Times" charset="0"/>
                <a:cs typeface="MS PGothic" charset="0"/>
              </a:rPr>
              <a:t>අනාගතවක්තෘවරුන්</a:t>
            </a:r>
          </a:p>
        </p:txBody>
      </p:sp>
      <p:sp>
        <p:nvSpPr>
          <p:cNvPr id="111625" name="Rectangle 199"/>
          <p:cNvSpPr>
            <a:spLocks noChangeArrowheads="1"/>
          </p:cNvSpPr>
          <p:nvPr/>
        </p:nvSpPr>
        <p:spPr bwMode="auto">
          <a:xfrm>
            <a:off x="8107363" y="4838700"/>
            <a:ext cx="604837"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200        </a:t>
            </a:r>
          </a:p>
        </p:txBody>
      </p:sp>
      <p:sp>
        <p:nvSpPr>
          <p:cNvPr id="111626" name="Rectangle 200"/>
          <p:cNvSpPr>
            <a:spLocks noChangeArrowheads="1"/>
          </p:cNvSpPr>
          <p:nvPr/>
        </p:nvSpPr>
        <p:spPr bwMode="auto">
          <a:xfrm>
            <a:off x="8031163" y="5003800"/>
            <a:ext cx="385762"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අෂූර් </a:t>
            </a:r>
          </a:p>
        </p:txBody>
      </p:sp>
      <p:sp>
        <p:nvSpPr>
          <p:cNvPr id="111627" name="Rectangle 201"/>
          <p:cNvSpPr>
            <a:spLocks noChangeArrowheads="1"/>
          </p:cNvSpPr>
          <p:nvPr/>
        </p:nvSpPr>
        <p:spPr bwMode="auto">
          <a:xfrm>
            <a:off x="8026400" y="4672013"/>
            <a:ext cx="887413" cy="211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grpSp>
        <p:nvGrpSpPr>
          <p:cNvPr id="111628" name="Group 202"/>
          <p:cNvGrpSpPr>
            <a:grpSpLocks/>
          </p:cNvGrpSpPr>
          <p:nvPr/>
        </p:nvGrpSpPr>
        <p:grpSpPr bwMode="auto">
          <a:xfrm>
            <a:off x="8061325" y="4151313"/>
            <a:ext cx="931863" cy="377825"/>
            <a:chOff x="5078" y="2615"/>
            <a:chExt cx="587" cy="238"/>
          </a:xfrm>
        </p:grpSpPr>
        <p:sp>
          <p:nvSpPr>
            <p:cNvPr id="111634" name="Rectangle 203"/>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Israel</a:t>
              </a:r>
            </a:p>
          </p:txBody>
        </p:sp>
        <p:sp>
          <p:nvSpPr>
            <p:cNvPr id="111635" name="Rectangle 204"/>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111636" name="Rectangle 205"/>
            <p:cNvSpPr>
              <a:spLocks noChangeArrowheads="1"/>
            </p:cNvSpPr>
            <p:nvPr/>
          </p:nvSpPr>
          <p:spPr bwMode="auto">
            <a:xfrm>
              <a:off x="5105" y="2720"/>
              <a:ext cx="470"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111629" name="Rectangle 206"/>
          <p:cNvSpPr>
            <a:spLocks noChangeArrowheads="1"/>
          </p:cNvSpPr>
          <p:nvPr/>
        </p:nvSpPr>
        <p:spPr bwMode="auto">
          <a:xfrm>
            <a:off x="8420100" y="4994275"/>
            <a:ext cx="633413"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බබිලොනිය</a:t>
            </a:r>
          </a:p>
        </p:txBody>
      </p:sp>
      <p:sp>
        <p:nvSpPr>
          <p:cNvPr id="111630" name="Rectangle 207"/>
          <p:cNvSpPr>
            <a:spLocks noChangeArrowheads="1"/>
          </p:cNvSpPr>
          <p:nvPr/>
        </p:nvSpPr>
        <p:spPr bwMode="auto">
          <a:xfrm>
            <a:off x="8537575" y="4837113"/>
            <a:ext cx="350838" cy="211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466128" name="Rectangle 208"/>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52</a:t>
            </a:r>
          </a:p>
        </p:txBody>
      </p:sp>
      <p:sp>
        <p:nvSpPr>
          <p:cNvPr id="466129" name="Text Box 209"/>
          <p:cNvSpPr txBox="1">
            <a:spLocks noChangeArrowheads="1"/>
          </p:cNvSpPr>
          <p:nvPr/>
        </p:nvSpPr>
        <p:spPr bwMode="auto">
          <a:xfrm>
            <a:off x="1779588" y="0"/>
            <a:ext cx="1993900" cy="5842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600" b="1">
                <a:solidFill>
                  <a:schemeClr val="tx1"/>
                </a:solidFill>
                <a:latin typeface="Comic Sans MS" charset="0"/>
              </a:rPr>
              <a:t>2 රාජාවලිය </a:t>
            </a:r>
            <a:r>
              <a:rPr lang="en-AU" sz="1600" b="1">
                <a:solidFill>
                  <a:schemeClr val="tx1"/>
                </a:solidFill>
                <a:latin typeface="Comic Sans MS" charset="0"/>
              </a:rPr>
              <a:t> </a:t>
            </a:r>
            <a:r>
              <a:rPr lang="en-US" sz="1600" b="1">
                <a:solidFill>
                  <a:schemeClr val="tx1"/>
                </a:solidFill>
                <a:latin typeface="Comic Sans MS" charset="0"/>
              </a:rPr>
              <a:t>25: 1-21</a:t>
            </a:r>
          </a:p>
        </p:txBody>
      </p:sp>
      <p:sp>
        <p:nvSpPr>
          <p:cNvPr id="111633" name="Text Box 210"/>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Tree>
  </p:cSld>
  <p:clrMapOvr>
    <a:masterClrMapping/>
  </p:clrMapOvr>
  <p:transition spd="med">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3665" name="Group 284"/>
          <p:cNvGrpSpPr>
            <a:grpSpLocks/>
          </p:cNvGrpSpPr>
          <p:nvPr/>
        </p:nvGrpSpPr>
        <p:grpSpPr bwMode="auto">
          <a:xfrm>
            <a:off x="5178425" y="5140325"/>
            <a:ext cx="500063" cy="623888"/>
            <a:chOff x="9738276" y="5065483"/>
            <a:chExt cx="726109" cy="869325"/>
          </a:xfrm>
        </p:grpSpPr>
        <p:grpSp>
          <p:nvGrpSpPr>
            <p:cNvPr id="113922" name="Group 285"/>
            <p:cNvGrpSpPr>
              <a:grpSpLocks/>
            </p:cNvGrpSpPr>
            <p:nvPr/>
          </p:nvGrpSpPr>
          <p:grpSpPr bwMode="auto">
            <a:xfrm>
              <a:off x="9738276" y="5205358"/>
              <a:ext cx="726109" cy="633818"/>
              <a:chOff x="10879938" y="5034130"/>
              <a:chExt cx="726109" cy="633818"/>
            </a:xfrm>
          </p:grpSpPr>
          <p:sp>
            <p:nvSpPr>
              <p:cNvPr id="113929" name="Freeform 116" descr="Cork"/>
              <p:cNvSpPr>
                <a:spLocks/>
              </p:cNvSpPr>
              <p:nvPr/>
            </p:nvSpPr>
            <p:spPr bwMode="auto">
              <a:xfrm>
                <a:off x="10898910" y="5034130"/>
                <a:ext cx="707137" cy="114185"/>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20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13930" name="Freeform 117" descr="Cork"/>
              <p:cNvSpPr>
                <a:spLocks/>
              </p:cNvSpPr>
              <p:nvPr/>
            </p:nvSpPr>
            <p:spPr bwMode="auto">
              <a:xfrm>
                <a:off x="10879938" y="5118877"/>
                <a:ext cx="715416" cy="54907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20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sp>
          <p:nvSpPr>
            <p:cNvPr id="113923" name="Freeform 119"/>
            <p:cNvSpPr>
              <a:spLocks/>
            </p:cNvSpPr>
            <p:nvPr/>
          </p:nvSpPr>
          <p:spPr bwMode="auto">
            <a:xfrm>
              <a:off x="9765251" y="5797875"/>
              <a:ext cx="30355" cy="12355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13924" name="Freeform 120"/>
            <p:cNvSpPr>
              <a:spLocks/>
            </p:cNvSpPr>
            <p:nvPr/>
          </p:nvSpPr>
          <p:spPr bwMode="auto">
            <a:xfrm>
              <a:off x="9771805" y="5796983"/>
              <a:ext cx="37599" cy="137825"/>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13925" name="Freeform 121"/>
            <p:cNvSpPr>
              <a:spLocks/>
            </p:cNvSpPr>
            <p:nvPr/>
          </p:nvSpPr>
          <p:spPr bwMode="auto">
            <a:xfrm>
              <a:off x="10245414" y="5768436"/>
              <a:ext cx="53466" cy="146300"/>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13926" name="Freeform 122"/>
            <p:cNvSpPr>
              <a:spLocks/>
            </p:cNvSpPr>
            <p:nvPr/>
          </p:nvSpPr>
          <p:spPr bwMode="auto">
            <a:xfrm>
              <a:off x="9799055" y="5071281"/>
              <a:ext cx="34150" cy="196256"/>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13927" name="Freeform 123"/>
            <p:cNvSpPr>
              <a:spLocks/>
            </p:cNvSpPr>
            <p:nvPr/>
          </p:nvSpPr>
          <p:spPr bwMode="auto">
            <a:xfrm>
              <a:off x="10391325" y="5065483"/>
              <a:ext cx="53811" cy="159681"/>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13928" name="Rectangle 252"/>
            <p:cNvSpPr>
              <a:spLocks noChangeArrowheads="1"/>
            </p:cNvSpPr>
            <p:nvPr/>
          </p:nvSpPr>
          <p:spPr bwMode="auto">
            <a:xfrm>
              <a:off x="9772839" y="5244371"/>
              <a:ext cx="427038"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r>
                <a:rPr lang="en-US" sz="1800" b="1" i="1">
                  <a:solidFill>
                    <a:schemeClr val="tx1"/>
                  </a:solidFill>
                  <a:latin typeface="Kosher-Normal" charset="0"/>
                </a:rPr>
                <a:t>LC</a:t>
              </a:r>
              <a:endParaRPr lang="en-US" sz="1800" i="1">
                <a:solidFill>
                  <a:schemeClr val="tx1"/>
                </a:solidFill>
                <a:latin typeface="Helvetica" charset="0"/>
              </a:endParaRPr>
            </a:p>
          </p:txBody>
        </p:sp>
      </p:grpSp>
      <p:grpSp>
        <p:nvGrpSpPr>
          <p:cNvPr id="113666" name="Group 273"/>
          <p:cNvGrpSpPr>
            <a:grpSpLocks/>
          </p:cNvGrpSpPr>
          <p:nvPr/>
        </p:nvGrpSpPr>
        <p:grpSpPr bwMode="auto">
          <a:xfrm>
            <a:off x="5213350" y="2270125"/>
            <a:ext cx="374650" cy="414338"/>
            <a:chOff x="1558" y="1007"/>
            <a:chExt cx="2107" cy="1949"/>
          </a:xfrm>
        </p:grpSpPr>
        <p:grpSp>
          <p:nvGrpSpPr>
            <p:cNvPr id="113914" name="Group 275"/>
            <p:cNvGrpSpPr>
              <a:grpSpLocks/>
            </p:cNvGrpSpPr>
            <p:nvPr/>
          </p:nvGrpSpPr>
          <p:grpSpPr bwMode="auto">
            <a:xfrm>
              <a:off x="1558" y="1207"/>
              <a:ext cx="2107" cy="1421"/>
              <a:chOff x="578" y="2316"/>
              <a:chExt cx="2105" cy="1421"/>
            </a:xfrm>
          </p:grpSpPr>
          <p:sp>
            <p:nvSpPr>
              <p:cNvPr id="113920" name="Freeform 27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22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13921" name="Freeform 27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22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sp>
          <p:nvSpPr>
            <p:cNvPr id="113915" name="Freeform 279"/>
            <p:cNvSpPr>
              <a:spLocks/>
            </p:cNvSpPr>
            <p:nvPr/>
          </p:nvSpPr>
          <p:spPr bwMode="auto">
            <a:xfrm>
              <a:off x="1616" y="2649"/>
              <a:ext cx="88" cy="277"/>
            </a:xfrm>
            <a:custGeom>
              <a:avLst/>
              <a:gdLst>
                <a:gd name="T0" fmla="*/ 320 w 85"/>
                <a:gd name="T1" fmla="*/ 3 h 318"/>
                <a:gd name="T2" fmla="*/ 278 w 85"/>
                <a:gd name="T3" fmla="*/ 3 h 318"/>
                <a:gd name="T4" fmla="*/ 210 w 85"/>
                <a:gd name="T5" fmla="*/ 3 h 318"/>
                <a:gd name="T6" fmla="*/ 241 w 85"/>
                <a:gd name="T7" fmla="*/ 3 h 318"/>
                <a:gd name="T8" fmla="*/ 278 w 85"/>
                <a:gd name="T9" fmla="*/ 3 h 318"/>
                <a:gd name="T10" fmla="*/ 165 w 85"/>
                <a:gd name="T11" fmla="*/ 3 h 318"/>
                <a:gd name="T12" fmla="*/ 165 w 85"/>
                <a:gd name="T13" fmla="*/ 3 h 318"/>
                <a:gd name="T14" fmla="*/ 210 w 85"/>
                <a:gd name="T15" fmla="*/ 3 h 318"/>
                <a:gd name="T16" fmla="*/ 125 w 85"/>
                <a:gd name="T17" fmla="*/ 3 h 318"/>
                <a:gd name="T18" fmla="*/ 165 w 85"/>
                <a:gd name="T19" fmla="*/ 3 h 318"/>
                <a:gd name="T20" fmla="*/ 210 w 85"/>
                <a:gd name="T21" fmla="*/ 3 h 318"/>
                <a:gd name="T22" fmla="*/ 165 w 85"/>
                <a:gd name="T23" fmla="*/ 3 h 318"/>
                <a:gd name="T24" fmla="*/ 210 w 85"/>
                <a:gd name="T25" fmla="*/ 3 h 318"/>
                <a:gd name="T26" fmla="*/ 165 w 85"/>
                <a:gd name="T27" fmla="*/ 3 h 318"/>
                <a:gd name="T28" fmla="*/ 210 w 85"/>
                <a:gd name="T29" fmla="*/ 3 h 318"/>
                <a:gd name="T30" fmla="*/ 241 w 85"/>
                <a:gd name="T31" fmla="*/ 3 h 318"/>
                <a:gd name="T32" fmla="*/ 320 w 85"/>
                <a:gd name="T33" fmla="*/ 3 h 318"/>
                <a:gd name="T34" fmla="*/ 353 w 85"/>
                <a:gd name="T35" fmla="*/ 3 h 318"/>
                <a:gd name="T36" fmla="*/ 320 w 85"/>
                <a:gd name="T37" fmla="*/ 3 h 318"/>
                <a:gd name="T38" fmla="*/ 278 w 85"/>
                <a:gd name="T39" fmla="*/ 3 h 318"/>
                <a:gd name="T40" fmla="*/ 241 w 85"/>
                <a:gd name="T41" fmla="*/ 3 h 318"/>
                <a:gd name="T42" fmla="*/ 165 w 85"/>
                <a:gd name="T43" fmla="*/ 3 h 318"/>
                <a:gd name="T44" fmla="*/ 125 w 85"/>
                <a:gd name="T45" fmla="*/ 3 h 318"/>
                <a:gd name="T46" fmla="*/ 95 w 85"/>
                <a:gd name="T47" fmla="*/ 3 h 318"/>
                <a:gd name="T48" fmla="*/ 5 w 85"/>
                <a:gd name="T49" fmla="*/ 3 h 318"/>
                <a:gd name="T50" fmla="*/ 165 w 85"/>
                <a:gd name="T51" fmla="*/ 3 h 318"/>
                <a:gd name="T52" fmla="*/ 278 w 85"/>
                <a:gd name="T53" fmla="*/ 3 h 318"/>
                <a:gd name="T54" fmla="*/ 320 w 85"/>
                <a:gd name="T55" fmla="*/ 3 h 318"/>
                <a:gd name="T56" fmla="*/ 278 w 85"/>
                <a:gd name="T57" fmla="*/ 3 h 318"/>
                <a:gd name="T58" fmla="*/ 278 w 85"/>
                <a:gd name="T59" fmla="*/ 3 h 318"/>
                <a:gd name="T60" fmla="*/ 210 w 85"/>
                <a:gd name="T61" fmla="*/ 3 h 318"/>
                <a:gd name="T62" fmla="*/ 95 w 85"/>
                <a:gd name="T63" fmla="*/ 3 h 318"/>
                <a:gd name="T64" fmla="*/ 165 w 85"/>
                <a:gd name="T65" fmla="*/ 3 h 318"/>
                <a:gd name="T66" fmla="*/ 241 w 85"/>
                <a:gd name="T67" fmla="*/ 3 h 318"/>
                <a:gd name="T68" fmla="*/ 320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13916" name="Freeform 280"/>
            <p:cNvSpPr>
              <a:spLocks/>
            </p:cNvSpPr>
            <p:nvPr/>
          </p:nvSpPr>
          <p:spPr bwMode="auto">
            <a:xfrm>
              <a:off x="1635" y="2647"/>
              <a:ext cx="109" cy="309"/>
            </a:xfrm>
            <a:custGeom>
              <a:avLst/>
              <a:gdLst>
                <a:gd name="T0" fmla="*/ 1 w 105"/>
                <a:gd name="T1" fmla="*/ 0 h 354"/>
                <a:gd name="T2" fmla="*/ 463 w 105"/>
                <a:gd name="T3" fmla="*/ 3 h 354"/>
                <a:gd name="T4" fmla="*/ 361 w 105"/>
                <a:gd name="T5" fmla="*/ 3 h 354"/>
                <a:gd name="T6" fmla="*/ 417 w 105"/>
                <a:gd name="T7" fmla="*/ 3 h 354"/>
                <a:gd name="T8" fmla="*/ 417 w 105"/>
                <a:gd name="T9" fmla="*/ 3 h 354"/>
                <a:gd name="T10" fmla="*/ 484 w 105"/>
                <a:gd name="T11" fmla="*/ 3 h 354"/>
                <a:gd name="T12" fmla="*/ 484 w 105"/>
                <a:gd name="T13" fmla="*/ 3 h 354"/>
                <a:gd name="T14" fmla="*/ 417 w 105"/>
                <a:gd name="T15" fmla="*/ 3 h 354"/>
                <a:gd name="T16" fmla="*/ 343 w 105"/>
                <a:gd name="T17" fmla="*/ 3 h 354"/>
                <a:gd name="T18" fmla="*/ 78 w 105"/>
                <a:gd name="T19" fmla="*/ 3 h 354"/>
                <a:gd name="T20" fmla="*/ 12 w 105"/>
                <a:gd name="T21" fmla="*/ 3 h 354"/>
                <a:gd name="T22" fmla="*/ 78 w 105"/>
                <a:gd name="T23" fmla="*/ 3 h 354"/>
                <a:gd name="T24" fmla="*/ 9 w 105"/>
                <a:gd name="T25" fmla="*/ 3 h 354"/>
                <a:gd name="T26" fmla="*/ 97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13917" name="Freeform 281"/>
            <p:cNvSpPr>
              <a:spLocks/>
            </p:cNvSpPr>
            <p:nvPr/>
          </p:nvSpPr>
          <p:spPr bwMode="auto">
            <a:xfrm>
              <a:off x="3008" y="2583"/>
              <a:ext cx="155" cy="328"/>
            </a:xfrm>
            <a:custGeom>
              <a:avLst/>
              <a:gdLst>
                <a:gd name="T0" fmla="*/ 765 w 149"/>
                <a:gd name="T1" fmla="*/ 3 h 376"/>
                <a:gd name="T2" fmla="*/ 728 w 149"/>
                <a:gd name="T3" fmla="*/ 3 h 376"/>
                <a:gd name="T4" fmla="*/ 676 w 149"/>
                <a:gd name="T5" fmla="*/ 3 h 376"/>
                <a:gd name="T6" fmla="*/ 667 w 149"/>
                <a:gd name="T7" fmla="*/ 3 h 376"/>
                <a:gd name="T8" fmla="*/ 569 w 149"/>
                <a:gd name="T9" fmla="*/ 3 h 376"/>
                <a:gd name="T10" fmla="*/ 449 w 149"/>
                <a:gd name="T11" fmla="*/ 3 h 376"/>
                <a:gd name="T12" fmla="*/ 360 w 149"/>
                <a:gd name="T13" fmla="*/ 3 h 376"/>
                <a:gd name="T14" fmla="*/ 303 w 149"/>
                <a:gd name="T15" fmla="*/ 3 h 376"/>
                <a:gd name="T16" fmla="*/ 96 w 149"/>
                <a:gd name="T17" fmla="*/ 3 h 376"/>
                <a:gd name="T18" fmla="*/ 2 w 149"/>
                <a:gd name="T19" fmla="*/ 3 h 376"/>
                <a:gd name="T20" fmla="*/ 5 w 149"/>
                <a:gd name="T21" fmla="*/ 3 h 376"/>
                <a:gd name="T22" fmla="*/ 8 w 149"/>
                <a:gd name="T23" fmla="*/ 3 h 376"/>
                <a:gd name="T24" fmla="*/ 108 w 149"/>
                <a:gd name="T25" fmla="*/ 3 h 376"/>
                <a:gd name="T26" fmla="*/ 181 w 149"/>
                <a:gd name="T27" fmla="*/ 3 h 376"/>
                <a:gd name="T28" fmla="*/ 230 w 149"/>
                <a:gd name="T29" fmla="*/ 3 h 376"/>
                <a:gd name="T30" fmla="*/ 436 w 149"/>
                <a:gd name="T31" fmla="*/ 3 h 376"/>
                <a:gd name="T32" fmla="*/ 667 w 149"/>
                <a:gd name="T33" fmla="*/ 3 h 376"/>
                <a:gd name="T34" fmla="*/ 765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13918" name="Freeform 282"/>
            <p:cNvSpPr>
              <a:spLocks/>
            </p:cNvSpPr>
            <p:nvPr/>
          </p:nvSpPr>
          <p:spPr bwMode="auto">
            <a:xfrm>
              <a:off x="1714" y="1020"/>
              <a:ext cx="99" cy="440"/>
            </a:xfrm>
            <a:custGeom>
              <a:avLst/>
              <a:gdLst>
                <a:gd name="T0" fmla="*/ 95 w 96"/>
                <a:gd name="T1" fmla="*/ 3 h 504"/>
                <a:gd name="T2" fmla="*/ 226 w 96"/>
                <a:gd name="T3" fmla="*/ 3 h 504"/>
                <a:gd name="T4" fmla="*/ 269 w 96"/>
                <a:gd name="T5" fmla="*/ 3 h 504"/>
                <a:gd name="T6" fmla="*/ 269 w 96"/>
                <a:gd name="T7" fmla="*/ 3 h 504"/>
                <a:gd name="T8" fmla="*/ 332 w 96"/>
                <a:gd name="T9" fmla="*/ 3 h 504"/>
                <a:gd name="T10" fmla="*/ 358 w 96"/>
                <a:gd name="T11" fmla="*/ 3 h 504"/>
                <a:gd name="T12" fmla="*/ 332 w 96"/>
                <a:gd name="T13" fmla="*/ 3 h 504"/>
                <a:gd name="T14" fmla="*/ 288 w 96"/>
                <a:gd name="T15" fmla="*/ 3 h 504"/>
                <a:gd name="T16" fmla="*/ 104 w 96"/>
                <a:gd name="T17" fmla="*/ 3 h 504"/>
                <a:gd name="T18" fmla="*/ 95 w 96"/>
                <a:gd name="T19" fmla="*/ 3 h 504"/>
                <a:gd name="T20" fmla="*/ 113 w 96"/>
                <a:gd name="T21" fmla="*/ 3 h 504"/>
                <a:gd name="T22" fmla="*/ 145 w 96"/>
                <a:gd name="T23" fmla="*/ 3 h 504"/>
                <a:gd name="T24" fmla="*/ 89 w 96"/>
                <a:gd name="T25" fmla="*/ 3 h 504"/>
                <a:gd name="T26" fmla="*/ 95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13919" name="Freeform 283"/>
            <p:cNvSpPr>
              <a:spLocks/>
            </p:cNvSpPr>
            <p:nvPr/>
          </p:nvSpPr>
          <p:spPr bwMode="auto">
            <a:xfrm>
              <a:off x="3431" y="1007"/>
              <a:ext cx="156" cy="358"/>
            </a:xfrm>
            <a:custGeom>
              <a:avLst/>
              <a:gdLst>
                <a:gd name="T0" fmla="*/ 5 w 150"/>
                <a:gd name="T1" fmla="*/ 3 h 410"/>
                <a:gd name="T2" fmla="*/ 217 w 150"/>
                <a:gd name="T3" fmla="*/ 3 h 410"/>
                <a:gd name="T4" fmla="*/ 433 w 150"/>
                <a:gd name="T5" fmla="*/ 3 h 410"/>
                <a:gd name="T6" fmla="*/ 506 w 150"/>
                <a:gd name="T7" fmla="*/ 3 h 410"/>
                <a:gd name="T8" fmla="*/ 619 w 150"/>
                <a:gd name="T9" fmla="*/ 3 h 410"/>
                <a:gd name="T10" fmla="*/ 694 w 150"/>
                <a:gd name="T11" fmla="*/ 3 h 410"/>
                <a:gd name="T12" fmla="*/ 731 w 150"/>
                <a:gd name="T13" fmla="*/ 3 h 410"/>
                <a:gd name="T14" fmla="*/ 751 w 150"/>
                <a:gd name="T15" fmla="*/ 3 h 410"/>
                <a:gd name="T16" fmla="*/ 781 w 150"/>
                <a:gd name="T17" fmla="*/ 3 h 410"/>
                <a:gd name="T18" fmla="*/ 789 w 150"/>
                <a:gd name="T19" fmla="*/ 3 h 410"/>
                <a:gd name="T20" fmla="*/ 702 w 150"/>
                <a:gd name="T21" fmla="*/ 0 h 410"/>
                <a:gd name="T22" fmla="*/ 506 w 150"/>
                <a:gd name="T23" fmla="*/ 3 h 410"/>
                <a:gd name="T24" fmla="*/ 416 w 150"/>
                <a:gd name="T25" fmla="*/ 3 h 410"/>
                <a:gd name="T26" fmla="*/ 358 w 150"/>
                <a:gd name="T27" fmla="*/ 3 h 410"/>
                <a:gd name="T28" fmla="*/ 309 w 150"/>
                <a:gd name="T29" fmla="*/ 3 h 410"/>
                <a:gd name="T30" fmla="*/ 226 w 150"/>
                <a:gd name="T31" fmla="*/ 3 h 410"/>
                <a:gd name="T32" fmla="*/ 217 w 150"/>
                <a:gd name="T33" fmla="*/ 3 h 410"/>
                <a:gd name="T34" fmla="*/ 179 w 150"/>
                <a:gd name="T35" fmla="*/ 3 h 410"/>
                <a:gd name="T36" fmla="*/ 165 w 150"/>
                <a:gd name="T37" fmla="*/ 3 h 410"/>
                <a:gd name="T38" fmla="*/ 147 w 150"/>
                <a:gd name="T39" fmla="*/ 3 h 410"/>
                <a:gd name="T40" fmla="*/ 88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grpSp>
        <p:nvGrpSpPr>
          <p:cNvPr id="113667" name="Group 299"/>
          <p:cNvGrpSpPr>
            <a:grpSpLocks/>
          </p:cNvGrpSpPr>
          <p:nvPr/>
        </p:nvGrpSpPr>
        <p:grpSpPr bwMode="auto">
          <a:xfrm>
            <a:off x="7581900" y="1395413"/>
            <a:ext cx="374650" cy="414337"/>
            <a:chOff x="1558" y="1007"/>
            <a:chExt cx="2113" cy="1949"/>
          </a:xfrm>
        </p:grpSpPr>
        <p:grpSp>
          <p:nvGrpSpPr>
            <p:cNvPr id="113906" name="Group 301"/>
            <p:cNvGrpSpPr>
              <a:grpSpLocks/>
            </p:cNvGrpSpPr>
            <p:nvPr/>
          </p:nvGrpSpPr>
          <p:grpSpPr bwMode="auto">
            <a:xfrm>
              <a:off x="1558" y="1208"/>
              <a:ext cx="2113" cy="1421"/>
              <a:chOff x="578" y="2316"/>
              <a:chExt cx="2105" cy="1421"/>
            </a:xfrm>
          </p:grpSpPr>
          <p:sp>
            <p:nvSpPr>
              <p:cNvPr id="113912" name="Freeform 302"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22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13913" name="Freeform 303"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22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sp>
          <p:nvSpPr>
            <p:cNvPr id="113907" name="Freeform 305"/>
            <p:cNvSpPr>
              <a:spLocks/>
            </p:cNvSpPr>
            <p:nvPr/>
          </p:nvSpPr>
          <p:spPr bwMode="auto">
            <a:xfrm>
              <a:off x="1616" y="2649"/>
              <a:ext cx="88" cy="277"/>
            </a:xfrm>
            <a:custGeom>
              <a:avLst/>
              <a:gdLst>
                <a:gd name="T0" fmla="*/ 320 w 85"/>
                <a:gd name="T1" fmla="*/ 3 h 318"/>
                <a:gd name="T2" fmla="*/ 278 w 85"/>
                <a:gd name="T3" fmla="*/ 3 h 318"/>
                <a:gd name="T4" fmla="*/ 210 w 85"/>
                <a:gd name="T5" fmla="*/ 3 h 318"/>
                <a:gd name="T6" fmla="*/ 241 w 85"/>
                <a:gd name="T7" fmla="*/ 3 h 318"/>
                <a:gd name="T8" fmla="*/ 278 w 85"/>
                <a:gd name="T9" fmla="*/ 3 h 318"/>
                <a:gd name="T10" fmla="*/ 165 w 85"/>
                <a:gd name="T11" fmla="*/ 3 h 318"/>
                <a:gd name="T12" fmla="*/ 165 w 85"/>
                <a:gd name="T13" fmla="*/ 3 h 318"/>
                <a:gd name="T14" fmla="*/ 210 w 85"/>
                <a:gd name="T15" fmla="*/ 3 h 318"/>
                <a:gd name="T16" fmla="*/ 125 w 85"/>
                <a:gd name="T17" fmla="*/ 3 h 318"/>
                <a:gd name="T18" fmla="*/ 165 w 85"/>
                <a:gd name="T19" fmla="*/ 3 h 318"/>
                <a:gd name="T20" fmla="*/ 210 w 85"/>
                <a:gd name="T21" fmla="*/ 3 h 318"/>
                <a:gd name="T22" fmla="*/ 165 w 85"/>
                <a:gd name="T23" fmla="*/ 3 h 318"/>
                <a:gd name="T24" fmla="*/ 210 w 85"/>
                <a:gd name="T25" fmla="*/ 3 h 318"/>
                <a:gd name="T26" fmla="*/ 165 w 85"/>
                <a:gd name="T27" fmla="*/ 3 h 318"/>
                <a:gd name="T28" fmla="*/ 210 w 85"/>
                <a:gd name="T29" fmla="*/ 3 h 318"/>
                <a:gd name="T30" fmla="*/ 241 w 85"/>
                <a:gd name="T31" fmla="*/ 3 h 318"/>
                <a:gd name="T32" fmla="*/ 320 w 85"/>
                <a:gd name="T33" fmla="*/ 3 h 318"/>
                <a:gd name="T34" fmla="*/ 353 w 85"/>
                <a:gd name="T35" fmla="*/ 3 h 318"/>
                <a:gd name="T36" fmla="*/ 320 w 85"/>
                <a:gd name="T37" fmla="*/ 3 h 318"/>
                <a:gd name="T38" fmla="*/ 278 w 85"/>
                <a:gd name="T39" fmla="*/ 3 h 318"/>
                <a:gd name="T40" fmla="*/ 241 w 85"/>
                <a:gd name="T41" fmla="*/ 3 h 318"/>
                <a:gd name="T42" fmla="*/ 165 w 85"/>
                <a:gd name="T43" fmla="*/ 3 h 318"/>
                <a:gd name="T44" fmla="*/ 125 w 85"/>
                <a:gd name="T45" fmla="*/ 3 h 318"/>
                <a:gd name="T46" fmla="*/ 95 w 85"/>
                <a:gd name="T47" fmla="*/ 3 h 318"/>
                <a:gd name="T48" fmla="*/ 5 w 85"/>
                <a:gd name="T49" fmla="*/ 3 h 318"/>
                <a:gd name="T50" fmla="*/ 165 w 85"/>
                <a:gd name="T51" fmla="*/ 3 h 318"/>
                <a:gd name="T52" fmla="*/ 278 w 85"/>
                <a:gd name="T53" fmla="*/ 3 h 318"/>
                <a:gd name="T54" fmla="*/ 320 w 85"/>
                <a:gd name="T55" fmla="*/ 3 h 318"/>
                <a:gd name="T56" fmla="*/ 278 w 85"/>
                <a:gd name="T57" fmla="*/ 3 h 318"/>
                <a:gd name="T58" fmla="*/ 278 w 85"/>
                <a:gd name="T59" fmla="*/ 3 h 318"/>
                <a:gd name="T60" fmla="*/ 210 w 85"/>
                <a:gd name="T61" fmla="*/ 3 h 318"/>
                <a:gd name="T62" fmla="*/ 95 w 85"/>
                <a:gd name="T63" fmla="*/ 3 h 318"/>
                <a:gd name="T64" fmla="*/ 165 w 85"/>
                <a:gd name="T65" fmla="*/ 3 h 318"/>
                <a:gd name="T66" fmla="*/ 241 w 85"/>
                <a:gd name="T67" fmla="*/ 3 h 318"/>
                <a:gd name="T68" fmla="*/ 320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13908" name="Freeform 306"/>
            <p:cNvSpPr>
              <a:spLocks/>
            </p:cNvSpPr>
            <p:nvPr/>
          </p:nvSpPr>
          <p:spPr bwMode="auto">
            <a:xfrm>
              <a:off x="1635" y="2647"/>
              <a:ext cx="109" cy="309"/>
            </a:xfrm>
            <a:custGeom>
              <a:avLst/>
              <a:gdLst>
                <a:gd name="T0" fmla="*/ 1 w 105"/>
                <a:gd name="T1" fmla="*/ 0 h 354"/>
                <a:gd name="T2" fmla="*/ 463 w 105"/>
                <a:gd name="T3" fmla="*/ 3 h 354"/>
                <a:gd name="T4" fmla="*/ 361 w 105"/>
                <a:gd name="T5" fmla="*/ 3 h 354"/>
                <a:gd name="T6" fmla="*/ 417 w 105"/>
                <a:gd name="T7" fmla="*/ 3 h 354"/>
                <a:gd name="T8" fmla="*/ 417 w 105"/>
                <a:gd name="T9" fmla="*/ 3 h 354"/>
                <a:gd name="T10" fmla="*/ 484 w 105"/>
                <a:gd name="T11" fmla="*/ 3 h 354"/>
                <a:gd name="T12" fmla="*/ 484 w 105"/>
                <a:gd name="T13" fmla="*/ 3 h 354"/>
                <a:gd name="T14" fmla="*/ 417 w 105"/>
                <a:gd name="T15" fmla="*/ 3 h 354"/>
                <a:gd name="T16" fmla="*/ 343 w 105"/>
                <a:gd name="T17" fmla="*/ 3 h 354"/>
                <a:gd name="T18" fmla="*/ 78 w 105"/>
                <a:gd name="T19" fmla="*/ 3 h 354"/>
                <a:gd name="T20" fmla="*/ 12 w 105"/>
                <a:gd name="T21" fmla="*/ 3 h 354"/>
                <a:gd name="T22" fmla="*/ 78 w 105"/>
                <a:gd name="T23" fmla="*/ 3 h 354"/>
                <a:gd name="T24" fmla="*/ 9 w 105"/>
                <a:gd name="T25" fmla="*/ 3 h 354"/>
                <a:gd name="T26" fmla="*/ 97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13909" name="Freeform 307"/>
            <p:cNvSpPr>
              <a:spLocks/>
            </p:cNvSpPr>
            <p:nvPr/>
          </p:nvSpPr>
          <p:spPr bwMode="auto">
            <a:xfrm>
              <a:off x="3008" y="2583"/>
              <a:ext cx="155" cy="328"/>
            </a:xfrm>
            <a:custGeom>
              <a:avLst/>
              <a:gdLst>
                <a:gd name="T0" fmla="*/ 765 w 149"/>
                <a:gd name="T1" fmla="*/ 3 h 376"/>
                <a:gd name="T2" fmla="*/ 728 w 149"/>
                <a:gd name="T3" fmla="*/ 3 h 376"/>
                <a:gd name="T4" fmla="*/ 676 w 149"/>
                <a:gd name="T5" fmla="*/ 3 h 376"/>
                <a:gd name="T6" fmla="*/ 667 w 149"/>
                <a:gd name="T7" fmla="*/ 3 h 376"/>
                <a:gd name="T8" fmla="*/ 569 w 149"/>
                <a:gd name="T9" fmla="*/ 3 h 376"/>
                <a:gd name="T10" fmla="*/ 449 w 149"/>
                <a:gd name="T11" fmla="*/ 3 h 376"/>
                <a:gd name="T12" fmla="*/ 360 w 149"/>
                <a:gd name="T13" fmla="*/ 3 h 376"/>
                <a:gd name="T14" fmla="*/ 303 w 149"/>
                <a:gd name="T15" fmla="*/ 3 h 376"/>
                <a:gd name="T16" fmla="*/ 96 w 149"/>
                <a:gd name="T17" fmla="*/ 3 h 376"/>
                <a:gd name="T18" fmla="*/ 2 w 149"/>
                <a:gd name="T19" fmla="*/ 3 h 376"/>
                <a:gd name="T20" fmla="*/ 5 w 149"/>
                <a:gd name="T21" fmla="*/ 3 h 376"/>
                <a:gd name="T22" fmla="*/ 8 w 149"/>
                <a:gd name="T23" fmla="*/ 3 h 376"/>
                <a:gd name="T24" fmla="*/ 108 w 149"/>
                <a:gd name="T25" fmla="*/ 3 h 376"/>
                <a:gd name="T26" fmla="*/ 181 w 149"/>
                <a:gd name="T27" fmla="*/ 3 h 376"/>
                <a:gd name="T28" fmla="*/ 230 w 149"/>
                <a:gd name="T29" fmla="*/ 3 h 376"/>
                <a:gd name="T30" fmla="*/ 436 w 149"/>
                <a:gd name="T31" fmla="*/ 3 h 376"/>
                <a:gd name="T32" fmla="*/ 667 w 149"/>
                <a:gd name="T33" fmla="*/ 3 h 376"/>
                <a:gd name="T34" fmla="*/ 765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13910" name="Freeform 308"/>
            <p:cNvSpPr>
              <a:spLocks/>
            </p:cNvSpPr>
            <p:nvPr/>
          </p:nvSpPr>
          <p:spPr bwMode="auto">
            <a:xfrm>
              <a:off x="1714" y="1020"/>
              <a:ext cx="99" cy="440"/>
            </a:xfrm>
            <a:custGeom>
              <a:avLst/>
              <a:gdLst>
                <a:gd name="T0" fmla="*/ 95 w 96"/>
                <a:gd name="T1" fmla="*/ 3 h 504"/>
                <a:gd name="T2" fmla="*/ 226 w 96"/>
                <a:gd name="T3" fmla="*/ 3 h 504"/>
                <a:gd name="T4" fmla="*/ 269 w 96"/>
                <a:gd name="T5" fmla="*/ 3 h 504"/>
                <a:gd name="T6" fmla="*/ 269 w 96"/>
                <a:gd name="T7" fmla="*/ 3 h 504"/>
                <a:gd name="T8" fmla="*/ 332 w 96"/>
                <a:gd name="T9" fmla="*/ 3 h 504"/>
                <a:gd name="T10" fmla="*/ 358 w 96"/>
                <a:gd name="T11" fmla="*/ 3 h 504"/>
                <a:gd name="T12" fmla="*/ 332 w 96"/>
                <a:gd name="T13" fmla="*/ 3 h 504"/>
                <a:gd name="T14" fmla="*/ 288 w 96"/>
                <a:gd name="T15" fmla="*/ 3 h 504"/>
                <a:gd name="T16" fmla="*/ 104 w 96"/>
                <a:gd name="T17" fmla="*/ 3 h 504"/>
                <a:gd name="T18" fmla="*/ 95 w 96"/>
                <a:gd name="T19" fmla="*/ 3 h 504"/>
                <a:gd name="T20" fmla="*/ 113 w 96"/>
                <a:gd name="T21" fmla="*/ 3 h 504"/>
                <a:gd name="T22" fmla="*/ 145 w 96"/>
                <a:gd name="T23" fmla="*/ 3 h 504"/>
                <a:gd name="T24" fmla="*/ 89 w 96"/>
                <a:gd name="T25" fmla="*/ 3 h 504"/>
                <a:gd name="T26" fmla="*/ 95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13911" name="Freeform 309"/>
            <p:cNvSpPr>
              <a:spLocks/>
            </p:cNvSpPr>
            <p:nvPr/>
          </p:nvSpPr>
          <p:spPr bwMode="auto">
            <a:xfrm>
              <a:off x="3431" y="1007"/>
              <a:ext cx="156" cy="358"/>
            </a:xfrm>
            <a:custGeom>
              <a:avLst/>
              <a:gdLst>
                <a:gd name="T0" fmla="*/ 5 w 150"/>
                <a:gd name="T1" fmla="*/ 3 h 410"/>
                <a:gd name="T2" fmla="*/ 217 w 150"/>
                <a:gd name="T3" fmla="*/ 3 h 410"/>
                <a:gd name="T4" fmla="*/ 433 w 150"/>
                <a:gd name="T5" fmla="*/ 3 h 410"/>
                <a:gd name="T6" fmla="*/ 506 w 150"/>
                <a:gd name="T7" fmla="*/ 3 h 410"/>
                <a:gd name="T8" fmla="*/ 619 w 150"/>
                <a:gd name="T9" fmla="*/ 3 h 410"/>
                <a:gd name="T10" fmla="*/ 694 w 150"/>
                <a:gd name="T11" fmla="*/ 3 h 410"/>
                <a:gd name="T12" fmla="*/ 731 w 150"/>
                <a:gd name="T13" fmla="*/ 3 h 410"/>
                <a:gd name="T14" fmla="*/ 751 w 150"/>
                <a:gd name="T15" fmla="*/ 3 h 410"/>
                <a:gd name="T16" fmla="*/ 781 w 150"/>
                <a:gd name="T17" fmla="*/ 3 h 410"/>
                <a:gd name="T18" fmla="*/ 789 w 150"/>
                <a:gd name="T19" fmla="*/ 3 h 410"/>
                <a:gd name="T20" fmla="*/ 702 w 150"/>
                <a:gd name="T21" fmla="*/ 0 h 410"/>
                <a:gd name="T22" fmla="*/ 506 w 150"/>
                <a:gd name="T23" fmla="*/ 3 h 410"/>
                <a:gd name="T24" fmla="*/ 416 w 150"/>
                <a:gd name="T25" fmla="*/ 3 h 410"/>
                <a:gd name="T26" fmla="*/ 358 w 150"/>
                <a:gd name="T27" fmla="*/ 3 h 410"/>
                <a:gd name="T28" fmla="*/ 309 w 150"/>
                <a:gd name="T29" fmla="*/ 3 h 410"/>
                <a:gd name="T30" fmla="*/ 226 w 150"/>
                <a:gd name="T31" fmla="*/ 3 h 410"/>
                <a:gd name="T32" fmla="*/ 217 w 150"/>
                <a:gd name="T33" fmla="*/ 3 h 410"/>
                <a:gd name="T34" fmla="*/ 179 w 150"/>
                <a:gd name="T35" fmla="*/ 3 h 410"/>
                <a:gd name="T36" fmla="*/ 165 w 150"/>
                <a:gd name="T37" fmla="*/ 3 h 410"/>
                <a:gd name="T38" fmla="*/ 147 w 150"/>
                <a:gd name="T39" fmla="*/ 3 h 410"/>
                <a:gd name="T40" fmla="*/ 88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grpSp>
        <p:nvGrpSpPr>
          <p:cNvPr id="113668" name="Group 312"/>
          <p:cNvGrpSpPr>
            <a:grpSpLocks/>
          </p:cNvGrpSpPr>
          <p:nvPr/>
        </p:nvGrpSpPr>
        <p:grpSpPr bwMode="auto">
          <a:xfrm>
            <a:off x="7581900" y="2208213"/>
            <a:ext cx="376238" cy="414337"/>
            <a:chOff x="1560" y="1007"/>
            <a:chExt cx="2114" cy="1949"/>
          </a:xfrm>
        </p:grpSpPr>
        <p:grpSp>
          <p:nvGrpSpPr>
            <p:cNvPr id="113898" name="Group 314"/>
            <p:cNvGrpSpPr>
              <a:grpSpLocks/>
            </p:cNvGrpSpPr>
            <p:nvPr/>
          </p:nvGrpSpPr>
          <p:grpSpPr bwMode="auto">
            <a:xfrm>
              <a:off x="1560" y="1196"/>
              <a:ext cx="2114" cy="1415"/>
              <a:chOff x="578" y="2316"/>
              <a:chExt cx="2105" cy="1421"/>
            </a:xfrm>
          </p:grpSpPr>
          <p:sp>
            <p:nvSpPr>
              <p:cNvPr id="113904" name="Freeform 315"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22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13905" name="Freeform 316"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22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sp>
          <p:nvSpPr>
            <p:cNvPr id="113899" name="Freeform 318"/>
            <p:cNvSpPr>
              <a:spLocks/>
            </p:cNvSpPr>
            <p:nvPr/>
          </p:nvSpPr>
          <p:spPr bwMode="auto">
            <a:xfrm>
              <a:off x="1616" y="2649"/>
              <a:ext cx="88" cy="277"/>
            </a:xfrm>
            <a:custGeom>
              <a:avLst/>
              <a:gdLst>
                <a:gd name="T0" fmla="*/ 320 w 85"/>
                <a:gd name="T1" fmla="*/ 3 h 318"/>
                <a:gd name="T2" fmla="*/ 278 w 85"/>
                <a:gd name="T3" fmla="*/ 3 h 318"/>
                <a:gd name="T4" fmla="*/ 210 w 85"/>
                <a:gd name="T5" fmla="*/ 3 h 318"/>
                <a:gd name="T6" fmla="*/ 241 w 85"/>
                <a:gd name="T7" fmla="*/ 3 h 318"/>
                <a:gd name="T8" fmla="*/ 278 w 85"/>
                <a:gd name="T9" fmla="*/ 3 h 318"/>
                <a:gd name="T10" fmla="*/ 165 w 85"/>
                <a:gd name="T11" fmla="*/ 3 h 318"/>
                <a:gd name="T12" fmla="*/ 165 w 85"/>
                <a:gd name="T13" fmla="*/ 3 h 318"/>
                <a:gd name="T14" fmla="*/ 210 w 85"/>
                <a:gd name="T15" fmla="*/ 3 h 318"/>
                <a:gd name="T16" fmla="*/ 125 w 85"/>
                <a:gd name="T17" fmla="*/ 3 h 318"/>
                <a:gd name="T18" fmla="*/ 165 w 85"/>
                <a:gd name="T19" fmla="*/ 3 h 318"/>
                <a:gd name="T20" fmla="*/ 210 w 85"/>
                <a:gd name="T21" fmla="*/ 3 h 318"/>
                <a:gd name="T22" fmla="*/ 165 w 85"/>
                <a:gd name="T23" fmla="*/ 3 h 318"/>
                <a:gd name="T24" fmla="*/ 210 w 85"/>
                <a:gd name="T25" fmla="*/ 3 h 318"/>
                <a:gd name="T26" fmla="*/ 165 w 85"/>
                <a:gd name="T27" fmla="*/ 3 h 318"/>
                <a:gd name="T28" fmla="*/ 210 w 85"/>
                <a:gd name="T29" fmla="*/ 3 h 318"/>
                <a:gd name="T30" fmla="*/ 241 w 85"/>
                <a:gd name="T31" fmla="*/ 3 h 318"/>
                <a:gd name="T32" fmla="*/ 320 w 85"/>
                <a:gd name="T33" fmla="*/ 3 h 318"/>
                <a:gd name="T34" fmla="*/ 353 w 85"/>
                <a:gd name="T35" fmla="*/ 3 h 318"/>
                <a:gd name="T36" fmla="*/ 320 w 85"/>
                <a:gd name="T37" fmla="*/ 3 h 318"/>
                <a:gd name="T38" fmla="*/ 278 w 85"/>
                <a:gd name="T39" fmla="*/ 3 h 318"/>
                <a:gd name="T40" fmla="*/ 241 w 85"/>
                <a:gd name="T41" fmla="*/ 3 h 318"/>
                <a:gd name="T42" fmla="*/ 165 w 85"/>
                <a:gd name="T43" fmla="*/ 3 h 318"/>
                <a:gd name="T44" fmla="*/ 125 w 85"/>
                <a:gd name="T45" fmla="*/ 3 h 318"/>
                <a:gd name="T46" fmla="*/ 95 w 85"/>
                <a:gd name="T47" fmla="*/ 3 h 318"/>
                <a:gd name="T48" fmla="*/ 5 w 85"/>
                <a:gd name="T49" fmla="*/ 3 h 318"/>
                <a:gd name="T50" fmla="*/ 165 w 85"/>
                <a:gd name="T51" fmla="*/ 3 h 318"/>
                <a:gd name="T52" fmla="*/ 278 w 85"/>
                <a:gd name="T53" fmla="*/ 3 h 318"/>
                <a:gd name="T54" fmla="*/ 320 w 85"/>
                <a:gd name="T55" fmla="*/ 3 h 318"/>
                <a:gd name="T56" fmla="*/ 278 w 85"/>
                <a:gd name="T57" fmla="*/ 3 h 318"/>
                <a:gd name="T58" fmla="*/ 278 w 85"/>
                <a:gd name="T59" fmla="*/ 3 h 318"/>
                <a:gd name="T60" fmla="*/ 210 w 85"/>
                <a:gd name="T61" fmla="*/ 3 h 318"/>
                <a:gd name="T62" fmla="*/ 95 w 85"/>
                <a:gd name="T63" fmla="*/ 3 h 318"/>
                <a:gd name="T64" fmla="*/ 165 w 85"/>
                <a:gd name="T65" fmla="*/ 3 h 318"/>
                <a:gd name="T66" fmla="*/ 241 w 85"/>
                <a:gd name="T67" fmla="*/ 3 h 318"/>
                <a:gd name="T68" fmla="*/ 320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13900" name="Freeform 319"/>
            <p:cNvSpPr>
              <a:spLocks/>
            </p:cNvSpPr>
            <p:nvPr/>
          </p:nvSpPr>
          <p:spPr bwMode="auto">
            <a:xfrm>
              <a:off x="1635" y="2647"/>
              <a:ext cx="109" cy="309"/>
            </a:xfrm>
            <a:custGeom>
              <a:avLst/>
              <a:gdLst>
                <a:gd name="T0" fmla="*/ 1 w 105"/>
                <a:gd name="T1" fmla="*/ 0 h 354"/>
                <a:gd name="T2" fmla="*/ 463 w 105"/>
                <a:gd name="T3" fmla="*/ 3 h 354"/>
                <a:gd name="T4" fmla="*/ 361 w 105"/>
                <a:gd name="T5" fmla="*/ 3 h 354"/>
                <a:gd name="T6" fmla="*/ 417 w 105"/>
                <a:gd name="T7" fmla="*/ 3 h 354"/>
                <a:gd name="T8" fmla="*/ 417 w 105"/>
                <a:gd name="T9" fmla="*/ 3 h 354"/>
                <a:gd name="T10" fmla="*/ 484 w 105"/>
                <a:gd name="T11" fmla="*/ 3 h 354"/>
                <a:gd name="T12" fmla="*/ 484 w 105"/>
                <a:gd name="T13" fmla="*/ 3 h 354"/>
                <a:gd name="T14" fmla="*/ 417 w 105"/>
                <a:gd name="T15" fmla="*/ 3 h 354"/>
                <a:gd name="T16" fmla="*/ 343 w 105"/>
                <a:gd name="T17" fmla="*/ 3 h 354"/>
                <a:gd name="T18" fmla="*/ 78 w 105"/>
                <a:gd name="T19" fmla="*/ 3 h 354"/>
                <a:gd name="T20" fmla="*/ 12 w 105"/>
                <a:gd name="T21" fmla="*/ 3 h 354"/>
                <a:gd name="T22" fmla="*/ 78 w 105"/>
                <a:gd name="T23" fmla="*/ 3 h 354"/>
                <a:gd name="T24" fmla="*/ 9 w 105"/>
                <a:gd name="T25" fmla="*/ 3 h 354"/>
                <a:gd name="T26" fmla="*/ 97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13901" name="Freeform 320"/>
            <p:cNvSpPr>
              <a:spLocks/>
            </p:cNvSpPr>
            <p:nvPr/>
          </p:nvSpPr>
          <p:spPr bwMode="auto">
            <a:xfrm>
              <a:off x="3008" y="2583"/>
              <a:ext cx="155" cy="328"/>
            </a:xfrm>
            <a:custGeom>
              <a:avLst/>
              <a:gdLst>
                <a:gd name="T0" fmla="*/ 765 w 149"/>
                <a:gd name="T1" fmla="*/ 3 h 376"/>
                <a:gd name="T2" fmla="*/ 728 w 149"/>
                <a:gd name="T3" fmla="*/ 3 h 376"/>
                <a:gd name="T4" fmla="*/ 676 w 149"/>
                <a:gd name="T5" fmla="*/ 3 h 376"/>
                <a:gd name="T6" fmla="*/ 667 w 149"/>
                <a:gd name="T7" fmla="*/ 3 h 376"/>
                <a:gd name="T8" fmla="*/ 569 w 149"/>
                <a:gd name="T9" fmla="*/ 3 h 376"/>
                <a:gd name="T10" fmla="*/ 449 w 149"/>
                <a:gd name="T11" fmla="*/ 3 h 376"/>
                <a:gd name="T12" fmla="*/ 360 w 149"/>
                <a:gd name="T13" fmla="*/ 3 h 376"/>
                <a:gd name="T14" fmla="*/ 303 w 149"/>
                <a:gd name="T15" fmla="*/ 3 h 376"/>
                <a:gd name="T16" fmla="*/ 96 w 149"/>
                <a:gd name="T17" fmla="*/ 3 h 376"/>
                <a:gd name="T18" fmla="*/ 2 w 149"/>
                <a:gd name="T19" fmla="*/ 3 h 376"/>
                <a:gd name="T20" fmla="*/ 5 w 149"/>
                <a:gd name="T21" fmla="*/ 3 h 376"/>
                <a:gd name="T22" fmla="*/ 8 w 149"/>
                <a:gd name="T23" fmla="*/ 3 h 376"/>
                <a:gd name="T24" fmla="*/ 108 w 149"/>
                <a:gd name="T25" fmla="*/ 3 h 376"/>
                <a:gd name="T26" fmla="*/ 181 w 149"/>
                <a:gd name="T27" fmla="*/ 3 h 376"/>
                <a:gd name="T28" fmla="*/ 230 w 149"/>
                <a:gd name="T29" fmla="*/ 3 h 376"/>
                <a:gd name="T30" fmla="*/ 436 w 149"/>
                <a:gd name="T31" fmla="*/ 3 h 376"/>
                <a:gd name="T32" fmla="*/ 667 w 149"/>
                <a:gd name="T33" fmla="*/ 3 h 376"/>
                <a:gd name="T34" fmla="*/ 765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13902" name="Freeform 321"/>
            <p:cNvSpPr>
              <a:spLocks/>
            </p:cNvSpPr>
            <p:nvPr/>
          </p:nvSpPr>
          <p:spPr bwMode="auto">
            <a:xfrm>
              <a:off x="1714" y="1020"/>
              <a:ext cx="99" cy="440"/>
            </a:xfrm>
            <a:custGeom>
              <a:avLst/>
              <a:gdLst>
                <a:gd name="T0" fmla="*/ 95 w 96"/>
                <a:gd name="T1" fmla="*/ 3 h 504"/>
                <a:gd name="T2" fmla="*/ 226 w 96"/>
                <a:gd name="T3" fmla="*/ 3 h 504"/>
                <a:gd name="T4" fmla="*/ 269 w 96"/>
                <a:gd name="T5" fmla="*/ 3 h 504"/>
                <a:gd name="T6" fmla="*/ 269 w 96"/>
                <a:gd name="T7" fmla="*/ 3 h 504"/>
                <a:gd name="T8" fmla="*/ 332 w 96"/>
                <a:gd name="T9" fmla="*/ 3 h 504"/>
                <a:gd name="T10" fmla="*/ 358 w 96"/>
                <a:gd name="T11" fmla="*/ 3 h 504"/>
                <a:gd name="T12" fmla="*/ 332 w 96"/>
                <a:gd name="T13" fmla="*/ 3 h 504"/>
                <a:gd name="T14" fmla="*/ 288 w 96"/>
                <a:gd name="T15" fmla="*/ 3 h 504"/>
                <a:gd name="T16" fmla="*/ 104 w 96"/>
                <a:gd name="T17" fmla="*/ 3 h 504"/>
                <a:gd name="T18" fmla="*/ 95 w 96"/>
                <a:gd name="T19" fmla="*/ 3 h 504"/>
                <a:gd name="T20" fmla="*/ 113 w 96"/>
                <a:gd name="T21" fmla="*/ 3 h 504"/>
                <a:gd name="T22" fmla="*/ 145 w 96"/>
                <a:gd name="T23" fmla="*/ 3 h 504"/>
                <a:gd name="T24" fmla="*/ 89 w 96"/>
                <a:gd name="T25" fmla="*/ 3 h 504"/>
                <a:gd name="T26" fmla="*/ 95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13903" name="Freeform 322"/>
            <p:cNvSpPr>
              <a:spLocks/>
            </p:cNvSpPr>
            <p:nvPr/>
          </p:nvSpPr>
          <p:spPr bwMode="auto">
            <a:xfrm>
              <a:off x="3431" y="1007"/>
              <a:ext cx="156" cy="358"/>
            </a:xfrm>
            <a:custGeom>
              <a:avLst/>
              <a:gdLst>
                <a:gd name="T0" fmla="*/ 5 w 150"/>
                <a:gd name="T1" fmla="*/ 3 h 410"/>
                <a:gd name="T2" fmla="*/ 217 w 150"/>
                <a:gd name="T3" fmla="*/ 3 h 410"/>
                <a:gd name="T4" fmla="*/ 433 w 150"/>
                <a:gd name="T5" fmla="*/ 3 h 410"/>
                <a:gd name="T6" fmla="*/ 506 w 150"/>
                <a:gd name="T7" fmla="*/ 3 h 410"/>
                <a:gd name="T8" fmla="*/ 619 w 150"/>
                <a:gd name="T9" fmla="*/ 3 h 410"/>
                <a:gd name="T10" fmla="*/ 694 w 150"/>
                <a:gd name="T11" fmla="*/ 3 h 410"/>
                <a:gd name="T12" fmla="*/ 731 w 150"/>
                <a:gd name="T13" fmla="*/ 3 h 410"/>
                <a:gd name="T14" fmla="*/ 751 w 150"/>
                <a:gd name="T15" fmla="*/ 3 h 410"/>
                <a:gd name="T16" fmla="*/ 781 w 150"/>
                <a:gd name="T17" fmla="*/ 3 h 410"/>
                <a:gd name="T18" fmla="*/ 789 w 150"/>
                <a:gd name="T19" fmla="*/ 3 h 410"/>
                <a:gd name="T20" fmla="*/ 702 w 150"/>
                <a:gd name="T21" fmla="*/ 0 h 410"/>
                <a:gd name="T22" fmla="*/ 506 w 150"/>
                <a:gd name="T23" fmla="*/ 3 h 410"/>
                <a:gd name="T24" fmla="*/ 416 w 150"/>
                <a:gd name="T25" fmla="*/ 3 h 410"/>
                <a:gd name="T26" fmla="*/ 358 w 150"/>
                <a:gd name="T27" fmla="*/ 3 h 410"/>
                <a:gd name="T28" fmla="*/ 309 w 150"/>
                <a:gd name="T29" fmla="*/ 3 h 410"/>
                <a:gd name="T30" fmla="*/ 226 w 150"/>
                <a:gd name="T31" fmla="*/ 3 h 410"/>
                <a:gd name="T32" fmla="*/ 217 w 150"/>
                <a:gd name="T33" fmla="*/ 3 h 410"/>
                <a:gd name="T34" fmla="*/ 179 w 150"/>
                <a:gd name="T35" fmla="*/ 3 h 410"/>
                <a:gd name="T36" fmla="*/ 165 w 150"/>
                <a:gd name="T37" fmla="*/ 3 h 410"/>
                <a:gd name="T38" fmla="*/ 147 w 150"/>
                <a:gd name="T39" fmla="*/ 3 h 410"/>
                <a:gd name="T40" fmla="*/ 88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grpSp>
        <p:nvGrpSpPr>
          <p:cNvPr id="113669" name="Group 2"/>
          <p:cNvGrpSpPr>
            <a:grpSpLocks/>
          </p:cNvGrpSpPr>
          <p:nvPr/>
        </p:nvGrpSpPr>
        <p:grpSpPr bwMode="auto">
          <a:xfrm>
            <a:off x="4130675" y="519113"/>
            <a:ext cx="3922713" cy="5789612"/>
            <a:chOff x="2602" y="327"/>
            <a:chExt cx="2471" cy="3647"/>
          </a:xfrm>
        </p:grpSpPr>
        <p:grpSp>
          <p:nvGrpSpPr>
            <p:cNvPr id="113776" name="Group 3"/>
            <p:cNvGrpSpPr>
              <a:grpSpLocks/>
            </p:cNvGrpSpPr>
            <p:nvPr/>
          </p:nvGrpSpPr>
          <p:grpSpPr bwMode="auto">
            <a:xfrm>
              <a:off x="2602" y="327"/>
              <a:ext cx="1226" cy="3647"/>
              <a:chOff x="2602" y="327"/>
              <a:chExt cx="1226" cy="3647"/>
            </a:xfrm>
          </p:grpSpPr>
          <p:sp>
            <p:nvSpPr>
              <p:cNvPr id="113818" name="Rectangle 4"/>
              <p:cNvSpPr>
                <a:spLocks noChangeArrowheads="1"/>
              </p:cNvSpPr>
              <p:nvPr/>
            </p:nvSpPr>
            <p:spPr bwMode="auto">
              <a:xfrm>
                <a:off x="3345" y="327"/>
                <a:ext cx="483"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66277" name="Rectangle 5"/>
              <p:cNvSpPr>
                <a:spLocks noChangeArrowheads="1"/>
              </p:cNvSpPr>
              <p:nvPr/>
            </p:nvSpPr>
            <p:spPr bwMode="auto">
              <a:xfrm>
                <a:off x="3087" y="1240"/>
                <a:ext cx="498" cy="15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(2000 B.C.)</a:t>
                </a:r>
              </a:p>
            </p:txBody>
          </p:sp>
          <p:sp>
            <p:nvSpPr>
              <p:cNvPr id="113820" name="Rectangle 6"/>
              <p:cNvSpPr>
                <a:spLocks noChangeArrowheads="1"/>
              </p:cNvSpPr>
              <p:nvPr/>
            </p:nvSpPr>
            <p:spPr bwMode="auto">
              <a:xfrm>
                <a:off x="2865" y="327"/>
                <a:ext cx="594"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3821" name="Freeform 7"/>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13822" name="AutoShape 8"/>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13823" name="Rectangle 9"/>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3824" name="Freeform 10"/>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13825" name="Rectangle 11"/>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3826" name="Freeform 12"/>
              <p:cNvSpPr>
                <a:spLocks/>
              </p:cNvSpPr>
              <p:nvPr/>
            </p:nvSpPr>
            <p:spPr bwMode="auto">
              <a:xfrm>
                <a:off x="3036" y="2223"/>
                <a:ext cx="148" cy="76"/>
              </a:xfrm>
              <a:custGeom>
                <a:avLst/>
                <a:gdLst>
                  <a:gd name="T0" fmla="*/ 47407 w 129"/>
                  <a:gd name="T1" fmla="*/ 2147483647 h 49"/>
                  <a:gd name="T2" fmla="*/ 0 w 129"/>
                  <a:gd name="T3" fmla="*/ 2147483647 h 49"/>
                  <a:gd name="T4" fmla="*/ 0 w 129"/>
                  <a:gd name="T5" fmla="*/ 0 h 49"/>
                  <a:gd name="T6" fmla="*/ 4740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13827" name="AutoShape 13"/>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13828" name="Rectangle 14"/>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3829" name="Rectangle 15"/>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p>
            </p:txBody>
          </p:sp>
          <p:sp>
            <p:nvSpPr>
              <p:cNvPr id="113830" name="AutoShape 16"/>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13831" name="Rectangle 17"/>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3832" name="AutoShape 18"/>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13833" name="AutoShape 19"/>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13834" name="AutoShape 20"/>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13835" name="Rectangle 21"/>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3836" name="Rectangle 22"/>
              <p:cNvSpPr>
                <a:spLocks noChangeArrowheads="1"/>
              </p:cNvSpPr>
              <p:nvPr/>
            </p:nvSpPr>
            <p:spPr bwMode="auto">
              <a:xfrm>
                <a:off x="2780" y="3258"/>
                <a:ext cx="185"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40</a:t>
                </a:r>
              </a:p>
            </p:txBody>
          </p:sp>
          <p:sp>
            <p:nvSpPr>
              <p:cNvPr id="113837" name="AutoShape 23"/>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13838" name="Rectangle 24"/>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3839" name="AutoShape 25"/>
              <p:cNvSpPr>
                <a:spLocks noChangeArrowheads="1"/>
              </p:cNvSpPr>
              <p:nvPr/>
            </p:nvSpPr>
            <p:spPr bwMode="auto">
              <a:xfrm>
                <a:off x="2684" y="2710"/>
                <a:ext cx="440" cy="212"/>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13840" name="Freeform 26"/>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13841" name="Rectangle 27"/>
              <p:cNvSpPr>
                <a:spLocks noChangeArrowheads="1"/>
              </p:cNvSpPr>
              <p:nvPr/>
            </p:nvSpPr>
            <p:spPr bwMode="auto">
              <a:xfrm>
                <a:off x="2777" y="3854"/>
                <a:ext cx="192"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3842" name="Freeform 28"/>
              <p:cNvSpPr>
                <a:spLocks/>
              </p:cNvSpPr>
              <p:nvPr/>
            </p:nvSpPr>
            <p:spPr bwMode="auto">
              <a:xfrm>
                <a:off x="3038" y="3621"/>
                <a:ext cx="148" cy="76"/>
              </a:xfrm>
              <a:custGeom>
                <a:avLst/>
                <a:gdLst>
                  <a:gd name="T0" fmla="*/ 47407 w 129"/>
                  <a:gd name="T1" fmla="*/ 2147483647 h 49"/>
                  <a:gd name="T2" fmla="*/ 0 w 129"/>
                  <a:gd name="T3" fmla="*/ 2147483647 h 49"/>
                  <a:gd name="T4" fmla="*/ 0 w 129"/>
                  <a:gd name="T5" fmla="*/ 0 h 49"/>
                  <a:gd name="T6" fmla="*/ 4740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13843" name="AutoShape 29"/>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13844" name="Rectangle 30"/>
              <p:cNvSpPr>
                <a:spLocks noChangeArrowheads="1"/>
              </p:cNvSpPr>
              <p:nvPr/>
            </p:nvSpPr>
            <p:spPr bwMode="auto">
              <a:xfrm>
                <a:off x="2675" y="3660"/>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3845" name="Rectangle 31"/>
              <p:cNvSpPr>
                <a:spLocks noChangeArrowheads="1"/>
              </p:cNvSpPr>
              <p:nvPr/>
            </p:nvSpPr>
            <p:spPr bwMode="auto">
              <a:xfrm>
                <a:off x="2745" y="3823"/>
                <a:ext cx="324" cy="12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p>
            </p:txBody>
          </p:sp>
          <p:sp>
            <p:nvSpPr>
              <p:cNvPr id="113846" name="AutoShape 32"/>
              <p:cNvSpPr>
                <a:spLocks noChangeArrowheads="1"/>
              </p:cNvSpPr>
              <p:nvPr/>
            </p:nvSpPr>
            <p:spPr bwMode="auto">
              <a:xfrm>
                <a:off x="2688" y="3583"/>
                <a:ext cx="448" cy="183"/>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566305" name="Rectangle 33"/>
              <p:cNvSpPr>
                <a:spLocks noChangeArrowheads="1"/>
              </p:cNvSpPr>
              <p:nvPr/>
            </p:nvSpPr>
            <p:spPr bwMode="auto">
              <a:xfrm>
                <a:off x="3095" y="2648"/>
                <a:ext cx="498" cy="15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(1500 B.C.)</a:t>
                </a:r>
              </a:p>
            </p:txBody>
          </p:sp>
          <p:sp>
            <p:nvSpPr>
              <p:cNvPr id="113848" name="Line 34"/>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3849" name="Line 35"/>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3850" name="Line 36"/>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3851" name="Line 37"/>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3852" name="Line 38"/>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3853" name="Line 39"/>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3854" name="Rectangle 40"/>
              <p:cNvSpPr>
                <a:spLocks noChangeArrowheads="1"/>
              </p:cNvSpPr>
              <p:nvPr/>
            </p:nvSpPr>
            <p:spPr bwMode="auto">
              <a:xfrm>
                <a:off x="2741" y="538"/>
                <a:ext cx="35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1st Sin</a:t>
                </a:r>
              </a:p>
            </p:txBody>
          </p:sp>
          <p:sp>
            <p:nvSpPr>
              <p:cNvPr id="113855" name="Rectangle 41"/>
              <p:cNvSpPr>
                <a:spLocks noChangeArrowheads="1"/>
              </p:cNvSpPr>
              <p:nvPr/>
            </p:nvSpPr>
            <p:spPr bwMode="auto">
              <a:xfrm>
                <a:off x="2690" y="634"/>
                <a:ext cx="482"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1st Gospel</a:t>
                </a:r>
              </a:p>
            </p:txBody>
          </p:sp>
          <p:sp>
            <p:nvSpPr>
              <p:cNvPr id="113856" name="Rectangle 42"/>
              <p:cNvSpPr>
                <a:spLocks noChangeArrowheads="1"/>
              </p:cNvSpPr>
              <p:nvPr/>
            </p:nvSpPr>
            <p:spPr bwMode="auto">
              <a:xfrm>
                <a:off x="2695" y="738"/>
                <a:ext cx="466"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1st Family</a:t>
                </a:r>
              </a:p>
            </p:txBody>
          </p:sp>
          <p:sp>
            <p:nvSpPr>
              <p:cNvPr id="113857" name="Rectangle 43"/>
              <p:cNvSpPr>
                <a:spLocks noChangeArrowheads="1"/>
              </p:cNvSpPr>
              <p:nvPr/>
            </p:nvSpPr>
            <p:spPr bwMode="auto">
              <a:xfrm>
                <a:off x="2690" y="842"/>
                <a:ext cx="482"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1st Murder</a:t>
                </a:r>
              </a:p>
            </p:txBody>
          </p:sp>
          <p:sp>
            <p:nvSpPr>
              <p:cNvPr id="113858" name="Rectangle 44"/>
              <p:cNvSpPr>
                <a:spLocks noChangeArrowheads="1"/>
              </p:cNvSpPr>
              <p:nvPr/>
            </p:nvSpPr>
            <p:spPr bwMode="auto">
              <a:xfrm>
                <a:off x="2627" y="938"/>
                <a:ext cx="63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Flood/Rainbow</a:t>
                </a:r>
              </a:p>
            </p:txBody>
          </p:sp>
          <p:sp>
            <p:nvSpPr>
              <p:cNvPr id="113859" name="Rectangle 45"/>
              <p:cNvSpPr>
                <a:spLocks noChangeArrowheads="1"/>
              </p:cNvSpPr>
              <p:nvPr/>
            </p:nvSpPr>
            <p:spPr bwMode="auto">
              <a:xfrm>
                <a:off x="2781" y="1042"/>
                <a:ext cx="326"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Tower</a:t>
                </a:r>
              </a:p>
            </p:txBody>
          </p:sp>
          <p:sp>
            <p:nvSpPr>
              <p:cNvPr id="113860" name="Rectangle 46"/>
              <p:cNvSpPr>
                <a:spLocks noChangeArrowheads="1"/>
              </p:cNvSpPr>
              <p:nvPr/>
            </p:nvSpPr>
            <p:spPr bwMode="auto">
              <a:xfrm>
                <a:off x="2607" y="344"/>
                <a:ext cx="276"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මැවීම</a:t>
                </a:r>
              </a:p>
            </p:txBody>
          </p:sp>
          <p:sp>
            <p:nvSpPr>
              <p:cNvPr id="113861" name="Rectangle 47"/>
              <p:cNvSpPr>
                <a:spLocks noChangeArrowheads="1"/>
              </p:cNvSpPr>
              <p:nvPr/>
            </p:nvSpPr>
            <p:spPr bwMode="auto">
              <a:xfrm>
                <a:off x="2602" y="458"/>
                <a:ext cx="665"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1st Man &amp; Woman</a:t>
                </a:r>
              </a:p>
            </p:txBody>
          </p:sp>
          <p:sp>
            <p:nvSpPr>
              <p:cNvPr id="113862" name="Line 48"/>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3863" name="Line 49"/>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3864" name="Rectangle 50"/>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3865" name="Rectangle 51"/>
              <p:cNvSpPr>
                <a:spLocks noChangeArrowheads="1"/>
              </p:cNvSpPr>
              <p:nvPr/>
            </p:nvSpPr>
            <p:spPr bwMode="auto">
              <a:xfrm>
                <a:off x="2749" y="1531"/>
                <a:ext cx="416"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L - S - B</a:t>
                </a:r>
              </a:p>
            </p:txBody>
          </p:sp>
          <p:sp>
            <p:nvSpPr>
              <p:cNvPr id="113866" name="Rectangle 52"/>
              <p:cNvSpPr>
                <a:spLocks noChangeArrowheads="1"/>
              </p:cNvSpPr>
              <p:nvPr/>
            </p:nvSpPr>
            <p:spPr bwMode="auto">
              <a:xfrm>
                <a:off x="2812" y="1771"/>
                <a:ext cx="283"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J - E</a:t>
                </a:r>
              </a:p>
            </p:txBody>
          </p:sp>
          <p:sp>
            <p:nvSpPr>
              <p:cNvPr id="113867" name="Rectangle 53"/>
              <p:cNvSpPr>
                <a:spLocks noChangeArrowheads="1"/>
              </p:cNvSpPr>
              <p:nvPr/>
            </p:nvSpPr>
            <p:spPr bwMode="auto">
              <a:xfrm>
                <a:off x="2846" y="1891"/>
                <a:ext cx="203"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12</a:t>
                </a:r>
              </a:p>
            </p:txBody>
          </p:sp>
          <p:sp>
            <p:nvSpPr>
              <p:cNvPr id="113868" name="Rectangle 54"/>
              <p:cNvSpPr>
                <a:spLocks noChangeArrowheads="1"/>
              </p:cNvSpPr>
              <p:nvPr/>
            </p:nvSpPr>
            <p:spPr bwMode="auto">
              <a:xfrm>
                <a:off x="2742" y="1414"/>
                <a:ext cx="454"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The CALL</a:t>
                </a:r>
              </a:p>
            </p:txBody>
          </p:sp>
          <p:sp>
            <p:nvSpPr>
              <p:cNvPr id="113869" name="Rectangle 55"/>
              <p:cNvSpPr>
                <a:spLocks noChangeArrowheads="1"/>
              </p:cNvSpPr>
              <p:nvPr/>
            </p:nvSpPr>
            <p:spPr bwMode="auto">
              <a:xfrm>
                <a:off x="2634" y="1274"/>
                <a:ext cx="321"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ආබ්‍රහම්</a:t>
                </a:r>
              </a:p>
            </p:txBody>
          </p:sp>
          <p:sp>
            <p:nvSpPr>
              <p:cNvPr id="113870" name="Rectangle 56"/>
              <p:cNvSpPr>
                <a:spLocks noChangeArrowheads="1"/>
              </p:cNvSpPr>
              <p:nvPr/>
            </p:nvSpPr>
            <p:spPr bwMode="auto">
              <a:xfrm>
                <a:off x="2834" y="1653"/>
                <a:ext cx="230"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I - I</a:t>
                </a:r>
              </a:p>
            </p:txBody>
          </p:sp>
          <p:sp>
            <p:nvSpPr>
              <p:cNvPr id="113871" name="Line 57"/>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3872" name="Line 58"/>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3873" name="Rectangle 59"/>
              <p:cNvSpPr>
                <a:spLocks noChangeArrowheads="1"/>
              </p:cNvSpPr>
              <p:nvPr/>
            </p:nvSpPr>
            <p:spPr bwMode="auto">
              <a:xfrm>
                <a:off x="2694" y="2152"/>
                <a:ext cx="371"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යෝසෙප්</a:t>
                </a:r>
              </a:p>
            </p:txBody>
          </p:sp>
          <p:sp>
            <p:nvSpPr>
              <p:cNvPr id="113874" name="Rectangle 60"/>
              <p:cNvSpPr>
                <a:spLocks noChangeArrowheads="1"/>
              </p:cNvSpPr>
              <p:nvPr/>
            </p:nvSpPr>
            <p:spPr bwMode="auto">
              <a:xfrm>
                <a:off x="2724" y="2301"/>
                <a:ext cx="43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   Slavery</a:t>
                </a:r>
              </a:p>
            </p:txBody>
          </p:sp>
          <p:sp>
            <p:nvSpPr>
              <p:cNvPr id="113875" name="Rectangle 61"/>
              <p:cNvSpPr>
                <a:spLocks noChangeArrowheads="1"/>
              </p:cNvSpPr>
              <p:nvPr/>
            </p:nvSpPr>
            <p:spPr bwMode="auto">
              <a:xfrm>
                <a:off x="2856" y="2420"/>
                <a:ext cx="234"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430</a:t>
                </a:r>
              </a:p>
            </p:txBody>
          </p:sp>
          <p:sp>
            <p:nvSpPr>
              <p:cNvPr id="113876" name="Line 62"/>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3877" name="Line 63"/>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3878" name="Line 64"/>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3879" name="Line 65"/>
              <p:cNvSpPr>
                <a:spLocks noChangeShapeType="1"/>
              </p:cNvSpPr>
              <p:nvPr/>
            </p:nvSpPr>
            <p:spPr bwMode="auto">
              <a:xfrm>
                <a:off x="2699" y="2932"/>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3880" name="Line 66"/>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3881" name="Line 67"/>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3882" name="Line 68"/>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3883" name="Line 69"/>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3884" name="Rectangle 70"/>
              <p:cNvSpPr>
                <a:spLocks noChangeArrowheads="1"/>
              </p:cNvSpPr>
              <p:nvPr/>
            </p:nvSpPr>
            <p:spPr bwMode="auto">
              <a:xfrm>
                <a:off x="2708" y="2674"/>
                <a:ext cx="375"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මෝසෙස්</a:t>
                </a:r>
              </a:p>
            </p:txBody>
          </p:sp>
          <p:sp>
            <p:nvSpPr>
              <p:cNvPr id="113885" name="Rectangle 71"/>
              <p:cNvSpPr>
                <a:spLocks noChangeArrowheads="1"/>
              </p:cNvSpPr>
              <p:nvPr/>
            </p:nvSpPr>
            <p:spPr bwMode="auto">
              <a:xfrm>
                <a:off x="2802" y="2934"/>
                <a:ext cx="286"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Sinai</a:t>
                </a:r>
              </a:p>
            </p:txBody>
          </p:sp>
          <p:sp>
            <p:nvSpPr>
              <p:cNvPr id="113886" name="Rectangle 72"/>
              <p:cNvSpPr>
                <a:spLocks noChangeArrowheads="1"/>
              </p:cNvSpPr>
              <p:nvPr/>
            </p:nvSpPr>
            <p:spPr bwMode="auto">
              <a:xfrm>
                <a:off x="2751" y="3050"/>
                <a:ext cx="406"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M - C - C</a:t>
                </a:r>
              </a:p>
            </p:txBody>
          </p:sp>
          <p:sp>
            <p:nvSpPr>
              <p:cNvPr id="113887" name="Rectangle 73"/>
              <p:cNvSpPr>
                <a:spLocks noChangeArrowheads="1"/>
              </p:cNvSpPr>
              <p:nvPr/>
            </p:nvSpPr>
            <p:spPr bwMode="auto">
              <a:xfrm>
                <a:off x="2648" y="3158"/>
                <a:ext cx="638"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Kadesh Barnea</a:t>
                </a:r>
              </a:p>
            </p:txBody>
          </p:sp>
          <p:sp>
            <p:nvSpPr>
              <p:cNvPr id="113888" name="Rectangle 74"/>
              <p:cNvSpPr>
                <a:spLocks noChangeArrowheads="1"/>
              </p:cNvSpPr>
              <p:nvPr/>
            </p:nvSpPr>
            <p:spPr bwMode="auto">
              <a:xfrm>
                <a:off x="2872" y="3274"/>
                <a:ext cx="194"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40</a:t>
                </a:r>
              </a:p>
            </p:txBody>
          </p:sp>
          <p:sp>
            <p:nvSpPr>
              <p:cNvPr id="113889" name="Rectangle 75"/>
              <p:cNvSpPr>
                <a:spLocks noChangeArrowheads="1"/>
              </p:cNvSpPr>
              <p:nvPr/>
            </p:nvSpPr>
            <p:spPr bwMode="auto">
              <a:xfrm>
                <a:off x="2724" y="3382"/>
                <a:ext cx="482"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5 Sermons</a:t>
                </a:r>
              </a:p>
            </p:txBody>
          </p:sp>
          <p:sp>
            <p:nvSpPr>
              <p:cNvPr id="113890" name="Line 76"/>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3891" name="Rectangle 77"/>
              <p:cNvSpPr>
                <a:spLocks noChangeArrowheads="1"/>
              </p:cNvSpPr>
              <p:nvPr/>
            </p:nvSpPr>
            <p:spPr bwMode="auto">
              <a:xfrm>
                <a:off x="2779" y="2826"/>
                <a:ext cx="374"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Exodus</a:t>
                </a:r>
              </a:p>
            </p:txBody>
          </p:sp>
          <p:sp>
            <p:nvSpPr>
              <p:cNvPr id="113892" name="Line 78"/>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3893" name="Line 79"/>
              <p:cNvSpPr>
                <a:spLocks noChangeShapeType="1"/>
              </p:cNvSpPr>
              <p:nvPr/>
            </p:nvSpPr>
            <p:spPr bwMode="auto">
              <a:xfrm>
                <a:off x="2695" y="3800"/>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3894" name="Line 80"/>
              <p:cNvSpPr>
                <a:spLocks noChangeShapeType="1"/>
              </p:cNvSpPr>
              <p:nvPr/>
            </p:nvSpPr>
            <p:spPr bwMode="auto">
              <a:xfrm>
                <a:off x="2695" y="3920"/>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3895" name="Rectangle 81"/>
              <p:cNvSpPr>
                <a:spLocks noChangeArrowheads="1"/>
              </p:cNvSpPr>
              <p:nvPr/>
            </p:nvSpPr>
            <p:spPr bwMode="auto">
              <a:xfrm>
                <a:off x="2697" y="3550"/>
                <a:ext cx="338"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යොෂුවා</a:t>
                </a:r>
              </a:p>
            </p:txBody>
          </p:sp>
          <p:sp>
            <p:nvSpPr>
              <p:cNvPr id="113896" name="Rectangle 82"/>
              <p:cNvSpPr>
                <a:spLocks noChangeArrowheads="1"/>
              </p:cNvSpPr>
              <p:nvPr/>
            </p:nvSpPr>
            <p:spPr bwMode="auto">
              <a:xfrm>
                <a:off x="2738" y="3686"/>
                <a:ext cx="462"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Jericho/Ai</a:t>
                </a:r>
              </a:p>
            </p:txBody>
          </p:sp>
          <p:sp>
            <p:nvSpPr>
              <p:cNvPr id="113897" name="Rectangle 83"/>
              <p:cNvSpPr>
                <a:spLocks noChangeArrowheads="1"/>
              </p:cNvSpPr>
              <p:nvPr/>
            </p:nvSpPr>
            <p:spPr bwMode="auto">
              <a:xfrm>
                <a:off x="2686" y="3806"/>
                <a:ext cx="566"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Land Divided</a:t>
                </a:r>
              </a:p>
            </p:txBody>
          </p:sp>
        </p:grpSp>
        <p:grpSp>
          <p:nvGrpSpPr>
            <p:cNvPr id="113777" name="Group 84"/>
            <p:cNvGrpSpPr>
              <a:grpSpLocks/>
            </p:cNvGrpSpPr>
            <p:nvPr/>
          </p:nvGrpSpPr>
          <p:grpSpPr bwMode="auto">
            <a:xfrm>
              <a:off x="4119" y="352"/>
              <a:ext cx="954" cy="1610"/>
              <a:chOff x="4119" y="352"/>
              <a:chExt cx="954" cy="1610"/>
            </a:xfrm>
          </p:grpSpPr>
          <p:sp>
            <p:nvSpPr>
              <p:cNvPr id="113778" name="Freeform 85"/>
              <p:cNvSpPr>
                <a:spLocks/>
              </p:cNvSpPr>
              <p:nvPr/>
            </p:nvSpPr>
            <p:spPr bwMode="auto">
              <a:xfrm>
                <a:off x="4631" y="880"/>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13779" name="Freeform 86"/>
              <p:cNvSpPr>
                <a:spLocks/>
              </p:cNvSpPr>
              <p:nvPr/>
            </p:nvSpPr>
            <p:spPr bwMode="auto">
              <a:xfrm>
                <a:off x="4623" y="452"/>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13780" name="Freeform 87"/>
              <p:cNvSpPr>
                <a:spLocks/>
              </p:cNvSpPr>
              <p:nvPr/>
            </p:nvSpPr>
            <p:spPr bwMode="auto">
              <a:xfrm>
                <a:off x="4615" y="452"/>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3781" name="Rectangle 88"/>
              <p:cNvSpPr>
                <a:spLocks noChangeArrowheads="1"/>
              </p:cNvSpPr>
              <p:nvPr/>
            </p:nvSpPr>
            <p:spPr bwMode="auto">
              <a:xfrm>
                <a:off x="4328" y="618"/>
                <a:ext cx="22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113782" name="Freeform 89"/>
              <p:cNvSpPr>
                <a:spLocks/>
              </p:cNvSpPr>
              <p:nvPr/>
            </p:nvSpPr>
            <p:spPr bwMode="auto">
              <a:xfrm>
                <a:off x="4623" y="4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13783" name="AutoShape 90"/>
              <p:cNvSpPr>
                <a:spLocks noChangeArrowheads="1"/>
              </p:cNvSpPr>
              <p:nvPr/>
            </p:nvSpPr>
            <p:spPr bwMode="auto">
              <a:xfrm>
                <a:off x="4156" y="364"/>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13784" name="Rectangle 91"/>
              <p:cNvSpPr>
                <a:spLocks noChangeArrowheads="1"/>
              </p:cNvSpPr>
              <p:nvPr/>
            </p:nvSpPr>
            <p:spPr bwMode="auto">
              <a:xfrm>
                <a:off x="4155" y="463"/>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3785" name="AutoShape 92"/>
              <p:cNvSpPr>
                <a:spLocks noChangeArrowheads="1"/>
              </p:cNvSpPr>
              <p:nvPr/>
            </p:nvSpPr>
            <p:spPr bwMode="auto">
              <a:xfrm>
                <a:off x="4168" y="380"/>
                <a:ext cx="436" cy="154"/>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13786" name="AutoShape 93"/>
              <p:cNvSpPr>
                <a:spLocks noChangeArrowheads="1"/>
              </p:cNvSpPr>
              <p:nvPr/>
            </p:nvSpPr>
            <p:spPr bwMode="auto">
              <a:xfrm>
                <a:off x="4150" y="806"/>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13787" name="Rectangle 94"/>
              <p:cNvSpPr>
                <a:spLocks noChangeArrowheads="1"/>
              </p:cNvSpPr>
              <p:nvPr/>
            </p:nvSpPr>
            <p:spPr bwMode="auto">
              <a:xfrm>
                <a:off x="4149" y="909"/>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3788" name="AutoShape 95"/>
              <p:cNvSpPr>
                <a:spLocks noChangeArrowheads="1"/>
              </p:cNvSpPr>
              <p:nvPr/>
            </p:nvSpPr>
            <p:spPr bwMode="auto">
              <a:xfrm>
                <a:off x="4162" y="826"/>
                <a:ext cx="445" cy="67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566368" name="Rectangle 96"/>
              <p:cNvSpPr>
                <a:spLocks noChangeArrowheads="1"/>
              </p:cNvSpPr>
              <p:nvPr/>
            </p:nvSpPr>
            <p:spPr bwMode="auto">
              <a:xfrm>
                <a:off x="4575" y="768"/>
                <a:ext cx="498" cy="15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(1000 B.C.)</a:t>
                </a:r>
              </a:p>
            </p:txBody>
          </p:sp>
          <p:sp>
            <p:nvSpPr>
              <p:cNvPr id="113790" name="Line 97"/>
              <p:cNvSpPr>
                <a:spLocks noChangeShapeType="1"/>
              </p:cNvSpPr>
              <p:nvPr/>
            </p:nvSpPr>
            <p:spPr bwMode="auto">
              <a:xfrm>
                <a:off x="4179" y="592"/>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3791" name="Line 98"/>
              <p:cNvSpPr>
                <a:spLocks noChangeShapeType="1"/>
              </p:cNvSpPr>
              <p:nvPr/>
            </p:nvSpPr>
            <p:spPr bwMode="auto">
              <a:xfrm>
                <a:off x="4175" y="70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3792" name="Rectangle 99"/>
              <p:cNvSpPr>
                <a:spLocks noChangeArrowheads="1"/>
              </p:cNvSpPr>
              <p:nvPr/>
            </p:nvSpPr>
            <p:spPr bwMode="auto">
              <a:xfrm>
                <a:off x="4312" y="586"/>
                <a:ext cx="247"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350</a:t>
                </a:r>
              </a:p>
            </p:txBody>
          </p:sp>
          <p:sp>
            <p:nvSpPr>
              <p:cNvPr id="113793" name="Rectangle 100"/>
              <p:cNvSpPr>
                <a:spLocks noChangeArrowheads="1"/>
              </p:cNvSpPr>
              <p:nvPr/>
            </p:nvSpPr>
            <p:spPr bwMode="auto">
              <a:xfrm>
                <a:off x="4248" y="480"/>
                <a:ext cx="39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Judges</a:t>
                </a:r>
              </a:p>
            </p:txBody>
          </p:sp>
          <p:sp>
            <p:nvSpPr>
              <p:cNvPr id="113794" name="Rectangle 101"/>
              <p:cNvSpPr>
                <a:spLocks noChangeArrowheads="1"/>
              </p:cNvSpPr>
              <p:nvPr/>
            </p:nvSpPr>
            <p:spPr bwMode="auto">
              <a:xfrm>
                <a:off x="4141" y="352"/>
                <a:ext cx="322"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අරාජික</a:t>
                </a:r>
              </a:p>
            </p:txBody>
          </p:sp>
          <p:sp>
            <p:nvSpPr>
              <p:cNvPr id="113795" name="Line 102"/>
              <p:cNvSpPr>
                <a:spLocks noChangeShapeType="1"/>
              </p:cNvSpPr>
              <p:nvPr/>
            </p:nvSpPr>
            <p:spPr bwMode="auto">
              <a:xfrm>
                <a:off x="4175" y="1124"/>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3796" name="Line 103"/>
              <p:cNvSpPr>
                <a:spLocks noChangeShapeType="1"/>
              </p:cNvSpPr>
              <p:nvPr/>
            </p:nvSpPr>
            <p:spPr bwMode="auto">
              <a:xfrm>
                <a:off x="4167" y="1564"/>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3797" name="Line 104"/>
              <p:cNvSpPr>
                <a:spLocks noChangeShapeType="1"/>
              </p:cNvSpPr>
              <p:nvPr/>
            </p:nvSpPr>
            <p:spPr bwMode="auto">
              <a:xfrm>
                <a:off x="4167" y="1676"/>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6377" name="Rectangle 105"/>
              <p:cNvSpPr>
                <a:spLocks noChangeArrowheads="1"/>
              </p:cNvSpPr>
              <p:nvPr/>
            </p:nvSpPr>
            <p:spPr bwMode="auto">
              <a:xfrm>
                <a:off x="4191" y="1008"/>
                <a:ext cx="549" cy="142"/>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cs typeface="MS PGothic" charset="0"/>
                  </a:rPr>
                  <a:t> ••• SPLIT ••• </a:t>
                </a:r>
              </a:p>
            </p:txBody>
          </p:sp>
          <p:sp>
            <p:nvSpPr>
              <p:cNvPr id="113799" name="Rectangle 106"/>
              <p:cNvSpPr>
                <a:spLocks noChangeArrowheads="1"/>
              </p:cNvSpPr>
              <p:nvPr/>
            </p:nvSpPr>
            <p:spPr bwMode="auto">
              <a:xfrm>
                <a:off x="4151" y="1246"/>
                <a:ext cx="383"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Israel</a:t>
                </a:r>
              </a:p>
            </p:txBody>
          </p:sp>
          <p:sp>
            <p:nvSpPr>
              <p:cNvPr id="113800" name="Rectangle 107"/>
              <p:cNvSpPr>
                <a:spLocks noChangeArrowheads="1"/>
              </p:cNvSpPr>
              <p:nvPr/>
            </p:nvSpPr>
            <p:spPr bwMode="auto">
              <a:xfrm>
                <a:off x="4208" y="1350"/>
                <a:ext cx="470" cy="133"/>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sp>
            <p:nvSpPr>
              <p:cNvPr id="113801" name="Rectangle 108"/>
              <p:cNvSpPr>
                <a:spLocks noChangeArrowheads="1"/>
              </p:cNvSpPr>
              <p:nvPr/>
            </p:nvSpPr>
            <p:spPr bwMode="auto">
              <a:xfrm>
                <a:off x="4156" y="1574"/>
                <a:ext cx="559"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sp>
            <p:nvSpPr>
              <p:cNvPr id="113802" name="Rectangle 109"/>
              <p:cNvSpPr>
                <a:spLocks noChangeArrowheads="1"/>
              </p:cNvSpPr>
              <p:nvPr/>
            </p:nvSpPr>
            <p:spPr bwMode="auto">
              <a:xfrm>
                <a:off x="4167" y="1694"/>
                <a:ext cx="54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200           350</a:t>
                </a:r>
              </a:p>
            </p:txBody>
          </p:sp>
          <p:sp>
            <p:nvSpPr>
              <p:cNvPr id="113803" name="Rectangle 110"/>
              <p:cNvSpPr>
                <a:spLocks noChangeArrowheads="1"/>
              </p:cNvSpPr>
              <p:nvPr/>
            </p:nvSpPr>
            <p:spPr bwMode="auto">
              <a:xfrm>
                <a:off x="4119" y="1798"/>
                <a:ext cx="669"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Assyria    Babylon</a:t>
                </a:r>
              </a:p>
            </p:txBody>
          </p:sp>
          <p:sp>
            <p:nvSpPr>
              <p:cNvPr id="113804" name="Line 111"/>
              <p:cNvSpPr>
                <a:spLocks noChangeShapeType="1"/>
              </p:cNvSpPr>
              <p:nvPr/>
            </p:nvSpPr>
            <p:spPr bwMode="auto">
              <a:xfrm>
                <a:off x="4175" y="1788"/>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3805" name="Rectangle 112"/>
              <p:cNvSpPr>
                <a:spLocks noChangeArrowheads="1"/>
              </p:cNvSpPr>
              <p:nvPr/>
            </p:nvSpPr>
            <p:spPr bwMode="auto">
              <a:xfrm>
                <a:off x="4169" y="1134"/>
                <a:ext cx="590"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North       South</a:t>
                </a:r>
              </a:p>
            </p:txBody>
          </p:sp>
          <p:sp>
            <p:nvSpPr>
              <p:cNvPr id="113806" name="Line 113"/>
              <p:cNvSpPr>
                <a:spLocks noChangeShapeType="1"/>
              </p:cNvSpPr>
              <p:nvPr/>
            </p:nvSpPr>
            <p:spPr bwMode="auto">
              <a:xfrm>
                <a:off x="4171" y="1900"/>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3807" name="Line 114"/>
              <p:cNvSpPr>
                <a:spLocks noChangeShapeType="1"/>
              </p:cNvSpPr>
              <p:nvPr/>
            </p:nvSpPr>
            <p:spPr bwMode="auto">
              <a:xfrm>
                <a:off x="4447" y="1176"/>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6387" name="Rectangle 115"/>
              <p:cNvSpPr>
                <a:spLocks noChangeArrowheads="1"/>
              </p:cNvSpPr>
              <p:nvPr/>
            </p:nvSpPr>
            <p:spPr bwMode="auto">
              <a:xfrm>
                <a:off x="4150" y="1454"/>
                <a:ext cx="612" cy="133"/>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latin typeface="Helvetica" charset="0"/>
                    <a:cs typeface="MS PGothic" charset="0"/>
                  </a:rPr>
                  <a:t>THE PROPHETS</a:t>
                </a:r>
              </a:p>
            </p:txBody>
          </p:sp>
          <p:sp>
            <p:nvSpPr>
              <p:cNvPr id="113809" name="Line 116"/>
              <p:cNvSpPr>
                <a:spLocks noChangeShapeType="1"/>
              </p:cNvSpPr>
              <p:nvPr/>
            </p:nvSpPr>
            <p:spPr bwMode="auto">
              <a:xfrm>
                <a:off x="4243" y="1024"/>
                <a:ext cx="464" cy="0"/>
              </a:xfrm>
              <a:prstGeom prst="line">
                <a:avLst/>
              </a:prstGeom>
              <a:noFill/>
              <a:ln w="254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3810" name="Rectangle 117"/>
              <p:cNvSpPr>
                <a:spLocks noChangeArrowheads="1"/>
              </p:cNvSpPr>
              <p:nvPr/>
            </p:nvSpPr>
            <p:spPr bwMode="auto">
              <a:xfrm>
                <a:off x="4251" y="908"/>
                <a:ext cx="3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sp>
            <p:nvSpPr>
              <p:cNvPr id="113811" name="Line 118"/>
              <p:cNvSpPr>
                <a:spLocks noChangeShapeType="1"/>
              </p:cNvSpPr>
              <p:nvPr/>
            </p:nvSpPr>
            <p:spPr bwMode="auto">
              <a:xfrm>
                <a:off x="4171" y="1348"/>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3812" name="Line 119"/>
              <p:cNvSpPr>
                <a:spLocks noChangeShapeType="1"/>
              </p:cNvSpPr>
              <p:nvPr/>
            </p:nvSpPr>
            <p:spPr bwMode="auto">
              <a:xfrm flipV="1">
                <a:off x="4175" y="1452"/>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3813" name="Line 120"/>
              <p:cNvSpPr>
                <a:spLocks noChangeShapeType="1"/>
              </p:cNvSpPr>
              <p:nvPr/>
            </p:nvSpPr>
            <p:spPr bwMode="auto">
              <a:xfrm flipV="1">
                <a:off x="4175" y="1236"/>
                <a:ext cx="55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3814" name="Rectangle 121"/>
              <p:cNvSpPr>
                <a:spLocks noChangeArrowheads="1"/>
              </p:cNvSpPr>
              <p:nvPr/>
            </p:nvSpPr>
            <p:spPr bwMode="auto">
              <a:xfrm>
                <a:off x="4145" y="796"/>
                <a:ext cx="52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රාජකීය</a:t>
                </a:r>
              </a:p>
            </p:txBody>
          </p:sp>
          <p:sp>
            <p:nvSpPr>
              <p:cNvPr id="113815" name="Rectangle 122"/>
              <p:cNvSpPr>
                <a:spLocks noChangeArrowheads="1"/>
              </p:cNvSpPr>
              <p:nvPr/>
            </p:nvSpPr>
            <p:spPr bwMode="auto">
              <a:xfrm>
                <a:off x="4415" y="1246"/>
                <a:ext cx="359"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113816" name="Line 123"/>
              <p:cNvSpPr>
                <a:spLocks noChangeShapeType="1"/>
              </p:cNvSpPr>
              <p:nvPr/>
            </p:nvSpPr>
            <p:spPr bwMode="auto">
              <a:xfrm>
                <a:off x="4439" y="1132"/>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3817" name="Line 124"/>
              <p:cNvSpPr>
                <a:spLocks noChangeShapeType="1"/>
              </p:cNvSpPr>
              <p:nvPr/>
            </p:nvSpPr>
            <p:spPr bwMode="auto">
              <a:xfrm>
                <a:off x="4171" y="1016"/>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pic>
        <p:nvPicPr>
          <p:cNvPr id="113670" name="Picture 129"/>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13671" name="Line 130"/>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25400">
                <a:solidFill>
                  <a:srgbClr val="000000"/>
                </a:solidFill>
                <a:round/>
                <a:headEnd/>
                <a:tailEnd/>
              </a14:hiddenLine>
            </a:ext>
          </a:extLst>
        </p:spPr>
        <p:txBody>
          <a:bodyPr wrap="none" anchor="ctr"/>
          <a:lstStyle/>
          <a:p>
            <a:endParaRPr lang="en-US"/>
          </a:p>
        </p:txBody>
      </p:sp>
      <p:sp>
        <p:nvSpPr>
          <p:cNvPr id="113672" name="Rectangle 131"/>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Times" charset="0"/>
              </a:rPr>
              <a:t> </a:t>
            </a:r>
          </a:p>
        </p:txBody>
      </p:sp>
      <p:sp>
        <p:nvSpPr>
          <p:cNvPr id="113673" name="Rectangle 132"/>
          <p:cNvSpPr>
            <a:spLocks noChangeArrowheads="1"/>
          </p:cNvSpPr>
          <p:nvPr/>
        </p:nvSpPr>
        <p:spPr bwMode="auto">
          <a:xfrm>
            <a:off x="3189288" y="433388"/>
            <a:ext cx="2603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3674" name="Rectangle 133"/>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3675" name="Rectangle 134"/>
          <p:cNvSpPr>
            <a:spLocks noChangeArrowheads="1"/>
          </p:cNvSpPr>
          <p:nvPr/>
        </p:nvSpPr>
        <p:spPr bwMode="auto">
          <a:xfrm>
            <a:off x="4484688" y="295275"/>
            <a:ext cx="28416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3676" name="Rectangle 135"/>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3677" name="Rectangle 136"/>
          <p:cNvSpPr>
            <a:spLocks noChangeArrowheads="1"/>
          </p:cNvSpPr>
          <p:nvPr/>
        </p:nvSpPr>
        <p:spPr bwMode="auto">
          <a:xfrm>
            <a:off x="5894388" y="519113"/>
            <a:ext cx="13906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3678" name="Rectangle 137"/>
          <p:cNvSpPr>
            <a:spLocks noChangeArrowheads="1"/>
          </p:cNvSpPr>
          <p:nvPr/>
        </p:nvSpPr>
        <p:spPr bwMode="auto">
          <a:xfrm>
            <a:off x="6238875" y="4462463"/>
            <a:ext cx="350838"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400" b="1">
                <a:solidFill>
                  <a:srgbClr val="000000"/>
                </a:solidFill>
                <a:latin typeface="Times" charset="0"/>
              </a:rPr>
              <a:t>S</a:t>
            </a:r>
          </a:p>
        </p:txBody>
      </p:sp>
      <p:sp>
        <p:nvSpPr>
          <p:cNvPr id="566410" name="Rectangle 138"/>
          <p:cNvSpPr>
            <a:spLocks noChangeArrowheads="1"/>
          </p:cNvSpPr>
          <p:nvPr/>
        </p:nvSpPr>
        <p:spPr bwMode="auto">
          <a:xfrm>
            <a:off x="4900613" y="1968500"/>
            <a:ext cx="7905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(2000 B.C.)</a:t>
            </a:r>
          </a:p>
        </p:txBody>
      </p:sp>
      <p:sp>
        <p:nvSpPr>
          <p:cNvPr id="566411" name="Rectangle 139"/>
          <p:cNvSpPr>
            <a:spLocks noChangeArrowheads="1"/>
          </p:cNvSpPr>
          <p:nvPr/>
        </p:nvSpPr>
        <p:spPr bwMode="auto">
          <a:xfrm>
            <a:off x="992188" y="2355850"/>
            <a:ext cx="25114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a:solidFill>
                  <a:srgbClr val="FAFD00"/>
                </a:solidFill>
                <a:latin typeface="Times" pitchFamily="-112" charset="0"/>
                <a:ea typeface="+mn-ea"/>
                <a:cs typeface="+mn-cs"/>
              </a:rPr>
              <a:t>C 7 S J </a:t>
            </a:r>
          </a:p>
        </p:txBody>
      </p:sp>
      <p:sp>
        <p:nvSpPr>
          <p:cNvPr id="566413" name="Rectangle 141"/>
          <p:cNvSpPr>
            <a:spLocks noChangeArrowheads="1"/>
          </p:cNvSpPr>
          <p:nvPr/>
        </p:nvSpPr>
        <p:spPr bwMode="auto">
          <a:xfrm>
            <a:off x="725488" y="3506788"/>
            <a:ext cx="34639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a:solidFill>
                  <a:srgbClr val="00FF00"/>
                </a:solidFill>
                <a:latin typeface="Times" pitchFamily="-112" charset="0"/>
                <a:ea typeface="+mn-ea"/>
                <a:cs typeface="+mn-cs"/>
              </a:rPr>
              <a:t>7 = 4 + 3 </a:t>
            </a:r>
          </a:p>
        </p:txBody>
      </p:sp>
      <p:sp>
        <p:nvSpPr>
          <p:cNvPr id="566415" name="Rectangle 143"/>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566416" name="Line 144"/>
          <p:cNvSpPr>
            <a:spLocks noChangeShapeType="1"/>
          </p:cNvSpPr>
          <p:nvPr/>
        </p:nvSpPr>
        <p:spPr bwMode="auto">
          <a:xfrm>
            <a:off x="1784350" y="2819400"/>
            <a:ext cx="231775" cy="0"/>
          </a:xfrm>
          <a:prstGeom prst="line">
            <a:avLst/>
          </a:prstGeom>
          <a:noFill/>
          <a:ln w="381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113684" name="Rectangle 145"/>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113685" name="Rectangle 146"/>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6419" name="Text Box 147"/>
          <p:cNvSpPr txBox="1">
            <a:spLocks noChangeArrowheads="1"/>
          </p:cNvSpPr>
          <p:nvPr/>
        </p:nvSpPr>
        <p:spPr bwMode="auto">
          <a:xfrm rot="-5385664">
            <a:off x="6037263" y="4411663"/>
            <a:ext cx="354012" cy="51911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b="1">
                <a:solidFill>
                  <a:srgbClr val="EEFF4B"/>
                </a:solidFill>
                <a:latin typeface="Times" charset="0"/>
              </a:rPr>
              <a:t>S</a:t>
            </a:r>
          </a:p>
        </p:txBody>
      </p:sp>
      <p:sp>
        <p:nvSpPr>
          <p:cNvPr id="566420" name="Text Box 148"/>
          <p:cNvSpPr txBox="1">
            <a:spLocks noChangeArrowheads="1"/>
          </p:cNvSpPr>
          <p:nvPr/>
        </p:nvSpPr>
        <p:spPr bwMode="auto">
          <a:xfrm rot="-5400000">
            <a:off x="6016626" y="5424487"/>
            <a:ext cx="341312" cy="519113"/>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b="1">
                <a:solidFill>
                  <a:srgbClr val="EEFF4B"/>
                </a:solidFill>
                <a:latin typeface="Times" charset="0"/>
              </a:rPr>
              <a:t>J</a:t>
            </a:r>
          </a:p>
        </p:txBody>
      </p:sp>
      <p:sp>
        <p:nvSpPr>
          <p:cNvPr id="113688" name="Rectangle 149"/>
          <p:cNvSpPr>
            <a:spLocks noChangeArrowheads="1"/>
          </p:cNvSpPr>
          <p:nvPr/>
        </p:nvSpPr>
        <p:spPr bwMode="auto">
          <a:xfrm>
            <a:off x="3494088" y="2027238"/>
            <a:ext cx="511175" cy="4310062"/>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6422" name="Text Box 150"/>
          <p:cNvSpPr txBox="1">
            <a:spLocks noChangeArrowheads="1"/>
          </p:cNvSpPr>
          <p:nvPr/>
        </p:nvSpPr>
        <p:spPr bwMode="auto">
          <a:xfrm rot="16211464">
            <a:off x="1769269" y="3877469"/>
            <a:ext cx="3895725" cy="585787"/>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sz="3200" b="1" dirty="0" err="1">
                <a:solidFill>
                  <a:srgbClr val="EEFF4B"/>
                </a:solidFill>
                <a:latin typeface="Times" charset="0"/>
              </a:rPr>
              <a:t>පුද්ගලයන්</a:t>
            </a:r>
            <a:r>
              <a:rPr lang="en-US" sz="3200" b="1" dirty="0">
                <a:solidFill>
                  <a:srgbClr val="EEFF4B"/>
                </a:solidFill>
                <a:latin typeface="Times" charset="0"/>
              </a:rPr>
              <a:t> 4 </a:t>
            </a:r>
            <a:r>
              <a:rPr lang="en-US" sz="3200" b="1" dirty="0" err="1">
                <a:solidFill>
                  <a:srgbClr val="EEFF4B"/>
                </a:solidFill>
                <a:latin typeface="Times" charset="0"/>
              </a:rPr>
              <a:t>දෙනා</a:t>
            </a:r>
            <a:endParaRPr lang="en-US" sz="3200" b="1" dirty="0">
              <a:solidFill>
                <a:srgbClr val="EEFF4B"/>
              </a:solidFill>
              <a:latin typeface="Times" charset="0"/>
            </a:endParaRPr>
          </a:p>
        </p:txBody>
      </p:sp>
      <p:sp>
        <p:nvSpPr>
          <p:cNvPr id="113690" name="Rectangle 154"/>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6427" name="Text Box 155"/>
          <p:cNvSpPr txBox="1">
            <a:spLocks noChangeArrowheads="1"/>
          </p:cNvSpPr>
          <p:nvPr/>
        </p:nvSpPr>
        <p:spPr bwMode="auto">
          <a:xfrm rot="-5400000">
            <a:off x="3540126" y="1027112"/>
            <a:ext cx="341312" cy="5191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b="1">
                <a:solidFill>
                  <a:srgbClr val="EEFF4B"/>
                </a:solidFill>
                <a:latin typeface="Times" charset="0"/>
              </a:rPr>
              <a:t>C</a:t>
            </a:r>
          </a:p>
        </p:txBody>
      </p:sp>
      <p:sp>
        <p:nvSpPr>
          <p:cNvPr id="113692" name="Freeform 156"/>
          <p:cNvSpPr>
            <a:spLocks/>
          </p:cNvSpPr>
          <p:nvPr/>
        </p:nvSpPr>
        <p:spPr bwMode="auto">
          <a:xfrm>
            <a:off x="7656513" y="17018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13693" name="Rectangle 157"/>
          <p:cNvSpPr>
            <a:spLocks noChangeArrowheads="1"/>
          </p:cNvSpPr>
          <p:nvPr/>
        </p:nvSpPr>
        <p:spPr bwMode="auto">
          <a:xfrm>
            <a:off x="6330950" y="590550"/>
            <a:ext cx="193675" cy="904875"/>
          </a:xfrm>
          <a:prstGeom prst="rect">
            <a:avLst/>
          </a:prstGeom>
          <a:solidFill>
            <a:srgbClr val="545454"/>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3694" name="Rectangle 158"/>
          <p:cNvSpPr>
            <a:spLocks noChangeArrowheads="1"/>
          </p:cNvSpPr>
          <p:nvPr/>
        </p:nvSpPr>
        <p:spPr bwMode="auto">
          <a:xfrm>
            <a:off x="4548188" y="519113"/>
            <a:ext cx="9429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66431" name="Rectangle 159"/>
          <p:cNvSpPr>
            <a:spLocks noChangeArrowheads="1"/>
          </p:cNvSpPr>
          <p:nvPr/>
        </p:nvSpPr>
        <p:spPr bwMode="auto">
          <a:xfrm>
            <a:off x="4913313" y="4203700"/>
            <a:ext cx="7905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(1500 B.C.)</a:t>
            </a:r>
          </a:p>
        </p:txBody>
      </p:sp>
      <p:sp>
        <p:nvSpPr>
          <p:cNvPr id="566432" name="Rectangle 160"/>
          <p:cNvSpPr>
            <a:spLocks noChangeArrowheads="1"/>
          </p:cNvSpPr>
          <p:nvPr/>
        </p:nvSpPr>
        <p:spPr bwMode="auto">
          <a:xfrm>
            <a:off x="7262813" y="1219200"/>
            <a:ext cx="7905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(1000 B.C.)</a:t>
            </a:r>
          </a:p>
        </p:txBody>
      </p:sp>
      <p:sp>
        <p:nvSpPr>
          <p:cNvPr id="113697" name="AutoShape 161"/>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113698" name="Freeform 162"/>
          <p:cNvSpPr>
            <a:spLocks/>
          </p:cNvSpPr>
          <p:nvPr/>
        </p:nvSpPr>
        <p:spPr bwMode="auto">
          <a:xfrm>
            <a:off x="7326313" y="3429000"/>
            <a:ext cx="204787" cy="65088"/>
          </a:xfrm>
          <a:custGeom>
            <a:avLst/>
            <a:gdLst>
              <a:gd name="T0" fmla="*/ 2147483647 w 129"/>
              <a:gd name="T1" fmla="*/ 2147483647 h 41"/>
              <a:gd name="T2" fmla="*/ 0 w 129"/>
              <a:gd name="T3" fmla="*/ 2147483647 h 41"/>
              <a:gd name="T4" fmla="*/ 0 w 129"/>
              <a:gd name="T5" fmla="*/ 0 h 41"/>
              <a:gd name="T6" fmla="*/ 2147483647 w 129"/>
              <a:gd name="T7" fmla="*/ 2147483647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13699" name="Freeform 163"/>
          <p:cNvSpPr>
            <a:spLocks/>
          </p:cNvSpPr>
          <p:nvPr/>
        </p:nvSpPr>
        <p:spPr bwMode="auto">
          <a:xfrm>
            <a:off x="7326313" y="34163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13700" name="AutoShape 164"/>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113701" name="Freeform 165"/>
          <p:cNvSpPr>
            <a:spLocks/>
          </p:cNvSpPr>
          <p:nvPr/>
        </p:nvSpPr>
        <p:spPr bwMode="auto">
          <a:xfrm>
            <a:off x="7339013" y="520065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13702" name="Rectangle 166"/>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113703" name="AutoShape 167"/>
          <p:cNvSpPr>
            <a:spLocks noChangeArrowheads="1"/>
          </p:cNvSpPr>
          <p:nvPr/>
        </p:nvSpPr>
        <p:spPr bwMode="auto">
          <a:xfrm>
            <a:off x="6610350" y="3254375"/>
            <a:ext cx="704850" cy="706438"/>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nvGrpSpPr>
          <p:cNvPr id="113704" name="Group 168"/>
          <p:cNvGrpSpPr>
            <a:grpSpLocks/>
          </p:cNvGrpSpPr>
          <p:nvPr/>
        </p:nvGrpSpPr>
        <p:grpSpPr bwMode="auto">
          <a:xfrm>
            <a:off x="6591300" y="4418013"/>
            <a:ext cx="952500" cy="527050"/>
            <a:chOff x="4152" y="2783"/>
            <a:chExt cx="600" cy="332"/>
          </a:xfrm>
        </p:grpSpPr>
        <p:sp>
          <p:nvSpPr>
            <p:cNvPr id="113773" name="AutoShape 169"/>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113774" name="Rectangle 170"/>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113775" name="AutoShape 171"/>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sp>
        <p:nvSpPr>
          <p:cNvPr id="566444" name="Rectangle 172"/>
          <p:cNvSpPr>
            <a:spLocks noChangeArrowheads="1"/>
          </p:cNvSpPr>
          <p:nvPr/>
        </p:nvSpPr>
        <p:spPr bwMode="auto">
          <a:xfrm>
            <a:off x="7269163" y="4330700"/>
            <a:ext cx="7270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(500 B.C.)</a:t>
            </a:r>
          </a:p>
        </p:txBody>
      </p:sp>
      <p:sp>
        <p:nvSpPr>
          <p:cNvPr id="113706" name="Line 173"/>
          <p:cNvSpPr>
            <a:spLocks noChangeShapeType="1"/>
          </p:cNvSpPr>
          <p:nvPr/>
        </p:nvSpPr>
        <p:spPr bwMode="auto">
          <a:xfrm>
            <a:off x="6646863" y="36639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3707" name="Line 174"/>
          <p:cNvSpPr>
            <a:spLocks noChangeShapeType="1"/>
          </p:cNvSpPr>
          <p:nvPr/>
        </p:nvSpPr>
        <p:spPr bwMode="auto">
          <a:xfrm>
            <a:off x="6646863" y="3857625"/>
            <a:ext cx="863600" cy="635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3708" name="Rectangle 175"/>
          <p:cNvSpPr>
            <a:spLocks noChangeArrowheads="1"/>
          </p:cNvSpPr>
          <p:nvPr/>
        </p:nvSpPr>
        <p:spPr bwMode="auto">
          <a:xfrm>
            <a:off x="6523038" y="3213100"/>
            <a:ext cx="500062"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විප්‍රවාස</a:t>
            </a:r>
          </a:p>
        </p:txBody>
      </p:sp>
      <p:sp>
        <p:nvSpPr>
          <p:cNvPr id="113709" name="Line 176"/>
          <p:cNvSpPr>
            <a:spLocks noChangeShapeType="1"/>
          </p:cNvSpPr>
          <p:nvPr/>
        </p:nvSpPr>
        <p:spPr bwMode="auto">
          <a:xfrm>
            <a:off x="6646863" y="42354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3710" name="Line 177"/>
          <p:cNvSpPr>
            <a:spLocks noChangeShapeType="1"/>
          </p:cNvSpPr>
          <p:nvPr/>
        </p:nvSpPr>
        <p:spPr bwMode="auto">
          <a:xfrm>
            <a:off x="6634163" y="47053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3711" name="Line 178"/>
          <p:cNvSpPr>
            <a:spLocks noChangeShapeType="1"/>
          </p:cNvSpPr>
          <p:nvPr/>
        </p:nvSpPr>
        <p:spPr bwMode="auto">
          <a:xfrm>
            <a:off x="6634163" y="48577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3712" name="Rectangle 179"/>
          <p:cNvSpPr>
            <a:spLocks noChangeArrowheads="1"/>
          </p:cNvSpPr>
          <p:nvPr/>
        </p:nvSpPr>
        <p:spPr bwMode="auto">
          <a:xfrm>
            <a:off x="6599238" y="4394200"/>
            <a:ext cx="428625"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නිහඬ</a:t>
            </a:r>
          </a:p>
        </p:txBody>
      </p:sp>
      <p:sp>
        <p:nvSpPr>
          <p:cNvPr id="113713" name="Line 180"/>
          <p:cNvSpPr>
            <a:spLocks noChangeShapeType="1"/>
          </p:cNvSpPr>
          <p:nvPr/>
        </p:nvSpPr>
        <p:spPr bwMode="auto">
          <a:xfrm flipV="1">
            <a:off x="6646863" y="4044950"/>
            <a:ext cx="857250" cy="3175"/>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3714" name="Rectangle 181"/>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113715" name="AutoShape 182"/>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13716" name="Rectangle 183"/>
          <p:cNvSpPr>
            <a:spLocks noChangeArrowheads="1"/>
          </p:cNvSpPr>
          <p:nvPr/>
        </p:nvSpPr>
        <p:spPr bwMode="auto">
          <a:xfrm>
            <a:off x="6610350" y="5102225"/>
            <a:ext cx="5826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Chicago" charset="0"/>
              </a:rPr>
              <a:t>යේසුස්</a:t>
            </a:r>
          </a:p>
        </p:txBody>
      </p:sp>
      <p:sp>
        <p:nvSpPr>
          <p:cNvPr id="113717" name="Line 184"/>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3718" name="Line 185"/>
          <p:cNvSpPr>
            <a:spLocks noChangeShapeType="1"/>
          </p:cNvSpPr>
          <p:nvPr/>
        </p:nvSpPr>
        <p:spPr bwMode="auto">
          <a:xfrm flipV="1">
            <a:off x="6653213" y="55816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3719" name="Line 186"/>
          <p:cNvSpPr>
            <a:spLocks noChangeShapeType="1"/>
          </p:cNvSpPr>
          <p:nvPr/>
        </p:nvSpPr>
        <p:spPr bwMode="auto">
          <a:xfrm flipV="1">
            <a:off x="6654800" y="57213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3720" name="Line 187"/>
          <p:cNvSpPr>
            <a:spLocks noChangeShapeType="1"/>
          </p:cNvSpPr>
          <p:nvPr/>
        </p:nvSpPr>
        <p:spPr bwMode="auto">
          <a:xfrm>
            <a:off x="6656388" y="586740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3721" name="Line 188"/>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3722" name="Line 189"/>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3723" name="Line 190"/>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6463" name="Rectangle 191"/>
          <p:cNvSpPr>
            <a:spLocks noChangeArrowheads="1"/>
          </p:cNvSpPr>
          <p:nvPr/>
        </p:nvSpPr>
        <p:spPr bwMode="auto">
          <a:xfrm>
            <a:off x="4097338" y="463550"/>
            <a:ext cx="1625600" cy="1414463"/>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cs typeface="MS PGothic" charset="0"/>
            </a:endParaRPr>
          </a:p>
        </p:txBody>
      </p:sp>
      <p:sp>
        <p:nvSpPr>
          <p:cNvPr id="566464" name="Rectangle 192"/>
          <p:cNvSpPr>
            <a:spLocks noChangeArrowheads="1"/>
          </p:cNvSpPr>
          <p:nvPr/>
        </p:nvSpPr>
        <p:spPr bwMode="auto">
          <a:xfrm>
            <a:off x="4097338" y="2001838"/>
            <a:ext cx="1625600" cy="4340225"/>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cs typeface="MS PGothic" charset="0"/>
            </a:endParaRPr>
          </a:p>
        </p:txBody>
      </p:sp>
      <p:sp>
        <p:nvSpPr>
          <p:cNvPr id="113726" name="Rectangle 193"/>
          <p:cNvSpPr>
            <a:spLocks noChangeArrowheads="1"/>
          </p:cNvSpPr>
          <p:nvPr/>
        </p:nvSpPr>
        <p:spPr bwMode="auto">
          <a:xfrm>
            <a:off x="5913438" y="628650"/>
            <a:ext cx="511175" cy="3592513"/>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6466" name="Text Box 194"/>
          <p:cNvSpPr txBox="1">
            <a:spLocks noChangeArrowheads="1"/>
          </p:cNvSpPr>
          <p:nvPr/>
        </p:nvSpPr>
        <p:spPr bwMode="auto">
          <a:xfrm rot="-5400000">
            <a:off x="4560094" y="2120106"/>
            <a:ext cx="3232150" cy="52228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b="1">
                <a:solidFill>
                  <a:srgbClr val="EEFF4B"/>
                </a:solidFill>
                <a:latin typeface="Times" charset="0"/>
              </a:rPr>
              <a:t>සමාජ විධි 3</a:t>
            </a:r>
          </a:p>
        </p:txBody>
      </p:sp>
      <p:sp>
        <p:nvSpPr>
          <p:cNvPr id="566467" name="Rectangle 195"/>
          <p:cNvSpPr>
            <a:spLocks noChangeArrowheads="1"/>
          </p:cNvSpPr>
          <p:nvPr/>
        </p:nvSpPr>
        <p:spPr bwMode="auto">
          <a:xfrm>
            <a:off x="6508750" y="452438"/>
            <a:ext cx="1625600" cy="2720975"/>
          </a:xfrm>
          <a:prstGeom prst="rect">
            <a:avLst/>
          </a:prstGeom>
          <a:noFill/>
          <a:ln w="76200">
            <a:solidFill>
              <a:srgbClr val="00FF00"/>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cs typeface="MS PGothic" charset="0"/>
            </a:endParaRPr>
          </a:p>
        </p:txBody>
      </p:sp>
      <p:sp>
        <p:nvSpPr>
          <p:cNvPr id="566468" name="Rectangle 196"/>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charset="0"/>
              <a:cs typeface="MS PGothic" charset="0"/>
            </a:endParaRPr>
          </a:p>
        </p:txBody>
      </p:sp>
      <p:sp>
        <p:nvSpPr>
          <p:cNvPr id="113730" name="Text Box 197"/>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Comic Sans MS" charset="0"/>
            </a:endParaRPr>
          </a:p>
        </p:txBody>
      </p:sp>
      <p:sp>
        <p:nvSpPr>
          <p:cNvPr id="566470" name="Text Box 198"/>
          <p:cNvSpPr txBox="1">
            <a:spLocks noChangeArrowheads="1"/>
          </p:cNvSpPr>
          <p:nvPr/>
        </p:nvSpPr>
        <p:spPr bwMode="auto">
          <a:xfrm>
            <a:off x="1751013" y="-22225"/>
            <a:ext cx="2917825"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600" b="1">
                <a:solidFill>
                  <a:schemeClr val="tx1"/>
                </a:solidFill>
                <a:latin typeface="Comic Sans MS" charset="0"/>
              </a:rPr>
              <a:t>උත්පත්ති සිට නෙහෙමියා දක්වා</a:t>
            </a:r>
          </a:p>
        </p:txBody>
      </p:sp>
      <p:sp>
        <p:nvSpPr>
          <p:cNvPr id="113732" name="Text Box 200"/>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grpSp>
        <p:nvGrpSpPr>
          <p:cNvPr id="113733" name="Group 202"/>
          <p:cNvGrpSpPr>
            <a:grpSpLocks/>
          </p:cNvGrpSpPr>
          <p:nvPr/>
        </p:nvGrpSpPr>
        <p:grpSpPr bwMode="auto">
          <a:xfrm>
            <a:off x="8018463" y="3436938"/>
            <a:ext cx="981075" cy="1843087"/>
            <a:chOff x="5051" y="2165"/>
            <a:chExt cx="618" cy="1161"/>
          </a:xfrm>
        </p:grpSpPr>
        <p:grpSp>
          <p:nvGrpSpPr>
            <p:cNvPr id="113754" name="Group 203"/>
            <p:cNvGrpSpPr>
              <a:grpSpLocks/>
            </p:cNvGrpSpPr>
            <p:nvPr/>
          </p:nvGrpSpPr>
          <p:grpSpPr bwMode="auto">
            <a:xfrm>
              <a:off x="5051" y="2165"/>
              <a:ext cx="618" cy="1161"/>
              <a:chOff x="5051" y="2165"/>
              <a:chExt cx="618" cy="1161"/>
            </a:xfrm>
          </p:grpSpPr>
          <p:sp>
            <p:nvSpPr>
              <p:cNvPr id="113756" name="Freeform 204"/>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13757" name="AutoShape 205"/>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13758" name="Rectangle 206"/>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3759" name="Line 207"/>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3760" name="Rectangle 208"/>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3761" name="Rectangle 209"/>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3762" name="Line 210"/>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3763" name="Line 211"/>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3764" name="Line 212"/>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3765" name="Line 213"/>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3766" name="Line 214"/>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3767" name="Line 215"/>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3768" name="Line 216"/>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3769" name="Line 217"/>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3770" name="Line 218"/>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3771" name="Line 219"/>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3772" name="Rectangle 220"/>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රාජකීය</a:t>
                </a:r>
              </a:p>
            </p:txBody>
          </p:sp>
        </p:grpSp>
        <p:sp>
          <p:nvSpPr>
            <p:cNvPr id="113755" name="Rectangle 221"/>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566494" name="Rectangle 222"/>
          <p:cNvSpPr>
            <a:spLocks noChangeArrowheads="1"/>
          </p:cNvSpPr>
          <p:nvPr/>
        </p:nvSpPr>
        <p:spPr bwMode="auto">
          <a:xfrm>
            <a:off x="8051800" y="3789363"/>
            <a:ext cx="796925" cy="228600"/>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cs typeface="MS PGothic" charset="0"/>
              </a:rPr>
              <a:t> ••• බෙදීම••• </a:t>
            </a:r>
          </a:p>
        </p:txBody>
      </p:sp>
      <p:sp>
        <p:nvSpPr>
          <p:cNvPr id="113735" name="Rectangle 223"/>
          <p:cNvSpPr>
            <a:spLocks noChangeArrowheads="1"/>
          </p:cNvSpPr>
          <p:nvPr/>
        </p:nvSpPr>
        <p:spPr bwMode="auto">
          <a:xfrm>
            <a:off x="8032750" y="3973513"/>
            <a:ext cx="936625" cy="211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North       South</a:t>
            </a:r>
          </a:p>
        </p:txBody>
      </p:sp>
      <p:sp>
        <p:nvSpPr>
          <p:cNvPr id="566496" name="Rectangle 224"/>
          <p:cNvSpPr>
            <a:spLocks noChangeArrowheads="1"/>
          </p:cNvSpPr>
          <p:nvPr/>
        </p:nvSpPr>
        <p:spPr bwMode="auto">
          <a:xfrm>
            <a:off x="8002588" y="4483100"/>
            <a:ext cx="985837" cy="212725"/>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latin typeface="Helvetica" charset="0"/>
                <a:cs typeface="MS PGothic" charset="0"/>
              </a:rPr>
              <a:t>අනාගත්වක්තෘවරුන්</a:t>
            </a:r>
          </a:p>
        </p:txBody>
      </p:sp>
      <p:sp>
        <p:nvSpPr>
          <p:cNvPr id="113737" name="Rectangle 225"/>
          <p:cNvSpPr>
            <a:spLocks noChangeArrowheads="1"/>
          </p:cNvSpPr>
          <p:nvPr/>
        </p:nvSpPr>
        <p:spPr bwMode="auto">
          <a:xfrm>
            <a:off x="8107363" y="4838700"/>
            <a:ext cx="604837"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200        </a:t>
            </a:r>
          </a:p>
        </p:txBody>
      </p:sp>
      <p:sp>
        <p:nvSpPr>
          <p:cNvPr id="113738" name="Rectangle 226"/>
          <p:cNvSpPr>
            <a:spLocks noChangeArrowheads="1"/>
          </p:cNvSpPr>
          <p:nvPr/>
        </p:nvSpPr>
        <p:spPr bwMode="auto">
          <a:xfrm>
            <a:off x="8031163" y="5003800"/>
            <a:ext cx="358775"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අෂූර්</a:t>
            </a:r>
          </a:p>
        </p:txBody>
      </p:sp>
      <p:sp>
        <p:nvSpPr>
          <p:cNvPr id="113739" name="Rectangle 227"/>
          <p:cNvSpPr>
            <a:spLocks noChangeArrowheads="1"/>
          </p:cNvSpPr>
          <p:nvPr/>
        </p:nvSpPr>
        <p:spPr bwMode="auto">
          <a:xfrm>
            <a:off x="8026400" y="4672013"/>
            <a:ext cx="887413" cy="211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grpSp>
        <p:nvGrpSpPr>
          <p:cNvPr id="113740" name="Group 228"/>
          <p:cNvGrpSpPr>
            <a:grpSpLocks/>
          </p:cNvGrpSpPr>
          <p:nvPr/>
        </p:nvGrpSpPr>
        <p:grpSpPr bwMode="auto">
          <a:xfrm>
            <a:off x="8061325" y="4151313"/>
            <a:ext cx="931863" cy="377825"/>
            <a:chOff x="5078" y="2615"/>
            <a:chExt cx="587" cy="238"/>
          </a:xfrm>
        </p:grpSpPr>
        <p:sp>
          <p:nvSpPr>
            <p:cNvPr id="113751" name="Rectangle 229"/>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Israel</a:t>
              </a:r>
            </a:p>
          </p:txBody>
        </p:sp>
        <p:sp>
          <p:nvSpPr>
            <p:cNvPr id="113752" name="Rectangle 230"/>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113753" name="Rectangle 231"/>
            <p:cNvSpPr>
              <a:spLocks noChangeArrowheads="1"/>
            </p:cNvSpPr>
            <p:nvPr/>
          </p:nvSpPr>
          <p:spPr bwMode="auto">
            <a:xfrm>
              <a:off x="5105" y="2720"/>
              <a:ext cx="470"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113741" name="Rectangle 232"/>
          <p:cNvSpPr>
            <a:spLocks noChangeArrowheads="1"/>
          </p:cNvSpPr>
          <p:nvPr/>
        </p:nvSpPr>
        <p:spPr bwMode="auto">
          <a:xfrm>
            <a:off x="8420100" y="4994275"/>
            <a:ext cx="633413"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බබිලොනිය</a:t>
            </a:r>
          </a:p>
        </p:txBody>
      </p:sp>
      <p:sp>
        <p:nvSpPr>
          <p:cNvPr id="113742" name="Rectangle 233"/>
          <p:cNvSpPr>
            <a:spLocks noChangeArrowheads="1"/>
          </p:cNvSpPr>
          <p:nvPr/>
        </p:nvSpPr>
        <p:spPr bwMode="auto">
          <a:xfrm>
            <a:off x="8537575" y="4837113"/>
            <a:ext cx="350838" cy="211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566506" name="AutoShape 234"/>
          <p:cNvSpPr>
            <a:spLocks noChangeArrowheads="1"/>
          </p:cNvSpPr>
          <p:nvPr/>
        </p:nvSpPr>
        <p:spPr bwMode="auto">
          <a:xfrm rot="-17879782">
            <a:off x="6877050" y="3232150"/>
            <a:ext cx="1676400" cy="463550"/>
          </a:xfrm>
          <a:prstGeom prst="leftArrow">
            <a:avLst>
              <a:gd name="adj1" fmla="val 50000"/>
              <a:gd name="adj2" fmla="val 90411"/>
            </a:avLst>
          </a:prstGeom>
          <a:solidFill>
            <a:srgbClr val="FF0000"/>
          </a:solidFill>
          <a:ln w="5715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566507" name="Rectangle 235"/>
          <p:cNvSpPr>
            <a:spLocks noChangeArrowheads="1"/>
          </p:cNvSpPr>
          <p:nvPr/>
        </p:nvSpPr>
        <p:spPr bwMode="auto">
          <a:xfrm>
            <a:off x="812641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53</a:t>
            </a:r>
          </a:p>
        </p:txBody>
      </p:sp>
      <p:sp>
        <p:nvSpPr>
          <p:cNvPr id="566521" name="Rectangle 249"/>
          <p:cNvSpPr>
            <a:spLocks noChangeArrowheads="1"/>
          </p:cNvSpPr>
          <p:nvPr/>
        </p:nvSpPr>
        <p:spPr bwMode="auto">
          <a:xfrm>
            <a:off x="5164138" y="2278063"/>
            <a:ext cx="355600" cy="333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r>
              <a:rPr lang="en-US" sz="1600" b="1" i="1">
                <a:solidFill>
                  <a:schemeClr val="tx1"/>
                </a:solidFill>
                <a:latin typeface="Kosher-Normal" charset="0"/>
              </a:rPr>
              <a:t>AC</a:t>
            </a:r>
            <a:endParaRPr lang="en-US" sz="1600" i="1">
              <a:solidFill>
                <a:schemeClr val="tx1"/>
              </a:solidFill>
              <a:latin typeface="Helvetica" charset="0"/>
            </a:endParaRPr>
          </a:p>
        </p:txBody>
      </p:sp>
      <p:sp>
        <p:nvSpPr>
          <p:cNvPr id="566547" name="Rectangle 275"/>
          <p:cNvSpPr>
            <a:spLocks noChangeArrowheads="1"/>
          </p:cNvSpPr>
          <p:nvPr/>
        </p:nvSpPr>
        <p:spPr bwMode="auto">
          <a:xfrm>
            <a:off x="7561263" y="1403350"/>
            <a:ext cx="355600" cy="333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r>
              <a:rPr lang="en-US" sz="1600" b="1" i="1">
                <a:solidFill>
                  <a:schemeClr val="tx1"/>
                </a:solidFill>
                <a:latin typeface="Kosher-Normal" charset="0"/>
              </a:rPr>
              <a:t>DC</a:t>
            </a:r>
            <a:endParaRPr lang="en-US" sz="1600" i="1">
              <a:solidFill>
                <a:schemeClr val="tx1"/>
              </a:solidFill>
              <a:latin typeface="Helvetica" charset="0"/>
            </a:endParaRPr>
          </a:p>
        </p:txBody>
      </p:sp>
      <p:sp>
        <p:nvSpPr>
          <p:cNvPr id="566560" name="Rectangle 288"/>
          <p:cNvSpPr>
            <a:spLocks noChangeArrowheads="1"/>
          </p:cNvSpPr>
          <p:nvPr/>
        </p:nvSpPr>
        <p:spPr bwMode="auto">
          <a:xfrm>
            <a:off x="7561263" y="2216150"/>
            <a:ext cx="349250" cy="333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r>
              <a:rPr lang="en-US" sz="1600" b="1" i="1">
                <a:solidFill>
                  <a:schemeClr val="tx1"/>
                </a:solidFill>
                <a:latin typeface="Kosher-Normal" charset="0"/>
              </a:rPr>
              <a:t>NC</a:t>
            </a:r>
            <a:endParaRPr lang="en-US" sz="1600" i="1">
              <a:solidFill>
                <a:schemeClr val="tx1"/>
              </a:solidFill>
              <a:latin typeface="Helvetica" charset="0"/>
            </a:endParaRPr>
          </a:p>
        </p:txBody>
      </p:sp>
      <p:grpSp>
        <p:nvGrpSpPr>
          <p:cNvPr id="113748" name="Group 278"/>
          <p:cNvGrpSpPr>
            <a:grpSpLocks/>
          </p:cNvGrpSpPr>
          <p:nvPr/>
        </p:nvGrpSpPr>
        <p:grpSpPr bwMode="auto">
          <a:xfrm>
            <a:off x="519113" y="117475"/>
            <a:ext cx="854075" cy="1720850"/>
            <a:chOff x="519113" y="312738"/>
            <a:chExt cx="854075" cy="1910769"/>
          </a:xfrm>
        </p:grpSpPr>
        <p:sp>
          <p:nvSpPr>
            <p:cNvPr id="280" name="Rectangle 279"/>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cs typeface="MS PGothic" charset="0"/>
                </a:rPr>
                <a:t>7</a:t>
              </a:r>
              <a:endParaRPr lang="en-US">
                <a:cs typeface="MS PGothic" charset="0"/>
              </a:endParaRPr>
            </a:p>
          </p:txBody>
        </p:sp>
        <p:sp>
          <p:nvSpPr>
            <p:cNvPr id="281"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566463"/>
                                        </p:tgtEl>
                                        <p:attrNameLst>
                                          <p:attrName>style.visibility</p:attrName>
                                        </p:attrNameLst>
                                      </p:cBhvr>
                                      <p:to>
                                        <p:strVal val="visible"/>
                                      </p:to>
                                    </p:set>
                                    <p:anim calcmode="lin" valueType="num">
                                      <p:cBhvr>
                                        <p:cTn id="7" dur="500" fill="hold"/>
                                        <p:tgtEl>
                                          <p:spTgt spid="566463"/>
                                        </p:tgtEl>
                                        <p:attrNameLst>
                                          <p:attrName>ppt_w</p:attrName>
                                        </p:attrNameLst>
                                      </p:cBhvr>
                                      <p:tavLst>
                                        <p:tav tm="0">
                                          <p:val>
                                            <p:fltVal val="0"/>
                                          </p:val>
                                        </p:tav>
                                        <p:tav tm="100000">
                                          <p:val>
                                            <p:strVal val="#ppt_w"/>
                                          </p:val>
                                        </p:tav>
                                      </p:tavLst>
                                    </p:anim>
                                    <p:anim calcmode="lin" valueType="num">
                                      <p:cBhvr>
                                        <p:cTn id="8" dur="500" fill="hold"/>
                                        <p:tgtEl>
                                          <p:spTgt spid="566463"/>
                                        </p:tgtEl>
                                        <p:attrNameLst>
                                          <p:attrName>ppt_h</p:attrName>
                                        </p:attrNameLst>
                                      </p:cBhvr>
                                      <p:tavLst>
                                        <p:tav tm="0">
                                          <p:val>
                                            <p:fltVal val="0"/>
                                          </p:val>
                                        </p:tav>
                                        <p:tav tm="100000">
                                          <p:val>
                                            <p:strVal val="#ppt_h"/>
                                          </p:val>
                                        </p:tav>
                                      </p:tavLst>
                                    </p:anim>
                                    <p:anim calcmode="lin" valueType="num">
                                      <p:cBhvr>
                                        <p:cTn id="9" dur="500" fill="hold"/>
                                        <p:tgtEl>
                                          <p:spTgt spid="566463"/>
                                        </p:tgtEl>
                                        <p:attrNameLst>
                                          <p:attrName>ppt_x</p:attrName>
                                        </p:attrNameLst>
                                      </p:cBhvr>
                                      <p:tavLst>
                                        <p:tav tm="0">
                                          <p:val>
                                            <p:fltVal val="0.5"/>
                                          </p:val>
                                        </p:tav>
                                        <p:tav tm="100000">
                                          <p:val>
                                            <p:strVal val="#ppt_x"/>
                                          </p:val>
                                        </p:tav>
                                      </p:tavLst>
                                    </p:anim>
                                    <p:anim calcmode="lin" valueType="num">
                                      <p:cBhvr>
                                        <p:cTn id="10" dur="500" fill="hold"/>
                                        <p:tgtEl>
                                          <p:spTgt spid="566463"/>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566464"/>
                                        </p:tgtEl>
                                        <p:attrNameLst>
                                          <p:attrName>style.visibility</p:attrName>
                                        </p:attrNameLst>
                                      </p:cBhvr>
                                      <p:to>
                                        <p:strVal val="visible"/>
                                      </p:to>
                                    </p:set>
                                    <p:anim calcmode="lin" valueType="num">
                                      <p:cBhvr>
                                        <p:cTn id="14" dur="500" fill="hold"/>
                                        <p:tgtEl>
                                          <p:spTgt spid="566464"/>
                                        </p:tgtEl>
                                        <p:attrNameLst>
                                          <p:attrName>ppt_w</p:attrName>
                                        </p:attrNameLst>
                                      </p:cBhvr>
                                      <p:tavLst>
                                        <p:tav tm="0">
                                          <p:val>
                                            <p:fltVal val="0"/>
                                          </p:val>
                                        </p:tav>
                                        <p:tav tm="100000">
                                          <p:val>
                                            <p:strVal val="#ppt_w"/>
                                          </p:val>
                                        </p:tav>
                                      </p:tavLst>
                                    </p:anim>
                                    <p:anim calcmode="lin" valueType="num">
                                      <p:cBhvr>
                                        <p:cTn id="15" dur="500" fill="hold"/>
                                        <p:tgtEl>
                                          <p:spTgt spid="566464"/>
                                        </p:tgtEl>
                                        <p:attrNameLst>
                                          <p:attrName>ppt_h</p:attrName>
                                        </p:attrNameLst>
                                      </p:cBhvr>
                                      <p:tavLst>
                                        <p:tav tm="0">
                                          <p:val>
                                            <p:fltVal val="0"/>
                                          </p:val>
                                        </p:tav>
                                        <p:tav tm="100000">
                                          <p:val>
                                            <p:strVal val="#ppt_h"/>
                                          </p:val>
                                        </p:tav>
                                      </p:tavLst>
                                    </p:anim>
                                    <p:anim calcmode="lin" valueType="num">
                                      <p:cBhvr>
                                        <p:cTn id="16" dur="500" fill="hold"/>
                                        <p:tgtEl>
                                          <p:spTgt spid="566464"/>
                                        </p:tgtEl>
                                        <p:attrNameLst>
                                          <p:attrName>ppt_x</p:attrName>
                                        </p:attrNameLst>
                                      </p:cBhvr>
                                      <p:tavLst>
                                        <p:tav tm="0">
                                          <p:val>
                                            <p:fltVal val="0.5"/>
                                          </p:val>
                                        </p:tav>
                                        <p:tav tm="100000">
                                          <p:val>
                                            <p:strVal val="#ppt_x"/>
                                          </p:val>
                                        </p:tav>
                                      </p:tavLst>
                                    </p:anim>
                                    <p:anim calcmode="lin" valueType="num">
                                      <p:cBhvr>
                                        <p:cTn id="17" dur="500" fill="hold"/>
                                        <p:tgtEl>
                                          <p:spTgt spid="566464"/>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3" presetClass="entr" presetSubtype="528" fill="hold" grpId="0" nodeType="afterEffect">
                                  <p:stCondLst>
                                    <p:cond delay="0"/>
                                  </p:stCondLst>
                                  <p:childTnLst>
                                    <p:set>
                                      <p:cBhvr>
                                        <p:cTn id="20" dur="1" fill="hold">
                                          <p:stCondLst>
                                            <p:cond delay="0"/>
                                          </p:stCondLst>
                                        </p:cTn>
                                        <p:tgtEl>
                                          <p:spTgt spid="566467"/>
                                        </p:tgtEl>
                                        <p:attrNameLst>
                                          <p:attrName>style.visibility</p:attrName>
                                        </p:attrNameLst>
                                      </p:cBhvr>
                                      <p:to>
                                        <p:strVal val="visible"/>
                                      </p:to>
                                    </p:set>
                                    <p:anim calcmode="lin" valueType="num">
                                      <p:cBhvr>
                                        <p:cTn id="21" dur="500" fill="hold"/>
                                        <p:tgtEl>
                                          <p:spTgt spid="566467"/>
                                        </p:tgtEl>
                                        <p:attrNameLst>
                                          <p:attrName>ppt_w</p:attrName>
                                        </p:attrNameLst>
                                      </p:cBhvr>
                                      <p:tavLst>
                                        <p:tav tm="0">
                                          <p:val>
                                            <p:fltVal val="0"/>
                                          </p:val>
                                        </p:tav>
                                        <p:tav tm="100000">
                                          <p:val>
                                            <p:strVal val="#ppt_w"/>
                                          </p:val>
                                        </p:tav>
                                      </p:tavLst>
                                    </p:anim>
                                    <p:anim calcmode="lin" valueType="num">
                                      <p:cBhvr>
                                        <p:cTn id="22" dur="500" fill="hold"/>
                                        <p:tgtEl>
                                          <p:spTgt spid="566467"/>
                                        </p:tgtEl>
                                        <p:attrNameLst>
                                          <p:attrName>ppt_h</p:attrName>
                                        </p:attrNameLst>
                                      </p:cBhvr>
                                      <p:tavLst>
                                        <p:tav tm="0">
                                          <p:val>
                                            <p:fltVal val="0"/>
                                          </p:val>
                                        </p:tav>
                                        <p:tav tm="100000">
                                          <p:val>
                                            <p:strVal val="#ppt_h"/>
                                          </p:val>
                                        </p:tav>
                                      </p:tavLst>
                                    </p:anim>
                                    <p:anim calcmode="lin" valueType="num">
                                      <p:cBhvr>
                                        <p:cTn id="23" dur="500" fill="hold"/>
                                        <p:tgtEl>
                                          <p:spTgt spid="566467"/>
                                        </p:tgtEl>
                                        <p:attrNameLst>
                                          <p:attrName>ppt_x</p:attrName>
                                        </p:attrNameLst>
                                      </p:cBhvr>
                                      <p:tavLst>
                                        <p:tav tm="0">
                                          <p:val>
                                            <p:fltVal val="0.5"/>
                                          </p:val>
                                        </p:tav>
                                        <p:tav tm="100000">
                                          <p:val>
                                            <p:strVal val="#ppt_x"/>
                                          </p:val>
                                        </p:tav>
                                      </p:tavLst>
                                    </p:anim>
                                    <p:anim calcmode="lin" valueType="num">
                                      <p:cBhvr>
                                        <p:cTn id="24" dur="500" fill="hold"/>
                                        <p:tgtEl>
                                          <p:spTgt spid="566467"/>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 presetClass="entr" presetSubtype="2" fill="hold" grpId="0" nodeType="afterEffect">
                                  <p:stCondLst>
                                    <p:cond delay="0"/>
                                  </p:stCondLst>
                                  <p:childTnLst>
                                    <p:set>
                                      <p:cBhvr>
                                        <p:cTn id="27" dur="1" fill="hold">
                                          <p:stCondLst>
                                            <p:cond delay="0"/>
                                          </p:stCondLst>
                                        </p:cTn>
                                        <p:tgtEl>
                                          <p:spTgt spid="566521"/>
                                        </p:tgtEl>
                                        <p:attrNameLst>
                                          <p:attrName>style.visibility</p:attrName>
                                        </p:attrNameLst>
                                      </p:cBhvr>
                                      <p:to>
                                        <p:strVal val="visible"/>
                                      </p:to>
                                    </p:set>
                                    <p:anim calcmode="lin" valueType="num">
                                      <p:cBhvr additive="base">
                                        <p:cTn id="28" dur="500" fill="hold"/>
                                        <p:tgtEl>
                                          <p:spTgt spid="566521"/>
                                        </p:tgtEl>
                                        <p:attrNameLst>
                                          <p:attrName>ppt_x</p:attrName>
                                        </p:attrNameLst>
                                      </p:cBhvr>
                                      <p:tavLst>
                                        <p:tav tm="0">
                                          <p:val>
                                            <p:strVal val="1+#ppt_w/2"/>
                                          </p:val>
                                        </p:tav>
                                        <p:tav tm="100000">
                                          <p:val>
                                            <p:strVal val="#ppt_x"/>
                                          </p:val>
                                        </p:tav>
                                      </p:tavLst>
                                    </p:anim>
                                    <p:anim calcmode="lin" valueType="num">
                                      <p:cBhvr additive="base">
                                        <p:cTn id="29" dur="500" fill="hold"/>
                                        <p:tgtEl>
                                          <p:spTgt spid="566521"/>
                                        </p:tgtEl>
                                        <p:attrNameLst>
                                          <p:attrName>ppt_y</p:attrName>
                                        </p:attrNameLst>
                                      </p:cBhvr>
                                      <p:tavLst>
                                        <p:tav tm="0">
                                          <p:val>
                                            <p:strVal val="#ppt_y"/>
                                          </p:val>
                                        </p:tav>
                                        <p:tav tm="100000">
                                          <p:val>
                                            <p:strVal val="#ppt_y"/>
                                          </p:val>
                                        </p:tav>
                                      </p:tavLst>
                                    </p:anim>
                                  </p:childTnLst>
                                </p:cTn>
                              </p:par>
                            </p:childTnLst>
                          </p:cTn>
                        </p:par>
                        <p:par>
                          <p:cTn id="30" fill="hold" nodeType="afterGroup">
                            <p:stCondLst>
                              <p:cond delay="2000"/>
                            </p:stCondLst>
                            <p:childTnLst>
                              <p:par>
                                <p:cTn id="31" presetID="2" presetClass="entr" presetSubtype="2" fill="hold" grpId="0" nodeType="afterEffect">
                                  <p:stCondLst>
                                    <p:cond delay="0"/>
                                  </p:stCondLst>
                                  <p:childTnLst>
                                    <p:set>
                                      <p:cBhvr>
                                        <p:cTn id="32" dur="1" fill="hold">
                                          <p:stCondLst>
                                            <p:cond delay="0"/>
                                          </p:stCondLst>
                                        </p:cTn>
                                        <p:tgtEl>
                                          <p:spTgt spid="566547"/>
                                        </p:tgtEl>
                                        <p:attrNameLst>
                                          <p:attrName>style.visibility</p:attrName>
                                        </p:attrNameLst>
                                      </p:cBhvr>
                                      <p:to>
                                        <p:strVal val="visible"/>
                                      </p:to>
                                    </p:set>
                                    <p:anim calcmode="lin" valueType="num">
                                      <p:cBhvr additive="base">
                                        <p:cTn id="33" dur="500" fill="hold"/>
                                        <p:tgtEl>
                                          <p:spTgt spid="566547"/>
                                        </p:tgtEl>
                                        <p:attrNameLst>
                                          <p:attrName>ppt_x</p:attrName>
                                        </p:attrNameLst>
                                      </p:cBhvr>
                                      <p:tavLst>
                                        <p:tav tm="0">
                                          <p:val>
                                            <p:strVal val="1+#ppt_w/2"/>
                                          </p:val>
                                        </p:tav>
                                        <p:tav tm="100000">
                                          <p:val>
                                            <p:strVal val="#ppt_x"/>
                                          </p:val>
                                        </p:tav>
                                      </p:tavLst>
                                    </p:anim>
                                    <p:anim calcmode="lin" valueType="num">
                                      <p:cBhvr additive="base">
                                        <p:cTn id="34" dur="500" fill="hold"/>
                                        <p:tgtEl>
                                          <p:spTgt spid="566547"/>
                                        </p:tgtEl>
                                        <p:attrNameLst>
                                          <p:attrName>ppt_y</p:attrName>
                                        </p:attrNameLst>
                                      </p:cBhvr>
                                      <p:tavLst>
                                        <p:tav tm="0">
                                          <p:val>
                                            <p:strVal val="#ppt_y"/>
                                          </p:val>
                                        </p:tav>
                                        <p:tav tm="100000">
                                          <p:val>
                                            <p:strVal val="#ppt_y"/>
                                          </p:val>
                                        </p:tav>
                                      </p:tavLst>
                                    </p:anim>
                                  </p:childTnLst>
                                </p:cTn>
                              </p:par>
                            </p:childTnLst>
                          </p:cTn>
                        </p:par>
                        <p:par>
                          <p:cTn id="35" fill="hold" nodeType="afterGroup">
                            <p:stCondLst>
                              <p:cond delay="2500"/>
                            </p:stCondLst>
                            <p:childTnLst>
                              <p:par>
                                <p:cTn id="36" presetID="2" presetClass="entr" presetSubtype="2" fill="hold" grpId="0" nodeType="afterEffect">
                                  <p:stCondLst>
                                    <p:cond delay="0"/>
                                  </p:stCondLst>
                                  <p:childTnLst>
                                    <p:set>
                                      <p:cBhvr>
                                        <p:cTn id="37" dur="1" fill="hold">
                                          <p:stCondLst>
                                            <p:cond delay="0"/>
                                          </p:stCondLst>
                                        </p:cTn>
                                        <p:tgtEl>
                                          <p:spTgt spid="566560"/>
                                        </p:tgtEl>
                                        <p:attrNameLst>
                                          <p:attrName>style.visibility</p:attrName>
                                        </p:attrNameLst>
                                      </p:cBhvr>
                                      <p:to>
                                        <p:strVal val="visible"/>
                                      </p:to>
                                    </p:set>
                                    <p:anim calcmode="lin" valueType="num">
                                      <p:cBhvr additive="base">
                                        <p:cTn id="38" dur="500" fill="hold"/>
                                        <p:tgtEl>
                                          <p:spTgt spid="566560"/>
                                        </p:tgtEl>
                                        <p:attrNameLst>
                                          <p:attrName>ppt_x</p:attrName>
                                        </p:attrNameLst>
                                      </p:cBhvr>
                                      <p:tavLst>
                                        <p:tav tm="0">
                                          <p:val>
                                            <p:strVal val="1+#ppt_w/2"/>
                                          </p:val>
                                        </p:tav>
                                        <p:tav tm="100000">
                                          <p:val>
                                            <p:strVal val="#ppt_x"/>
                                          </p:val>
                                        </p:tav>
                                      </p:tavLst>
                                    </p:anim>
                                    <p:anim calcmode="lin" valueType="num">
                                      <p:cBhvr additive="base">
                                        <p:cTn id="39" dur="500" fill="hold"/>
                                        <p:tgtEl>
                                          <p:spTgt spid="566560"/>
                                        </p:tgtEl>
                                        <p:attrNameLst>
                                          <p:attrName>ppt_y</p:attrName>
                                        </p:attrNameLst>
                                      </p:cBhvr>
                                      <p:tavLst>
                                        <p:tav tm="0">
                                          <p:val>
                                            <p:strVal val="#ppt_y"/>
                                          </p:val>
                                        </p:tav>
                                        <p:tav tm="100000">
                                          <p:val>
                                            <p:strVal val="#ppt_y"/>
                                          </p:val>
                                        </p:tav>
                                      </p:tavLst>
                                    </p:anim>
                                  </p:childTnLst>
                                </p:cTn>
                              </p:par>
                            </p:childTnLst>
                          </p:cTn>
                        </p:par>
                        <p:par>
                          <p:cTn id="40" fill="hold" nodeType="afterGroup">
                            <p:stCondLst>
                              <p:cond delay="3000"/>
                            </p:stCondLst>
                            <p:childTnLst>
                              <p:par>
                                <p:cTn id="41" presetID="22" presetClass="entr" presetSubtype="2" fill="hold" grpId="0" nodeType="afterEffect">
                                  <p:stCondLst>
                                    <p:cond delay="0"/>
                                  </p:stCondLst>
                                  <p:childTnLst>
                                    <p:set>
                                      <p:cBhvr>
                                        <p:cTn id="42" dur="1" fill="hold">
                                          <p:stCondLst>
                                            <p:cond delay="0"/>
                                          </p:stCondLst>
                                        </p:cTn>
                                        <p:tgtEl>
                                          <p:spTgt spid="566506"/>
                                        </p:tgtEl>
                                        <p:attrNameLst>
                                          <p:attrName>style.visibility</p:attrName>
                                        </p:attrNameLst>
                                      </p:cBhvr>
                                      <p:to>
                                        <p:strVal val="visible"/>
                                      </p:to>
                                    </p:set>
                                    <p:animEffect transition="in" filter="wipe(right)">
                                      <p:cBhvr>
                                        <p:cTn id="43" dur="500"/>
                                        <p:tgtEl>
                                          <p:spTgt spid="566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463" grpId="0" animBg="1"/>
      <p:bldP spid="566464" grpId="0" animBg="1"/>
      <p:bldP spid="566467" grpId="0" animBg="1"/>
      <p:bldP spid="566506" grpId="0" animBg="1"/>
      <p:bldP spid="566521" grpId="0" autoUpdateAnimBg="0"/>
      <p:bldP spid="566547" grpId="0" autoUpdateAnimBg="0"/>
      <p:bldP spid="566560"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Oval 4"/>
          <p:cNvSpPr>
            <a:spLocks noChangeArrowheads="1"/>
          </p:cNvSpPr>
          <p:nvPr/>
        </p:nvSpPr>
        <p:spPr bwMode="auto">
          <a:xfrm>
            <a:off x="2136775" y="1092200"/>
            <a:ext cx="5054600" cy="4902200"/>
          </a:xfrm>
          <a:prstGeom prst="ellipse">
            <a:avLst/>
          </a:prstGeom>
          <a:noFill/>
          <a:ln w="76200">
            <a:solidFill>
              <a:srgbClr val="858585"/>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15714" name="Freeform 5"/>
          <p:cNvSpPr>
            <a:spLocks/>
          </p:cNvSpPr>
          <p:nvPr/>
        </p:nvSpPr>
        <p:spPr bwMode="auto">
          <a:xfrm>
            <a:off x="4595813" y="942975"/>
            <a:ext cx="1262062" cy="517525"/>
          </a:xfrm>
          <a:custGeom>
            <a:avLst/>
            <a:gdLst>
              <a:gd name="T0" fmla="*/ 2147483647 w 795"/>
              <a:gd name="T1" fmla="*/ 2147483647 h 326"/>
              <a:gd name="T2" fmla="*/ 2147483647 w 795"/>
              <a:gd name="T3" fmla="*/ 2147483647 h 326"/>
              <a:gd name="T4" fmla="*/ 2147483647 w 795"/>
              <a:gd name="T5" fmla="*/ 2147483647 h 326"/>
              <a:gd name="T6" fmla="*/ 2147483647 w 795"/>
              <a:gd name="T7" fmla="*/ 2147483647 h 326"/>
              <a:gd name="T8" fmla="*/ 2147483647 w 795"/>
              <a:gd name="T9" fmla="*/ 2147483647 h 326"/>
              <a:gd name="T10" fmla="*/ 2147483647 w 795"/>
              <a:gd name="T11" fmla="*/ 2147483647 h 326"/>
              <a:gd name="T12" fmla="*/ 2147483647 w 795"/>
              <a:gd name="T13" fmla="*/ 2147483647 h 326"/>
              <a:gd name="T14" fmla="*/ 2147483647 w 795"/>
              <a:gd name="T15" fmla="*/ 2147483647 h 326"/>
              <a:gd name="T16" fmla="*/ 2147483647 w 795"/>
              <a:gd name="T17" fmla="*/ 2147483647 h 326"/>
              <a:gd name="T18" fmla="*/ 2147483647 w 795"/>
              <a:gd name="T19" fmla="*/ 2147483647 h 326"/>
              <a:gd name="T20" fmla="*/ 2147483647 w 795"/>
              <a:gd name="T21" fmla="*/ 2147483647 h 326"/>
              <a:gd name="T22" fmla="*/ 2147483647 w 795"/>
              <a:gd name="T23" fmla="*/ 2147483647 h 326"/>
              <a:gd name="T24" fmla="*/ 2147483647 w 795"/>
              <a:gd name="T25" fmla="*/ 2147483647 h 326"/>
              <a:gd name="T26" fmla="*/ 2147483647 w 795"/>
              <a:gd name="T27" fmla="*/ 2147483647 h 326"/>
              <a:gd name="T28" fmla="*/ 2147483647 w 795"/>
              <a:gd name="T29" fmla="*/ 2147483647 h 326"/>
              <a:gd name="T30" fmla="*/ 2147483647 w 795"/>
              <a:gd name="T31" fmla="*/ 2147483647 h 326"/>
              <a:gd name="T32" fmla="*/ 2147483647 w 795"/>
              <a:gd name="T33" fmla="*/ 2147483647 h 326"/>
              <a:gd name="T34" fmla="*/ 2147483647 w 795"/>
              <a:gd name="T35" fmla="*/ 2147483647 h 3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95"/>
              <a:gd name="T55" fmla="*/ 0 h 326"/>
              <a:gd name="T56" fmla="*/ 795 w 795"/>
              <a:gd name="T57" fmla="*/ 326 h 3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95" h="326">
                <a:moveTo>
                  <a:pt x="32" y="13"/>
                </a:moveTo>
                <a:cubicBezTo>
                  <a:pt x="23" y="22"/>
                  <a:pt x="6" y="28"/>
                  <a:pt x="5" y="41"/>
                </a:cubicBezTo>
                <a:cubicBezTo>
                  <a:pt x="0" y="80"/>
                  <a:pt x="3" y="121"/>
                  <a:pt x="14" y="160"/>
                </a:cubicBezTo>
                <a:cubicBezTo>
                  <a:pt x="14" y="160"/>
                  <a:pt x="62" y="176"/>
                  <a:pt x="78" y="178"/>
                </a:cubicBezTo>
                <a:cubicBezTo>
                  <a:pt x="126" y="183"/>
                  <a:pt x="176" y="184"/>
                  <a:pt x="225" y="188"/>
                </a:cubicBezTo>
                <a:cubicBezTo>
                  <a:pt x="308" y="208"/>
                  <a:pt x="274" y="197"/>
                  <a:pt x="326" y="215"/>
                </a:cubicBezTo>
                <a:cubicBezTo>
                  <a:pt x="374" y="247"/>
                  <a:pt x="335" y="227"/>
                  <a:pt x="409" y="243"/>
                </a:cubicBezTo>
                <a:cubicBezTo>
                  <a:pt x="444" y="250"/>
                  <a:pt x="475" y="270"/>
                  <a:pt x="510" y="280"/>
                </a:cubicBezTo>
                <a:cubicBezTo>
                  <a:pt x="551" y="318"/>
                  <a:pt x="604" y="318"/>
                  <a:pt x="658" y="326"/>
                </a:cubicBezTo>
                <a:cubicBezTo>
                  <a:pt x="747" y="316"/>
                  <a:pt x="759" y="325"/>
                  <a:pt x="795" y="252"/>
                </a:cubicBezTo>
                <a:cubicBezTo>
                  <a:pt x="792" y="242"/>
                  <a:pt x="793" y="229"/>
                  <a:pt x="786" y="224"/>
                </a:cubicBezTo>
                <a:cubicBezTo>
                  <a:pt x="756" y="203"/>
                  <a:pt x="718" y="201"/>
                  <a:pt x="685" y="188"/>
                </a:cubicBezTo>
                <a:cubicBezTo>
                  <a:pt x="659" y="160"/>
                  <a:pt x="628" y="155"/>
                  <a:pt x="593" y="142"/>
                </a:cubicBezTo>
                <a:cubicBezTo>
                  <a:pt x="510" y="55"/>
                  <a:pt x="414" y="73"/>
                  <a:pt x="299" y="68"/>
                </a:cubicBezTo>
                <a:cubicBezTo>
                  <a:pt x="234" y="61"/>
                  <a:pt x="175" y="52"/>
                  <a:pt x="115" y="31"/>
                </a:cubicBezTo>
                <a:cubicBezTo>
                  <a:pt x="102" y="22"/>
                  <a:pt x="92" y="6"/>
                  <a:pt x="78" y="4"/>
                </a:cubicBezTo>
                <a:cubicBezTo>
                  <a:pt x="59" y="0"/>
                  <a:pt x="41" y="9"/>
                  <a:pt x="23" y="13"/>
                </a:cubicBezTo>
                <a:cubicBezTo>
                  <a:pt x="20" y="13"/>
                  <a:pt x="29" y="13"/>
                  <a:pt x="32" y="13"/>
                </a:cubicBezTo>
                <a:close/>
              </a:path>
            </a:pathLst>
          </a:custGeom>
          <a:solidFill>
            <a:srgbClr val="5353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15715" name="Freeform 6"/>
          <p:cNvSpPr>
            <a:spLocks/>
          </p:cNvSpPr>
          <p:nvPr/>
        </p:nvSpPr>
        <p:spPr bwMode="auto">
          <a:xfrm>
            <a:off x="5724525" y="1333500"/>
            <a:ext cx="898525" cy="617538"/>
          </a:xfrm>
          <a:custGeom>
            <a:avLst/>
            <a:gdLst>
              <a:gd name="T0" fmla="*/ 2147483647 w 566"/>
              <a:gd name="T1" fmla="*/ 2147483647 h 389"/>
              <a:gd name="T2" fmla="*/ 2147483647 w 566"/>
              <a:gd name="T3" fmla="*/ 2147483647 h 389"/>
              <a:gd name="T4" fmla="*/ 2147483647 w 566"/>
              <a:gd name="T5" fmla="*/ 2147483647 h 389"/>
              <a:gd name="T6" fmla="*/ 2147483647 w 566"/>
              <a:gd name="T7" fmla="*/ 2147483647 h 389"/>
              <a:gd name="T8" fmla="*/ 2147483647 w 566"/>
              <a:gd name="T9" fmla="*/ 2147483647 h 389"/>
              <a:gd name="T10" fmla="*/ 2147483647 w 566"/>
              <a:gd name="T11" fmla="*/ 2147483647 h 389"/>
              <a:gd name="T12" fmla="*/ 2147483647 w 566"/>
              <a:gd name="T13" fmla="*/ 2147483647 h 389"/>
              <a:gd name="T14" fmla="*/ 2147483647 w 566"/>
              <a:gd name="T15" fmla="*/ 2147483647 h 389"/>
              <a:gd name="T16" fmla="*/ 2147483647 w 566"/>
              <a:gd name="T17" fmla="*/ 2147483647 h 389"/>
              <a:gd name="T18" fmla="*/ 2147483647 w 566"/>
              <a:gd name="T19" fmla="*/ 2147483647 h 389"/>
              <a:gd name="T20" fmla="*/ 2147483647 w 566"/>
              <a:gd name="T21" fmla="*/ 2147483647 h 389"/>
              <a:gd name="T22" fmla="*/ 2147483647 w 566"/>
              <a:gd name="T23" fmla="*/ 2147483647 h 389"/>
              <a:gd name="T24" fmla="*/ 2147483647 w 566"/>
              <a:gd name="T25" fmla="*/ 2147483647 h 389"/>
              <a:gd name="T26" fmla="*/ 2147483647 w 566"/>
              <a:gd name="T27" fmla="*/ 2147483647 h 389"/>
              <a:gd name="T28" fmla="*/ 2147483647 w 566"/>
              <a:gd name="T29" fmla="*/ 2147483647 h 389"/>
              <a:gd name="T30" fmla="*/ 2147483647 w 566"/>
              <a:gd name="T31" fmla="*/ 2147483647 h 389"/>
              <a:gd name="T32" fmla="*/ 2147483647 w 566"/>
              <a:gd name="T33" fmla="*/ 2147483647 h 389"/>
              <a:gd name="T34" fmla="*/ 2147483647 w 566"/>
              <a:gd name="T35" fmla="*/ 2147483647 h 389"/>
              <a:gd name="T36" fmla="*/ 2147483647 w 566"/>
              <a:gd name="T37" fmla="*/ 2147483647 h 389"/>
              <a:gd name="T38" fmla="*/ 2147483647 w 566"/>
              <a:gd name="T39" fmla="*/ 2147483647 h 38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66"/>
              <a:gd name="T61" fmla="*/ 0 h 389"/>
              <a:gd name="T62" fmla="*/ 566 w 566"/>
              <a:gd name="T63" fmla="*/ 389 h 38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66" h="389">
                <a:moveTo>
                  <a:pt x="20" y="29"/>
                </a:moveTo>
                <a:cubicBezTo>
                  <a:pt x="0" y="89"/>
                  <a:pt x="29" y="86"/>
                  <a:pt x="75" y="103"/>
                </a:cubicBezTo>
                <a:cubicBezTo>
                  <a:pt x="87" y="107"/>
                  <a:pt x="99" y="115"/>
                  <a:pt x="112" y="121"/>
                </a:cubicBezTo>
                <a:cubicBezTo>
                  <a:pt x="121" y="124"/>
                  <a:pt x="130" y="127"/>
                  <a:pt x="140" y="130"/>
                </a:cubicBezTo>
                <a:cubicBezTo>
                  <a:pt x="158" y="149"/>
                  <a:pt x="179" y="173"/>
                  <a:pt x="204" y="186"/>
                </a:cubicBezTo>
                <a:cubicBezTo>
                  <a:pt x="221" y="194"/>
                  <a:pt x="259" y="204"/>
                  <a:pt x="259" y="204"/>
                </a:cubicBezTo>
                <a:cubicBezTo>
                  <a:pt x="307" y="249"/>
                  <a:pt x="245" y="195"/>
                  <a:pt x="305" y="232"/>
                </a:cubicBezTo>
                <a:cubicBezTo>
                  <a:pt x="327" y="245"/>
                  <a:pt x="346" y="275"/>
                  <a:pt x="370" y="287"/>
                </a:cubicBezTo>
                <a:cubicBezTo>
                  <a:pt x="387" y="295"/>
                  <a:pt x="425" y="305"/>
                  <a:pt x="425" y="305"/>
                </a:cubicBezTo>
                <a:cubicBezTo>
                  <a:pt x="432" y="329"/>
                  <a:pt x="426" y="359"/>
                  <a:pt x="443" y="379"/>
                </a:cubicBezTo>
                <a:cubicBezTo>
                  <a:pt x="451" y="388"/>
                  <a:pt x="467" y="385"/>
                  <a:pt x="480" y="388"/>
                </a:cubicBezTo>
                <a:cubicBezTo>
                  <a:pt x="501" y="385"/>
                  <a:pt x="525" y="389"/>
                  <a:pt x="544" y="379"/>
                </a:cubicBezTo>
                <a:cubicBezTo>
                  <a:pt x="556" y="372"/>
                  <a:pt x="566" y="355"/>
                  <a:pt x="563" y="342"/>
                </a:cubicBezTo>
                <a:cubicBezTo>
                  <a:pt x="556" y="313"/>
                  <a:pt x="528" y="294"/>
                  <a:pt x="517" y="268"/>
                </a:cubicBezTo>
                <a:cubicBezTo>
                  <a:pt x="515" y="264"/>
                  <a:pt x="492" y="201"/>
                  <a:pt x="480" y="195"/>
                </a:cubicBezTo>
                <a:cubicBezTo>
                  <a:pt x="463" y="186"/>
                  <a:pt x="443" y="189"/>
                  <a:pt x="425" y="186"/>
                </a:cubicBezTo>
                <a:cubicBezTo>
                  <a:pt x="401" y="162"/>
                  <a:pt x="376" y="161"/>
                  <a:pt x="351" y="140"/>
                </a:cubicBezTo>
                <a:cubicBezTo>
                  <a:pt x="290" y="87"/>
                  <a:pt x="250" y="42"/>
                  <a:pt x="167" y="20"/>
                </a:cubicBezTo>
                <a:cubicBezTo>
                  <a:pt x="142" y="13"/>
                  <a:pt x="119" y="0"/>
                  <a:pt x="94" y="2"/>
                </a:cubicBezTo>
                <a:cubicBezTo>
                  <a:pt x="67" y="3"/>
                  <a:pt x="44" y="20"/>
                  <a:pt x="20" y="29"/>
                </a:cubicBezTo>
                <a:close/>
              </a:path>
            </a:pathLst>
          </a:custGeom>
          <a:solidFill>
            <a:srgbClr val="5353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15716" name="Freeform 7"/>
          <p:cNvSpPr>
            <a:spLocks/>
          </p:cNvSpPr>
          <p:nvPr/>
        </p:nvSpPr>
        <p:spPr bwMode="auto">
          <a:xfrm>
            <a:off x="7208838" y="2913063"/>
            <a:ext cx="352425" cy="855662"/>
          </a:xfrm>
          <a:custGeom>
            <a:avLst/>
            <a:gdLst>
              <a:gd name="T0" fmla="*/ 2147483647 w 222"/>
              <a:gd name="T1" fmla="*/ 2147483647 h 539"/>
              <a:gd name="T2" fmla="*/ 2147483647 w 222"/>
              <a:gd name="T3" fmla="*/ 2147483647 h 539"/>
              <a:gd name="T4" fmla="*/ 2147483647 w 222"/>
              <a:gd name="T5" fmla="*/ 2147483647 h 539"/>
              <a:gd name="T6" fmla="*/ 2147483647 w 222"/>
              <a:gd name="T7" fmla="*/ 2147483647 h 539"/>
              <a:gd name="T8" fmla="*/ 2147483647 w 222"/>
              <a:gd name="T9" fmla="*/ 2147483647 h 539"/>
              <a:gd name="T10" fmla="*/ 2147483647 w 222"/>
              <a:gd name="T11" fmla="*/ 2147483647 h 539"/>
              <a:gd name="T12" fmla="*/ 2147483647 w 222"/>
              <a:gd name="T13" fmla="*/ 2147483647 h 539"/>
              <a:gd name="T14" fmla="*/ 2147483647 w 222"/>
              <a:gd name="T15" fmla="*/ 2147483647 h 539"/>
              <a:gd name="T16" fmla="*/ 0 60000 65536"/>
              <a:gd name="T17" fmla="*/ 0 60000 65536"/>
              <a:gd name="T18" fmla="*/ 0 60000 65536"/>
              <a:gd name="T19" fmla="*/ 0 60000 65536"/>
              <a:gd name="T20" fmla="*/ 0 60000 65536"/>
              <a:gd name="T21" fmla="*/ 0 60000 65536"/>
              <a:gd name="T22" fmla="*/ 0 60000 65536"/>
              <a:gd name="T23" fmla="*/ 0 60000 65536"/>
              <a:gd name="T24" fmla="*/ 0 w 222"/>
              <a:gd name="T25" fmla="*/ 0 h 539"/>
              <a:gd name="T26" fmla="*/ 222 w 222"/>
              <a:gd name="T27" fmla="*/ 539 h 53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2" h="539">
                <a:moveTo>
                  <a:pt x="57" y="15"/>
                </a:moveTo>
                <a:cubicBezTo>
                  <a:pt x="24" y="149"/>
                  <a:pt x="0" y="305"/>
                  <a:pt x="84" y="420"/>
                </a:cubicBezTo>
                <a:cubicBezTo>
                  <a:pt x="72" y="524"/>
                  <a:pt x="48" y="525"/>
                  <a:pt x="149" y="539"/>
                </a:cubicBezTo>
                <a:cubicBezTo>
                  <a:pt x="202" y="525"/>
                  <a:pt x="208" y="529"/>
                  <a:pt x="222" y="475"/>
                </a:cubicBezTo>
                <a:cubicBezTo>
                  <a:pt x="215" y="411"/>
                  <a:pt x="213" y="373"/>
                  <a:pt x="186" y="319"/>
                </a:cubicBezTo>
                <a:cubicBezTo>
                  <a:pt x="180" y="228"/>
                  <a:pt x="189" y="146"/>
                  <a:pt x="140" y="70"/>
                </a:cubicBezTo>
                <a:cubicBezTo>
                  <a:pt x="137" y="61"/>
                  <a:pt x="128" y="10"/>
                  <a:pt x="112" y="6"/>
                </a:cubicBezTo>
                <a:cubicBezTo>
                  <a:pt x="94" y="0"/>
                  <a:pt x="75" y="15"/>
                  <a:pt x="57" y="15"/>
                </a:cubicBezTo>
                <a:close/>
              </a:path>
            </a:pathLst>
          </a:custGeom>
          <a:solidFill>
            <a:srgbClr val="656565"/>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15717" name="Freeform 8"/>
          <p:cNvSpPr>
            <a:spLocks/>
          </p:cNvSpPr>
          <p:nvPr/>
        </p:nvSpPr>
        <p:spPr bwMode="auto">
          <a:xfrm>
            <a:off x="5959475" y="1300163"/>
            <a:ext cx="250825" cy="192087"/>
          </a:xfrm>
          <a:custGeom>
            <a:avLst/>
            <a:gdLst>
              <a:gd name="T0" fmla="*/ 2147483647 w 158"/>
              <a:gd name="T1" fmla="*/ 2147483647 h 121"/>
              <a:gd name="T2" fmla="*/ 2147483647 w 158"/>
              <a:gd name="T3" fmla="*/ 2147483647 h 121"/>
              <a:gd name="T4" fmla="*/ 2147483647 w 158"/>
              <a:gd name="T5" fmla="*/ 2147483647 h 121"/>
              <a:gd name="T6" fmla="*/ 2147483647 w 158"/>
              <a:gd name="T7" fmla="*/ 2147483647 h 121"/>
              <a:gd name="T8" fmla="*/ 2147483647 w 158"/>
              <a:gd name="T9" fmla="*/ 2147483647 h 121"/>
              <a:gd name="T10" fmla="*/ 2147483647 w 158"/>
              <a:gd name="T11" fmla="*/ 2147483647 h 121"/>
              <a:gd name="T12" fmla="*/ 0 60000 65536"/>
              <a:gd name="T13" fmla="*/ 0 60000 65536"/>
              <a:gd name="T14" fmla="*/ 0 60000 65536"/>
              <a:gd name="T15" fmla="*/ 0 60000 65536"/>
              <a:gd name="T16" fmla="*/ 0 60000 65536"/>
              <a:gd name="T17" fmla="*/ 0 60000 65536"/>
              <a:gd name="T18" fmla="*/ 0 w 158"/>
              <a:gd name="T19" fmla="*/ 0 h 121"/>
              <a:gd name="T20" fmla="*/ 158 w 158"/>
              <a:gd name="T21" fmla="*/ 121 h 121"/>
            </a:gdLst>
            <a:ahLst/>
            <a:cxnLst>
              <a:cxn ang="T12">
                <a:pos x="T0" y="T1"/>
              </a:cxn>
              <a:cxn ang="T13">
                <a:pos x="T2" y="T3"/>
              </a:cxn>
              <a:cxn ang="T14">
                <a:pos x="T4" y="T5"/>
              </a:cxn>
              <a:cxn ang="T15">
                <a:pos x="T6" y="T7"/>
              </a:cxn>
              <a:cxn ang="T16">
                <a:pos x="T8" y="T9"/>
              </a:cxn>
              <a:cxn ang="T17">
                <a:pos x="T10" y="T11"/>
              </a:cxn>
            </a:cxnLst>
            <a:rect l="T18" t="T19" r="T20" b="T21"/>
            <a:pathLst>
              <a:path w="158" h="121">
                <a:moveTo>
                  <a:pt x="50" y="5"/>
                </a:moveTo>
                <a:cubicBezTo>
                  <a:pt x="13" y="26"/>
                  <a:pt x="0" y="56"/>
                  <a:pt x="22" y="101"/>
                </a:cubicBezTo>
                <a:cubicBezTo>
                  <a:pt x="29" y="116"/>
                  <a:pt x="70" y="121"/>
                  <a:pt x="70" y="121"/>
                </a:cubicBezTo>
                <a:cubicBezTo>
                  <a:pt x="108" y="108"/>
                  <a:pt x="123" y="87"/>
                  <a:pt x="150" y="61"/>
                </a:cubicBezTo>
                <a:cubicBezTo>
                  <a:pt x="152" y="49"/>
                  <a:pt x="158" y="36"/>
                  <a:pt x="150" y="25"/>
                </a:cubicBezTo>
                <a:cubicBezTo>
                  <a:pt x="138" y="8"/>
                  <a:pt x="69" y="0"/>
                  <a:pt x="50" y="5"/>
                </a:cubicBezTo>
                <a:close/>
              </a:path>
            </a:pathLst>
          </a:custGeom>
          <a:solidFill>
            <a:srgbClr val="5353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15718" name="Freeform 9"/>
          <p:cNvSpPr>
            <a:spLocks/>
          </p:cNvSpPr>
          <p:nvPr/>
        </p:nvSpPr>
        <p:spPr bwMode="auto">
          <a:xfrm>
            <a:off x="6786563" y="1905000"/>
            <a:ext cx="84137" cy="139700"/>
          </a:xfrm>
          <a:custGeom>
            <a:avLst/>
            <a:gdLst>
              <a:gd name="T0" fmla="*/ 2147483647 w 53"/>
              <a:gd name="T1" fmla="*/ 2147483647 h 88"/>
              <a:gd name="T2" fmla="*/ 2147483647 w 53"/>
              <a:gd name="T3" fmla="*/ 2147483647 h 88"/>
              <a:gd name="T4" fmla="*/ 2147483647 w 53"/>
              <a:gd name="T5" fmla="*/ 2147483647 h 88"/>
              <a:gd name="T6" fmla="*/ 2147483647 w 53"/>
              <a:gd name="T7" fmla="*/ 2147483647 h 88"/>
              <a:gd name="T8" fmla="*/ 0 60000 65536"/>
              <a:gd name="T9" fmla="*/ 0 60000 65536"/>
              <a:gd name="T10" fmla="*/ 0 60000 65536"/>
              <a:gd name="T11" fmla="*/ 0 60000 65536"/>
              <a:gd name="T12" fmla="*/ 0 w 53"/>
              <a:gd name="T13" fmla="*/ 0 h 88"/>
              <a:gd name="T14" fmla="*/ 53 w 53"/>
              <a:gd name="T15" fmla="*/ 88 h 88"/>
            </a:gdLst>
            <a:ahLst/>
            <a:cxnLst>
              <a:cxn ang="T8">
                <a:pos x="T0" y="T1"/>
              </a:cxn>
              <a:cxn ang="T9">
                <a:pos x="T2" y="T3"/>
              </a:cxn>
              <a:cxn ang="T10">
                <a:pos x="T4" y="T5"/>
              </a:cxn>
              <a:cxn ang="T11">
                <a:pos x="T6" y="T7"/>
              </a:cxn>
            </a:cxnLst>
            <a:rect l="T12" t="T13" r="T14" b="T15"/>
            <a:pathLst>
              <a:path w="53" h="88">
                <a:moveTo>
                  <a:pt x="13" y="24"/>
                </a:moveTo>
                <a:cubicBezTo>
                  <a:pt x="1" y="47"/>
                  <a:pt x="0" y="62"/>
                  <a:pt x="5" y="88"/>
                </a:cubicBezTo>
                <a:cubicBezTo>
                  <a:pt x="29" y="75"/>
                  <a:pt x="44" y="73"/>
                  <a:pt x="53" y="48"/>
                </a:cubicBezTo>
                <a:cubicBezTo>
                  <a:pt x="50" y="39"/>
                  <a:pt x="13" y="0"/>
                  <a:pt x="13" y="24"/>
                </a:cubicBezTo>
                <a:close/>
              </a:path>
            </a:pathLst>
          </a:custGeom>
          <a:solidFill>
            <a:srgbClr val="5353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15719" name="Freeform 10"/>
          <p:cNvSpPr>
            <a:spLocks/>
          </p:cNvSpPr>
          <p:nvPr/>
        </p:nvSpPr>
        <p:spPr bwMode="auto">
          <a:xfrm>
            <a:off x="4787900" y="1201738"/>
            <a:ext cx="1109663" cy="639762"/>
          </a:xfrm>
          <a:custGeom>
            <a:avLst/>
            <a:gdLst>
              <a:gd name="T0" fmla="*/ 0 w 699"/>
              <a:gd name="T1" fmla="*/ 2147483647 h 403"/>
              <a:gd name="T2" fmla="*/ 2147483647 w 699"/>
              <a:gd name="T3" fmla="*/ 2147483647 h 403"/>
              <a:gd name="T4" fmla="*/ 2147483647 w 699"/>
              <a:gd name="T5" fmla="*/ 2147483647 h 403"/>
              <a:gd name="T6" fmla="*/ 2147483647 w 699"/>
              <a:gd name="T7" fmla="*/ 2147483647 h 403"/>
              <a:gd name="T8" fmla="*/ 2147483647 w 699"/>
              <a:gd name="T9" fmla="*/ 2147483647 h 403"/>
              <a:gd name="T10" fmla="*/ 2147483647 w 699"/>
              <a:gd name="T11" fmla="*/ 2147483647 h 403"/>
              <a:gd name="T12" fmla="*/ 2147483647 w 699"/>
              <a:gd name="T13" fmla="*/ 2147483647 h 403"/>
              <a:gd name="T14" fmla="*/ 2147483647 w 699"/>
              <a:gd name="T15" fmla="*/ 2147483647 h 403"/>
              <a:gd name="T16" fmla="*/ 2147483647 w 699"/>
              <a:gd name="T17" fmla="*/ 2147483647 h 403"/>
              <a:gd name="T18" fmla="*/ 2147483647 w 699"/>
              <a:gd name="T19" fmla="*/ 2147483647 h 403"/>
              <a:gd name="T20" fmla="*/ 2147483647 w 699"/>
              <a:gd name="T21" fmla="*/ 2147483647 h 403"/>
              <a:gd name="T22" fmla="*/ 0 w 699"/>
              <a:gd name="T23" fmla="*/ 2147483647 h 4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99"/>
              <a:gd name="T37" fmla="*/ 0 h 403"/>
              <a:gd name="T38" fmla="*/ 699 w 699"/>
              <a:gd name="T39" fmla="*/ 403 h 40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99" h="403">
                <a:moveTo>
                  <a:pt x="0" y="42"/>
                </a:moveTo>
                <a:cubicBezTo>
                  <a:pt x="6" y="63"/>
                  <a:pt x="9" y="85"/>
                  <a:pt x="19" y="106"/>
                </a:cubicBezTo>
                <a:cubicBezTo>
                  <a:pt x="47" y="171"/>
                  <a:pt x="205" y="191"/>
                  <a:pt x="267" y="217"/>
                </a:cubicBezTo>
                <a:cubicBezTo>
                  <a:pt x="363" y="313"/>
                  <a:pt x="413" y="356"/>
                  <a:pt x="552" y="373"/>
                </a:cubicBezTo>
                <a:cubicBezTo>
                  <a:pt x="577" y="400"/>
                  <a:pt x="590" y="403"/>
                  <a:pt x="626" y="392"/>
                </a:cubicBezTo>
                <a:cubicBezTo>
                  <a:pt x="670" y="360"/>
                  <a:pt x="671" y="356"/>
                  <a:pt x="690" y="300"/>
                </a:cubicBezTo>
                <a:cubicBezTo>
                  <a:pt x="693" y="290"/>
                  <a:pt x="699" y="272"/>
                  <a:pt x="699" y="272"/>
                </a:cubicBezTo>
                <a:cubicBezTo>
                  <a:pt x="697" y="265"/>
                  <a:pt x="686" y="217"/>
                  <a:pt x="681" y="208"/>
                </a:cubicBezTo>
                <a:cubicBezTo>
                  <a:pt x="667" y="185"/>
                  <a:pt x="647" y="183"/>
                  <a:pt x="626" y="171"/>
                </a:cubicBezTo>
                <a:cubicBezTo>
                  <a:pt x="553" y="129"/>
                  <a:pt x="498" y="92"/>
                  <a:pt x="414" y="79"/>
                </a:cubicBezTo>
                <a:cubicBezTo>
                  <a:pt x="361" y="46"/>
                  <a:pt x="308" y="35"/>
                  <a:pt x="248" y="24"/>
                </a:cubicBezTo>
                <a:cubicBezTo>
                  <a:pt x="11" y="33"/>
                  <a:pt x="88" y="0"/>
                  <a:pt x="0" y="42"/>
                </a:cubicBezTo>
                <a:close/>
              </a:path>
            </a:pathLst>
          </a:custGeom>
          <a:solidFill>
            <a:srgbClr val="5353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15720" name="Freeform 11"/>
          <p:cNvSpPr>
            <a:spLocks/>
          </p:cNvSpPr>
          <p:nvPr/>
        </p:nvSpPr>
        <p:spPr bwMode="auto">
          <a:xfrm>
            <a:off x="6473825" y="1890713"/>
            <a:ext cx="773113" cy="1247775"/>
          </a:xfrm>
          <a:custGeom>
            <a:avLst/>
            <a:gdLst>
              <a:gd name="T0" fmla="*/ 2147483647 w 487"/>
              <a:gd name="T1" fmla="*/ 2147483647 h 786"/>
              <a:gd name="T2" fmla="*/ 2147483647 w 487"/>
              <a:gd name="T3" fmla="*/ 2147483647 h 786"/>
              <a:gd name="T4" fmla="*/ 2147483647 w 487"/>
              <a:gd name="T5" fmla="*/ 2147483647 h 786"/>
              <a:gd name="T6" fmla="*/ 2147483647 w 487"/>
              <a:gd name="T7" fmla="*/ 2147483647 h 786"/>
              <a:gd name="T8" fmla="*/ 2147483647 w 487"/>
              <a:gd name="T9" fmla="*/ 2147483647 h 786"/>
              <a:gd name="T10" fmla="*/ 2147483647 w 487"/>
              <a:gd name="T11" fmla="*/ 2147483647 h 786"/>
              <a:gd name="T12" fmla="*/ 2147483647 w 487"/>
              <a:gd name="T13" fmla="*/ 2147483647 h 786"/>
              <a:gd name="T14" fmla="*/ 2147483647 w 487"/>
              <a:gd name="T15" fmla="*/ 2147483647 h 786"/>
              <a:gd name="T16" fmla="*/ 2147483647 w 487"/>
              <a:gd name="T17" fmla="*/ 2147483647 h 786"/>
              <a:gd name="T18" fmla="*/ 2147483647 w 487"/>
              <a:gd name="T19" fmla="*/ 2147483647 h 786"/>
              <a:gd name="T20" fmla="*/ 2147483647 w 487"/>
              <a:gd name="T21" fmla="*/ 2147483647 h 786"/>
              <a:gd name="T22" fmla="*/ 2147483647 w 487"/>
              <a:gd name="T23" fmla="*/ 2147483647 h 786"/>
              <a:gd name="T24" fmla="*/ 2147483647 w 487"/>
              <a:gd name="T25" fmla="*/ 2147483647 h 786"/>
              <a:gd name="T26" fmla="*/ 2147483647 w 487"/>
              <a:gd name="T27" fmla="*/ 2147483647 h 786"/>
              <a:gd name="T28" fmla="*/ 2147483647 w 487"/>
              <a:gd name="T29" fmla="*/ 2147483647 h 786"/>
              <a:gd name="T30" fmla="*/ 2147483647 w 487"/>
              <a:gd name="T31" fmla="*/ 2147483647 h 7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87"/>
              <a:gd name="T49" fmla="*/ 0 h 786"/>
              <a:gd name="T50" fmla="*/ 487 w 487"/>
              <a:gd name="T51" fmla="*/ 786 h 7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87" h="786">
                <a:moveTo>
                  <a:pt x="14" y="96"/>
                </a:moveTo>
                <a:cubicBezTo>
                  <a:pt x="27" y="0"/>
                  <a:pt x="13" y="47"/>
                  <a:pt x="78" y="5"/>
                </a:cubicBezTo>
                <a:cubicBezTo>
                  <a:pt x="96" y="8"/>
                  <a:pt x="116" y="8"/>
                  <a:pt x="134" y="14"/>
                </a:cubicBezTo>
                <a:cubicBezTo>
                  <a:pt x="144" y="17"/>
                  <a:pt x="153" y="23"/>
                  <a:pt x="161" y="32"/>
                </a:cubicBezTo>
                <a:cubicBezTo>
                  <a:pt x="188" y="63"/>
                  <a:pt x="206" y="102"/>
                  <a:pt x="235" y="133"/>
                </a:cubicBezTo>
                <a:cubicBezTo>
                  <a:pt x="261" y="160"/>
                  <a:pt x="283" y="185"/>
                  <a:pt x="308" y="216"/>
                </a:cubicBezTo>
                <a:cubicBezTo>
                  <a:pt x="343" y="316"/>
                  <a:pt x="418" y="400"/>
                  <a:pt x="456" y="501"/>
                </a:cubicBezTo>
                <a:cubicBezTo>
                  <a:pt x="466" y="583"/>
                  <a:pt x="487" y="665"/>
                  <a:pt x="465" y="749"/>
                </a:cubicBezTo>
                <a:cubicBezTo>
                  <a:pt x="458" y="771"/>
                  <a:pt x="388" y="782"/>
                  <a:pt x="373" y="786"/>
                </a:cubicBezTo>
                <a:cubicBezTo>
                  <a:pt x="333" y="748"/>
                  <a:pt x="334" y="719"/>
                  <a:pt x="308" y="667"/>
                </a:cubicBezTo>
                <a:cubicBezTo>
                  <a:pt x="284" y="620"/>
                  <a:pt x="259" y="575"/>
                  <a:pt x="235" y="529"/>
                </a:cubicBezTo>
                <a:cubicBezTo>
                  <a:pt x="205" y="472"/>
                  <a:pt x="149" y="430"/>
                  <a:pt x="124" y="372"/>
                </a:cubicBezTo>
                <a:cubicBezTo>
                  <a:pt x="100" y="317"/>
                  <a:pt x="47" y="217"/>
                  <a:pt x="33" y="152"/>
                </a:cubicBezTo>
                <a:cubicBezTo>
                  <a:pt x="29" y="136"/>
                  <a:pt x="28" y="120"/>
                  <a:pt x="23" y="106"/>
                </a:cubicBezTo>
                <a:cubicBezTo>
                  <a:pt x="19" y="95"/>
                  <a:pt x="12" y="86"/>
                  <a:pt x="5" y="78"/>
                </a:cubicBezTo>
                <a:cubicBezTo>
                  <a:pt x="0" y="73"/>
                  <a:pt x="11" y="90"/>
                  <a:pt x="14" y="96"/>
                </a:cubicBezTo>
                <a:close/>
              </a:path>
            </a:pathLst>
          </a:custGeom>
          <a:solidFill>
            <a:srgbClr val="5353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15721" name="Freeform 12"/>
          <p:cNvSpPr>
            <a:spLocks/>
          </p:cNvSpPr>
          <p:nvPr/>
        </p:nvSpPr>
        <p:spPr bwMode="auto">
          <a:xfrm>
            <a:off x="7065963" y="3036888"/>
            <a:ext cx="1587" cy="131762"/>
          </a:xfrm>
          <a:custGeom>
            <a:avLst/>
            <a:gdLst>
              <a:gd name="T0" fmla="*/ 0 w 1"/>
              <a:gd name="T1" fmla="*/ 0 h 83"/>
              <a:gd name="T2" fmla="*/ 0 w 1"/>
              <a:gd name="T3" fmla="*/ 2147483647 h 83"/>
              <a:gd name="T4" fmla="*/ 0 60000 65536"/>
              <a:gd name="T5" fmla="*/ 0 60000 65536"/>
              <a:gd name="T6" fmla="*/ 0 w 1"/>
              <a:gd name="T7" fmla="*/ 0 h 83"/>
              <a:gd name="T8" fmla="*/ 1 w 1"/>
              <a:gd name="T9" fmla="*/ 83 h 83"/>
            </a:gdLst>
            <a:ahLst/>
            <a:cxnLst>
              <a:cxn ang="T4">
                <a:pos x="T0" y="T1"/>
              </a:cxn>
              <a:cxn ang="T5">
                <a:pos x="T2" y="T3"/>
              </a:cxn>
            </a:cxnLst>
            <a:rect l="T6" t="T7" r="T8" b="T9"/>
            <a:pathLst>
              <a:path w="1" h="83">
                <a:moveTo>
                  <a:pt x="0" y="0"/>
                </a:moveTo>
                <a:cubicBezTo>
                  <a:pt x="0" y="27"/>
                  <a:pt x="0" y="55"/>
                  <a:pt x="0" y="83"/>
                </a:cubicBez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15722" name="Freeform 13"/>
          <p:cNvSpPr>
            <a:spLocks/>
          </p:cNvSpPr>
          <p:nvPr/>
        </p:nvSpPr>
        <p:spPr bwMode="auto">
          <a:xfrm>
            <a:off x="6740525" y="2822575"/>
            <a:ext cx="852488" cy="647700"/>
          </a:xfrm>
          <a:custGeom>
            <a:avLst/>
            <a:gdLst>
              <a:gd name="T0" fmla="*/ 2147483647 w 537"/>
              <a:gd name="T1" fmla="*/ 2147483647 h 408"/>
              <a:gd name="T2" fmla="*/ 2147483647 w 537"/>
              <a:gd name="T3" fmla="*/ 2147483647 h 408"/>
              <a:gd name="T4" fmla="*/ 2147483647 w 537"/>
              <a:gd name="T5" fmla="*/ 2147483647 h 408"/>
              <a:gd name="T6" fmla="*/ 2147483647 w 537"/>
              <a:gd name="T7" fmla="*/ 2147483647 h 408"/>
              <a:gd name="T8" fmla="*/ 2147483647 w 537"/>
              <a:gd name="T9" fmla="*/ 2147483647 h 408"/>
              <a:gd name="T10" fmla="*/ 2147483647 w 537"/>
              <a:gd name="T11" fmla="*/ 2147483647 h 408"/>
              <a:gd name="T12" fmla="*/ 2147483647 w 537"/>
              <a:gd name="T13" fmla="*/ 2147483647 h 408"/>
              <a:gd name="T14" fmla="*/ 2147483647 w 537"/>
              <a:gd name="T15" fmla="*/ 2147483647 h 408"/>
              <a:gd name="T16" fmla="*/ 2147483647 w 537"/>
              <a:gd name="T17" fmla="*/ 2147483647 h 408"/>
              <a:gd name="T18" fmla="*/ 2147483647 w 537"/>
              <a:gd name="T19" fmla="*/ 2147483647 h 408"/>
              <a:gd name="T20" fmla="*/ 2147483647 w 537"/>
              <a:gd name="T21" fmla="*/ 2147483647 h 408"/>
              <a:gd name="T22" fmla="*/ 2147483647 w 537"/>
              <a:gd name="T23" fmla="*/ 2147483647 h 40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37"/>
              <a:gd name="T37" fmla="*/ 0 h 408"/>
              <a:gd name="T38" fmla="*/ 537 w 537"/>
              <a:gd name="T39" fmla="*/ 408 h 40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37" h="408">
                <a:moveTo>
                  <a:pt x="4" y="80"/>
                </a:moveTo>
                <a:cubicBezTo>
                  <a:pt x="21" y="131"/>
                  <a:pt x="0" y="83"/>
                  <a:pt x="41" y="135"/>
                </a:cubicBezTo>
                <a:cubicBezTo>
                  <a:pt x="54" y="152"/>
                  <a:pt x="78" y="190"/>
                  <a:pt x="78" y="190"/>
                </a:cubicBezTo>
                <a:cubicBezTo>
                  <a:pt x="97" y="270"/>
                  <a:pt x="93" y="360"/>
                  <a:pt x="188" y="383"/>
                </a:cubicBezTo>
                <a:cubicBezTo>
                  <a:pt x="264" y="401"/>
                  <a:pt x="206" y="381"/>
                  <a:pt x="261" y="402"/>
                </a:cubicBezTo>
                <a:cubicBezTo>
                  <a:pt x="317" y="396"/>
                  <a:pt x="401" y="408"/>
                  <a:pt x="436" y="356"/>
                </a:cubicBezTo>
                <a:cubicBezTo>
                  <a:pt x="439" y="331"/>
                  <a:pt x="438" y="305"/>
                  <a:pt x="445" y="282"/>
                </a:cubicBezTo>
                <a:cubicBezTo>
                  <a:pt x="455" y="243"/>
                  <a:pt x="511" y="205"/>
                  <a:pt x="537" y="172"/>
                </a:cubicBezTo>
                <a:cubicBezTo>
                  <a:pt x="531" y="147"/>
                  <a:pt x="531" y="120"/>
                  <a:pt x="519" y="98"/>
                </a:cubicBezTo>
                <a:cubicBezTo>
                  <a:pt x="475" y="17"/>
                  <a:pt x="262" y="10"/>
                  <a:pt x="188" y="6"/>
                </a:cubicBezTo>
                <a:cubicBezTo>
                  <a:pt x="130" y="10"/>
                  <a:pt x="64" y="0"/>
                  <a:pt x="22" y="43"/>
                </a:cubicBezTo>
                <a:cubicBezTo>
                  <a:pt x="11" y="74"/>
                  <a:pt x="19" y="62"/>
                  <a:pt x="4" y="80"/>
                </a:cubicBezTo>
                <a:close/>
              </a:path>
            </a:pathLst>
          </a:custGeom>
          <a:solidFill>
            <a:srgbClr val="5353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614414" name="Oval 14"/>
          <p:cNvSpPr>
            <a:spLocks noChangeArrowheads="1"/>
          </p:cNvSpPr>
          <p:nvPr/>
        </p:nvSpPr>
        <p:spPr bwMode="auto">
          <a:xfrm>
            <a:off x="2130425" y="1092200"/>
            <a:ext cx="5054600" cy="4902200"/>
          </a:xfrm>
          <a:prstGeom prst="ellipse">
            <a:avLst/>
          </a:prstGeom>
          <a:noFill/>
          <a:ln w="50800">
            <a:solidFill>
              <a:srgbClr val="858585"/>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614415" name="Text Box 15"/>
          <p:cNvSpPr txBox="1">
            <a:spLocks noChangeArrowheads="1"/>
          </p:cNvSpPr>
          <p:nvPr/>
        </p:nvSpPr>
        <p:spPr bwMode="auto">
          <a:xfrm>
            <a:off x="5537200" y="1104900"/>
            <a:ext cx="2908300" cy="35814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22900">
                <a:solidFill>
                  <a:srgbClr val="51DC00"/>
                </a:solidFill>
                <a:latin typeface="Times" charset="0"/>
              </a:rPr>
              <a:t>C</a:t>
            </a:r>
          </a:p>
        </p:txBody>
      </p:sp>
      <p:sp>
        <p:nvSpPr>
          <p:cNvPr id="614416" name="Rectangle 16"/>
          <p:cNvSpPr>
            <a:spLocks noChangeArrowheads="1"/>
          </p:cNvSpPr>
          <p:nvPr/>
        </p:nvSpPr>
        <p:spPr bwMode="auto">
          <a:xfrm>
            <a:off x="2112963" y="2163763"/>
            <a:ext cx="3019425" cy="2054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1700">
                <a:solidFill>
                  <a:srgbClr val="FAFD00"/>
                </a:solidFill>
                <a:latin typeface="Times" charset="0"/>
                <a:cs typeface="MS PGothic" charset="0"/>
              </a:rPr>
              <a:t>A</a:t>
            </a:r>
            <a:r>
              <a:rPr lang="en-US" sz="10600">
                <a:solidFill>
                  <a:srgbClr val="51DC00"/>
                </a:solidFill>
                <a:latin typeface="Times" charset="0"/>
                <a:cs typeface="MS PGothic" charset="0"/>
              </a:rPr>
              <a:t>  </a:t>
            </a:r>
            <a:r>
              <a:rPr lang="en-US" sz="12900">
                <a:solidFill>
                  <a:srgbClr val="FAFD00"/>
                </a:solidFill>
                <a:latin typeface="Times" charset="0"/>
                <a:cs typeface="MS PGothic" charset="0"/>
              </a:rPr>
              <a:t>R</a:t>
            </a:r>
            <a:endParaRPr lang="en-US" sz="22900">
              <a:solidFill>
                <a:srgbClr val="51DC00"/>
              </a:solidFill>
              <a:latin typeface="Times" charset="0"/>
              <a:cs typeface="MS PGothic" charset="0"/>
            </a:endParaRPr>
          </a:p>
        </p:txBody>
      </p:sp>
      <p:sp>
        <p:nvSpPr>
          <p:cNvPr id="614417" name="Rectangle 17"/>
          <p:cNvSpPr>
            <a:spLocks noChangeArrowheads="1"/>
          </p:cNvSpPr>
          <p:nvPr/>
        </p:nvSpPr>
        <p:spPr bwMode="auto">
          <a:xfrm>
            <a:off x="1728788" y="4543425"/>
            <a:ext cx="5116512" cy="1196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altLang="ja-JP" sz="7200" i="1">
                <a:solidFill>
                  <a:srgbClr val="00FF00"/>
                </a:solidFill>
                <a:latin typeface="Times" charset="0"/>
                <a:cs typeface="MS PGothic" charset="0"/>
              </a:rPr>
              <a:t>විප්‍රවාස/වහල් </a:t>
            </a:r>
            <a:endParaRPr lang="en-US" sz="7200" i="1">
              <a:solidFill>
                <a:srgbClr val="00FF00"/>
              </a:solidFill>
              <a:latin typeface="Times" charset="0"/>
              <a:cs typeface="MS PGothic" charset="0"/>
            </a:endParaRPr>
          </a:p>
        </p:txBody>
      </p:sp>
      <p:sp>
        <p:nvSpPr>
          <p:cNvPr id="115727" name="Text Box 1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115728" name="Text Box 19"/>
          <p:cNvSpPr txBox="1">
            <a:spLocks noChangeArrowheads="1"/>
          </p:cNvSpPr>
          <p:nvPr/>
        </p:nvSpPr>
        <p:spPr bwMode="auto">
          <a:xfrm>
            <a:off x="8604250" y="6483350"/>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1</a:t>
            </a:r>
            <a:endParaRPr lang="en-US" sz="1600">
              <a:solidFill>
                <a:srgbClr val="FFA27C"/>
              </a:solidFill>
              <a:latin typeface="B VAG Rounded Bold" charset="0"/>
            </a:endParaRPr>
          </a:p>
        </p:txBody>
      </p:sp>
      <p:sp>
        <p:nvSpPr>
          <p:cNvPr id="614420" name="Rectangle 20"/>
          <p:cNvSpPr>
            <a:spLocks noChangeArrowheads="1"/>
          </p:cNvSpPr>
          <p:nvPr/>
        </p:nvSpPr>
        <p:spPr bwMode="auto">
          <a:xfrm>
            <a:off x="8120063" y="653732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54</a:t>
            </a:r>
          </a:p>
        </p:txBody>
      </p:sp>
      <p:sp>
        <p:nvSpPr>
          <p:cNvPr id="115730" name="Text Box 21"/>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37-38</a:t>
            </a:r>
          </a:p>
        </p:txBody>
      </p:sp>
      <p:grpSp>
        <p:nvGrpSpPr>
          <p:cNvPr id="115731" name="Group 22"/>
          <p:cNvGrpSpPr>
            <a:grpSpLocks/>
          </p:cNvGrpSpPr>
          <p:nvPr/>
        </p:nvGrpSpPr>
        <p:grpSpPr bwMode="auto">
          <a:xfrm>
            <a:off x="519113" y="312738"/>
            <a:ext cx="854075" cy="1704975"/>
            <a:chOff x="327" y="161"/>
            <a:chExt cx="538" cy="1074"/>
          </a:xfrm>
        </p:grpSpPr>
        <p:sp>
          <p:nvSpPr>
            <p:cNvPr id="614423" name="Rectangle 23"/>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a:solidFill>
                    <a:srgbClr val="FFFF00"/>
                  </a:solidFill>
                  <a:latin typeface="Times" charset="0"/>
                  <a:cs typeface="MS PGothic" charset="0"/>
                </a:rPr>
                <a:t>7</a:t>
              </a:r>
              <a:endParaRPr lang="en-US">
                <a:cs typeface="MS PGothic" charset="0"/>
              </a:endParaRPr>
            </a:p>
          </p:txBody>
        </p:sp>
        <p:sp>
          <p:nvSpPr>
            <p:cNvPr id="614424" name="Line 24"/>
            <p:cNvSpPr>
              <a:spLocks noChangeShapeType="1"/>
            </p:cNvSpPr>
            <p:nvPr/>
          </p:nvSpPr>
          <p:spPr bwMode="auto">
            <a:xfrm flipV="1">
              <a:off x="524" y="699"/>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14414"/>
                                        </p:tgtEl>
                                        <p:attrNameLst>
                                          <p:attrName>style.visibility</p:attrName>
                                        </p:attrNameLst>
                                      </p:cBhvr>
                                      <p:to>
                                        <p:strVal val="visible"/>
                                      </p:to>
                                    </p:set>
                                    <p:animEffect transition="in" filter="wipe(down)">
                                      <p:cBhvr>
                                        <p:cTn id="7" dur="500"/>
                                        <p:tgtEl>
                                          <p:spTgt spid="614414"/>
                                        </p:tgtEl>
                                      </p:cBhvr>
                                    </p:animEffect>
                                  </p:childTnLst>
                                </p:cTn>
                              </p:par>
                            </p:childTnLst>
                          </p:cTn>
                        </p:par>
                        <p:par>
                          <p:cTn id="8" fill="hold" nodeType="afterGroup">
                            <p:stCondLst>
                              <p:cond delay="500"/>
                            </p:stCondLst>
                            <p:childTnLst>
                              <p:par>
                                <p:cTn id="9" presetID="23" presetClass="entr" presetSubtype="528" fill="hold" grpId="0" nodeType="afterEffect">
                                  <p:stCondLst>
                                    <p:cond delay="0"/>
                                  </p:stCondLst>
                                  <p:childTnLst>
                                    <p:set>
                                      <p:cBhvr>
                                        <p:cTn id="10" dur="1" fill="hold">
                                          <p:stCondLst>
                                            <p:cond delay="0"/>
                                          </p:stCondLst>
                                        </p:cTn>
                                        <p:tgtEl>
                                          <p:spTgt spid="614415"/>
                                        </p:tgtEl>
                                        <p:attrNameLst>
                                          <p:attrName>style.visibility</p:attrName>
                                        </p:attrNameLst>
                                      </p:cBhvr>
                                      <p:to>
                                        <p:strVal val="visible"/>
                                      </p:to>
                                    </p:set>
                                    <p:anim calcmode="lin" valueType="num">
                                      <p:cBhvr>
                                        <p:cTn id="11" dur="500" fill="hold"/>
                                        <p:tgtEl>
                                          <p:spTgt spid="614415"/>
                                        </p:tgtEl>
                                        <p:attrNameLst>
                                          <p:attrName>ppt_w</p:attrName>
                                        </p:attrNameLst>
                                      </p:cBhvr>
                                      <p:tavLst>
                                        <p:tav tm="0">
                                          <p:val>
                                            <p:fltVal val="0"/>
                                          </p:val>
                                        </p:tav>
                                        <p:tav tm="100000">
                                          <p:val>
                                            <p:strVal val="#ppt_w"/>
                                          </p:val>
                                        </p:tav>
                                      </p:tavLst>
                                    </p:anim>
                                    <p:anim calcmode="lin" valueType="num">
                                      <p:cBhvr>
                                        <p:cTn id="12" dur="500" fill="hold"/>
                                        <p:tgtEl>
                                          <p:spTgt spid="614415"/>
                                        </p:tgtEl>
                                        <p:attrNameLst>
                                          <p:attrName>ppt_h</p:attrName>
                                        </p:attrNameLst>
                                      </p:cBhvr>
                                      <p:tavLst>
                                        <p:tav tm="0">
                                          <p:val>
                                            <p:fltVal val="0"/>
                                          </p:val>
                                        </p:tav>
                                        <p:tav tm="100000">
                                          <p:val>
                                            <p:strVal val="#ppt_h"/>
                                          </p:val>
                                        </p:tav>
                                      </p:tavLst>
                                    </p:anim>
                                    <p:anim calcmode="lin" valueType="num">
                                      <p:cBhvr>
                                        <p:cTn id="13" dur="500" fill="hold"/>
                                        <p:tgtEl>
                                          <p:spTgt spid="614415"/>
                                        </p:tgtEl>
                                        <p:attrNameLst>
                                          <p:attrName>ppt_x</p:attrName>
                                        </p:attrNameLst>
                                      </p:cBhvr>
                                      <p:tavLst>
                                        <p:tav tm="0">
                                          <p:val>
                                            <p:fltVal val="0.5"/>
                                          </p:val>
                                        </p:tav>
                                        <p:tav tm="100000">
                                          <p:val>
                                            <p:strVal val="#ppt_x"/>
                                          </p:val>
                                        </p:tav>
                                      </p:tavLst>
                                    </p:anim>
                                    <p:anim calcmode="lin" valueType="num">
                                      <p:cBhvr>
                                        <p:cTn id="14" dur="500" fill="hold"/>
                                        <p:tgtEl>
                                          <p:spTgt spid="61441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14" grpId="0" animBg="1"/>
      <p:bldP spid="614415"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Freeform 20"/>
          <p:cNvSpPr>
            <a:spLocks/>
          </p:cNvSpPr>
          <p:nvPr/>
        </p:nvSpPr>
        <p:spPr bwMode="auto">
          <a:xfrm>
            <a:off x="7397750" y="779463"/>
            <a:ext cx="1125538" cy="1358900"/>
          </a:xfrm>
          <a:custGeom>
            <a:avLst/>
            <a:gdLst>
              <a:gd name="T0" fmla="*/ 2147483647 w 709"/>
              <a:gd name="T1" fmla="*/ 2147483647 h 856"/>
              <a:gd name="T2" fmla="*/ 2147483647 w 709"/>
              <a:gd name="T3" fmla="*/ 2147483647 h 856"/>
              <a:gd name="T4" fmla="*/ 2147483647 w 709"/>
              <a:gd name="T5" fmla="*/ 2147483647 h 856"/>
              <a:gd name="T6" fmla="*/ 2147483647 w 709"/>
              <a:gd name="T7" fmla="*/ 2147483647 h 856"/>
              <a:gd name="T8" fmla="*/ 2147483647 w 709"/>
              <a:gd name="T9" fmla="*/ 2147483647 h 856"/>
              <a:gd name="T10" fmla="*/ 2147483647 w 709"/>
              <a:gd name="T11" fmla="*/ 2147483647 h 856"/>
              <a:gd name="T12" fmla="*/ 2147483647 w 709"/>
              <a:gd name="T13" fmla="*/ 2147483647 h 856"/>
              <a:gd name="T14" fmla="*/ 2147483647 w 709"/>
              <a:gd name="T15" fmla="*/ 2147483647 h 856"/>
              <a:gd name="T16" fmla="*/ 2147483647 w 709"/>
              <a:gd name="T17" fmla="*/ 2147483647 h 856"/>
              <a:gd name="T18" fmla="*/ 2147483647 w 709"/>
              <a:gd name="T19" fmla="*/ 2147483647 h 856"/>
              <a:gd name="T20" fmla="*/ 2147483647 w 709"/>
              <a:gd name="T21" fmla="*/ 2147483647 h 856"/>
              <a:gd name="T22" fmla="*/ 2147483647 w 709"/>
              <a:gd name="T23" fmla="*/ 2147483647 h 856"/>
              <a:gd name="T24" fmla="*/ 2147483647 w 709"/>
              <a:gd name="T25" fmla="*/ 2147483647 h 856"/>
              <a:gd name="T26" fmla="*/ 2147483647 w 709"/>
              <a:gd name="T27" fmla="*/ 2147483647 h 856"/>
              <a:gd name="T28" fmla="*/ 2147483647 w 709"/>
              <a:gd name="T29" fmla="*/ 2147483647 h 856"/>
              <a:gd name="T30" fmla="*/ 2147483647 w 709"/>
              <a:gd name="T31" fmla="*/ 2147483647 h 856"/>
              <a:gd name="T32" fmla="*/ 2147483647 w 709"/>
              <a:gd name="T33" fmla="*/ 2147483647 h 856"/>
              <a:gd name="T34" fmla="*/ 2147483647 w 709"/>
              <a:gd name="T35" fmla="*/ 2147483647 h 856"/>
              <a:gd name="T36" fmla="*/ 2147483647 w 709"/>
              <a:gd name="T37" fmla="*/ 2147483647 h 856"/>
              <a:gd name="T38" fmla="*/ 2147483647 w 709"/>
              <a:gd name="T39" fmla="*/ 2147483647 h 856"/>
              <a:gd name="T40" fmla="*/ 2147483647 w 709"/>
              <a:gd name="T41" fmla="*/ 2147483647 h 856"/>
              <a:gd name="T42" fmla="*/ 2147483647 w 709"/>
              <a:gd name="T43" fmla="*/ 2147483647 h 856"/>
              <a:gd name="T44" fmla="*/ 2147483647 w 709"/>
              <a:gd name="T45" fmla="*/ 2147483647 h 856"/>
              <a:gd name="T46" fmla="*/ 2147483647 w 709"/>
              <a:gd name="T47" fmla="*/ 0 h 856"/>
              <a:gd name="T48" fmla="*/ 2147483647 w 709"/>
              <a:gd name="T49" fmla="*/ 2147483647 h 856"/>
              <a:gd name="T50" fmla="*/ 2147483647 w 709"/>
              <a:gd name="T51" fmla="*/ 2147483647 h 8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9"/>
              <a:gd name="T79" fmla="*/ 0 h 856"/>
              <a:gd name="T80" fmla="*/ 709 w 709"/>
              <a:gd name="T81" fmla="*/ 856 h 8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9" h="856">
                <a:moveTo>
                  <a:pt x="217" y="35"/>
                </a:moveTo>
                <a:cubicBezTo>
                  <a:pt x="125" y="65"/>
                  <a:pt x="157" y="46"/>
                  <a:pt x="112" y="77"/>
                </a:cubicBezTo>
                <a:cubicBezTo>
                  <a:pt x="95" y="100"/>
                  <a:pt x="79" y="124"/>
                  <a:pt x="63" y="148"/>
                </a:cubicBezTo>
                <a:cubicBezTo>
                  <a:pt x="51" y="164"/>
                  <a:pt x="28" y="197"/>
                  <a:pt x="28" y="197"/>
                </a:cubicBezTo>
                <a:cubicBezTo>
                  <a:pt x="25" y="206"/>
                  <a:pt x="24" y="216"/>
                  <a:pt x="21" y="225"/>
                </a:cubicBezTo>
                <a:cubicBezTo>
                  <a:pt x="17" y="232"/>
                  <a:pt x="7" y="237"/>
                  <a:pt x="7" y="246"/>
                </a:cubicBezTo>
                <a:cubicBezTo>
                  <a:pt x="0" y="332"/>
                  <a:pt x="28" y="337"/>
                  <a:pt x="77" y="386"/>
                </a:cubicBezTo>
                <a:cubicBezTo>
                  <a:pt x="113" y="422"/>
                  <a:pt x="84" y="403"/>
                  <a:pt x="112" y="435"/>
                </a:cubicBezTo>
                <a:cubicBezTo>
                  <a:pt x="138" y="465"/>
                  <a:pt x="145" y="461"/>
                  <a:pt x="161" y="491"/>
                </a:cubicBezTo>
                <a:cubicBezTo>
                  <a:pt x="171" y="509"/>
                  <a:pt x="189" y="548"/>
                  <a:pt x="189" y="548"/>
                </a:cubicBezTo>
                <a:cubicBezTo>
                  <a:pt x="201" y="651"/>
                  <a:pt x="193" y="693"/>
                  <a:pt x="274" y="751"/>
                </a:cubicBezTo>
                <a:cubicBezTo>
                  <a:pt x="311" y="777"/>
                  <a:pt x="407" y="786"/>
                  <a:pt x="407" y="786"/>
                </a:cubicBezTo>
                <a:cubicBezTo>
                  <a:pt x="445" y="805"/>
                  <a:pt x="485" y="826"/>
                  <a:pt x="526" y="842"/>
                </a:cubicBezTo>
                <a:cubicBezTo>
                  <a:pt x="539" y="847"/>
                  <a:pt x="568" y="856"/>
                  <a:pt x="568" y="856"/>
                </a:cubicBezTo>
                <a:cubicBezTo>
                  <a:pt x="576" y="855"/>
                  <a:pt x="634" y="856"/>
                  <a:pt x="646" y="835"/>
                </a:cubicBezTo>
                <a:cubicBezTo>
                  <a:pt x="656" y="815"/>
                  <a:pt x="667" y="772"/>
                  <a:pt x="667" y="772"/>
                </a:cubicBezTo>
                <a:cubicBezTo>
                  <a:pt x="657" y="703"/>
                  <a:pt x="646" y="697"/>
                  <a:pt x="610" y="646"/>
                </a:cubicBezTo>
                <a:cubicBezTo>
                  <a:pt x="596" y="605"/>
                  <a:pt x="623" y="574"/>
                  <a:pt x="646" y="541"/>
                </a:cubicBezTo>
                <a:cubicBezTo>
                  <a:pt x="658" y="521"/>
                  <a:pt x="674" y="477"/>
                  <a:pt x="674" y="477"/>
                </a:cubicBezTo>
                <a:cubicBezTo>
                  <a:pt x="651" y="410"/>
                  <a:pt x="689" y="373"/>
                  <a:pt x="709" y="316"/>
                </a:cubicBezTo>
                <a:cubicBezTo>
                  <a:pt x="685" y="300"/>
                  <a:pt x="673" y="280"/>
                  <a:pt x="653" y="260"/>
                </a:cubicBezTo>
                <a:cubicBezTo>
                  <a:pt x="637" y="213"/>
                  <a:pt x="628" y="199"/>
                  <a:pt x="582" y="176"/>
                </a:cubicBezTo>
                <a:cubicBezTo>
                  <a:pt x="520" y="188"/>
                  <a:pt x="514" y="157"/>
                  <a:pt x="477" y="112"/>
                </a:cubicBezTo>
                <a:cubicBezTo>
                  <a:pt x="466" y="58"/>
                  <a:pt x="446" y="31"/>
                  <a:pt x="400" y="0"/>
                </a:cubicBezTo>
                <a:cubicBezTo>
                  <a:pt x="348" y="8"/>
                  <a:pt x="316" y="27"/>
                  <a:pt x="274" y="56"/>
                </a:cubicBezTo>
                <a:cubicBezTo>
                  <a:pt x="254" y="51"/>
                  <a:pt x="232" y="48"/>
                  <a:pt x="217" y="35"/>
                </a:cubicBezTo>
                <a:close/>
              </a:path>
            </a:pathLst>
          </a:custGeom>
          <a:solidFill>
            <a:srgbClr val="5353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70020" name="Rectangle 4"/>
          <p:cNvSpPr>
            <a:spLocks noChangeArrowheads="1"/>
          </p:cNvSpPr>
          <p:nvPr/>
        </p:nvSpPr>
        <p:spPr bwMode="auto">
          <a:xfrm>
            <a:off x="77851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charset="0"/>
              <a:cs typeface="MS PGothic" charset="0"/>
            </a:endParaRPr>
          </a:p>
        </p:txBody>
      </p:sp>
      <p:sp>
        <p:nvSpPr>
          <p:cNvPr id="117763" name="Text Box 5"/>
          <p:cNvSpPr txBox="1">
            <a:spLocks noChangeArrowheads="1"/>
          </p:cNvSpPr>
          <p:nvPr/>
        </p:nvSpPr>
        <p:spPr bwMode="auto">
          <a:xfrm>
            <a:off x="1778000" y="-22225"/>
            <a:ext cx="35306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600" b="1">
                <a:solidFill>
                  <a:schemeClr val="tx1"/>
                </a:solidFill>
                <a:latin typeface="Comic Sans MS" charset="0"/>
              </a:rPr>
              <a:t>2 Kings 25:21 through Ezra 1:3</a:t>
            </a:r>
          </a:p>
        </p:txBody>
      </p:sp>
      <p:sp>
        <p:nvSpPr>
          <p:cNvPr id="117764" name="Text Box 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70026" name="Rectangle 10"/>
          <p:cNvSpPr>
            <a:spLocks noChangeArrowheads="1"/>
          </p:cNvSpPr>
          <p:nvPr/>
        </p:nvSpPr>
        <p:spPr bwMode="auto">
          <a:xfrm>
            <a:off x="812323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55</a:t>
            </a:r>
          </a:p>
        </p:txBody>
      </p:sp>
      <p:sp>
        <p:nvSpPr>
          <p:cNvPr id="117766" name="Text Box 11"/>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37-38</a:t>
            </a:r>
          </a:p>
        </p:txBody>
      </p:sp>
      <p:sp>
        <p:nvSpPr>
          <p:cNvPr id="117767" name="Text Box 12"/>
          <p:cNvSpPr txBox="1">
            <a:spLocks noChangeArrowheads="1"/>
          </p:cNvSpPr>
          <p:nvPr/>
        </p:nvSpPr>
        <p:spPr bwMode="auto">
          <a:xfrm>
            <a:off x="465138" y="656431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900" b="1">
                <a:solidFill>
                  <a:srgbClr val="FFFFFF"/>
                </a:solidFill>
                <a:latin typeface="Arial" charset="0"/>
              </a:rPr>
              <a:t>©2006 TBBMI</a:t>
            </a:r>
          </a:p>
        </p:txBody>
      </p:sp>
      <p:sp>
        <p:nvSpPr>
          <p:cNvPr id="470032" name="Oval 16"/>
          <p:cNvSpPr>
            <a:spLocks noChangeArrowheads="1"/>
          </p:cNvSpPr>
          <p:nvPr/>
        </p:nvSpPr>
        <p:spPr bwMode="auto">
          <a:xfrm>
            <a:off x="6434138" y="854075"/>
            <a:ext cx="1625600" cy="1606550"/>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117769" name="Freeform 17"/>
          <p:cNvSpPr>
            <a:spLocks/>
          </p:cNvSpPr>
          <p:nvPr/>
        </p:nvSpPr>
        <p:spPr bwMode="auto">
          <a:xfrm>
            <a:off x="7265988" y="771525"/>
            <a:ext cx="1011237"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70034" name="Rectangle 18"/>
          <p:cNvSpPr>
            <a:spLocks noChangeArrowheads="1"/>
          </p:cNvSpPr>
          <p:nvPr/>
        </p:nvSpPr>
        <p:spPr bwMode="auto">
          <a:xfrm>
            <a:off x="6772275" y="901700"/>
            <a:ext cx="1844675"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rgbClr val="FFEA18"/>
                </a:solidFill>
                <a:latin typeface="Times" pitchFamily="-112" charset="0"/>
                <a:ea typeface="+mn-ea"/>
                <a:cs typeface="+mn-cs"/>
              </a:rPr>
              <a:t>A</a:t>
            </a:r>
            <a:r>
              <a:rPr lang="en-US" sz="1800">
                <a:solidFill>
                  <a:srgbClr val="51DC00"/>
                </a:solidFill>
                <a:latin typeface="Times" pitchFamily="-112" charset="0"/>
                <a:ea typeface="+mn-ea"/>
                <a:cs typeface="+mn-cs"/>
              </a:rPr>
              <a:t> </a:t>
            </a:r>
            <a:r>
              <a:rPr lang="en-US" sz="3600">
                <a:solidFill>
                  <a:schemeClr val="tx2"/>
                </a:solidFill>
                <a:latin typeface="Times" pitchFamily="-112" charset="0"/>
                <a:ea typeface="+mn-ea"/>
                <a:cs typeface="+mn-cs"/>
              </a:rPr>
              <a:t>R </a:t>
            </a:r>
            <a:r>
              <a:rPr lang="en-US" sz="6000">
                <a:solidFill>
                  <a:srgbClr val="1CFF23"/>
                </a:solidFill>
                <a:latin typeface="Times" pitchFamily="-112" charset="0"/>
                <a:ea typeface="+mn-ea"/>
                <a:cs typeface="+mn-cs"/>
              </a:rPr>
              <a:t>C</a:t>
            </a:r>
          </a:p>
        </p:txBody>
      </p:sp>
      <p:grpSp>
        <p:nvGrpSpPr>
          <p:cNvPr id="117771" name="Group 21"/>
          <p:cNvGrpSpPr>
            <a:grpSpLocks/>
          </p:cNvGrpSpPr>
          <p:nvPr/>
        </p:nvGrpSpPr>
        <p:grpSpPr bwMode="auto">
          <a:xfrm>
            <a:off x="2335213" y="1112838"/>
            <a:ext cx="4973637" cy="4221162"/>
            <a:chOff x="1471" y="701"/>
            <a:chExt cx="3133" cy="2659"/>
          </a:xfrm>
        </p:grpSpPr>
        <p:sp>
          <p:nvSpPr>
            <p:cNvPr id="117773" name="Rectangle 22"/>
            <p:cNvSpPr>
              <a:spLocks noChangeArrowheads="1"/>
            </p:cNvSpPr>
            <p:nvPr/>
          </p:nvSpPr>
          <p:spPr bwMode="auto">
            <a:xfrm>
              <a:off x="1471" y="954"/>
              <a:ext cx="1114" cy="489"/>
            </a:xfrm>
            <a:prstGeom prst="rect">
              <a:avLst/>
            </a:prstGeom>
            <a:solidFill>
              <a:srgbClr val="FFD34A"/>
            </a:solidFill>
            <a:ln w="31750">
              <a:solidFill>
                <a:srgbClr val="FFD34A"/>
              </a:solidFill>
              <a:miter lim="800000"/>
              <a:headEnd/>
              <a:tailEnd/>
            </a:ln>
          </p:spPr>
          <p:txBody>
            <a:bodyPr/>
            <a:lstStyle/>
            <a:p>
              <a:endParaRPr lang="en-US"/>
            </a:p>
          </p:txBody>
        </p:sp>
        <p:sp>
          <p:nvSpPr>
            <p:cNvPr id="117774" name="Rectangle 23"/>
            <p:cNvSpPr>
              <a:spLocks noChangeArrowheads="1"/>
            </p:cNvSpPr>
            <p:nvPr/>
          </p:nvSpPr>
          <p:spPr bwMode="auto">
            <a:xfrm>
              <a:off x="1614" y="741"/>
              <a:ext cx="736"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Times" charset="0"/>
                </a:rPr>
                <a:t>ABRAHAM</a:t>
              </a:r>
              <a:endParaRPr lang="en-US"/>
            </a:p>
          </p:txBody>
        </p:sp>
        <p:sp>
          <p:nvSpPr>
            <p:cNvPr id="117775" name="Rectangle 24"/>
            <p:cNvSpPr>
              <a:spLocks noChangeArrowheads="1"/>
            </p:cNvSpPr>
            <p:nvPr/>
          </p:nvSpPr>
          <p:spPr bwMode="auto">
            <a:xfrm>
              <a:off x="1471" y="954"/>
              <a:ext cx="1556" cy="536"/>
            </a:xfrm>
            <a:prstGeom prst="rect">
              <a:avLst/>
            </a:prstGeom>
            <a:solidFill>
              <a:srgbClr val="FFD34A"/>
            </a:solidFill>
            <a:ln w="31750">
              <a:solidFill>
                <a:srgbClr val="1A0004"/>
              </a:solidFill>
              <a:miter lim="800000"/>
              <a:headEnd/>
              <a:tailEnd/>
            </a:ln>
          </p:spPr>
          <p:txBody>
            <a:bodyPr/>
            <a:lstStyle/>
            <a:p>
              <a:endParaRPr lang="en-US"/>
            </a:p>
          </p:txBody>
        </p:sp>
        <p:sp>
          <p:nvSpPr>
            <p:cNvPr id="117776" name="AutoShape 25"/>
            <p:cNvSpPr>
              <a:spLocks noChangeArrowheads="1"/>
            </p:cNvSpPr>
            <p:nvPr/>
          </p:nvSpPr>
          <p:spPr bwMode="auto">
            <a:xfrm>
              <a:off x="1471" y="701"/>
              <a:ext cx="916" cy="694"/>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17777" name="Rectangle 26"/>
            <p:cNvSpPr>
              <a:spLocks noChangeArrowheads="1"/>
            </p:cNvSpPr>
            <p:nvPr/>
          </p:nvSpPr>
          <p:spPr bwMode="auto">
            <a:xfrm>
              <a:off x="1471" y="958"/>
              <a:ext cx="1114" cy="441"/>
            </a:xfrm>
            <a:prstGeom prst="rect">
              <a:avLst/>
            </a:prstGeom>
            <a:solidFill>
              <a:srgbClr val="FFD34A"/>
            </a:solidFill>
            <a:ln w="31750">
              <a:solidFill>
                <a:srgbClr val="FFD34A"/>
              </a:solidFill>
              <a:miter lim="800000"/>
              <a:headEnd/>
              <a:tailEnd/>
            </a:ln>
          </p:spPr>
          <p:txBody>
            <a:bodyPr/>
            <a:lstStyle/>
            <a:p>
              <a:endParaRPr lang="en-US"/>
            </a:p>
          </p:txBody>
        </p:sp>
        <p:sp>
          <p:nvSpPr>
            <p:cNvPr id="117778" name="Rectangle 27"/>
            <p:cNvSpPr>
              <a:spLocks noChangeArrowheads="1"/>
            </p:cNvSpPr>
            <p:nvPr/>
          </p:nvSpPr>
          <p:spPr bwMode="auto">
            <a:xfrm>
              <a:off x="1612" y="727"/>
              <a:ext cx="40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මැවීම</a:t>
              </a:r>
              <a:endParaRPr lang="en-US"/>
            </a:p>
          </p:txBody>
        </p:sp>
        <p:sp>
          <p:nvSpPr>
            <p:cNvPr id="117779" name="Line 28"/>
            <p:cNvSpPr>
              <a:spLocks noChangeShapeType="1"/>
            </p:cNvSpPr>
            <p:nvPr/>
          </p:nvSpPr>
          <p:spPr bwMode="auto">
            <a:xfrm>
              <a:off x="1471" y="891"/>
              <a:ext cx="2" cy="552"/>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7780" name="Line 29"/>
            <p:cNvSpPr>
              <a:spLocks noChangeShapeType="1"/>
            </p:cNvSpPr>
            <p:nvPr/>
          </p:nvSpPr>
          <p:spPr bwMode="auto">
            <a:xfrm>
              <a:off x="2371" y="954"/>
              <a:ext cx="488" cy="2"/>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7781" name="Rectangle 30"/>
            <p:cNvSpPr>
              <a:spLocks noChangeArrowheads="1"/>
            </p:cNvSpPr>
            <p:nvPr/>
          </p:nvSpPr>
          <p:spPr bwMode="auto">
            <a:xfrm>
              <a:off x="1639" y="1143"/>
              <a:ext cx="1114" cy="506"/>
            </a:xfrm>
            <a:prstGeom prst="rect">
              <a:avLst/>
            </a:prstGeom>
            <a:solidFill>
              <a:srgbClr val="FFD34A"/>
            </a:solidFill>
            <a:ln w="31750">
              <a:solidFill>
                <a:srgbClr val="FFD34A"/>
              </a:solidFill>
              <a:miter lim="800000"/>
              <a:headEnd/>
              <a:tailEnd/>
            </a:ln>
          </p:spPr>
          <p:txBody>
            <a:bodyPr/>
            <a:lstStyle/>
            <a:p>
              <a:endParaRPr lang="en-US"/>
            </a:p>
          </p:txBody>
        </p:sp>
        <p:sp>
          <p:nvSpPr>
            <p:cNvPr id="117782" name="Rectangle 31"/>
            <p:cNvSpPr>
              <a:spLocks noChangeArrowheads="1"/>
            </p:cNvSpPr>
            <p:nvPr/>
          </p:nvSpPr>
          <p:spPr bwMode="auto">
            <a:xfrm>
              <a:off x="1777" y="946"/>
              <a:ext cx="736"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Times" charset="0"/>
                </a:rPr>
                <a:t>ABRAHAM</a:t>
              </a:r>
              <a:endParaRPr lang="en-US"/>
            </a:p>
          </p:txBody>
        </p:sp>
        <p:sp>
          <p:nvSpPr>
            <p:cNvPr id="117783" name="Rectangle 32"/>
            <p:cNvSpPr>
              <a:spLocks noChangeArrowheads="1"/>
            </p:cNvSpPr>
            <p:nvPr/>
          </p:nvSpPr>
          <p:spPr bwMode="auto">
            <a:xfrm>
              <a:off x="1639" y="1143"/>
              <a:ext cx="1556" cy="553"/>
            </a:xfrm>
            <a:prstGeom prst="rect">
              <a:avLst/>
            </a:prstGeom>
            <a:solidFill>
              <a:srgbClr val="FFD34A"/>
            </a:solidFill>
            <a:ln w="31750">
              <a:solidFill>
                <a:srgbClr val="1A0004"/>
              </a:solidFill>
              <a:miter lim="800000"/>
              <a:headEnd/>
              <a:tailEnd/>
            </a:ln>
          </p:spPr>
          <p:txBody>
            <a:bodyPr/>
            <a:lstStyle/>
            <a:p>
              <a:endParaRPr lang="en-US"/>
            </a:p>
          </p:txBody>
        </p:sp>
        <p:sp>
          <p:nvSpPr>
            <p:cNvPr id="117784" name="AutoShape 33"/>
            <p:cNvSpPr>
              <a:spLocks noChangeArrowheads="1"/>
            </p:cNvSpPr>
            <p:nvPr/>
          </p:nvSpPr>
          <p:spPr bwMode="auto">
            <a:xfrm>
              <a:off x="1639" y="891"/>
              <a:ext cx="899" cy="710"/>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17785" name="Rectangle 34"/>
            <p:cNvSpPr>
              <a:spLocks noChangeArrowheads="1"/>
            </p:cNvSpPr>
            <p:nvPr/>
          </p:nvSpPr>
          <p:spPr bwMode="auto">
            <a:xfrm>
              <a:off x="1639" y="1147"/>
              <a:ext cx="1114" cy="458"/>
            </a:xfrm>
            <a:prstGeom prst="rect">
              <a:avLst/>
            </a:prstGeom>
            <a:solidFill>
              <a:srgbClr val="FFD34A"/>
            </a:solidFill>
            <a:ln w="31750">
              <a:solidFill>
                <a:srgbClr val="FFD34A"/>
              </a:solidFill>
              <a:miter lim="800000"/>
              <a:headEnd/>
              <a:tailEnd/>
            </a:ln>
          </p:spPr>
          <p:txBody>
            <a:bodyPr/>
            <a:lstStyle/>
            <a:p>
              <a:endParaRPr lang="en-US"/>
            </a:p>
          </p:txBody>
        </p:sp>
        <p:sp>
          <p:nvSpPr>
            <p:cNvPr id="117786" name="Rectangle 35"/>
            <p:cNvSpPr>
              <a:spLocks noChangeArrowheads="1"/>
            </p:cNvSpPr>
            <p:nvPr/>
          </p:nvSpPr>
          <p:spPr bwMode="auto">
            <a:xfrm>
              <a:off x="1772" y="923"/>
              <a:ext cx="49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ආබ්‍රහම්</a:t>
              </a:r>
              <a:endParaRPr lang="en-US"/>
            </a:p>
          </p:txBody>
        </p:sp>
        <p:sp>
          <p:nvSpPr>
            <p:cNvPr id="117787" name="Line 36"/>
            <p:cNvSpPr>
              <a:spLocks noChangeShapeType="1"/>
            </p:cNvSpPr>
            <p:nvPr/>
          </p:nvSpPr>
          <p:spPr bwMode="auto">
            <a:xfrm>
              <a:off x="1639" y="1096"/>
              <a:ext cx="1" cy="536"/>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7788" name="Line 37"/>
            <p:cNvSpPr>
              <a:spLocks noChangeShapeType="1"/>
            </p:cNvSpPr>
            <p:nvPr/>
          </p:nvSpPr>
          <p:spPr bwMode="auto">
            <a:xfrm>
              <a:off x="2538" y="1143"/>
              <a:ext cx="489"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7789" name="Rectangle 38"/>
            <p:cNvSpPr>
              <a:spLocks noChangeArrowheads="1"/>
            </p:cNvSpPr>
            <p:nvPr/>
          </p:nvSpPr>
          <p:spPr bwMode="auto">
            <a:xfrm>
              <a:off x="1807" y="1348"/>
              <a:ext cx="1098" cy="490"/>
            </a:xfrm>
            <a:prstGeom prst="rect">
              <a:avLst/>
            </a:prstGeom>
            <a:solidFill>
              <a:srgbClr val="FFD34A"/>
            </a:solidFill>
            <a:ln w="31750">
              <a:solidFill>
                <a:srgbClr val="FFD34A"/>
              </a:solidFill>
              <a:miter lim="800000"/>
              <a:headEnd/>
              <a:tailEnd/>
            </a:ln>
          </p:spPr>
          <p:txBody>
            <a:bodyPr/>
            <a:lstStyle/>
            <a:p>
              <a:endParaRPr lang="en-US"/>
            </a:p>
          </p:txBody>
        </p:sp>
        <p:sp>
          <p:nvSpPr>
            <p:cNvPr id="117790" name="Rectangle 39"/>
            <p:cNvSpPr>
              <a:spLocks noChangeArrowheads="1"/>
            </p:cNvSpPr>
            <p:nvPr/>
          </p:nvSpPr>
          <p:spPr bwMode="auto">
            <a:xfrm>
              <a:off x="1940" y="1135"/>
              <a:ext cx="736"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Times" charset="0"/>
                </a:rPr>
                <a:t>ABRAHAM</a:t>
              </a:r>
              <a:endParaRPr lang="en-US"/>
            </a:p>
          </p:txBody>
        </p:sp>
        <p:sp>
          <p:nvSpPr>
            <p:cNvPr id="117791" name="Rectangle 40"/>
            <p:cNvSpPr>
              <a:spLocks noChangeArrowheads="1"/>
            </p:cNvSpPr>
            <p:nvPr/>
          </p:nvSpPr>
          <p:spPr bwMode="auto">
            <a:xfrm>
              <a:off x="1807" y="1348"/>
              <a:ext cx="1556" cy="536"/>
            </a:xfrm>
            <a:prstGeom prst="rect">
              <a:avLst/>
            </a:prstGeom>
            <a:solidFill>
              <a:srgbClr val="FFD34A"/>
            </a:solidFill>
            <a:ln w="31750">
              <a:solidFill>
                <a:srgbClr val="1A0004"/>
              </a:solidFill>
              <a:miter lim="800000"/>
              <a:headEnd/>
              <a:tailEnd/>
            </a:ln>
          </p:spPr>
          <p:txBody>
            <a:bodyPr/>
            <a:lstStyle/>
            <a:p>
              <a:endParaRPr lang="en-US"/>
            </a:p>
          </p:txBody>
        </p:sp>
        <p:sp>
          <p:nvSpPr>
            <p:cNvPr id="117792" name="AutoShape 41"/>
            <p:cNvSpPr>
              <a:spLocks noChangeArrowheads="1"/>
            </p:cNvSpPr>
            <p:nvPr/>
          </p:nvSpPr>
          <p:spPr bwMode="auto">
            <a:xfrm>
              <a:off x="1807" y="1096"/>
              <a:ext cx="900" cy="695"/>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17793" name="Rectangle 42"/>
            <p:cNvSpPr>
              <a:spLocks noChangeArrowheads="1"/>
            </p:cNvSpPr>
            <p:nvPr/>
          </p:nvSpPr>
          <p:spPr bwMode="auto">
            <a:xfrm>
              <a:off x="1807" y="1352"/>
              <a:ext cx="1098" cy="443"/>
            </a:xfrm>
            <a:prstGeom prst="rect">
              <a:avLst/>
            </a:prstGeom>
            <a:solidFill>
              <a:srgbClr val="FFD34A"/>
            </a:solidFill>
            <a:ln w="31750">
              <a:solidFill>
                <a:srgbClr val="FFD34A"/>
              </a:solidFill>
              <a:miter lim="800000"/>
              <a:headEnd/>
              <a:tailEnd/>
            </a:ln>
          </p:spPr>
          <p:txBody>
            <a:bodyPr/>
            <a:lstStyle/>
            <a:p>
              <a:endParaRPr lang="en-US"/>
            </a:p>
          </p:txBody>
        </p:sp>
        <p:sp>
          <p:nvSpPr>
            <p:cNvPr id="117794" name="Rectangle 43"/>
            <p:cNvSpPr>
              <a:spLocks noChangeArrowheads="1"/>
            </p:cNvSpPr>
            <p:nvPr/>
          </p:nvSpPr>
          <p:spPr bwMode="auto">
            <a:xfrm>
              <a:off x="1844" y="1121"/>
              <a:ext cx="63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යෝසෙප්</a:t>
              </a:r>
              <a:endParaRPr lang="en-US"/>
            </a:p>
          </p:txBody>
        </p:sp>
        <p:sp>
          <p:nvSpPr>
            <p:cNvPr id="117795" name="Line 44"/>
            <p:cNvSpPr>
              <a:spLocks noChangeShapeType="1"/>
            </p:cNvSpPr>
            <p:nvPr/>
          </p:nvSpPr>
          <p:spPr bwMode="auto">
            <a:xfrm>
              <a:off x="1807" y="1285"/>
              <a:ext cx="1" cy="553"/>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7796" name="Line 45"/>
            <p:cNvSpPr>
              <a:spLocks noChangeShapeType="1"/>
            </p:cNvSpPr>
            <p:nvPr/>
          </p:nvSpPr>
          <p:spPr bwMode="auto">
            <a:xfrm>
              <a:off x="2691" y="1348"/>
              <a:ext cx="504" cy="2"/>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7797" name="Rectangle 46"/>
            <p:cNvSpPr>
              <a:spLocks noChangeArrowheads="1"/>
            </p:cNvSpPr>
            <p:nvPr/>
          </p:nvSpPr>
          <p:spPr bwMode="auto">
            <a:xfrm>
              <a:off x="2005" y="1537"/>
              <a:ext cx="1556" cy="553"/>
            </a:xfrm>
            <a:prstGeom prst="rect">
              <a:avLst/>
            </a:prstGeom>
            <a:solidFill>
              <a:srgbClr val="FFD34A"/>
            </a:solidFill>
            <a:ln w="31750">
              <a:solidFill>
                <a:srgbClr val="1A0004"/>
              </a:solidFill>
              <a:miter lim="800000"/>
              <a:headEnd/>
              <a:tailEnd/>
            </a:ln>
          </p:spPr>
          <p:txBody>
            <a:bodyPr/>
            <a:lstStyle/>
            <a:p>
              <a:endParaRPr lang="en-US"/>
            </a:p>
          </p:txBody>
        </p:sp>
        <p:sp>
          <p:nvSpPr>
            <p:cNvPr id="117798" name="AutoShape 47"/>
            <p:cNvSpPr>
              <a:spLocks noChangeArrowheads="1"/>
            </p:cNvSpPr>
            <p:nvPr/>
          </p:nvSpPr>
          <p:spPr bwMode="auto">
            <a:xfrm>
              <a:off x="2005" y="1285"/>
              <a:ext cx="900" cy="694"/>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17799" name="Rectangle 48"/>
            <p:cNvSpPr>
              <a:spLocks noChangeArrowheads="1"/>
            </p:cNvSpPr>
            <p:nvPr/>
          </p:nvSpPr>
          <p:spPr bwMode="auto">
            <a:xfrm>
              <a:off x="2023" y="1541"/>
              <a:ext cx="1096" cy="442"/>
            </a:xfrm>
            <a:prstGeom prst="rect">
              <a:avLst/>
            </a:prstGeom>
            <a:solidFill>
              <a:srgbClr val="FFD34A"/>
            </a:solidFill>
            <a:ln w="31750">
              <a:solidFill>
                <a:srgbClr val="FFD34A"/>
              </a:solidFill>
              <a:miter lim="800000"/>
              <a:headEnd/>
              <a:tailEnd/>
            </a:ln>
          </p:spPr>
          <p:txBody>
            <a:bodyPr/>
            <a:lstStyle/>
            <a:p>
              <a:endParaRPr lang="en-US"/>
            </a:p>
          </p:txBody>
        </p:sp>
        <p:sp>
          <p:nvSpPr>
            <p:cNvPr id="117800" name="Rectangle 49"/>
            <p:cNvSpPr>
              <a:spLocks noChangeArrowheads="1"/>
            </p:cNvSpPr>
            <p:nvPr/>
          </p:nvSpPr>
          <p:spPr bwMode="auto">
            <a:xfrm>
              <a:off x="2084" y="1310"/>
              <a:ext cx="64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මෝසෙස්</a:t>
              </a:r>
              <a:endParaRPr lang="en-US"/>
            </a:p>
          </p:txBody>
        </p:sp>
        <p:sp>
          <p:nvSpPr>
            <p:cNvPr id="117801" name="Line 50"/>
            <p:cNvSpPr>
              <a:spLocks noChangeShapeType="1"/>
            </p:cNvSpPr>
            <p:nvPr/>
          </p:nvSpPr>
          <p:spPr bwMode="auto">
            <a:xfrm>
              <a:off x="2905" y="1537"/>
              <a:ext cx="48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7802" name="Rectangle 51"/>
            <p:cNvSpPr>
              <a:spLocks noChangeArrowheads="1"/>
            </p:cNvSpPr>
            <p:nvPr/>
          </p:nvSpPr>
          <p:spPr bwMode="auto">
            <a:xfrm>
              <a:off x="2172" y="1727"/>
              <a:ext cx="1557" cy="553"/>
            </a:xfrm>
            <a:prstGeom prst="rect">
              <a:avLst/>
            </a:prstGeom>
            <a:solidFill>
              <a:srgbClr val="FFD34A"/>
            </a:solidFill>
            <a:ln w="31750">
              <a:solidFill>
                <a:srgbClr val="1A0004"/>
              </a:solidFill>
              <a:miter lim="800000"/>
              <a:headEnd/>
              <a:tailEnd/>
            </a:ln>
          </p:spPr>
          <p:txBody>
            <a:bodyPr/>
            <a:lstStyle/>
            <a:p>
              <a:endParaRPr lang="en-US"/>
            </a:p>
          </p:txBody>
        </p:sp>
        <p:sp>
          <p:nvSpPr>
            <p:cNvPr id="117803" name="AutoShape 52"/>
            <p:cNvSpPr>
              <a:spLocks noChangeArrowheads="1"/>
            </p:cNvSpPr>
            <p:nvPr/>
          </p:nvSpPr>
          <p:spPr bwMode="auto">
            <a:xfrm>
              <a:off x="2172" y="1490"/>
              <a:ext cx="901" cy="695"/>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17804" name="Rectangle 53"/>
            <p:cNvSpPr>
              <a:spLocks noChangeArrowheads="1"/>
            </p:cNvSpPr>
            <p:nvPr/>
          </p:nvSpPr>
          <p:spPr bwMode="auto">
            <a:xfrm>
              <a:off x="2172" y="1731"/>
              <a:ext cx="995" cy="458"/>
            </a:xfrm>
            <a:prstGeom prst="rect">
              <a:avLst/>
            </a:prstGeom>
            <a:solidFill>
              <a:srgbClr val="FFD34A"/>
            </a:solidFill>
            <a:ln w="31750">
              <a:solidFill>
                <a:srgbClr val="FFD34A"/>
              </a:solidFill>
              <a:miter lim="800000"/>
              <a:headEnd/>
              <a:tailEnd/>
            </a:ln>
          </p:spPr>
          <p:txBody>
            <a:bodyPr/>
            <a:lstStyle/>
            <a:p>
              <a:endParaRPr lang="en-US"/>
            </a:p>
          </p:txBody>
        </p:sp>
        <p:sp>
          <p:nvSpPr>
            <p:cNvPr id="117805" name="Rectangle 54"/>
            <p:cNvSpPr>
              <a:spLocks noChangeArrowheads="1"/>
            </p:cNvSpPr>
            <p:nvPr/>
          </p:nvSpPr>
          <p:spPr bwMode="auto">
            <a:xfrm>
              <a:off x="2192" y="1516"/>
              <a:ext cx="567"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යොෂුවා</a:t>
              </a:r>
              <a:endParaRPr lang="en-US"/>
            </a:p>
          </p:txBody>
        </p:sp>
        <p:sp>
          <p:nvSpPr>
            <p:cNvPr id="117806" name="Line 55"/>
            <p:cNvSpPr>
              <a:spLocks noChangeShapeType="1"/>
            </p:cNvSpPr>
            <p:nvPr/>
          </p:nvSpPr>
          <p:spPr bwMode="auto">
            <a:xfrm>
              <a:off x="2172" y="1680"/>
              <a:ext cx="2" cy="552"/>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7807" name="Rectangle 56"/>
            <p:cNvSpPr>
              <a:spLocks noChangeArrowheads="1"/>
            </p:cNvSpPr>
            <p:nvPr/>
          </p:nvSpPr>
          <p:spPr bwMode="auto">
            <a:xfrm>
              <a:off x="2325" y="1942"/>
              <a:ext cx="1556" cy="552"/>
            </a:xfrm>
            <a:prstGeom prst="rect">
              <a:avLst/>
            </a:prstGeom>
            <a:solidFill>
              <a:srgbClr val="FFD34A"/>
            </a:solidFill>
            <a:ln w="31750">
              <a:solidFill>
                <a:srgbClr val="1A0004"/>
              </a:solidFill>
              <a:miter lim="800000"/>
              <a:headEnd/>
              <a:tailEnd/>
            </a:ln>
          </p:spPr>
          <p:txBody>
            <a:bodyPr/>
            <a:lstStyle/>
            <a:p>
              <a:endParaRPr lang="en-US"/>
            </a:p>
          </p:txBody>
        </p:sp>
        <p:sp>
          <p:nvSpPr>
            <p:cNvPr id="117808" name="AutoShape 57"/>
            <p:cNvSpPr>
              <a:spLocks noChangeArrowheads="1"/>
            </p:cNvSpPr>
            <p:nvPr/>
          </p:nvSpPr>
          <p:spPr bwMode="auto">
            <a:xfrm>
              <a:off x="2325" y="1680"/>
              <a:ext cx="934" cy="694"/>
            </a:xfrm>
            <a:prstGeom prst="roundRect">
              <a:avLst>
                <a:gd name="adj" fmla="val 10745"/>
              </a:avLst>
            </a:prstGeom>
            <a:solidFill>
              <a:srgbClr val="FFD34A"/>
            </a:solidFill>
            <a:ln w="31750">
              <a:solidFill>
                <a:srgbClr val="1A0004"/>
              </a:solidFill>
              <a:round/>
              <a:headEnd/>
              <a:tailEnd/>
            </a:ln>
          </p:spPr>
          <p:txBody>
            <a:bodyPr/>
            <a:lstStyle/>
            <a:p>
              <a:endParaRPr lang="en-US"/>
            </a:p>
          </p:txBody>
        </p:sp>
        <p:sp>
          <p:nvSpPr>
            <p:cNvPr id="117809" name="Rectangle 58"/>
            <p:cNvSpPr>
              <a:spLocks noChangeArrowheads="1"/>
            </p:cNvSpPr>
            <p:nvPr/>
          </p:nvSpPr>
          <p:spPr bwMode="auto">
            <a:xfrm>
              <a:off x="2325" y="1942"/>
              <a:ext cx="1100" cy="457"/>
            </a:xfrm>
            <a:prstGeom prst="rect">
              <a:avLst/>
            </a:prstGeom>
            <a:solidFill>
              <a:srgbClr val="FFD34A"/>
            </a:solidFill>
            <a:ln w="31750">
              <a:solidFill>
                <a:srgbClr val="FFD34A"/>
              </a:solidFill>
              <a:miter lim="800000"/>
              <a:headEnd/>
              <a:tailEnd/>
            </a:ln>
          </p:spPr>
          <p:txBody>
            <a:bodyPr/>
            <a:lstStyle/>
            <a:p>
              <a:endParaRPr lang="en-US"/>
            </a:p>
          </p:txBody>
        </p:sp>
        <p:sp>
          <p:nvSpPr>
            <p:cNvPr id="117810" name="Rectangle 59"/>
            <p:cNvSpPr>
              <a:spLocks noChangeArrowheads="1"/>
            </p:cNvSpPr>
            <p:nvPr/>
          </p:nvSpPr>
          <p:spPr bwMode="auto">
            <a:xfrm>
              <a:off x="2289" y="1706"/>
              <a:ext cx="533"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අරාජික</a:t>
              </a:r>
              <a:endParaRPr lang="en-US"/>
            </a:p>
          </p:txBody>
        </p:sp>
        <p:sp>
          <p:nvSpPr>
            <p:cNvPr id="117811" name="Line 60"/>
            <p:cNvSpPr>
              <a:spLocks noChangeShapeType="1"/>
            </p:cNvSpPr>
            <p:nvPr/>
          </p:nvSpPr>
          <p:spPr bwMode="auto">
            <a:xfrm>
              <a:off x="2325" y="1895"/>
              <a:ext cx="1" cy="536"/>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7812" name="Rectangle 61"/>
            <p:cNvSpPr>
              <a:spLocks noChangeArrowheads="1"/>
            </p:cNvSpPr>
            <p:nvPr/>
          </p:nvSpPr>
          <p:spPr bwMode="auto">
            <a:xfrm>
              <a:off x="2484" y="2161"/>
              <a:ext cx="1556" cy="547"/>
            </a:xfrm>
            <a:prstGeom prst="rect">
              <a:avLst/>
            </a:prstGeom>
            <a:solidFill>
              <a:srgbClr val="FFD34A"/>
            </a:solidFill>
            <a:ln w="31750">
              <a:solidFill>
                <a:srgbClr val="1A0004"/>
              </a:solidFill>
              <a:miter lim="800000"/>
              <a:headEnd/>
              <a:tailEnd/>
            </a:ln>
          </p:spPr>
          <p:txBody>
            <a:bodyPr/>
            <a:lstStyle/>
            <a:p>
              <a:endParaRPr lang="en-US"/>
            </a:p>
          </p:txBody>
        </p:sp>
        <p:sp>
          <p:nvSpPr>
            <p:cNvPr id="117813" name="AutoShape 62"/>
            <p:cNvSpPr>
              <a:spLocks noChangeArrowheads="1"/>
            </p:cNvSpPr>
            <p:nvPr/>
          </p:nvSpPr>
          <p:spPr bwMode="auto">
            <a:xfrm>
              <a:off x="2484" y="1895"/>
              <a:ext cx="950" cy="694"/>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17814" name="Rectangle 63"/>
            <p:cNvSpPr>
              <a:spLocks noChangeArrowheads="1"/>
            </p:cNvSpPr>
            <p:nvPr/>
          </p:nvSpPr>
          <p:spPr bwMode="auto">
            <a:xfrm>
              <a:off x="2484" y="2166"/>
              <a:ext cx="1068" cy="442"/>
            </a:xfrm>
            <a:prstGeom prst="rect">
              <a:avLst/>
            </a:prstGeom>
            <a:solidFill>
              <a:srgbClr val="FFD34A"/>
            </a:solidFill>
            <a:ln w="31750">
              <a:solidFill>
                <a:srgbClr val="FFD34A"/>
              </a:solidFill>
              <a:miter lim="800000"/>
              <a:headEnd/>
              <a:tailEnd/>
            </a:ln>
          </p:spPr>
          <p:txBody>
            <a:bodyPr/>
            <a:lstStyle/>
            <a:p>
              <a:endParaRPr lang="en-US"/>
            </a:p>
          </p:txBody>
        </p:sp>
        <p:sp>
          <p:nvSpPr>
            <p:cNvPr id="117815" name="Rectangle 64"/>
            <p:cNvSpPr>
              <a:spLocks noChangeArrowheads="1"/>
            </p:cNvSpPr>
            <p:nvPr/>
          </p:nvSpPr>
          <p:spPr bwMode="auto">
            <a:xfrm>
              <a:off x="2485" y="1920"/>
              <a:ext cx="545"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රාජකීය</a:t>
              </a:r>
              <a:endParaRPr lang="en-US"/>
            </a:p>
          </p:txBody>
        </p:sp>
        <p:sp>
          <p:nvSpPr>
            <p:cNvPr id="117816" name="Line 65"/>
            <p:cNvSpPr>
              <a:spLocks noChangeShapeType="1"/>
            </p:cNvSpPr>
            <p:nvPr/>
          </p:nvSpPr>
          <p:spPr bwMode="auto">
            <a:xfrm>
              <a:off x="2484" y="2104"/>
              <a:ext cx="1" cy="55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7817" name="Rectangle 66"/>
            <p:cNvSpPr>
              <a:spLocks noChangeArrowheads="1"/>
            </p:cNvSpPr>
            <p:nvPr/>
          </p:nvSpPr>
          <p:spPr bwMode="auto">
            <a:xfrm>
              <a:off x="2655" y="2365"/>
              <a:ext cx="1556" cy="553"/>
            </a:xfrm>
            <a:prstGeom prst="rect">
              <a:avLst/>
            </a:prstGeom>
            <a:solidFill>
              <a:srgbClr val="FFD34A"/>
            </a:solidFill>
            <a:ln w="31750">
              <a:solidFill>
                <a:srgbClr val="1A0004"/>
              </a:solidFill>
              <a:miter lim="800000"/>
              <a:headEnd/>
              <a:tailEnd/>
            </a:ln>
          </p:spPr>
          <p:txBody>
            <a:bodyPr/>
            <a:lstStyle/>
            <a:p>
              <a:endParaRPr lang="en-US"/>
            </a:p>
          </p:txBody>
        </p:sp>
        <p:sp>
          <p:nvSpPr>
            <p:cNvPr id="117818" name="AutoShape 67"/>
            <p:cNvSpPr>
              <a:spLocks noChangeArrowheads="1"/>
            </p:cNvSpPr>
            <p:nvPr/>
          </p:nvSpPr>
          <p:spPr bwMode="auto">
            <a:xfrm>
              <a:off x="2655" y="2104"/>
              <a:ext cx="915" cy="709"/>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17819" name="Rectangle 68"/>
            <p:cNvSpPr>
              <a:spLocks noChangeArrowheads="1"/>
            </p:cNvSpPr>
            <p:nvPr/>
          </p:nvSpPr>
          <p:spPr bwMode="auto">
            <a:xfrm>
              <a:off x="2655" y="2365"/>
              <a:ext cx="1113" cy="458"/>
            </a:xfrm>
            <a:prstGeom prst="rect">
              <a:avLst/>
            </a:prstGeom>
            <a:solidFill>
              <a:srgbClr val="FFD34A"/>
            </a:solidFill>
            <a:ln w="31750">
              <a:solidFill>
                <a:srgbClr val="FFD34A"/>
              </a:solidFill>
              <a:miter lim="800000"/>
              <a:headEnd/>
              <a:tailEnd/>
            </a:ln>
          </p:spPr>
          <p:txBody>
            <a:bodyPr/>
            <a:lstStyle/>
            <a:p>
              <a:endParaRPr lang="en-US"/>
            </a:p>
          </p:txBody>
        </p:sp>
        <p:sp>
          <p:nvSpPr>
            <p:cNvPr id="117820" name="Rectangle 69"/>
            <p:cNvSpPr>
              <a:spLocks noChangeArrowheads="1"/>
            </p:cNvSpPr>
            <p:nvPr/>
          </p:nvSpPr>
          <p:spPr bwMode="auto">
            <a:xfrm>
              <a:off x="2595" y="2125"/>
              <a:ext cx="967"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algn="ctr"/>
              <a:r>
                <a:rPr lang="en-US" sz="1800" b="1">
                  <a:solidFill>
                    <a:srgbClr val="790015"/>
                  </a:solidFill>
                  <a:latin typeface="Helvetica" charset="0"/>
                </a:rPr>
                <a:t>   විප්‍රවාස</a:t>
              </a:r>
              <a:endParaRPr lang="en-US"/>
            </a:p>
          </p:txBody>
        </p:sp>
        <p:sp>
          <p:nvSpPr>
            <p:cNvPr id="117821" name="Line 70"/>
            <p:cNvSpPr>
              <a:spLocks noChangeShapeType="1"/>
            </p:cNvSpPr>
            <p:nvPr/>
          </p:nvSpPr>
          <p:spPr bwMode="auto">
            <a:xfrm>
              <a:off x="2655" y="2318"/>
              <a:ext cx="1" cy="536"/>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7822" name="Line 71"/>
            <p:cNvSpPr>
              <a:spLocks noChangeShapeType="1"/>
            </p:cNvSpPr>
            <p:nvPr/>
          </p:nvSpPr>
          <p:spPr bwMode="auto">
            <a:xfrm>
              <a:off x="3555" y="2365"/>
              <a:ext cx="488" cy="2"/>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7823" name="Rectangle 72"/>
            <p:cNvSpPr>
              <a:spLocks noChangeArrowheads="1"/>
            </p:cNvSpPr>
            <p:nvPr/>
          </p:nvSpPr>
          <p:spPr bwMode="auto">
            <a:xfrm>
              <a:off x="2851" y="2571"/>
              <a:ext cx="1555" cy="537"/>
            </a:xfrm>
            <a:prstGeom prst="rect">
              <a:avLst/>
            </a:prstGeom>
            <a:solidFill>
              <a:srgbClr val="FFD34A"/>
            </a:solidFill>
            <a:ln w="31750">
              <a:solidFill>
                <a:srgbClr val="1A0004"/>
              </a:solidFill>
              <a:miter lim="800000"/>
              <a:headEnd/>
              <a:tailEnd/>
            </a:ln>
          </p:spPr>
          <p:txBody>
            <a:bodyPr/>
            <a:lstStyle/>
            <a:p>
              <a:endParaRPr lang="en-US"/>
            </a:p>
          </p:txBody>
        </p:sp>
        <p:sp>
          <p:nvSpPr>
            <p:cNvPr id="117824" name="AutoShape 73"/>
            <p:cNvSpPr>
              <a:spLocks noChangeArrowheads="1"/>
            </p:cNvSpPr>
            <p:nvPr/>
          </p:nvSpPr>
          <p:spPr bwMode="auto">
            <a:xfrm>
              <a:off x="2851" y="2318"/>
              <a:ext cx="899" cy="695"/>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17825" name="Rectangle 74"/>
            <p:cNvSpPr>
              <a:spLocks noChangeArrowheads="1"/>
            </p:cNvSpPr>
            <p:nvPr/>
          </p:nvSpPr>
          <p:spPr bwMode="auto">
            <a:xfrm>
              <a:off x="2851" y="2575"/>
              <a:ext cx="1098" cy="442"/>
            </a:xfrm>
            <a:prstGeom prst="rect">
              <a:avLst/>
            </a:prstGeom>
            <a:solidFill>
              <a:srgbClr val="FFD34A"/>
            </a:solidFill>
            <a:ln w="31750">
              <a:solidFill>
                <a:srgbClr val="FFD34A"/>
              </a:solidFill>
              <a:miter lim="800000"/>
              <a:headEnd/>
              <a:tailEnd/>
            </a:ln>
          </p:spPr>
          <p:txBody>
            <a:bodyPr/>
            <a:lstStyle/>
            <a:p>
              <a:endParaRPr lang="en-US"/>
            </a:p>
          </p:txBody>
        </p:sp>
        <p:sp>
          <p:nvSpPr>
            <p:cNvPr id="117826" name="Rectangle 75"/>
            <p:cNvSpPr>
              <a:spLocks noChangeArrowheads="1"/>
            </p:cNvSpPr>
            <p:nvPr/>
          </p:nvSpPr>
          <p:spPr bwMode="auto">
            <a:xfrm>
              <a:off x="2856" y="2344"/>
              <a:ext cx="429"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නිහඬ</a:t>
              </a:r>
              <a:endParaRPr lang="en-US"/>
            </a:p>
          </p:txBody>
        </p:sp>
        <p:sp>
          <p:nvSpPr>
            <p:cNvPr id="117827" name="Line 76"/>
            <p:cNvSpPr>
              <a:spLocks noChangeShapeType="1"/>
            </p:cNvSpPr>
            <p:nvPr/>
          </p:nvSpPr>
          <p:spPr bwMode="auto">
            <a:xfrm>
              <a:off x="2851" y="2524"/>
              <a:ext cx="1" cy="536"/>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7828" name="Line 77"/>
            <p:cNvSpPr>
              <a:spLocks noChangeShapeType="1"/>
            </p:cNvSpPr>
            <p:nvPr/>
          </p:nvSpPr>
          <p:spPr bwMode="auto">
            <a:xfrm>
              <a:off x="3750" y="2571"/>
              <a:ext cx="48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7829" name="Rectangle 78"/>
            <p:cNvSpPr>
              <a:spLocks noChangeArrowheads="1"/>
            </p:cNvSpPr>
            <p:nvPr/>
          </p:nvSpPr>
          <p:spPr bwMode="auto">
            <a:xfrm>
              <a:off x="3048" y="2817"/>
              <a:ext cx="1556" cy="543"/>
            </a:xfrm>
            <a:prstGeom prst="rect">
              <a:avLst/>
            </a:prstGeom>
            <a:solidFill>
              <a:srgbClr val="FFD34A"/>
            </a:solidFill>
            <a:ln w="31750">
              <a:solidFill>
                <a:srgbClr val="1A0004"/>
              </a:solidFill>
              <a:miter lim="800000"/>
              <a:headEnd/>
              <a:tailEnd/>
            </a:ln>
          </p:spPr>
          <p:txBody>
            <a:bodyPr/>
            <a:lstStyle/>
            <a:p>
              <a:endParaRPr lang="en-US"/>
            </a:p>
          </p:txBody>
        </p:sp>
        <p:sp>
          <p:nvSpPr>
            <p:cNvPr id="117830" name="AutoShape 79"/>
            <p:cNvSpPr>
              <a:spLocks noChangeArrowheads="1"/>
            </p:cNvSpPr>
            <p:nvPr/>
          </p:nvSpPr>
          <p:spPr bwMode="auto">
            <a:xfrm>
              <a:off x="3048" y="2524"/>
              <a:ext cx="901" cy="694"/>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17831" name="Rectangle 80"/>
            <p:cNvSpPr>
              <a:spLocks noChangeArrowheads="1"/>
            </p:cNvSpPr>
            <p:nvPr/>
          </p:nvSpPr>
          <p:spPr bwMode="auto">
            <a:xfrm>
              <a:off x="3048" y="2840"/>
              <a:ext cx="986" cy="444"/>
            </a:xfrm>
            <a:prstGeom prst="rect">
              <a:avLst/>
            </a:prstGeom>
            <a:solidFill>
              <a:srgbClr val="FFD34A"/>
            </a:solidFill>
            <a:ln w="31750">
              <a:solidFill>
                <a:srgbClr val="FFD34A"/>
              </a:solidFill>
              <a:miter lim="800000"/>
              <a:headEnd/>
              <a:tailEnd/>
            </a:ln>
          </p:spPr>
          <p:txBody>
            <a:bodyPr/>
            <a:lstStyle/>
            <a:p>
              <a:endParaRPr lang="en-US"/>
            </a:p>
          </p:txBody>
        </p:sp>
        <p:grpSp>
          <p:nvGrpSpPr>
            <p:cNvPr id="117832" name="Group 81"/>
            <p:cNvGrpSpPr>
              <a:grpSpLocks/>
            </p:cNvGrpSpPr>
            <p:nvPr/>
          </p:nvGrpSpPr>
          <p:grpSpPr bwMode="auto">
            <a:xfrm>
              <a:off x="3119" y="2564"/>
              <a:ext cx="605" cy="282"/>
              <a:chOff x="3044" y="3101"/>
              <a:chExt cx="530" cy="240"/>
            </a:xfrm>
          </p:grpSpPr>
          <p:sp>
            <p:nvSpPr>
              <p:cNvPr id="117835" name="Rectangle 82"/>
              <p:cNvSpPr>
                <a:spLocks noChangeArrowheads="1"/>
              </p:cNvSpPr>
              <p:nvPr/>
            </p:nvSpPr>
            <p:spPr bwMode="auto">
              <a:xfrm>
                <a:off x="3073" y="3112"/>
                <a:ext cx="164" cy="2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b="1">
                    <a:solidFill>
                      <a:schemeClr val="accent1"/>
                    </a:solidFill>
                    <a:latin typeface="Helvetica" charset="0"/>
                  </a:rPr>
                  <a:t>   </a:t>
                </a:r>
                <a:endParaRPr lang="en-US"/>
              </a:p>
            </p:txBody>
          </p:sp>
          <p:sp>
            <p:nvSpPr>
              <p:cNvPr id="117836" name="Rectangle 83"/>
              <p:cNvSpPr>
                <a:spLocks noChangeArrowheads="1"/>
              </p:cNvSpPr>
              <p:nvPr/>
            </p:nvSpPr>
            <p:spPr bwMode="auto">
              <a:xfrm>
                <a:off x="3044" y="3101"/>
                <a:ext cx="530" cy="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2900" b="1">
                    <a:solidFill>
                      <a:schemeClr val="accent1"/>
                    </a:solidFill>
                    <a:latin typeface="Helvetica" charset="0"/>
                  </a:rPr>
                  <a:t>යේසුස්</a:t>
                </a:r>
                <a:endParaRPr lang="en-US"/>
              </a:p>
            </p:txBody>
          </p:sp>
        </p:grpSp>
        <p:sp>
          <p:nvSpPr>
            <p:cNvPr id="117833" name="Line 84"/>
            <p:cNvSpPr>
              <a:spLocks noChangeShapeType="1"/>
            </p:cNvSpPr>
            <p:nvPr/>
          </p:nvSpPr>
          <p:spPr bwMode="auto">
            <a:xfrm>
              <a:off x="3048" y="2761"/>
              <a:ext cx="1" cy="536"/>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7834" name="Line 85"/>
            <p:cNvSpPr>
              <a:spLocks noChangeShapeType="1"/>
            </p:cNvSpPr>
            <p:nvPr/>
          </p:nvSpPr>
          <p:spPr bwMode="auto">
            <a:xfrm>
              <a:off x="2005" y="1490"/>
              <a:ext cx="1" cy="536"/>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470019" name="AutoShape 3"/>
          <p:cNvSpPr>
            <a:spLocks noChangeArrowheads="1"/>
          </p:cNvSpPr>
          <p:nvPr/>
        </p:nvSpPr>
        <p:spPr bwMode="auto">
          <a:xfrm rot="-1440000">
            <a:off x="2954338" y="3594100"/>
            <a:ext cx="1517650" cy="660400"/>
          </a:xfrm>
          <a:prstGeom prst="rightArrow">
            <a:avLst>
              <a:gd name="adj1" fmla="val 75000"/>
              <a:gd name="adj2" fmla="val 114914"/>
            </a:avLst>
          </a:prstGeom>
          <a:gradFill rotWithShape="0">
            <a:gsLst>
              <a:gs pos="0">
                <a:srgbClr val="004C00"/>
              </a:gs>
              <a:gs pos="50000">
                <a:srgbClr val="00FF00"/>
              </a:gs>
              <a:gs pos="100000">
                <a:srgbClr val="004C00"/>
              </a:gs>
            </a:gsLst>
            <a:lin ang="5400000" scaled="1"/>
          </a:gradFill>
          <a:ln w="50800">
            <a:solidFill>
              <a:schemeClr val="bg2"/>
            </a:solidFill>
            <a:miter lim="800000"/>
            <a:headEnd/>
            <a:tailEnd/>
          </a:ln>
        </p:spPr>
        <p:txBody>
          <a:bodyPr wrap="none" anchor="ctr"/>
          <a:lstStyle/>
          <a:p>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470019"/>
                                        </p:tgtEl>
                                        <p:attrNameLst>
                                          <p:attrName>style.visibility</p:attrName>
                                        </p:attrNameLst>
                                      </p:cBhvr>
                                      <p:to>
                                        <p:strVal val="visible"/>
                                      </p:to>
                                    </p:set>
                                    <p:anim calcmode="lin" valueType="num">
                                      <p:cBhvr additive="base">
                                        <p:cTn id="7" dur="500" fill="hold"/>
                                        <p:tgtEl>
                                          <p:spTgt spid="470019"/>
                                        </p:tgtEl>
                                        <p:attrNameLst>
                                          <p:attrName>ppt_x</p:attrName>
                                        </p:attrNameLst>
                                      </p:cBhvr>
                                      <p:tavLst>
                                        <p:tav tm="0">
                                          <p:val>
                                            <p:strVal val="0-#ppt_w/2"/>
                                          </p:val>
                                        </p:tav>
                                        <p:tav tm="100000">
                                          <p:val>
                                            <p:strVal val="#ppt_x"/>
                                          </p:val>
                                        </p:tav>
                                      </p:tavLst>
                                    </p:anim>
                                    <p:anim calcmode="lin" valueType="num">
                                      <p:cBhvr additive="base">
                                        <p:cTn id="8" dur="500" fill="hold"/>
                                        <p:tgtEl>
                                          <p:spTgt spid="4700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001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Line 2"/>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119810" name="Rectangle 3"/>
          <p:cNvSpPr>
            <a:spLocks noChangeArrowheads="1"/>
          </p:cNvSpPr>
          <p:nvPr/>
        </p:nvSpPr>
        <p:spPr bwMode="auto">
          <a:xfrm>
            <a:off x="698500" y="850900"/>
            <a:ext cx="7823200" cy="5097463"/>
          </a:xfrm>
          <a:prstGeom prst="rect">
            <a:avLst/>
          </a:prstGeom>
          <a:solidFill>
            <a:schemeClr val="accent2"/>
          </a:solidFill>
          <a:ln w="76200">
            <a:solidFill>
              <a:schemeClr val="accent1"/>
            </a:solidFill>
            <a:miter lim="800000"/>
            <a:headEnd/>
            <a:tailEnd/>
          </a:ln>
        </p:spPr>
        <p:txBody>
          <a:bodyPr wrap="none" anchor="ctr"/>
          <a:lstStyle/>
          <a:p>
            <a:endParaRPr lang="en-US"/>
          </a:p>
        </p:txBody>
      </p:sp>
      <p:sp>
        <p:nvSpPr>
          <p:cNvPr id="468996" name="Rectangle 4"/>
          <p:cNvSpPr>
            <a:spLocks noChangeArrowheads="1"/>
          </p:cNvSpPr>
          <p:nvPr/>
        </p:nvSpPr>
        <p:spPr bwMode="auto">
          <a:xfrm>
            <a:off x="738188" y="900113"/>
            <a:ext cx="7921625" cy="56292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3600" b="1" dirty="0" err="1">
                <a:solidFill>
                  <a:srgbClr val="FAFD00"/>
                </a:solidFill>
                <a:latin typeface="Times" charset="0"/>
                <a:cs typeface="MS PGothic" charset="0"/>
              </a:rPr>
              <a:t>ආසන්න</a:t>
            </a:r>
            <a:r>
              <a:rPr lang="en-US" sz="3600" b="1" dirty="0">
                <a:solidFill>
                  <a:srgbClr val="FAFD00"/>
                </a:solidFill>
                <a:latin typeface="Times" charset="0"/>
                <a:cs typeface="MS PGothic" charset="0"/>
              </a:rPr>
              <a:t> </a:t>
            </a:r>
            <a:r>
              <a:rPr lang="en-US" sz="3600" b="1" dirty="0" err="1">
                <a:solidFill>
                  <a:srgbClr val="FAFD00"/>
                </a:solidFill>
                <a:latin typeface="Times" charset="0"/>
                <a:cs typeface="MS PGothic" charset="0"/>
              </a:rPr>
              <a:t>දින</a:t>
            </a:r>
            <a:r>
              <a:rPr lang="en-US" sz="3600" b="1" dirty="0">
                <a:solidFill>
                  <a:srgbClr val="FAFD00"/>
                </a:solidFill>
                <a:latin typeface="Times" charset="0"/>
                <a:cs typeface="MS PGothic" charset="0"/>
              </a:rPr>
              <a:t> </a:t>
            </a:r>
            <a:r>
              <a:rPr lang="en-US" sz="3600" b="1" dirty="0" err="1">
                <a:solidFill>
                  <a:srgbClr val="FAFD00"/>
                </a:solidFill>
                <a:latin typeface="Times" charset="0"/>
                <a:cs typeface="MS PGothic" charset="0"/>
              </a:rPr>
              <a:t>වකවානු</a:t>
            </a:r>
            <a:r>
              <a:rPr lang="en-US" sz="3600" b="1" dirty="0">
                <a:solidFill>
                  <a:srgbClr val="FAFD00"/>
                </a:solidFill>
                <a:latin typeface="Times" charset="0"/>
                <a:cs typeface="MS PGothic" charset="0"/>
              </a:rPr>
              <a:t>:</a:t>
            </a:r>
            <a:endParaRPr lang="en-AU" sz="3600" b="1" dirty="0">
              <a:solidFill>
                <a:srgbClr val="FAFD00"/>
              </a:solidFill>
              <a:latin typeface="Times" charset="0"/>
              <a:cs typeface="MS PGothic" charset="0"/>
            </a:endParaRPr>
          </a:p>
          <a:p>
            <a:pPr algn="ctr">
              <a:defRPr/>
            </a:pPr>
            <a:endParaRPr lang="en-US" sz="3600" b="1" dirty="0">
              <a:solidFill>
                <a:srgbClr val="FAFD00"/>
              </a:solidFill>
              <a:latin typeface="Times" charset="0"/>
              <a:cs typeface="MS PGothic" charset="0"/>
            </a:endParaRPr>
          </a:p>
          <a:p>
            <a:pPr>
              <a:defRPr/>
            </a:pPr>
            <a:r>
              <a:rPr lang="en-US" sz="3600" b="1" dirty="0" err="1">
                <a:solidFill>
                  <a:srgbClr val="FAFD00"/>
                </a:solidFill>
                <a:latin typeface="Times" charset="0"/>
                <a:cs typeface="MS PGothic" charset="0"/>
              </a:rPr>
              <a:t>ආබ්‍රහම්</a:t>
            </a:r>
            <a:r>
              <a:rPr lang="en-US" sz="3600" b="1" dirty="0">
                <a:solidFill>
                  <a:srgbClr val="FAFD00"/>
                </a:solidFill>
                <a:latin typeface="Times" charset="0"/>
                <a:cs typeface="MS PGothic" charset="0"/>
              </a:rPr>
              <a:t> - </a:t>
            </a:r>
            <a:r>
              <a:rPr lang="en-US" sz="3600" b="1" dirty="0" err="1">
                <a:solidFill>
                  <a:srgbClr val="FAFD00"/>
                </a:solidFill>
                <a:latin typeface="Times" charset="0"/>
                <a:cs typeface="MS PGothic" charset="0"/>
              </a:rPr>
              <a:t>යෝසෙප්</a:t>
            </a:r>
            <a:r>
              <a:rPr lang="en-US" sz="3600" b="1" dirty="0">
                <a:solidFill>
                  <a:srgbClr val="FAFD00"/>
                </a:solidFill>
                <a:latin typeface="Times" charset="0"/>
                <a:cs typeface="MS PGothic" charset="0"/>
              </a:rPr>
              <a:t> </a:t>
            </a:r>
            <a:r>
              <a:rPr lang="en-AU" sz="3600" b="1" dirty="0">
                <a:solidFill>
                  <a:srgbClr val="FAFD00"/>
                </a:solidFill>
                <a:latin typeface="Times" charset="0"/>
                <a:cs typeface="MS PGothic" charset="0"/>
              </a:rPr>
              <a:t>			 </a:t>
            </a:r>
            <a:r>
              <a:rPr lang="en-US" sz="3600" b="1" dirty="0" err="1">
                <a:solidFill>
                  <a:srgbClr val="FAFD00"/>
                </a:solidFill>
                <a:latin typeface="Times" charset="0"/>
                <a:cs typeface="MS PGothic" charset="0"/>
              </a:rPr>
              <a:t>ක්‍රි.පූ</a:t>
            </a:r>
            <a:r>
              <a:rPr lang="en-US" sz="3600" b="1" dirty="0">
                <a:solidFill>
                  <a:srgbClr val="FAFD00"/>
                </a:solidFill>
                <a:latin typeface="Times" charset="0"/>
                <a:cs typeface="MS PGothic" charset="0"/>
              </a:rPr>
              <a:t> 2000</a:t>
            </a:r>
            <a:endParaRPr lang="en-AU" sz="3600" b="1" dirty="0">
              <a:solidFill>
                <a:srgbClr val="FAFD00"/>
              </a:solidFill>
              <a:latin typeface="Times" charset="0"/>
              <a:cs typeface="MS PGothic" charset="0"/>
            </a:endParaRPr>
          </a:p>
          <a:p>
            <a:pPr>
              <a:defRPr/>
            </a:pPr>
            <a:endParaRPr lang="en-US" sz="3600" b="1" dirty="0">
              <a:solidFill>
                <a:srgbClr val="FAFD00"/>
              </a:solidFill>
              <a:latin typeface="Times" charset="0"/>
              <a:cs typeface="MS PGothic" charset="0"/>
            </a:endParaRPr>
          </a:p>
          <a:p>
            <a:pPr>
              <a:defRPr/>
            </a:pPr>
            <a:r>
              <a:rPr lang="en-US" sz="3600" b="1" dirty="0" err="1">
                <a:solidFill>
                  <a:srgbClr val="FAFD00"/>
                </a:solidFill>
                <a:latin typeface="Times" charset="0"/>
                <a:cs typeface="MS PGothic" charset="0"/>
              </a:rPr>
              <a:t>මෝසෙස්</a:t>
            </a:r>
            <a:r>
              <a:rPr lang="en-US" sz="3600" b="1" dirty="0">
                <a:solidFill>
                  <a:srgbClr val="FAFD00"/>
                </a:solidFill>
                <a:latin typeface="Times" charset="0"/>
                <a:cs typeface="MS PGothic" charset="0"/>
              </a:rPr>
              <a:t> - </a:t>
            </a:r>
            <a:r>
              <a:rPr lang="en-US" sz="3600" b="1" dirty="0" err="1">
                <a:solidFill>
                  <a:srgbClr val="FAFD00"/>
                </a:solidFill>
                <a:latin typeface="Times" charset="0"/>
                <a:cs typeface="MS PGothic" charset="0"/>
              </a:rPr>
              <a:t>යොෂුවා</a:t>
            </a:r>
            <a:r>
              <a:rPr lang="en-AU" sz="3600" b="1" dirty="0">
                <a:solidFill>
                  <a:srgbClr val="FAFD00"/>
                </a:solidFill>
                <a:latin typeface="Times" charset="0"/>
                <a:cs typeface="MS PGothic" charset="0"/>
              </a:rPr>
              <a:t>			</a:t>
            </a:r>
            <a:r>
              <a:rPr lang="en-US" sz="3600" b="1" dirty="0">
                <a:solidFill>
                  <a:srgbClr val="FAFD00"/>
                </a:solidFill>
                <a:latin typeface="Times" charset="0"/>
                <a:cs typeface="MS PGothic" charset="0"/>
              </a:rPr>
              <a:t> </a:t>
            </a:r>
            <a:r>
              <a:rPr lang="en-US" sz="3600" b="1" dirty="0" err="1">
                <a:solidFill>
                  <a:srgbClr val="FAFD00"/>
                </a:solidFill>
                <a:latin typeface="Times" charset="0"/>
                <a:cs typeface="MS PGothic" charset="0"/>
              </a:rPr>
              <a:t>ක්‍රි.පූ</a:t>
            </a:r>
            <a:r>
              <a:rPr lang="en-US" sz="3600" b="1" dirty="0">
                <a:solidFill>
                  <a:srgbClr val="FAFD00"/>
                </a:solidFill>
                <a:latin typeface="Times" charset="0"/>
                <a:cs typeface="MS PGothic" charset="0"/>
              </a:rPr>
              <a:t> 1500</a:t>
            </a:r>
            <a:endParaRPr lang="en-AU" sz="3600" b="1" dirty="0">
              <a:solidFill>
                <a:srgbClr val="FAFD00"/>
              </a:solidFill>
              <a:latin typeface="Times" charset="0"/>
              <a:cs typeface="MS PGothic" charset="0"/>
            </a:endParaRPr>
          </a:p>
          <a:p>
            <a:pPr>
              <a:defRPr/>
            </a:pPr>
            <a:endParaRPr lang="en-US" sz="3600" b="1" dirty="0">
              <a:solidFill>
                <a:srgbClr val="FAFD00"/>
              </a:solidFill>
              <a:latin typeface="Times" charset="0"/>
              <a:cs typeface="MS PGothic" charset="0"/>
            </a:endParaRPr>
          </a:p>
          <a:p>
            <a:pPr>
              <a:defRPr/>
            </a:pPr>
            <a:r>
              <a:rPr lang="en-US" sz="3600" b="1" dirty="0" err="1">
                <a:solidFill>
                  <a:srgbClr val="FAFD00"/>
                </a:solidFill>
                <a:latin typeface="Times" charset="0"/>
                <a:cs typeface="MS PGothic" charset="0"/>
              </a:rPr>
              <a:t>අරාජික</a:t>
            </a:r>
            <a:r>
              <a:rPr lang="en-US" sz="3600" b="1" dirty="0">
                <a:solidFill>
                  <a:srgbClr val="FAFD00"/>
                </a:solidFill>
                <a:latin typeface="Times" charset="0"/>
                <a:cs typeface="MS PGothic" charset="0"/>
              </a:rPr>
              <a:t> - </a:t>
            </a:r>
            <a:r>
              <a:rPr lang="en-US" sz="3600" b="1" dirty="0" err="1">
                <a:solidFill>
                  <a:srgbClr val="FAFD00"/>
                </a:solidFill>
                <a:latin typeface="Times" charset="0"/>
                <a:cs typeface="MS PGothic" charset="0"/>
              </a:rPr>
              <a:t>රාජකීය</a:t>
            </a:r>
            <a:r>
              <a:rPr lang="en-AU" sz="3600" b="1" dirty="0">
                <a:solidFill>
                  <a:srgbClr val="FAFD00"/>
                </a:solidFill>
                <a:latin typeface="Times" charset="0"/>
                <a:cs typeface="MS PGothic" charset="0"/>
              </a:rPr>
              <a:t>			 </a:t>
            </a:r>
            <a:r>
              <a:rPr lang="en-US" sz="3600" b="1" dirty="0" err="1">
                <a:solidFill>
                  <a:srgbClr val="FAFD00"/>
                </a:solidFill>
                <a:latin typeface="Times" charset="0"/>
                <a:cs typeface="MS PGothic" charset="0"/>
              </a:rPr>
              <a:t>ක්‍රි.පූ</a:t>
            </a:r>
            <a:r>
              <a:rPr lang="en-US" sz="3600" b="1" dirty="0">
                <a:solidFill>
                  <a:srgbClr val="FAFD00"/>
                </a:solidFill>
                <a:latin typeface="Times" charset="0"/>
                <a:cs typeface="MS PGothic" charset="0"/>
              </a:rPr>
              <a:t> 1000</a:t>
            </a:r>
          </a:p>
          <a:p>
            <a:pPr>
              <a:defRPr/>
            </a:pPr>
            <a:endParaRPr lang="en-US" sz="3600" b="1" dirty="0">
              <a:solidFill>
                <a:schemeClr val="hlink"/>
              </a:solidFill>
              <a:latin typeface="Times" charset="0"/>
              <a:cs typeface="MS PGothic" charset="0"/>
            </a:endParaRPr>
          </a:p>
          <a:p>
            <a:pPr>
              <a:defRPr/>
            </a:pPr>
            <a:r>
              <a:rPr lang="en-US" sz="3600" b="1" dirty="0" err="1">
                <a:solidFill>
                  <a:schemeClr val="hlink"/>
                </a:solidFill>
                <a:latin typeface="Times" charset="0"/>
                <a:cs typeface="MS PGothic" charset="0"/>
              </a:rPr>
              <a:t>විප්‍රවාස</a:t>
            </a:r>
            <a:r>
              <a:rPr lang="en-US" sz="3600" b="1" dirty="0">
                <a:solidFill>
                  <a:schemeClr val="hlink"/>
                </a:solidFill>
                <a:latin typeface="Times" charset="0"/>
                <a:cs typeface="MS PGothic" charset="0"/>
              </a:rPr>
              <a:t> - </a:t>
            </a:r>
            <a:r>
              <a:rPr lang="en-US" sz="3600" b="1" dirty="0" err="1">
                <a:solidFill>
                  <a:schemeClr val="hlink"/>
                </a:solidFill>
                <a:latin typeface="Times" charset="0"/>
                <a:cs typeface="MS PGothic" charset="0"/>
              </a:rPr>
              <a:t>නිහඬ</a:t>
            </a:r>
            <a:r>
              <a:rPr lang="en-US" sz="3600" b="1" dirty="0">
                <a:solidFill>
                  <a:schemeClr val="hlink"/>
                </a:solidFill>
                <a:latin typeface="Times" charset="0"/>
                <a:cs typeface="MS PGothic" charset="0"/>
              </a:rPr>
              <a:t> </a:t>
            </a:r>
            <a:r>
              <a:rPr lang="en-AU" sz="3600" b="1" dirty="0">
                <a:solidFill>
                  <a:schemeClr val="hlink"/>
                </a:solidFill>
                <a:latin typeface="Times" charset="0"/>
                <a:cs typeface="MS PGothic" charset="0"/>
              </a:rPr>
              <a:t>			</a:t>
            </a:r>
            <a:r>
              <a:rPr lang="en-US" sz="3600" b="1" dirty="0" err="1">
                <a:solidFill>
                  <a:schemeClr val="hlink"/>
                </a:solidFill>
                <a:latin typeface="Times" charset="0"/>
                <a:cs typeface="MS PGothic" charset="0"/>
              </a:rPr>
              <a:t>ක්‍රි.පූ</a:t>
            </a:r>
            <a:r>
              <a:rPr lang="en-US" sz="3600" b="1" dirty="0">
                <a:solidFill>
                  <a:schemeClr val="hlink"/>
                </a:solidFill>
                <a:latin typeface="Times" charset="0"/>
                <a:cs typeface="MS PGothic" charset="0"/>
              </a:rPr>
              <a:t> 500</a:t>
            </a:r>
            <a:endParaRPr lang="en-US" sz="3600" b="1" dirty="0">
              <a:solidFill>
                <a:srgbClr val="FAFD00"/>
              </a:solidFill>
              <a:latin typeface="Times" charset="0"/>
              <a:cs typeface="MS PGothic" charset="0"/>
            </a:endParaRPr>
          </a:p>
          <a:p>
            <a:pPr algn="ctr">
              <a:defRPr/>
            </a:pPr>
            <a:endParaRPr lang="en-US" sz="3600" b="1" dirty="0">
              <a:solidFill>
                <a:srgbClr val="FAFD00"/>
              </a:solidFill>
              <a:latin typeface="Times" charset="0"/>
              <a:cs typeface="MS PGothic" charset="0"/>
            </a:endParaRPr>
          </a:p>
        </p:txBody>
      </p:sp>
      <p:sp>
        <p:nvSpPr>
          <p:cNvPr id="119812" name="Rectangle 5"/>
          <p:cNvSpPr>
            <a:spLocks noChangeArrowheads="1"/>
          </p:cNvSpPr>
          <p:nvPr/>
        </p:nvSpPr>
        <p:spPr bwMode="auto">
          <a:xfrm>
            <a:off x="1490663" y="1074738"/>
            <a:ext cx="711200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68998" name="Oval 6"/>
          <p:cNvSpPr>
            <a:spLocks noChangeArrowheads="1"/>
          </p:cNvSpPr>
          <p:nvPr/>
        </p:nvSpPr>
        <p:spPr bwMode="auto">
          <a:xfrm>
            <a:off x="342900" y="5168900"/>
            <a:ext cx="8458200" cy="881063"/>
          </a:xfrm>
          <a:prstGeom prst="ellipse">
            <a:avLst/>
          </a:prstGeom>
          <a:noFill/>
          <a:ln w="57150">
            <a:solidFill>
              <a:srgbClr val="EEFF4B"/>
            </a:solidFill>
            <a:round/>
            <a:headEnd/>
            <a:tailEnd/>
          </a:ln>
          <a:effectLst>
            <a:outerShdw blurRad="63500" dist="109250" dir="2132261" algn="ctr" rotWithShape="0">
              <a:schemeClr val="bg2">
                <a:alpha val="74998"/>
              </a:schemeClr>
            </a:outerShdw>
          </a:effectLst>
        </p:spPr>
        <p:txBody>
          <a:bodyPr wrap="none" anchor="ctr"/>
          <a:lstStyle/>
          <a:p>
            <a:pPr>
              <a:defRPr/>
            </a:pPr>
            <a:endParaRPr lang="en-US">
              <a:cs typeface="MS PGothic" charset="0"/>
            </a:endParaRPr>
          </a:p>
        </p:txBody>
      </p:sp>
      <p:sp>
        <p:nvSpPr>
          <p:cNvPr id="468999" name="Rectangle 7"/>
          <p:cNvSpPr>
            <a:spLocks noChangeArrowheads="1"/>
          </p:cNvSpPr>
          <p:nvPr/>
        </p:nvSpPr>
        <p:spPr bwMode="auto">
          <a:xfrm>
            <a:off x="77343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charset="0"/>
              <a:cs typeface="MS PGothic" charset="0"/>
            </a:endParaRPr>
          </a:p>
        </p:txBody>
      </p:sp>
      <p:sp>
        <p:nvSpPr>
          <p:cNvPr id="119815" name="Text Box 9"/>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69003" name="Rectangle 11"/>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56</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 fill="hold" grpId="0" nodeType="withEffect">
                                  <p:stCondLst>
                                    <p:cond delay="0"/>
                                  </p:stCondLst>
                                  <p:childTnLst>
                                    <p:set>
                                      <p:cBhvr>
                                        <p:cTn id="6" dur="1" fill="hold">
                                          <p:stCondLst>
                                            <p:cond delay="0"/>
                                          </p:stCondLst>
                                        </p:cTn>
                                        <p:tgtEl>
                                          <p:spTgt spid="468996"/>
                                        </p:tgtEl>
                                        <p:attrNameLst>
                                          <p:attrName>style.visibility</p:attrName>
                                        </p:attrNameLst>
                                      </p:cBhvr>
                                      <p:to>
                                        <p:strVal val="visible"/>
                                      </p:to>
                                    </p:set>
                                    <p:anim calcmode="lin" valueType="num">
                                      <p:cBhvr>
                                        <p:cTn id="7" dur="500" fill="hold"/>
                                        <p:tgtEl>
                                          <p:spTgt spid="468996"/>
                                        </p:tgtEl>
                                        <p:attrNameLst>
                                          <p:attrName>ppt_x</p:attrName>
                                        </p:attrNameLst>
                                      </p:cBhvr>
                                      <p:tavLst>
                                        <p:tav tm="0">
                                          <p:val>
                                            <p:strVal val="#ppt_x"/>
                                          </p:val>
                                        </p:tav>
                                        <p:tav tm="100000">
                                          <p:val>
                                            <p:strVal val="#ppt_x"/>
                                          </p:val>
                                        </p:tav>
                                      </p:tavLst>
                                    </p:anim>
                                    <p:anim calcmode="lin" valueType="num">
                                      <p:cBhvr>
                                        <p:cTn id="8" dur="500" fill="hold"/>
                                        <p:tgtEl>
                                          <p:spTgt spid="468996"/>
                                        </p:tgtEl>
                                        <p:attrNameLst>
                                          <p:attrName>ppt_y</p:attrName>
                                        </p:attrNameLst>
                                      </p:cBhvr>
                                      <p:tavLst>
                                        <p:tav tm="0">
                                          <p:val>
                                            <p:strVal val="#ppt_y-#ppt_h/2"/>
                                          </p:val>
                                        </p:tav>
                                        <p:tav tm="100000">
                                          <p:val>
                                            <p:strVal val="#ppt_y"/>
                                          </p:val>
                                        </p:tav>
                                      </p:tavLst>
                                    </p:anim>
                                    <p:anim calcmode="lin" valueType="num">
                                      <p:cBhvr>
                                        <p:cTn id="9" dur="500" fill="hold"/>
                                        <p:tgtEl>
                                          <p:spTgt spid="468996"/>
                                        </p:tgtEl>
                                        <p:attrNameLst>
                                          <p:attrName>ppt_w</p:attrName>
                                        </p:attrNameLst>
                                      </p:cBhvr>
                                      <p:tavLst>
                                        <p:tav tm="0">
                                          <p:val>
                                            <p:strVal val="#ppt_w"/>
                                          </p:val>
                                        </p:tav>
                                        <p:tav tm="100000">
                                          <p:val>
                                            <p:strVal val="#ppt_w"/>
                                          </p:val>
                                        </p:tav>
                                      </p:tavLst>
                                    </p:anim>
                                    <p:anim calcmode="lin" valueType="num">
                                      <p:cBhvr>
                                        <p:cTn id="10" dur="500" fill="hold"/>
                                        <p:tgtEl>
                                          <p:spTgt spid="468996"/>
                                        </p:tgtEl>
                                        <p:attrNameLst>
                                          <p:attrName>ppt_h</p:attrName>
                                        </p:attrNameLst>
                                      </p:cBhvr>
                                      <p:tavLst>
                                        <p:tav tm="0">
                                          <p:val>
                                            <p:fltVal val="0"/>
                                          </p:val>
                                        </p:tav>
                                        <p:tav tm="100000">
                                          <p:val>
                                            <p:strVal val="#ppt_h"/>
                                          </p:val>
                                        </p:tav>
                                      </p:tavLst>
                                    </p:anim>
                                  </p:childTnLst>
                                </p:cTn>
                              </p:par>
                            </p:childTnLst>
                          </p:cTn>
                        </p:par>
                        <p:par>
                          <p:cTn id="11" fill="hold" nodeType="afterGroup">
                            <p:stCondLst>
                              <p:cond delay="500"/>
                            </p:stCondLst>
                            <p:childTnLst>
                              <p:par>
                                <p:cTn id="12" presetID="23" presetClass="entr" presetSubtype="528" fill="hold" grpId="0" nodeType="afterEffect">
                                  <p:stCondLst>
                                    <p:cond delay="500"/>
                                  </p:stCondLst>
                                  <p:childTnLst>
                                    <p:set>
                                      <p:cBhvr>
                                        <p:cTn id="13" dur="1" fill="hold">
                                          <p:stCondLst>
                                            <p:cond delay="0"/>
                                          </p:stCondLst>
                                        </p:cTn>
                                        <p:tgtEl>
                                          <p:spTgt spid="468998"/>
                                        </p:tgtEl>
                                        <p:attrNameLst>
                                          <p:attrName>style.visibility</p:attrName>
                                        </p:attrNameLst>
                                      </p:cBhvr>
                                      <p:to>
                                        <p:strVal val="visible"/>
                                      </p:to>
                                    </p:set>
                                    <p:anim calcmode="lin" valueType="num">
                                      <p:cBhvr>
                                        <p:cTn id="14" dur="500" fill="hold"/>
                                        <p:tgtEl>
                                          <p:spTgt spid="468998"/>
                                        </p:tgtEl>
                                        <p:attrNameLst>
                                          <p:attrName>ppt_w</p:attrName>
                                        </p:attrNameLst>
                                      </p:cBhvr>
                                      <p:tavLst>
                                        <p:tav tm="0">
                                          <p:val>
                                            <p:fltVal val="0"/>
                                          </p:val>
                                        </p:tav>
                                        <p:tav tm="100000">
                                          <p:val>
                                            <p:strVal val="#ppt_w"/>
                                          </p:val>
                                        </p:tav>
                                      </p:tavLst>
                                    </p:anim>
                                    <p:anim calcmode="lin" valueType="num">
                                      <p:cBhvr>
                                        <p:cTn id="15" dur="500" fill="hold"/>
                                        <p:tgtEl>
                                          <p:spTgt spid="468998"/>
                                        </p:tgtEl>
                                        <p:attrNameLst>
                                          <p:attrName>ppt_h</p:attrName>
                                        </p:attrNameLst>
                                      </p:cBhvr>
                                      <p:tavLst>
                                        <p:tav tm="0">
                                          <p:val>
                                            <p:fltVal val="0"/>
                                          </p:val>
                                        </p:tav>
                                        <p:tav tm="100000">
                                          <p:val>
                                            <p:strVal val="#ppt_h"/>
                                          </p:val>
                                        </p:tav>
                                      </p:tavLst>
                                    </p:anim>
                                    <p:anim calcmode="lin" valueType="num">
                                      <p:cBhvr>
                                        <p:cTn id="16" dur="500" fill="hold"/>
                                        <p:tgtEl>
                                          <p:spTgt spid="468998"/>
                                        </p:tgtEl>
                                        <p:attrNameLst>
                                          <p:attrName>ppt_x</p:attrName>
                                        </p:attrNameLst>
                                      </p:cBhvr>
                                      <p:tavLst>
                                        <p:tav tm="0">
                                          <p:val>
                                            <p:fltVal val="0.5"/>
                                          </p:val>
                                        </p:tav>
                                        <p:tav tm="100000">
                                          <p:val>
                                            <p:strVal val="#ppt_x"/>
                                          </p:val>
                                        </p:tav>
                                      </p:tavLst>
                                    </p:anim>
                                    <p:anim calcmode="lin" valueType="num">
                                      <p:cBhvr>
                                        <p:cTn id="17" dur="500" fill="hold"/>
                                        <p:tgtEl>
                                          <p:spTgt spid="46899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8996" grpId="0"/>
      <p:bldP spid="46899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sz="1800">
              <a:solidFill>
                <a:srgbClr val="FFFFFF"/>
              </a:solidFill>
              <a:latin typeface="Times New Roman" charset="0"/>
            </a:endParaRPr>
          </a:p>
        </p:txBody>
      </p:sp>
      <p:sp>
        <p:nvSpPr>
          <p:cNvPr id="121858"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8298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sz="1800">
              <a:solidFill>
                <a:srgbClr val="FFFFFF"/>
              </a:solidFill>
              <a:latin typeface="Times New Roman" charset="0"/>
              <a:cs typeface="MS PGothic" charset="0"/>
            </a:endParaRPr>
          </a:p>
        </p:txBody>
      </p:sp>
      <p:sp>
        <p:nvSpPr>
          <p:cNvPr id="121860"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1800">
              <a:solidFill>
                <a:srgbClr val="FFFFFF"/>
              </a:solidFill>
              <a:latin typeface="Times New Roman" charset="0"/>
            </a:endParaRPr>
          </a:p>
        </p:txBody>
      </p:sp>
      <p:sp>
        <p:nvSpPr>
          <p:cNvPr id="121861"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21862"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82984"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rgbClr val="CECECE"/>
                </a:solidFill>
                <a:latin typeface="Times" charset="0"/>
              </a:rPr>
              <a:t>ER</a:t>
            </a:r>
          </a:p>
        </p:txBody>
      </p:sp>
      <p:sp>
        <p:nvSpPr>
          <p:cNvPr id="121864"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82986"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rgbClr val="009900"/>
                </a:solidFill>
                <a:latin typeface="Times" charset="0"/>
              </a:rPr>
              <a:t>PG</a:t>
            </a:r>
          </a:p>
        </p:txBody>
      </p:sp>
      <p:sp>
        <p:nvSpPr>
          <p:cNvPr id="121866"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21867"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21868"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82990"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rgbClr val="CECECE"/>
                </a:solidFill>
                <a:latin typeface="Times" charset="0"/>
              </a:rPr>
              <a:t>SG</a:t>
            </a:r>
          </a:p>
        </p:txBody>
      </p:sp>
      <p:sp>
        <p:nvSpPr>
          <p:cNvPr id="382991"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rgbClr val="CECECE"/>
                </a:solidFill>
                <a:latin typeface="Times" charset="0"/>
              </a:rPr>
              <a:t>RS</a:t>
            </a:r>
          </a:p>
        </p:txBody>
      </p:sp>
      <p:sp>
        <p:nvSpPr>
          <p:cNvPr id="382992"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rgbClr val="CECECE"/>
                </a:solidFill>
                <a:latin typeface="Times" charset="0"/>
              </a:rPr>
              <a:t>MS</a:t>
            </a:r>
          </a:p>
        </p:txBody>
      </p:sp>
      <p:sp>
        <p:nvSpPr>
          <p:cNvPr id="121872"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1800">
              <a:solidFill>
                <a:srgbClr val="FFFFFF"/>
              </a:solidFill>
              <a:latin typeface="Times New Roman" charset="0"/>
            </a:endParaRPr>
          </a:p>
        </p:txBody>
      </p:sp>
      <p:sp>
        <p:nvSpPr>
          <p:cNvPr id="121873"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1874"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82996" name="Rectangle 20"/>
          <p:cNvSpPr>
            <a:spLocks noChangeArrowheads="1"/>
          </p:cNvSpPr>
          <p:nvPr/>
        </p:nvSpPr>
        <p:spPr bwMode="auto">
          <a:xfrm>
            <a:off x="76200" y="304800"/>
            <a:ext cx="2825750" cy="10747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200" b="1">
                <a:solidFill>
                  <a:srgbClr val="FFD34A"/>
                </a:solidFill>
                <a:latin typeface="Times" charset="0"/>
                <a:cs typeface="MS PGothic" charset="0"/>
              </a:rPr>
              <a:t>වේදිකාව සැකසීම</a:t>
            </a:r>
          </a:p>
        </p:txBody>
      </p:sp>
      <p:sp>
        <p:nvSpPr>
          <p:cNvPr id="382997"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rgbClr val="009900"/>
                </a:solidFill>
                <a:latin typeface="Times" charset="0"/>
              </a:rPr>
              <a:t>DS</a:t>
            </a:r>
          </a:p>
        </p:txBody>
      </p:sp>
      <p:sp>
        <p:nvSpPr>
          <p:cNvPr id="382998"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sz="1800">
              <a:solidFill>
                <a:srgbClr val="FFFFFF"/>
              </a:solidFill>
              <a:latin typeface="Times New Roman" pitchFamily="-108" charset="0"/>
            </a:endParaRPr>
          </a:p>
        </p:txBody>
      </p:sp>
      <p:sp>
        <p:nvSpPr>
          <p:cNvPr id="121878" name="Oval 23"/>
          <p:cNvSpPr>
            <a:spLocks noChangeArrowheads="1"/>
          </p:cNvSpPr>
          <p:nvPr/>
        </p:nvSpPr>
        <p:spPr bwMode="auto">
          <a:xfrm>
            <a:off x="6735763" y="4508500"/>
            <a:ext cx="193675" cy="187325"/>
          </a:xfrm>
          <a:prstGeom prst="ellipse">
            <a:avLst/>
          </a:prstGeom>
          <a:solidFill>
            <a:srgbClr val="73738C"/>
          </a:solidFill>
          <a:ln w="25400">
            <a:solidFill>
              <a:srgbClr val="00AE00"/>
            </a:solidFill>
            <a:round/>
            <a:headEnd/>
            <a:tailEnd/>
          </a:ln>
        </p:spPr>
        <p:txBody>
          <a:bodyPr wrap="none" anchor="ctr"/>
          <a:lstStyle/>
          <a:p>
            <a:endParaRPr lang="en-US" sz="1800">
              <a:solidFill>
                <a:srgbClr val="FFFFFF"/>
              </a:solidFill>
              <a:latin typeface="Times New Roman" charset="0"/>
            </a:endParaRPr>
          </a:p>
        </p:txBody>
      </p:sp>
      <p:sp>
        <p:nvSpPr>
          <p:cNvPr id="383000"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sz="1800">
              <a:solidFill>
                <a:srgbClr val="FFFFFF"/>
              </a:solidFill>
              <a:latin typeface="Times New Roman" charset="0"/>
              <a:cs typeface="MS PGothic" charset="0"/>
            </a:endParaRPr>
          </a:p>
        </p:txBody>
      </p:sp>
      <p:sp>
        <p:nvSpPr>
          <p:cNvPr id="383001"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rgbClr val="009900"/>
                </a:solidFill>
                <a:latin typeface="Times" charset="0"/>
                <a:cs typeface="MS PGothic" charset="0"/>
              </a:rPr>
              <a:t>U</a:t>
            </a:r>
          </a:p>
        </p:txBody>
      </p:sp>
      <p:sp>
        <p:nvSpPr>
          <p:cNvPr id="383002"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rgbClr val="CECECE"/>
                </a:solidFill>
                <a:latin typeface="Times" charset="0"/>
                <a:cs typeface="MS PGothic" charset="0"/>
              </a:rPr>
              <a:t>B</a:t>
            </a:r>
          </a:p>
        </p:txBody>
      </p:sp>
      <p:sp>
        <p:nvSpPr>
          <p:cNvPr id="121882"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en-US" sz="1800">
              <a:solidFill>
                <a:srgbClr val="FFFFFF"/>
              </a:solidFill>
              <a:latin typeface="Times New Roman" charset="0"/>
            </a:endParaRPr>
          </a:p>
        </p:txBody>
      </p:sp>
      <p:sp>
        <p:nvSpPr>
          <p:cNvPr id="383004"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rgbClr val="CECECE"/>
                </a:solidFill>
                <a:latin typeface="Times" charset="0"/>
                <a:cs typeface="MS PGothic" charset="0"/>
              </a:rPr>
              <a:t>H</a:t>
            </a:r>
          </a:p>
        </p:txBody>
      </p:sp>
      <p:sp>
        <p:nvSpPr>
          <p:cNvPr id="121884"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en-US" sz="1800">
              <a:solidFill>
                <a:srgbClr val="FFFFFF"/>
              </a:solidFill>
              <a:latin typeface="Times New Roman" charset="0"/>
            </a:endParaRPr>
          </a:p>
        </p:txBody>
      </p:sp>
      <p:sp>
        <p:nvSpPr>
          <p:cNvPr id="383006" name="Rectangle 30"/>
          <p:cNvSpPr>
            <a:spLocks noChangeArrowheads="1"/>
          </p:cNvSpPr>
          <p:nvPr/>
        </p:nvSpPr>
        <p:spPr bwMode="auto">
          <a:xfrm>
            <a:off x="71770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rgbClr val="CECECE"/>
                </a:solidFill>
                <a:latin typeface="Times" charset="0"/>
              </a:rPr>
              <a:t>N(A)</a:t>
            </a:r>
          </a:p>
        </p:txBody>
      </p:sp>
      <p:sp>
        <p:nvSpPr>
          <p:cNvPr id="121886"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endParaRPr lang="en-US" sz="1800">
              <a:solidFill>
                <a:srgbClr val="FFFFFF"/>
              </a:solidFill>
              <a:latin typeface="Times New Roman" charset="0"/>
            </a:endParaRPr>
          </a:p>
        </p:txBody>
      </p:sp>
      <p:sp>
        <p:nvSpPr>
          <p:cNvPr id="121887"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sz="1800">
              <a:solidFill>
                <a:srgbClr val="FFFFFF"/>
              </a:solidFill>
              <a:latin typeface="Times New Roman" charset="0"/>
            </a:endParaRPr>
          </a:p>
        </p:txBody>
      </p:sp>
      <p:sp>
        <p:nvSpPr>
          <p:cNvPr id="383009"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rgbClr val="CECECE"/>
                </a:solidFill>
                <a:latin typeface="Times" charset="0"/>
                <a:cs typeface="MS PGothic" charset="0"/>
              </a:rPr>
              <a:t>C</a:t>
            </a:r>
          </a:p>
        </p:txBody>
      </p:sp>
      <p:sp>
        <p:nvSpPr>
          <p:cNvPr id="121889"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sz="1800">
              <a:solidFill>
                <a:srgbClr val="FFFFFF"/>
              </a:solidFill>
              <a:latin typeface="Times New Roman" charset="0"/>
            </a:endParaRPr>
          </a:p>
        </p:txBody>
      </p:sp>
      <p:sp>
        <p:nvSpPr>
          <p:cNvPr id="383011"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rgbClr val="CECECE"/>
                </a:solidFill>
                <a:latin typeface="Times" charset="0"/>
                <a:cs typeface="MS PGothic" charset="0"/>
              </a:rPr>
              <a:t>J</a:t>
            </a:r>
          </a:p>
        </p:txBody>
      </p:sp>
      <p:sp>
        <p:nvSpPr>
          <p:cNvPr id="121891"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sz="1800">
              <a:solidFill>
                <a:srgbClr val="FFFFFF"/>
              </a:solidFill>
              <a:latin typeface="Times New Roman" charset="0"/>
            </a:endParaRPr>
          </a:p>
        </p:txBody>
      </p:sp>
      <p:sp>
        <p:nvSpPr>
          <p:cNvPr id="121892" name="Oval 37"/>
          <p:cNvSpPr>
            <a:spLocks noChangeArrowheads="1"/>
          </p:cNvSpPr>
          <p:nvPr/>
        </p:nvSpPr>
        <p:spPr bwMode="auto">
          <a:xfrm>
            <a:off x="2906713" y="4573588"/>
            <a:ext cx="193675" cy="187325"/>
          </a:xfrm>
          <a:prstGeom prst="ellipse">
            <a:avLst/>
          </a:prstGeom>
          <a:solidFill>
            <a:srgbClr val="73738C"/>
          </a:solidFill>
          <a:ln w="25400">
            <a:solidFill>
              <a:srgbClr val="00AE00"/>
            </a:solidFill>
            <a:round/>
            <a:headEnd/>
            <a:tailEnd/>
          </a:ln>
        </p:spPr>
        <p:txBody>
          <a:bodyPr wrap="none" anchor="ctr"/>
          <a:lstStyle/>
          <a:p>
            <a:endParaRPr lang="en-US" sz="1800">
              <a:solidFill>
                <a:srgbClr val="FFFFFF"/>
              </a:solidFill>
              <a:latin typeface="Times New Roman" charset="0"/>
            </a:endParaRPr>
          </a:p>
        </p:txBody>
      </p:sp>
      <p:sp>
        <p:nvSpPr>
          <p:cNvPr id="383014"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rgbClr val="009900"/>
                </a:solidFill>
                <a:latin typeface="Times" charset="0"/>
              </a:rPr>
              <a:t>KB</a:t>
            </a:r>
          </a:p>
        </p:txBody>
      </p:sp>
      <p:sp>
        <p:nvSpPr>
          <p:cNvPr id="121894" name="Oval 39"/>
          <p:cNvSpPr>
            <a:spLocks noChangeArrowheads="1"/>
          </p:cNvSpPr>
          <p:nvPr/>
        </p:nvSpPr>
        <p:spPr bwMode="auto">
          <a:xfrm>
            <a:off x="2992438" y="5286375"/>
            <a:ext cx="193675" cy="187325"/>
          </a:xfrm>
          <a:prstGeom prst="ellipse">
            <a:avLst/>
          </a:prstGeom>
          <a:solidFill>
            <a:srgbClr val="73738C"/>
          </a:solidFill>
          <a:ln w="25400">
            <a:solidFill>
              <a:srgbClr val="00AE00"/>
            </a:solidFill>
            <a:round/>
            <a:headEnd/>
            <a:tailEnd/>
          </a:ln>
        </p:spPr>
        <p:txBody>
          <a:bodyPr wrap="none" anchor="ctr"/>
          <a:lstStyle/>
          <a:p>
            <a:endParaRPr lang="en-US" sz="1800">
              <a:solidFill>
                <a:srgbClr val="FFFFFF"/>
              </a:solidFill>
              <a:latin typeface="Times New Roman" charset="0"/>
            </a:endParaRPr>
          </a:p>
        </p:txBody>
      </p:sp>
      <p:sp>
        <p:nvSpPr>
          <p:cNvPr id="383016"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rgbClr val="009900"/>
                </a:solidFill>
                <a:latin typeface="Times" charset="0"/>
              </a:rPr>
              <a:t>MS</a:t>
            </a:r>
          </a:p>
        </p:txBody>
      </p:sp>
      <p:sp>
        <p:nvSpPr>
          <p:cNvPr id="121896" name="Oval 41"/>
          <p:cNvSpPr>
            <a:spLocks noChangeArrowheads="1"/>
          </p:cNvSpPr>
          <p:nvPr/>
        </p:nvSpPr>
        <p:spPr bwMode="auto">
          <a:xfrm>
            <a:off x="1671638" y="4186238"/>
            <a:ext cx="193675" cy="187325"/>
          </a:xfrm>
          <a:prstGeom prst="ellipse">
            <a:avLst/>
          </a:prstGeom>
          <a:solidFill>
            <a:srgbClr val="73738C"/>
          </a:solidFill>
          <a:ln w="25400">
            <a:solidFill>
              <a:srgbClr val="00AE00"/>
            </a:solidFill>
            <a:round/>
            <a:headEnd/>
            <a:tailEnd/>
          </a:ln>
        </p:spPr>
        <p:txBody>
          <a:bodyPr wrap="none" anchor="ctr"/>
          <a:lstStyle/>
          <a:p>
            <a:endParaRPr lang="en-US" sz="1800">
              <a:solidFill>
                <a:srgbClr val="FFFFFF"/>
              </a:solidFill>
              <a:latin typeface="Times New Roman" charset="0"/>
            </a:endParaRPr>
          </a:p>
        </p:txBody>
      </p:sp>
      <p:sp>
        <p:nvSpPr>
          <p:cNvPr id="383018"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rgbClr val="CECECE"/>
                </a:solidFill>
                <a:latin typeface="Times" charset="0"/>
                <a:cs typeface="MS PGothic" charset="0"/>
              </a:rPr>
              <a:t>E</a:t>
            </a:r>
          </a:p>
        </p:txBody>
      </p:sp>
      <p:sp>
        <p:nvSpPr>
          <p:cNvPr id="383019"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rgbClr val="CECECE"/>
                </a:solidFill>
                <a:latin typeface="Times" charset="0"/>
              </a:rPr>
              <a:t>MN</a:t>
            </a:r>
          </a:p>
        </p:txBody>
      </p:sp>
      <p:sp>
        <p:nvSpPr>
          <p:cNvPr id="383020" name="Freeform 44"/>
          <p:cNvSpPr>
            <a:spLocks/>
          </p:cNvSpPr>
          <p:nvPr/>
        </p:nvSpPr>
        <p:spPr bwMode="auto">
          <a:xfrm>
            <a:off x="3098800" y="1735138"/>
            <a:ext cx="3862388" cy="13398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FF33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sz="1800">
              <a:solidFill>
                <a:srgbClr val="FFFFFF"/>
              </a:solidFill>
              <a:latin typeface="Times New Roman" charset="0"/>
              <a:cs typeface="MS PGothic" charset="0"/>
            </a:endParaRPr>
          </a:p>
        </p:txBody>
      </p:sp>
      <p:grpSp>
        <p:nvGrpSpPr>
          <p:cNvPr id="2" name="Group 45"/>
          <p:cNvGrpSpPr>
            <a:grpSpLocks/>
          </p:cNvGrpSpPr>
          <p:nvPr/>
        </p:nvGrpSpPr>
        <p:grpSpPr bwMode="auto">
          <a:xfrm>
            <a:off x="6369050" y="933450"/>
            <a:ext cx="2000250" cy="1327150"/>
            <a:chOff x="3968" y="621"/>
            <a:chExt cx="1260" cy="836"/>
          </a:xfrm>
        </p:grpSpPr>
        <p:sp>
          <p:nvSpPr>
            <p:cNvPr id="383022" name="Freeform 46"/>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00FF00"/>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a:defRPr/>
              </a:pPr>
              <a:endParaRPr lang="en-US" sz="1800">
                <a:solidFill>
                  <a:srgbClr val="FFFFFF"/>
                </a:solidFill>
                <a:latin typeface="Times New Roman" charset="0"/>
                <a:cs typeface="MS PGothic" charset="0"/>
              </a:endParaRPr>
            </a:p>
          </p:txBody>
        </p:sp>
        <p:sp>
          <p:nvSpPr>
            <p:cNvPr id="383023" name="Freeform 47"/>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sz="1800">
                <a:solidFill>
                  <a:srgbClr val="FFFFFF"/>
                </a:solidFill>
                <a:latin typeface="Times New Roman" charset="0"/>
                <a:cs typeface="MS PGothic" charset="0"/>
              </a:endParaRPr>
            </a:p>
          </p:txBody>
        </p:sp>
        <p:sp>
          <p:nvSpPr>
            <p:cNvPr id="383024" name="Freeform 48"/>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sz="1800">
                <a:solidFill>
                  <a:srgbClr val="FFFFFF"/>
                </a:solidFill>
                <a:latin typeface="Times New Roman" charset="0"/>
                <a:cs typeface="MS PGothic" charset="0"/>
              </a:endParaRPr>
            </a:p>
          </p:txBody>
        </p:sp>
        <p:sp>
          <p:nvSpPr>
            <p:cNvPr id="383025" name="Freeform 49"/>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sz="1800">
                <a:solidFill>
                  <a:srgbClr val="FFFFFF"/>
                </a:solidFill>
                <a:latin typeface="Times New Roman" charset="0"/>
                <a:cs typeface="MS PGothic" charset="0"/>
              </a:endParaRPr>
            </a:p>
          </p:txBody>
        </p:sp>
        <p:sp>
          <p:nvSpPr>
            <p:cNvPr id="383026" name="Freeform 50"/>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sz="1800">
                <a:solidFill>
                  <a:srgbClr val="FFFFFF"/>
                </a:solidFill>
                <a:latin typeface="Times New Roman" charset="0"/>
                <a:cs typeface="MS PGothic" charset="0"/>
              </a:endParaRPr>
            </a:p>
          </p:txBody>
        </p:sp>
        <p:sp>
          <p:nvSpPr>
            <p:cNvPr id="383027" name="Freeform 51"/>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sz="1800">
                <a:solidFill>
                  <a:srgbClr val="FFFFFF"/>
                </a:solidFill>
                <a:latin typeface="Times New Roman" charset="0"/>
                <a:cs typeface="MS PGothic" charset="0"/>
              </a:endParaRPr>
            </a:p>
          </p:txBody>
        </p:sp>
      </p:grpSp>
      <p:sp>
        <p:nvSpPr>
          <p:cNvPr id="383028" name="Freeform 52"/>
          <p:cNvSpPr>
            <a:spLocks/>
          </p:cNvSpPr>
          <p:nvPr/>
        </p:nvSpPr>
        <p:spPr bwMode="auto">
          <a:xfrm rot="19699669" flipV="1">
            <a:off x="3136900" y="2198688"/>
            <a:ext cx="3862388" cy="9969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FF3300"/>
            </a:solidFill>
            <a:prstDash val="solid"/>
            <a:round/>
            <a:headEnd type="arrow" w="med" len="med"/>
            <a:tailEnd type="none" w="med" len="med"/>
          </a:ln>
          <a:effectLst>
            <a:outerShdw blurRad="63500" dist="71842" dir="2700000" algn="ctr" rotWithShape="0">
              <a:schemeClr val="bg2">
                <a:alpha val="74998"/>
              </a:schemeClr>
            </a:outerShdw>
          </a:effectLst>
        </p:spPr>
        <p:txBody>
          <a:bodyPr/>
          <a:lstStyle/>
          <a:p>
            <a:pPr>
              <a:defRPr/>
            </a:pPr>
            <a:endParaRPr lang="en-US" sz="1800">
              <a:solidFill>
                <a:srgbClr val="FFFFFF"/>
              </a:solidFill>
              <a:latin typeface="Times New Roman" charset="0"/>
              <a:cs typeface="MS PGothic" charset="0"/>
            </a:endParaRPr>
          </a:p>
        </p:txBody>
      </p:sp>
      <p:sp>
        <p:nvSpPr>
          <p:cNvPr id="383029" name="Freeform 53"/>
          <p:cNvSpPr>
            <a:spLocks/>
          </p:cNvSpPr>
          <p:nvPr/>
        </p:nvSpPr>
        <p:spPr bwMode="auto">
          <a:xfrm>
            <a:off x="3116263" y="2209800"/>
            <a:ext cx="2524125" cy="1000125"/>
          </a:xfrm>
          <a:custGeom>
            <a:avLst/>
            <a:gdLst/>
            <a:ahLst/>
            <a:cxnLst>
              <a:cxn ang="0">
                <a:pos x="10" y="608"/>
              </a:cxn>
              <a:cxn ang="0">
                <a:pos x="21" y="565"/>
              </a:cxn>
              <a:cxn ang="0">
                <a:pos x="32" y="523"/>
              </a:cxn>
              <a:cxn ang="0">
                <a:pos x="32" y="480"/>
              </a:cxn>
              <a:cxn ang="0">
                <a:pos x="21" y="427"/>
              </a:cxn>
              <a:cxn ang="0">
                <a:pos x="21" y="384"/>
              </a:cxn>
              <a:cxn ang="0">
                <a:pos x="21" y="320"/>
              </a:cxn>
              <a:cxn ang="0">
                <a:pos x="32" y="277"/>
              </a:cxn>
              <a:cxn ang="0">
                <a:pos x="42" y="235"/>
              </a:cxn>
              <a:cxn ang="0">
                <a:pos x="74" y="181"/>
              </a:cxn>
              <a:cxn ang="0">
                <a:pos x="106" y="149"/>
              </a:cxn>
              <a:cxn ang="0">
                <a:pos x="138" y="117"/>
              </a:cxn>
              <a:cxn ang="0">
                <a:pos x="181" y="96"/>
              </a:cxn>
              <a:cxn ang="0">
                <a:pos x="224" y="85"/>
              </a:cxn>
              <a:cxn ang="0">
                <a:pos x="266" y="75"/>
              </a:cxn>
              <a:cxn ang="0">
                <a:pos x="309" y="75"/>
              </a:cxn>
              <a:cxn ang="0">
                <a:pos x="352" y="75"/>
              </a:cxn>
              <a:cxn ang="0">
                <a:pos x="394" y="75"/>
              </a:cxn>
              <a:cxn ang="0">
                <a:pos x="448" y="75"/>
              </a:cxn>
              <a:cxn ang="0">
                <a:pos x="490" y="75"/>
              </a:cxn>
              <a:cxn ang="0">
                <a:pos x="544" y="64"/>
              </a:cxn>
              <a:cxn ang="0">
                <a:pos x="586" y="64"/>
              </a:cxn>
              <a:cxn ang="0">
                <a:pos x="640" y="43"/>
              </a:cxn>
              <a:cxn ang="0">
                <a:pos x="682" y="32"/>
              </a:cxn>
              <a:cxn ang="0">
                <a:pos x="725" y="21"/>
              </a:cxn>
              <a:cxn ang="0">
                <a:pos x="768" y="0"/>
              </a:cxn>
              <a:cxn ang="0">
                <a:pos x="810" y="0"/>
              </a:cxn>
              <a:cxn ang="0">
                <a:pos x="853" y="0"/>
              </a:cxn>
              <a:cxn ang="0">
                <a:pos x="896" y="0"/>
              </a:cxn>
              <a:cxn ang="0">
                <a:pos x="938" y="0"/>
              </a:cxn>
              <a:cxn ang="0">
                <a:pos x="992" y="11"/>
              </a:cxn>
              <a:cxn ang="0">
                <a:pos x="1034" y="21"/>
              </a:cxn>
              <a:cxn ang="0">
                <a:pos x="1077" y="43"/>
              </a:cxn>
              <a:cxn ang="0">
                <a:pos x="1120" y="53"/>
              </a:cxn>
              <a:cxn ang="0">
                <a:pos x="1162" y="85"/>
              </a:cxn>
              <a:cxn ang="0">
                <a:pos x="1205" y="107"/>
              </a:cxn>
              <a:cxn ang="0">
                <a:pos x="1237" y="139"/>
              </a:cxn>
              <a:cxn ang="0">
                <a:pos x="1269" y="181"/>
              </a:cxn>
              <a:cxn ang="0">
                <a:pos x="1301" y="213"/>
              </a:cxn>
              <a:cxn ang="0">
                <a:pos x="1344" y="256"/>
              </a:cxn>
              <a:cxn ang="0">
                <a:pos x="1376" y="299"/>
              </a:cxn>
              <a:cxn ang="0">
                <a:pos x="1397" y="341"/>
              </a:cxn>
              <a:cxn ang="0">
                <a:pos x="1429" y="384"/>
              </a:cxn>
              <a:cxn ang="0">
                <a:pos x="1461" y="416"/>
              </a:cxn>
              <a:cxn ang="0">
                <a:pos x="1504" y="459"/>
              </a:cxn>
              <a:cxn ang="0">
                <a:pos x="1546" y="491"/>
              </a:cxn>
              <a:cxn ang="0">
                <a:pos x="1589" y="512"/>
              </a:cxn>
            </a:cxnLst>
            <a:rect l="0" t="0" r="r" b="b"/>
            <a:pathLst>
              <a:path w="1590" h="630">
                <a:moveTo>
                  <a:pt x="0" y="629"/>
                </a:moveTo>
                <a:lnTo>
                  <a:pt x="10" y="608"/>
                </a:lnTo>
                <a:lnTo>
                  <a:pt x="21" y="587"/>
                </a:lnTo>
                <a:lnTo>
                  <a:pt x="21" y="565"/>
                </a:lnTo>
                <a:lnTo>
                  <a:pt x="32" y="544"/>
                </a:lnTo>
                <a:lnTo>
                  <a:pt x="32" y="523"/>
                </a:lnTo>
                <a:lnTo>
                  <a:pt x="32" y="501"/>
                </a:lnTo>
                <a:lnTo>
                  <a:pt x="32" y="480"/>
                </a:lnTo>
                <a:lnTo>
                  <a:pt x="32" y="448"/>
                </a:lnTo>
                <a:lnTo>
                  <a:pt x="21" y="427"/>
                </a:lnTo>
                <a:lnTo>
                  <a:pt x="21" y="405"/>
                </a:lnTo>
                <a:lnTo>
                  <a:pt x="21" y="384"/>
                </a:lnTo>
                <a:lnTo>
                  <a:pt x="10" y="352"/>
                </a:lnTo>
                <a:lnTo>
                  <a:pt x="21" y="320"/>
                </a:lnTo>
                <a:lnTo>
                  <a:pt x="32" y="299"/>
                </a:lnTo>
                <a:lnTo>
                  <a:pt x="32" y="277"/>
                </a:lnTo>
                <a:lnTo>
                  <a:pt x="32" y="256"/>
                </a:lnTo>
                <a:lnTo>
                  <a:pt x="42" y="235"/>
                </a:lnTo>
                <a:lnTo>
                  <a:pt x="64" y="203"/>
                </a:lnTo>
                <a:lnTo>
                  <a:pt x="74" y="181"/>
                </a:lnTo>
                <a:lnTo>
                  <a:pt x="85" y="160"/>
                </a:lnTo>
                <a:lnTo>
                  <a:pt x="106" y="149"/>
                </a:lnTo>
                <a:lnTo>
                  <a:pt x="117" y="128"/>
                </a:lnTo>
                <a:lnTo>
                  <a:pt x="138" y="117"/>
                </a:lnTo>
                <a:lnTo>
                  <a:pt x="160" y="107"/>
                </a:lnTo>
                <a:lnTo>
                  <a:pt x="181" y="96"/>
                </a:lnTo>
                <a:lnTo>
                  <a:pt x="202" y="85"/>
                </a:lnTo>
                <a:lnTo>
                  <a:pt x="224" y="85"/>
                </a:lnTo>
                <a:lnTo>
                  <a:pt x="245" y="75"/>
                </a:lnTo>
                <a:lnTo>
                  <a:pt x="266" y="75"/>
                </a:lnTo>
                <a:lnTo>
                  <a:pt x="288" y="75"/>
                </a:lnTo>
                <a:lnTo>
                  <a:pt x="309" y="75"/>
                </a:lnTo>
                <a:lnTo>
                  <a:pt x="330" y="75"/>
                </a:lnTo>
                <a:lnTo>
                  <a:pt x="352" y="75"/>
                </a:lnTo>
                <a:lnTo>
                  <a:pt x="373" y="75"/>
                </a:lnTo>
                <a:lnTo>
                  <a:pt x="394" y="75"/>
                </a:lnTo>
                <a:lnTo>
                  <a:pt x="416" y="75"/>
                </a:lnTo>
                <a:lnTo>
                  <a:pt x="448" y="75"/>
                </a:lnTo>
                <a:lnTo>
                  <a:pt x="469" y="75"/>
                </a:lnTo>
                <a:lnTo>
                  <a:pt x="490" y="75"/>
                </a:lnTo>
                <a:lnTo>
                  <a:pt x="512" y="64"/>
                </a:lnTo>
                <a:lnTo>
                  <a:pt x="544" y="64"/>
                </a:lnTo>
                <a:lnTo>
                  <a:pt x="565" y="64"/>
                </a:lnTo>
                <a:lnTo>
                  <a:pt x="586" y="64"/>
                </a:lnTo>
                <a:lnTo>
                  <a:pt x="608" y="53"/>
                </a:lnTo>
                <a:lnTo>
                  <a:pt x="640" y="43"/>
                </a:lnTo>
                <a:lnTo>
                  <a:pt x="661" y="43"/>
                </a:lnTo>
                <a:lnTo>
                  <a:pt x="682" y="32"/>
                </a:lnTo>
                <a:lnTo>
                  <a:pt x="704" y="21"/>
                </a:lnTo>
                <a:lnTo>
                  <a:pt x="725" y="21"/>
                </a:lnTo>
                <a:lnTo>
                  <a:pt x="746" y="11"/>
                </a:lnTo>
                <a:lnTo>
                  <a:pt x="768" y="0"/>
                </a:lnTo>
                <a:lnTo>
                  <a:pt x="789" y="0"/>
                </a:lnTo>
                <a:lnTo>
                  <a:pt x="810" y="0"/>
                </a:lnTo>
                <a:lnTo>
                  <a:pt x="832" y="0"/>
                </a:lnTo>
                <a:lnTo>
                  <a:pt x="853" y="0"/>
                </a:lnTo>
                <a:lnTo>
                  <a:pt x="874" y="0"/>
                </a:lnTo>
                <a:lnTo>
                  <a:pt x="896" y="0"/>
                </a:lnTo>
                <a:lnTo>
                  <a:pt x="917" y="0"/>
                </a:lnTo>
                <a:lnTo>
                  <a:pt x="938" y="0"/>
                </a:lnTo>
                <a:lnTo>
                  <a:pt x="960" y="0"/>
                </a:lnTo>
                <a:lnTo>
                  <a:pt x="992" y="11"/>
                </a:lnTo>
                <a:lnTo>
                  <a:pt x="1013" y="11"/>
                </a:lnTo>
                <a:lnTo>
                  <a:pt x="1034" y="21"/>
                </a:lnTo>
                <a:lnTo>
                  <a:pt x="1056" y="32"/>
                </a:lnTo>
                <a:lnTo>
                  <a:pt x="1077" y="43"/>
                </a:lnTo>
                <a:lnTo>
                  <a:pt x="1098" y="53"/>
                </a:lnTo>
                <a:lnTo>
                  <a:pt x="1120" y="53"/>
                </a:lnTo>
                <a:lnTo>
                  <a:pt x="1141" y="75"/>
                </a:lnTo>
                <a:lnTo>
                  <a:pt x="1162" y="85"/>
                </a:lnTo>
                <a:lnTo>
                  <a:pt x="1184" y="96"/>
                </a:lnTo>
                <a:lnTo>
                  <a:pt x="1205" y="107"/>
                </a:lnTo>
                <a:lnTo>
                  <a:pt x="1216" y="128"/>
                </a:lnTo>
                <a:lnTo>
                  <a:pt x="1237" y="139"/>
                </a:lnTo>
                <a:lnTo>
                  <a:pt x="1248" y="160"/>
                </a:lnTo>
                <a:lnTo>
                  <a:pt x="1269" y="181"/>
                </a:lnTo>
                <a:lnTo>
                  <a:pt x="1290" y="192"/>
                </a:lnTo>
                <a:lnTo>
                  <a:pt x="1301" y="213"/>
                </a:lnTo>
                <a:lnTo>
                  <a:pt x="1322" y="235"/>
                </a:lnTo>
                <a:lnTo>
                  <a:pt x="1344" y="256"/>
                </a:lnTo>
                <a:lnTo>
                  <a:pt x="1354" y="277"/>
                </a:lnTo>
                <a:lnTo>
                  <a:pt x="1376" y="299"/>
                </a:lnTo>
                <a:lnTo>
                  <a:pt x="1386" y="320"/>
                </a:lnTo>
                <a:lnTo>
                  <a:pt x="1397" y="341"/>
                </a:lnTo>
                <a:lnTo>
                  <a:pt x="1418" y="352"/>
                </a:lnTo>
                <a:lnTo>
                  <a:pt x="1429" y="384"/>
                </a:lnTo>
                <a:lnTo>
                  <a:pt x="1450" y="395"/>
                </a:lnTo>
                <a:lnTo>
                  <a:pt x="1461" y="416"/>
                </a:lnTo>
                <a:lnTo>
                  <a:pt x="1482" y="437"/>
                </a:lnTo>
                <a:lnTo>
                  <a:pt x="1504" y="459"/>
                </a:lnTo>
                <a:lnTo>
                  <a:pt x="1525" y="480"/>
                </a:lnTo>
                <a:lnTo>
                  <a:pt x="1546" y="491"/>
                </a:lnTo>
                <a:lnTo>
                  <a:pt x="1568" y="501"/>
                </a:lnTo>
                <a:lnTo>
                  <a:pt x="1589" y="512"/>
                </a:lnTo>
              </a:path>
            </a:pathLst>
          </a:custGeom>
          <a:noFill/>
          <a:ln w="57150" cap="rnd" cmpd="sng">
            <a:solidFill>
              <a:srgbClr val="00FFCC"/>
            </a:solidFill>
            <a:prstDash val="solid"/>
            <a:round/>
            <a:headEnd type="none" w="med" len="med"/>
            <a:tailEnd type="arrow" w="med" len="med"/>
          </a:ln>
          <a:effectLst>
            <a:outerShdw blurRad="63500" dist="81320" dir="3080412" algn="ctr" rotWithShape="0">
              <a:schemeClr val="bg2">
                <a:alpha val="74998"/>
              </a:schemeClr>
            </a:outerShdw>
          </a:effectLst>
        </p:spPr>
        <p:txBody>
          <a:bodyPr/>
          <a:lstStyle/>
          <a:p>
            <a:pPr>
              <a:defRPr/>
            </a:pPr>
            <a:endParaRPr lang="en-US" sz="1800">
              <a:solidFill>
                <a:srgbClr val="FFFFFF"/>
              </a:solidFill>
              <a:latin typeface="Times New Roman" charset="0"/>
              <a:cs typeface="MS PGothic" charset="0"/>
            </a:endParaRPr>
          </a:p>
        </p:txBody>
      </p:sp>
      <p:sp>
        <p:nvSpPr>
          <p:cNvPr id="383030" name="Freeform 54"/>
          <p:cNvSpPr>
            <a:spLocks/>
          </p:cNvSpPr>
          <p:nvPr/>
        </p:nvSpPr>
        <p:spPr bwMode="auto">
          <a:xfrm>
            <a:off x="2852738" y="1804988"/>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57150" cap="flat" cmpd="sng">
            <a:solidFill>
              <a:srgbClr val="00FFCC"/>
            </a:solidFill>
            <a:prstDash val="solid"/>
            <a:round/>
            <a:headEnd type="none" w="med" len="med"/>
            <a:tailEnd type="arrow" w="med" len="med"/>
          </a:ln>
          <a:effectLst>
            <a:outerShdw blurRad="63500" dist="53882" dir="2700000" algn="ctr" rotWithShape="0">
              <a:schemeClr val="bg2">
                <a:alpha val="74998"/>
              </a:schemeClr>
            </a:outerShdw>
          </a:effectLst>
        </p:spPr>
        <p:txBody>
          <a:bodyPr wrap="none" anchor="ctr"/>
          <a:lstStyle/>
          <a:p>
            <a:pPr>
              <a:defRPr/>
            </a:pPr>
            <a:endParaRPr lang="en-US" sz="1800">
              <a:solidFill>
                <a:srgbClr val="FFFFFF"/>
              </a:solidFill>
              <a:latin typeface="Times New Roman" charset="0"/>
              <a:cs typeface="MS PGothic" charset="0"/>
            </a:endParaRPr>
          </a:p>
        </p:txBody>
      </p:sp>
      <p:sp>
        <p:nvSpPr>
          <p:cNvPr id="383031" name="Rectangle 55"/>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US" sz="1600" b="1">
              <a:solidFill>
                <a:srgbClr val="FFFFFF"/>
              </a:solidFill>
              <a:effectLst>
                <a:outerShdw blurRad="38100" dist="38100" dir="2700000" algn="tl">
                  <a:srgbClr val="000000"/>
                </a:outerShdw>
              </a:effectLst>
              <a:latin typeface="Comic Sans MS" charset="0"/>
              <a:cs typeface="MS PGothic" charset="0"/>
            </a:endParaRPr>
          </a:p>
        </p:txBody>
      </p:sp>
      <p:sp>
        <p:nvSpPr>
          <p:cNvPr id="383032" name="Text Box 56"/>
          <p:cNvSpPr txBox="1">
            <a:spLocks noChangeArrowheads="1"/>
          </p:cNvSpPr>
          <p:nvPr/>
        </p:nvSpPr>
        <p:spPr bwMode="auto">
          <a:xfrm>
            <a:off x="509588" y="5216525"/>
            <a:ext cx="8596312" cy="954088"/>
          </a:xfrm>
          <a:prstGeom prst="rect">
            <a:avLst/>
          </a:prstGeom>
          <a:noFill/>
          <a:ln w="12700">
            <a:noFill/>
            <a:miter lim="800000"/>
            <a:headEnd/>
            <a:tailEnd/>
          </a:ln>
          <a:effectLst>
            <a:outerShdw blurRad="63500" dist="91581" dir="2021404"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a:solidFill>
                  <a:srgbClr val="FFFF00"/>
                </a:solidFill>
                <a:latin typeface="Iskoola Pota" charset="0"/>
              </a:rPr>
              <a:t>මක්නිසාද, </a:t>
            </a:r>
            <a:r>
              <a:rPr lang="en-US">
                <a:solidFill>
                  <a:srgbClr val="FFFF00"/>
                </a:solidFill>
                <a:latin typeface="Iskoola Pota" charset="0"/>
                <a:cs typeface="Iskoola Pota" charset="0"/>
              </a:rPr>
              <a:t>මෙසියස්වහන්සේ යූදා ගෝත්‍රයෙන් පැමිණෙන බවට අතීතයේ පටන්ම අනාගතවාක්‍යය පවසා ඇත</a:t>
            </a:r>
            <a:r>
              <a:rPr lang="en-US">
                <a:solidFill>
                  <a:srgbClr val="FFFF00"/>
                </a:solidFill>
                <a:latin typeface="Iskoola Pota" charset="0"/>
              </a:rPr>
              <a:t>.</a:t>
            </a:r>
          </a:p>
        </p:txBody>
      </p:sp>
      <p:sp>
        <p:nvSpPr>
          <p:cNvPr id="121906" name="Text Box 57"/>
          <p:cNvSpPr txBox="1">
            <a:spLocks noChangeArrowheads="1"/>
          </p:cNvSpPr>
          <p:nvPr/>
        </p:nvSpPr>
        <p:spPr bwMode="auto">
          <a:xfrm>
            <a:off x="1765300" y="-22225"/>
            <a:ext cx="35306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600" b="1">
                <a:solidFill>
                  <a:srgbClr val="FFFFFF"/>
                </a:solidFill>
                <a:latin typeface="Comic Sans MS" charset="0"/>
              </a:rPr>
              <a:t>Isaiah 9:6-7</a:t>
            </a:r>
          </a:p>
        </p:txBody>
      </p:sp>
      <p:sp>
        <p:nvSpPr>
          <p:cNvPr id="121907" name="Text Box 5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121908" name="Text Box 59"/>
          <p:cNvSpPr txBox="1">
            <a:spLocks noChangeArrowheads="1"/>
          </p:cNvSpPr>
          <p:nvPr/>
        </p:nvSpPr>
        <p:spPr bwMode="auto">
          <a:xfrm>
            <a:off x="8594725" y="6423025"/>
            <a:ext cx="3238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800" b="1">
                <a:solidFill>
                  <a:srgbClr val="FFFFFF"/>
                </a:solidFill>
                <a:latin typeface="Comic Sans MS" charset="0"/>
              </a:rPr>
              <a:t>8</a:t>
            </a:r>
            <a:endParaRPr lang="en-US" sz="2000">
              <a:solidFill>
                <a:srgbClr val="FFA27C"/>
              </a:solidFill>
              <a:latin typeface="B VAG Rounded Bold" charset="0"/>
            </a:endParaRPr>
          </a:p>
        </p:txBody>
      </p:sp>
      <p:sp>
        <p:nvSpPr>
          <p:cNvPr id="383036" name="Text Box 60"/>
          <p:cNvSpPr txBox="1">
            <a:spLocks noChangeArrowheads="1"/>
          </p:cNvSpPr>
          <p:nvPr/>
        </p:nvSpPr>
        <p:spPr bwMode="auto">
          <a:xfrm>
            <a:off x="3884613" y="4352925"/>
            <a:ext cx="2516187" cy="923925"/>
          </a:xfrm>
          <a:prstGeom prst="rect">
            <a:avLst/>
          </a:prstGeom>
          <a:noFill/>
          <a:ln w="12700">
            <a:noFill/>
            <a:miter lim="800000"/>
            <a:headEnd/>
            <a:tailEnd/>
          </a:ln>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5400" b="1">
                <a:solidFill>
                  <a:srgbClr val="FFFFFF"/>
                </a:solidFill>
                <a:effectLst>
                  <a:outerShdw blurRad="38100" dist="38100" dir="2700000" algn="tl">
                    <a:srgbClr val="000000"/>
                  </a:outerShdw>
                </a:effectLst>
                <a:latin typeface="Comic Sans MS" charset="0"/>
              </a:rPr>
              <a:t>ඇයි ?</a:t>
            </a:r>
          </a:p>
        </p:txBody>
      </p:sp>
      <p:sp>
        <p:nvSpPr>
          <p:cNvPr id="383037" name="Text Box 61"/>
          <p:cNvSpPr txBox="1">
            <a:spLocks noChangeArrowheads="1"/>
          </p:cNvSpPr>
          <p:nvPr/>
        </p:nvSpPr>
        <p:spPr bwMode="auto">
          <a:xfrm>
            <a:off x="1052513" y="650875"/>
            <a:ext cx="5761037" cy="923925"/>
          </a:xfrm>
          <a:prstGeom prst="rect">
            <a:avLst/>
          </a:prstGeom>
          <a:noFill/>
          <a:ln w="12700">
            <a:noFill/>
            <a:miter lim="800000"/>
            <a:headEnd/>
            <a:tailEnd/>
          </a:ln>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sz="5400" b="1">
                <a:solidFill>
                  <a:srgbClr val="FFFFFF"/>
                </a:solidFill>
                <a:effectLst>
                  <a:outerShdw blurRad="38100" dist="38100" dir="2700000" algn="tl">
                    <a:srgbClr val="000000"/>
                  </a:outerShdw>
                </a:effectLst>
                <a:latin typeface="Comic Sans MS" charset="0"/>
              </a:rPr>
              <a:t>සාරාංශයක්...</a:t>
            </a:r>
          </a:p>
        </p:txBody>
      </p:sp>
      <p:sp>
        <p:nvSpPr>
          <p:cNvPr id="383038" name="Rectangle 62"/>
          <p:cNvSpPr>
            <a:spLocks noChangeArrowheads="1"/>
          </p:cNvSpPr>
          <p:nvPr/>
        </p:nvSpPr>
        <p:spPr bwMode="auto">
          <a:xfrm>
            <a:off x="8081963" y="6542088"/>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cs typeface="MS PGothic" charset="0"/>
              </a:rPr>
              <a:t>57</a:t>
            </a:r>
          </a:p>
        </p:txBody>
      </p:sp>
      <p:sp>
        <p:nvSpPr>
          <p:cNvPr id="121912" name="Text Box 63"/>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rgbClr val="FFFFFF"/>
                </a:solidFill>
                <a:latin typeface="Arial" charset="0"/>
              </a:rPr>
              <a:t>Handbook pg. 37-38</a:t>
            </a:r>
          </a:p>
        </p:txBody>
      </p:sp>
      <p:sp>
        <p:nvSpPr>
          <p:cNvPr id="383040" name="Freeform 64"/>
          <p:cNvSpPr>
            <a:spLocks/>
          </p:cNvSpPr>
          <p:nvPr/>
        </p:nvSpPr>
        <p:spPr bwMode="auto">
          <a:xfrm>
            <a:off x="2795588" y="1616075"/>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76200" cap="flat" cmpd="sng">
            <a:solidFill>
              <a:schemeClr val="tx1"/>
            </a:solidFill>
            <a:prstDash val="sysDot"/>
            <a:round/>
            <a:headEnd type="none" w="med" len="med"/>
            <a:tailEnd type="arrow" w="med" len="med"/>
          </a:ln>
          <a:effectLst>
            <a:outerShdw blurRad="63500" dist="53882" dir="2700000" algn="ctr" rotWithShape="0">
              <a:schemeClr val="bg2">
                <a:alpha val="74998"/>
              </a:schemeClr>
            </a:outerShdw>
          </a:effectLst>
        </p:spPr>
        <p:txBody>
          <a:bodyPr wrap="none" anchor="ctr"/>
          <a:lstStyle/>
          <a:p>
            <a:pPr>
              <a:defRPr/>
            </a:pPr>
            <a:endParaRPr lang="en-US" sz="1800">
              <a:solidFill>
                <a:srgbClr val="FFFFFF"/>
              </a:solidFill>
              <a:latin typeface="Times New Roman" charset="0"/>
              <a:cs typeface="MS PGothic" charset="0"/>
            </a:endParaRPr>
          </a:p>
        </p:txBody>
      </p:sp>
      <p:sp>
        <p:nvSpPr>
          <p:cNvPr id="383041" name="Rectangle 65"/>
          <p:cNvSpPr>
            <a:spLocks noGrp="1" noChangeArrowheads="1"/>
          </p:cNvSpPr>
          <p:nvPr>
            <p:ph type="title" idx="4294967295"/>
          </p:nvPr>
        </p:nvSpPr>
        <p:spPr bwMode="auto">
          <a:xfrm>
            <a:off x="1066800" y="3657600"/>
            <a:ext cx="7772400" cy="701675"/>
          </a:xfrm>
          <a:prstGeom prst="rect">
            <a:avLst/>
          </a:prstGeom>
          <a:ln w="12700">
            <a:miter lim="800000"/>
            <a:headEnd/>
            <a:tailEnd/>
          </a:ln>
        </p:spPr>
        <p:txBody>
          <a:bodyPr>
            <a:spAutoFit/>
          </a:bodyPr>
          <a:lstStyle/>
          <a:p>
            <a:pPr algn="ctr">
              <a:spcBef>
                <a:spcPct val="50000"/>
              </a:spcBef>
              <a:defRPr/>
            </a:pPr>
            <a:r>
              <a:rPr lang="en-US" sz="4000" b="1">
                <a:solidFill>
                  <a:schemeClr val="tx1"/>
                </a:solidFill>
                <a:latin typeface="Comic Sans MS" charset="0"/>
              </a:rPr>
              <a:t>යූදා ආරක්ෂා කරන ලදි !</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383028"/>
                                        </p:tgtEl>
                                        <p:attrNameLst>
                                          <p:attrName>style.visibility</p:attrName>
                                        </p:attrNameLst>
                                      </p:cBhvr>
                                      <p:to>
                                        <p:strVal val="visible"/>
                                      </p:to>
                                    </p:set>
                                    <p:animEffect transition="in" filter="wipe(right)">
                                      <p:cBhvr>
                                        <p:cTn id="7" dur="500"/>
                                        <p:tgtEl>
                                          <p:spTgt spid="3830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83020"/>
                                        </p:tgtEl>
                                        <p:attrNameLst>
                                          <p:attrName>style.visibility</p:attrName>
                                        </p:attrNameLst>
                                      </p:cBhvr>
                                      <p:to>
                                        <p:strVal val="visible"/>
                                      </p:to>
                                    </p:set>
                                    <p:animEffect transition="in" filter="wipe(left)">
                                      <p:cBhvr>
                                        <p:cTn id="12" dur="500"/>
                                        <p:tgtEl>
                                          <p:spTgt spid="3830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nodeType="clickEffect">
                                  <p:stCondLst>
                                    <p:cond delay="0"/>
                                  </p:stCondLst>
                                  <p:childTnLst>
                                    <p:set>
                                      <p:cBhvr>
                                        <p:cTn id="21" dur="1" fill="hold">
                                          <p:stCondLst>
                                            <p:cond delay="0"/>
                                          </p:stCondLst>
                                        </p:cTn>
                                        <p:tgtEl>
                                          <p:spTgt spid="383030"/>
                                        </p:tgtEl>
                                        <p:attrNameLst>
                                          <p:attrName>style.visibility</p:attrName>
                                        </p:attrNameLst>
                                      </p:cBhvr>
                                      <p:to>
                                        <p:strVal val="visible"/>
                                      </p:to>
                                    </p:set>
                                    <p:animEffect transition="in" filter="wipe(right)">
                                      <p:cBhvr>
                                        <p:cTn id="22" dur="500"/>
                                        <p:tgtEl>
                                          <p:spTgt spid="38303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383029"/>
                                        </p:tgtEl>
                                        <p:attrNameLst>
                                          <p:attrName>style.visibility</p:attrName>
                                        </p:attrNameLst>
                                      </p:cBhvr>
                                      <p:to>
                                        <p:strVal val="visible"/>
                                      </p:to>
                                    </p:set>
                                    <p:animEffect transition="in" filter="wipe(left)">
                                      <p:cBhvr>
                                        <p:cTn id="27" dur="500"/>
                                        <p:tgtEl>
                                          <p:spTgt spid="38302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1" presetClass="entr" presetSubtype="0" fill="hold" grpId="0" nodeType="clickEffect">
                                  <p:stCondLst>
                                    <p:cond delay="0"/>
                                  </p:stCondLst>
                                  <p:iterate type="lt">
                                    <p:tmPct val="5000"/>
                                  </p:iterate>
                                  <p:childTnLst>
                                    <p:set>
                                      <p:cBhvr>
                                        <p:cTn id="31" dur="1" fill="hold">
                                          <p:stCondLst>
                                            <p:cond delay="0"/>
                                          </p:stCondLst>
                                        </p:cTn>
                                        <p:tgtEl>
                                          <p:spTgt spid="383041"/>
                                        </p:tgtEl>
                                        <p:attrNameLst>
                                          <p:attrName>style.visibility</p:attrName>
                                        </p:attrNameLst>
                                      </p:cBhvr>
                                      <p:to>
                                        <p:strVal val="visible"/>
                                      </p:to>
                                    </p:set>
                                    <p:anim calcmode="lin" valueType="num">
                                      <p:cBhvr>
                                        <p:cTn id="32" dur="1000" fill="hold"/>
                                        <p:tgtEl>
                                          <p:spTgt spid="383041"/>
                                        </p:tgtEl>
                                        <p:attrNameLst>
                                          <p:attrName>ppt_w</p:attrName>
                                        </p:attrNameLst>
                                      </p:cBhvr>
                                      <p:tavLst>
                                        <p:tav tm="0">
                                          <p:val>
                                            <p:fltVal val="0"/>
                                          </p:val>
                                        </p:tav>
                                        <p:tav tm="100000">
                                          <p:val>
                                            <p:strVal val="#ppt_w"/>
                                          </p:val>
                                        </p:tav>
                                      </p:tavLst>
                                    </p:anim>
                                    <p:anim calcmode="lin" valueType="num">
                                      <p:cBhvr>
                                        <p:cTn id="33" dur="1000" fill="hold"/>
                                        <p:tgtEl>
                                          <p:spTgt spid="383041"/>
                                        </p:tgtEl>
                                        <p:attrNameLst>
                                          <p:attrName>ppt_h</p:attrName>
                                        </p:attrNameLst>
                                      </p:cBhvr>
                                      <p:tavLst>
                                        <p:tav tm="0">
                                          <p:val>
                                            <p:fltVal val="0"/>
                                          </p:val>
                                        </p:tav>
                                        <p:tav tm="100000">
                                          <p:val>
                                            <p:strVal val="#ppt_h"/>
                                          </p:val>
                                        </p:tav>
                                      </p:tavLst>
                                    </p:anim>
                                    <p:anim calcmode="lin" valueType="num">
                                      <p:cBhvr>
                                        <p:cTn id="34" dur="1000" fill="hold"/>
                                        <p:tgtEl>
                                          <p:spTgt spid="383041"/>
                                        </p:tgtEl>
                                        <p:attrNameLst>
                                          <p:attrName>style.rotation</p:attrName>
                                        </p:attrNameLst>
                                      </p:cBhvr>
                                      <p:tavLst>
                                        <p:tav tm="0">
                                          <p:val>
                                            <p:fltVal val="90"/>
                                          </p:val>
                                        </p:tav>
                                        <p:tav tm="100000">
                                          <p:val>
                                            <p:fltVal val="0"/>
                                          </p:val>
                                        </p:tav>
                                      </p:tavLst>
                                    </p:anim>
                                    <p:animEffect transition="in" filter="fade">
                                      <p:cBhvr>
                                        <p:cTn id="35" dur="1000"/>
                                        <p:tgtEl>
                                          <p:spTgt spid="383041"/>
                                        </p:tgtEl>
                                      </p:cBhvr>
                                    </p:animEffect>
                                  </p:childTnLst>
                                </p:cTn>
                              </p:par>
                            </p:childTnLst>
                          </p:cTn>
                        </p:par>
                        <p:par>
                          <p:cTn id="36" fill="hold" nodeType="afterGroup">
                            <p:stCondLst>
                              <p:cond delay="1800"/>
                            </p:stCondLst>
                            <p:childTnLst>
                              <p:par>
                                <p:cTn id="37" presetID="22" presetClass="entr" presetSubtype="2" fill="hold" nodeType="afterEffect">
                                  <p:stCondLst>
                                    <p:cond delay="0"/>
                                  </p:stCondLst>
                                  <p:childTnLst>
                                    <p:set>
                                      <p:cBhvr>
                                        <p:cTn id="38" dur="1" fill="hold">
                                          <p:stCondLst>
                                            <p:cond delay="0"/>
                                          </p:stCondLst>
                                        </p:cTn>
                                        <p:tgtEl>
                                          <p:spTgt spid="383040"/>
                                        </p:tgtEl>
                                        <p:attrNameLst>
                                          <p:attrName>style.visibility</p:attrName>
                                        </p:attrNameLst>
                                      </p:cBhvr>
                                      <p:to>
                                        <p:strVal val="visible"/>
                                      </p:to>
                                    </p:set>
                                    <p:animEffect transition="in" filter="wipe(right)">
                                      <p:cBhvr>
                                        <p:cTn id="39" dur="500"/>
                                        <p:tgtEl>
                                          <p:spTgt spid="38304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383036"/>
                                        </p:tgtEl>
                                        <p:attrNameLst>
                                          <p:attrName>style.visibility</p:attrName>
                                        </p:attrNameLst>
                                      </p:cBhvr>
                                      <p:to>
                                        <p:strVal val="visible"/>
                                      </p:to>
                                    </p:set>
                                    <p:animEffect transition="in" filter="dissolve">
                                      <p:cBhvr>
                                        <p:cTn id="44" dur="500"/>
                                        <p:tgtEl>
                                          <p:spTgt spid="383036"/>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383032"/>
                                        </p:tgtEl>
                                        <p:attrNameLst>
                                          <p:attrName>style.visibility</p:attrName>
                                        </p:attrNameLst>
                                      </p:cBhvr>
                                      <p:to>
                                        <p:strVal val="visible"/>
                                      </p:to>
                                    </p:set>
                                    <p:animEffect transition="in" filter="dissolve">
                                      <p:cBhvr>
                                        <p:cTn id="49" dur="500"/>
                                        <p:tgtEl>
                                          <p:spTgt spid="383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3032" grpId="0" autoUpdateAnimBg="0"/>
      <p:bldP spid="383036" grpId="0" autoUpdateAnimBg="0"/>
      <p:bldP spid="38304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3" name="Group 57"/>
          <p:cNvGrpSpPr>
            <a:grpSpLocks/>
          </p:cNvGrpSpPr>
          <p:nvPr/>
        </p:nvGrpSpPr>
        <p:grpSpPr bwMode="auto">
          <a:xfrm>
            <a:off x="8018463" y="3429000"/>
            <a:ext cx="952500" cy="673100"/>
            <a:chOff x="5051" y="2160"/>
            <a:chExt cx="600" cy="424"/>
          </a:xfrm>
        </p:grpSpPr>
        <p:sp>
          <p:nvSpPr>
            <p:cNvPr id="13341" name="Freeform 58"/>
            <p:cNvSpPr>
              <a:spLocks/>
            </p:cNvSpPr>
            <p:nvPr/>
          </p:nvSpPr>
          <p:spPr bwMode="auto">
            <a:xfrm>
              <a:off x="5417" y="225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3342" name="Rectangle 59"/>
            <p:cNvSpPr>
              <a:spLocks noChangeArrowheads="1"/>
            </p:cNvSpPr>
            <p:nvPr/>
          </p:nvSpPr>
          <p:spPr bwMode="auto">
            <a:xfrm>
              <a:off x="5153" y="2464"/>
              <a:ext cx="192"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3343" name="Freeform 60"/>
            <p:cNvSpPr>
              <a:spLocks/>
            </p:cNvSpPr>
            <p:nvPr/>
          </p:nvSpPr>
          <p:spPr bwMode="auto">
            <a:xfrm>
              <a:off x="5414" y="2231"/>
              <a:ext cx="148" cy="76"/>
            </a:xfrm>
            <a:custGeom>
              <a:avLst/>
              <a:gdLst>
                <a:gd name="T0" fmla="*/ 47407 w 129"/>
                <a:gd name="T1" fmla="*/ 2147483647 h 49"/>
                <a:gd name="T2" fmla="*/ 0 w 129"/>
                <a:gd name="T3" fmla="*/ 2147483647 h 49"/>
                <a:gd name="T4" fmla="*/ 0 w 129"/>
                <a:gd name="T5" fmla="*/ 0 h 49"/>
                <a:gd name="T6" fmla="*/ 4740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3344" name="AutoShape 61"/>
            <p:cNvSpPr>
              <a:spLocks noChangeArrowheads="1"/>
            </p:cNvSpPr>
            <p:nvPr/>
          </p:nvSpPr>
          <p:spPr bwMode="auto">
            <a:xfrm>
              <a:off x="5054" y="217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3345" name="Rectangle 62"/>
            <p:cNvSpPr>
              <a:spLocks noChangeArrowheads="1"/>
            </p:cNvSpPr>
            <p:nvPr/>
          </p:nvSpPr>
          <p:spPr bwMode="auto">
            <a:xfrm>
              <a:off x="5051" y="2270"/>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3346" name="Rectangle 63"/>
            <p:cNvSpPr>
              <a:spLocks noChangeArrowheads="1"/>
            </p:cNvSpPr>
            <p:nvPr/>
          </p:nvSpPr>
          <p:spPr bwMode="auto">
            <a:xfrm>
              <a:off x="5121" y="2433"/>
              <a:ext cx="324" cy="12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p>
          </p:txBody>
        </p:sp>
        <p:sp>
          <p:nvSpPr>
            <p:cNvPr id="13347" name="AutoShape 64"/>
            <p:cNvSpPr>
              <a:spLocks noChangeArrowheads="1"/>
            </p:cNvSpPr>
            <p:nvPr/>
          </p:nvSpPr>
          <p:spPr bwMode="auto">
            <a:xfrm>
              <a:off x="5062" y="2193"/>
              <a:ext cx="448" cy="183"/>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3348" name="Line 65"/>
            <p:cNvSpPr>
              <a:spLocks noChangeShapeType="1"/>
            </p:cNvSpPr>
            <p:nvPr/>
          </p:nvSpPr>
          <p:spPr bwMode="auto">
            <a:xfrm>
              <a:off x="5071" y="2410"/>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349" name="Line 66"/>
            <p:cNvSpPr>
              <a:spLocks noChangeShapeType="1"/>
            </p:cNvSpPr>
            <p:nvPr/>
          </p:nvSpPr>
          <p:spPr bwMode="auto">
            <a:xfrm>
              <a:off x="5071" y="2530"/>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350" name="Rectangle 67"/>
            <p:cNvSpPr>
              <a:spLocks noChangeArrowheads="1"/>
            </p:cNvSpPr>
            <p:nvPr/>
          </p:nvSpPr>
          <p:spPr bwMode="auto">
            <a:xfrm>
              <a:off x="5073" y="2160"/>
              <a:ext cx="414"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JOSHUA</a:t>
              </a:r>
            </a:p>
          </p:txBody>
        </p:sp>
        <p:sp>
          <p:nvSpPr>
            <p:cNvPr id="13351" name="Rectangle 68"/>
            <p:cNvSpPr>
              <a:spLocks noChangeArrowheads="1"/>
            </p:cNvSpPr>
            <p:nvPr/>
          </p:nvSpPr>
          <p:spPr bwMode="auto">
            <a:xfrm>
              <a:off x="5114" y="2296"/>
              <a:ext cx="462"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Jericho/Ai</a:t>
              </a:r>
            </a:p>
          </p:txBody>
        </p:sp>
        <p:sp>
          <p:nvSpPr>
            <p:cNvPr id="13352" name="Rectangle 69"/>
            <p:cNvSpPr>
              <a:spLocks noChangeArrowheads="1"/>
            </p:cNvSpPr>
            <p:nvPr/>
          </p:nvSpPr>
          <p:spPr bwMode="auto">
            <a:xfrm>
              <a:off x="5062" y="2416"/>
              <a:ext cx="566"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Land Divided</a:t>
              </a:r>
            </a:p>
          </p:txBody>
        </p:sp>
      </p:grpSp>
      <p:grpSp>
        <p:nvGrpSpPr>
          <p:cNvPr id="13314" name="Group 18"/>
          <p:cNvGrpSpPr>
            <a:grpSpLocks/>
          </p:cNvGrpSpPr>
          <p:nvPr/>
        </p:nvGrpSpPr>
        <p:grpSpPr bwMode="auto">
          <a:xfrm>
            <a:off x="5473700" y="2120900"/>
            <a:ext cx="558800" cy="3644900"/>
            <a:chOff x="3448" y="1336"/>
            <a:chExt cx="352" cy="2296"/>
          </a:xfrm>
        </p:grpSpPr>
        <p:grpSp>
          <p:nvGrpSpPr>
            <p:cNvPr id="13337" name="Group 19"/>
            <p:cNvGrpSpPr>
              <a:grpSpLocks/>
            </p:cNvGrpSpPr>
            <p:nvPr/>
          </p:nvGrpSpPr>
          <p:grpSpPr bwMode="auto">
            <a:xfrm>
              <a:off x="3656" y="1336"/>
              <a:ext cx="144" cy="1416"/>
              <a:chOff x="3656" y="1336"/>
              <a:chExt cx="144" cy="1416"/>
            </a:xfrm>
          </p:grpSpPr>
          <p:sp>
            <p:nvSpPr>
              <p:cNvPr id="529428" name="Freeform 20"/>
              <p:cNvSpPr>
                <a:spLocks/>
              </p:cNvSpPr>
              <p:nvPr/>
            </p:nvSpPr>
            <p:spPr bwMode="auto">
              <a:xfrm>
                <a:off x="3656" y="1336"/>
                <a:ext cx="144" cy="249"/>
              </a:xfrm>
              <a:custGeom>
                <a:avLst/>
                <a:gdLst/>
                <a:ahLst/>
                <a:cxnLst>
                  <a:cxn ang="0">
                    <a:pos x="80" y="224"/>
                  </a:cxn>
                  <a:cxn ang="0">
                    <a:pos x="128" y="136"/>
                  </a:cxn>
                  <a:cxn ang="0">
                    <a:pos x="144" y="88"/>
                  </a:cxn>
                  <a:cxn ang="0">
                    <a:pos x="80" y="0"/>
                  </a:cxn>
                  <a:cxn ang="0">
                    <a:pos x="0" y="64"/>
                  </a:cxn>
                  <a:cxn ang="0">
                    <a:pos x="64" y="160"/>
                  </a:cxn>
                  <a:cxn ang="0">
                    <a:pos x="72" y="232"/>
                  </a:cxn>
                  <a:cxn ang="0">
                    <a:pos x="96" y="248"/>
                  </a:cxn>
                  <a:cxn ang="0">
                    <a:pos x="112" y="224"/>
                  </a:cxn>
                  <a:cxn ang="0">
                    <a:pos x="80" y="224"/>
                  </a:cxn>
                </a:cxnLst>
                <a:rect l="0" t="0" r="r" b="b"/>
                <a:pathLst>
                  <a:path w="144" h="249">
                    <a:moveTo>
                      <a:pt x="80" y="224"/>
                    </a:moveTo>
                    <a:cubicBezTo>
                      <a:pt x="117" y="199"/>
                      <a:pt x="114" y="176"/>
                      <a:pt x="128" y="136"/>
                    </a:cubicBezTo>
                    <a:cubicBezTo>
                      <a:pt x="133" y="120"/>
                      <a:pt x="144" y="88"/>
                      <a:pt x="144" y="88"/>
                    </a:cubicBezTo>
                    <a:cubicBezTo>
                      <a:pt x="133" y="36"/>
                      <a:pt x="131" y="17"/>
                      <a:pt x="80" y="0"/>
                    </a:cubicBezTo>
                    <a:cubicBezTo>
                      <a:pt x="26" y="8"/>
                      <a:pt x="13" y="11"/>
                      <a:pt x="0" y="64"/>
                    </a:cubicBezTo>
                    <a:cubicBezTo>
                      <a:pt x="11" y="111"/>
                      <a:pt x="21" y="131"/>
                      <a:pt x="64" y="160"/>
                    </a:cubicBezTo>
                    <a:cubicBezTo>
                      <a:pt x="66" y="184"/>
                      <a:pt x="63" y="209"/>
                      <a:pt x="72" y="232"/>
                    </a:cubicBezTo>
                    <a:cubicBezTo>
                      <a:pt x="75" y="241"/>
                      <a:pt x="86" y="249"/>
                      <a:pt x="96" y="248"/>
                    </a:cubicBezTo>
                    <a:cubicBezTo>
                      <a:pt x="105" y="246"/>
                      <a:pt x="117" y="232"/>
                      <a:pt x="112" y="224"/>
                    </a:cubicBezTo>
                    <a:cubicBezTo>
                      <a:pt x="106" y="215"/>
                      <a:pt x="90" y="224"/>
                      <a:pt x="80" y="224"/>
                    </a:cubicBezTo>
                    <a:close/>
                  </a:path>
                </a:pathLst>
              </a:custGeom>
              <a:solidFill>
                <a:srgbClr val="003399"/>
              </a:solidFill>
              <a:ln w="12700" cap="flat" cmpd="sng">
                <a:solidFill>
                  <a:srgbClr val="003399"/>
                </a:solidFill>
                <a:prstDash val="solid"/>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529429" name="Freeform 21"/>
              <p:cNvSpPr>
                <a:spLocks/>
              </p:cNvSpPr>
              <p:nvPr/>
            </p:nvSpPr>
            <p:spPr bwMode="auto">
              <a:xfrm>
                <a:off x="3672" y="1568"/>
                <a:ext cx="72" cy="1184"/>
              </a:xfrm>
              <a:custGeom>
                <a:avLst/>
                <a:gdLst/>
                <a:ahLst/>
                <a:cxnLst>
                  <a:cxn ang="0">
                    <a:pos x="72" y="0"/>
                  </a:cxn>
                  <a:cxn ang="0">
                    <a:pos x="24" y="256"/>
                  </a:cxn>
                  <a:cxn ang="0">
                    <a:pos x="48" y="616"/>
                  </a:cxn>
                  <a:cxn ang="0">
                    <a:pos x="16" y="744"/>
                  </a:cxn>
                  <a:cxn ang="0">
                    <a:pos x="0" y="792"/>
                  </a:cxn>
                  <a:cxn ang="0">
                    <a:pos x="40" y="1120"/>
                  </a:cxn>
                  <a:cxn ang="0">
                    <a:pos x="32" y="1160"/>
                  </a:cxn>
                  <a:cxn ang="0">
                    <a:pos x="24" y="1184"/>
                  </a:cxn>
                </a:cxnLst>
                <a:rect l="0" t="0" r="r" b="b"/>
                <a:pathLst>
                  <a:path w="72" h="1184">
                    <a:moveTo>
                      <a:pt x="72" y="0"/>
                    </a:moveTo>
                    <a:cubicBezTo>
                      <a:pt x="50" y="84"/>
                      <a:pt x="34" y="169"/>
                      <a:pt x="24" y="256"/>
                    </a:cubicBezTo>
                    <a:cubicBezTo>
                      <a:pt x="28" y="414"/>
                      <a:pt x="16" y="490"/>
                      <a:pt x="48" y="616"/>
                    </a:cubicBezTo>
                    <a:cubicBezTo>
                      <a:pt x="41" y="661"/>
                      <a:pt x="30" y="700"/>
                      <a:pt x="16" y="744"/>
                    </a:cubicBezTo>
                    <a:cubicBezTo>
                      <a:pt x="10" y="760"/>
                      <a:pt x="0" y="792"/>
                      <a:pt x="0" y="792"/>
                    </a:cubicBezTo>
                    <a:cubicBezTo>
                      <a:pt x="5" y="925"/>
                      <a:pt x="10" y="1002"/>
                      <a:pt x="40" y="1120"/>
                    </a:cubicBezTo>
                    <a:cubicBezTo>
                      <a:pt x="37" y="1133"/>
                      <a:pt x="35" y="1146"/>
                      <a:pt x="32" y="1160"/>
                    </a:cubicBezTo>
                    <a:cubicBezTo>
                      <a:pt x="29" y="1168"/>
                      <a:pt x="24" y="1184"/>
                      <a:pt x="24" y="1184"/>
                    </a:cubicBezTo>
                  </a:path>
                </a:pathLst>
              </a:custGeom>
              <a:solidFill>
                <a:srgbClr val="003399"/>
              </a:solidFill>
              <a:ln w="28575" cap="flat" cmpd="sng">
                <a:solidFill>
                  <a:srgbClr val="003399"/>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grpSp>
        <p:sp>
          <p:nvSpPr>
            <p:cNvPr id="529430" name="Freeform 22"/>
            <p:cNvSpPr>
              <a:spLocks/>
            </p:cNvSpPr>
            <p:nvPr/>
          </p:nvSpPr>
          <p:spPr bwMode="auto">
            <a:xfrm>
              <a:off x="3448" y="2692"/>
              <a:ext cx="274" cy="940"/>
            </a:xfrm>
            <a:custGeom>
              <a:avLst/>
              <a:gdLst/>
              <a:ahLst/>
              <a:cxnLst>
                <a:cxn ang="0">
                  <a:pos x="248" y="4"/>
                </a:cxn>
                <a:cxn ang="0">
                  <a:pos x="192" y="28"/>
                </a:cxn>
                <a:cxn ang="0">
                  <a:pos x="144" y="148"/>
                </a:cxn>
                <a:cxn ang="0">
                  <a:pos x="72" y="300"/>
                </a:cxn>
                <a:cxn ang="0">
                  <a:pos x="48" y="588"/>
                </a:cxn>
                <a:cxn ang="0">
                  <a:pos x="0" y="724"/>
                </a:cxn>
                <a:cxn ang="0">
                  <a:pos x="88" y="940"/>
                </a:cxn>
                <a:cxn ang="0">
                  <a:pos x="160" y="892"/>
                </a:cxn>
                <a:cxn ang="0">
                  <a:pos x="176" y="844"/>
                </a:cxn>
                <a:cxn ang="0">
                  <a:pos x="184" y="820"/>
                </a:cxn>
                <a:cxn ang="0">
                  <a:pos x="176" y="740"/>
                </a:cxn>
                <a:cxn ang="0">
                  <a:pos x="144" y="692"/>
                </a:cxn>
                <a:cxn ang="0">
                  <a:pos x="128" y="644"/>
                </a:cxn>
                <a:cxn ang="0">
                  <a:pos x="216" y="596"/>
                </a:cxn>
                <a:cxn ang="0">
                  <a:pos x="232" y="412"/>
                </a:cxn>
                <a:cxn ang="0">
                  <a:pos x="272" y="276"/>
                </a:cxn>
                <a:cxn ang="0">
                  <a:pos x="272" y="76"/>
                </a:cxn>
                <a:cxn ang="0">
                  <a:pos x="264" y="28"/>
                </a:cxn>
                <a:cxn ang="0">
                  <a:pos x="248" y="4"/>
                </a:cxn>
              </a:cxnLst>
              <a:rect l="0" t="0" r="r" b="b"/>
              <a:pathLst>
                <a:path w="274" h="940">
                  <a:moveTo>
                    <a:pt x="248" y="4"/>
                  </a:moveTo>
                  <a:cubicBezTo>
                    <a:pt x="232" y="7"/>
                    <a:pt x="202" y="11"/>
                    <a:pt x="192" y="28"/>
                  </a:cubicBezTo>
                  <a:cubicBezTo>
                    <a:pt x="170" y="62"/>
                    <a:pt x="166" y="114"/>
                    <a:pt x="144" y="148"/>
                  </a:cubicBezTo>
                  <a:cubicBezTo>
                    <a:pt x="108" y="201"/>
                    <a:pt x="87" y="238"/>
                    <a:pt x="72" y="300"/>
                  </a:cubicBezTo>
                  <a:cubicBezTo>
                    <a:pt x="68" y="393"/>
                    <a:pt x="69" y="494"/>
                    <a:pt x="48" y="588"/>
                  </a:cubicBezTo>
                  <a:cubicBezTo>
                    <a:pt x="36" y="637"/>
                    <a:pt x="10" y="673"/>
                    <a:pt x="0" y="724"/>
                  </a:cubicBezTo>
                  <a:cubicBezTo>
                    <a:pt x="8" y="812"/>
                    <a:pt x="9" y="887"/>
                    <a:pt x="88" y="940"/>
                  </a:cubicBezTo>
                  <a:cubicBezTo>
                    <a:pt x="120" y="931"/>
                    <a:pt x="145" y="925"/>
                    <a:pt x="160" y="892"/>
                  </a:cubicBezTo>
                  <a:cubicBezTo>
                    <a:pt x="166" y="876"/>
                    <a:pt x="170" y="860"/>
                    <a:pt x="176" y="844"/>
                  </a:cubicBezTo>
                  <a:cubicBezTo>
                    <a:pt x="178" y="836"/>
                    <a:pt x="184" y="820"/>
                    <a:pt x="184" y="820"/>
                  </a:cubicBezTo>
                  <a:cubicBezTo>
                    <a:pt x="181" y="793"/>
                    <a:pt x="183" y="765"/>
                    <a:pt x="176" y="740"/>
                  </a:cubicBezTo>
                  <a:cubicBezTo>
                    <a:pt x="170" y="721"/>
                    <a:pt x="150" y="710"/>
                    <a:pt x="144" y="692"/>
                  </a:cubicBezTo>
                  <a:cubicBezTo>
                    <a:pt x="138" y="676"/>
                    <a:pt x="128" y="644"/>
                    <a:pt x="128" y="644"/>
                  </a:cubicBezTo>
                  <a:cubicBezTo>
                    <a:pt x="142" y="601"/>
                    <a:pt x="175" y="609"/>
                    <a:pt x="216" y="596"/>
                  </a:cubicBezTo>
                  <a:cubicBezTo>
                    <a:pt x="242" y="517"/>
                    <a:pt x="216" y="602"/>
                    <a:pt x="232" y="412"/>
                  </a:cubicBezTo>
                  <a:cubicBezTo>
                    <a:pt x="235" y="366"/>
                    <a:pt x="260" y="320"/>
                    <a:pt x="272" y="276"/>
                  </a:cubicBezTo>
                  <a:cubicBezTo>
                    <a:pt x="264" y="204"/>
                    <a:pt x="248" y="145"/>
                    <a:pt x="272" y="76"/>
                  </a:cubicBezTo>
                  <a:cubicBezTo>
                    <a:pt x="269" y="60"/>
                    <a:pt x="274" y="40"/>
                    <a:pt x="264" y="28"/>
                  </a:cubicBezTo>
                  <a:cubicBezTo>
                    <a:pt x="239" y="0"/>
                    <a:pt x="177" y="21"/>
                    <a:pt x="248" y="4"/>
                  </a:cubicBezTo>
                  <a:close/>
                </a:path>
              </a:pathLst>
            </a:custGeom>
            <a:solidFill>
              <a:srgbClr val="003399"/>
            </a:solidFill>
            <a:ln w="12700" cap="flat" cmpd="sng">
              <a:solidFill>
                <a:srgbClr val="003399"/>
              </a:solidFill>
              <a:prstDash val="solid"/>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grpSp>
      <p:grpSp>
        <p:nvGrpSpPr>
          <p:cNvPr id="13315" name="Group 23"/>
          <p:cNvGrpSpPr>
            <a:grpSpLocks/>
          </p:cNvGrpSpPr>
          <p:nvPr/>
        </p:nvGrpSpPr>
        <p:grpSpPr bwMode="auto">
          <a:xfrm>
            <a:off x="3073400" y="1079500"/>
            <a:ext cx="2317750" cy="4584700"/>
            <a:chOff x="1936" y="680"/>
            <a:chExt cx="1460" cy="2888"/>
          </a:xfrm>
        </p:grpSpPr>
        <p:sp>
          <p:nvSpPr>
            <p:cNvPr id="529432" name="Freeform 24"/>
            <p:cNvSpPr>
              <a:spLocks/>
            </p:cNvSpPr>
            <p:nvPr/>
          </p:nvSpPr>
          <p:spPr bwMode="auto">
            <a:xfrm>
              <a:off x="2304" y="680"/>
              <a:ext cx="1092" cy="2608"/>
            </a:xfrm>
            <a:custGeom>
              <a:avLst/>
              <a:gdLst>
                <a:gd name="T0" fmla="*/ 1080 w 1092"/>
                <a:gd name="T1" fmla="*/ 0 h 2608"/>
                <a:gd name="T2" fmla="*/ 1072 w 1092"/>
                <a:gd name="T3" fmla="*/ 120 h 2608"/>
                <a:gd name="T4" fmla="*/ 1040 w 1092"/>
                <a:gd name="T5" fmla="*/ 168 h 2608"/>
                <a:gd name="T6" fmla="*/ 968 w 1092"/>
                <a:gd name="T7" fmla="*/ 320 h 2608"/>
                <a:gd name="T8" fmla="*/ 944 w 1092"/>
                <a:gd name="T9" fmla="*/ 368 h 2608"/>
                <a:gd name="T10" fmla="*/ 904 w 1092"/>
                <a:gd name="T11" fmla="*/ 488 h 2608"/>
                <a:gd name="T12" fmla="*/ 880 w 1092"/>
                <a:gd name="T13" fmla="*/ 536 h 2608"/>
                <a:gd name="T14" fmla="*/ 872 w 1092"/>
                <a:gd name="T15" fmla="*/ 664 h 2608"/>
                <a:gd name="T16" fmla="*/ 800 w 1092"/>
                <a:gd name="T17" fmla="*/ 696 h 2608"/>
                <a:gd name="T18" fmla="*/ 776 w 1092"/>
                <a:gd name="T19" fmla="*/ 704 h 2608"/>
                <a:gd name="T20" fmla="*/ 744 w 1092"/>
                <a:gd name="T21" fmla="*/ 848 h 2608"/>
                <a:gd name="T22" fmla="*/ 720 w 1092"/>
                <a:gd name="T23" fmla="*/ 1120 h 2608"/>
                <a:gd name="T24" fmla="*/ 576 w 1092"/>
                <a:gd name="T25" fmla="*/ 1664 h 2608"/>
                <a:gd name="T26" fmla="*/ 456 w 1092"/>
                <a:gd name="T27" fmla="*/ 1976 h 2608"/>
                <a:gd name="T28" fmla="*/ 408 w 1092"/>
                <a:gd name="T29" fmla="*/ 2048 h 2608"/>
                <a:gd name="T30" fmla="*/ 376 w 1092"/>
                <a:gd name="T31" fmla="*/ 2096 h 2608"/>
                <a:gd name="T32" fmla="*/ 320 w 1092"/>
                <a:gd name="T33" fmla="*/ 2184 h 2608"/>
                <a:gd name="T34" fmla="*/ 240 w 1092"/>
                <a:gd name="T35" fmla="*/ 2264 h 2608"/>
                <a:gd name="T36" fmla="*/ 152 w 1092"/>
                <a:gd name="T37" fmla="*/ 2384 h 2608"/>
                <a:gd name="T38" fmla="*/ 80 w 1092"/>
                <a:gd name="T39" fmla="*/ 2480 h 2608"/>
                <a:gd name="T40" fmla="*/ 40 w 1092"/>
                <a:gd name="T41" fmla="*/ 2528 h 2608"/>
                <a:gd name="T42" fmla="*/ 0 w 1092"/>
                <a:gd name="T43" fmla="*/ 2608 h 260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92"/>
                <a:gd name="T67" fmla="*/ 0 h 2608"/>
                <a:gd name="T68" fmla="*/ 1092 w 1092"/>
                <a:gd name="T69" fmla="*/ 2608 h 260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92" h="2608">
                  <a:moveTo>
                    <a:pt x="1080" y="0"/>
                  </a:moveTo>
                  <a:cubicBezTo>
                    <a:pt x="1092" y="37"/>
                    <a:pt x="1091" y="84"/>
                    <a:pt x="1072" y="120"/>
                  </a:cubicBezTo>
                  <a:cubicBezTo>
                    <a:pt x="1062" y="136"/>
                    <a:pt x="1040" y="168"/>
                    <a:pt x="1040" y="168"/>
                  </a:cubicBezTo>
                  <a:cubicBezTo>
                    <a:pt x="1031" y="254"/>
                    <a:pt x="1031" y="272"/>
                    <a:pt x="968" y="320"/>
                  </a:cubicBezTo>
                  <a:cubicBezTo>
                    <a:pt x="938" y="407"/>
                    <a:pt x="985" y="274"/>
                    <a:pt x="944" y="368"/>
                  </a:cubicBezTo>
                  <a:cubicBezTo>
                    <a:pt x="928" y="402"/>
                    <a:pt x="925" y="456"/>
                    <a:pt x="904" y="488"/>
                  </a:cubicBezTo>
                  <a:cubicBezTo>
                    <a:pt x="883" y="519"/>
                    <a:pt x="891" y="502"/>
                    <a:pt x="880" y="536"/>
                  </a:cubicBezTo>
                  <a:cubicBezTo>
                    <a:pt x="877" y="578"/>
                    <a:pt x="881" y="622"/>
                    <a:pt x="872" y="664"/>
                  </a:cubicBezTo>
                  <a:cubicBezTo>
                    <a:pt x="869" y="676"/>
                    <a:pt x="817" y="690"/>
                    <a:pt x="800" y="696"/>
                  </a:cubicBezTo>
                  <a:cubicBezTo>
                    <a:pt x="792" y="698"/>
                    <a:pt x="776" y="704"/>
                    <a:pt x="776" y="704"/>
                  </a:cubicBezTo>
                  <a:cubicBezTo>
                    <a:pt x="742" y="753"/>
                    <a:pt x="749" y="778"/>
                    <a:pt x="744" y="848"/>
                  </a:cubicBezTo>
                  <a:cubicBezTo>
                    <a:pt x="737" y="938"/>
                    <a:pt x="733" y="1029"/>
                    <a:pt x="720" y="1120"/>
                  </a:cubicBezTo>
                  <a:cubicBezTo>
                    <a:pt x="691" y="1304"/>
                    <a:pt x="651" y="1493"/>
                    <a:pt x="576" y="1664"/>
                  </a:cubicBezTo>
                  <a:cubicBezTo>
                    <a:pt x="530" y="1765"/>
                    <a:pt x="518" y="1882"/>
                    <a:pt x="456" y="1976"/>
                  </a:cubicBezTo>
                  <a:cubicBezTo>
                    <a:pt x="446" y="2013"/>
                    <a:pt x="439" y="2026"/>
                    <a:pt x="408" y="2048"/>
                  </a:cubicBezTo>
                  <a:cubicBezTo>
                    <a:pt x="397" y="2064"/>
                    <a:pt x="382" y="2077"/>
                    <a:pt x="376" y="2096"/>
                  </a:cubicBezTo>
                  <a:cubicBezTo>
                    <a:pt x="361" y="2140"/>
                    <a:pt x="358" y="2158"/>
                    <a:pt x="320" y="2184"/>
                  </a:cubicBezTo>
                  <a:cubicBezTo>
                    <a:pt x="302" y="2210"/>
                    <a:pt x="266" y="2246"/>
                    <a:pt x="240" y="2264"/>
                  </a:cubicBezTo>
                  <a:cubicBezTo>
                    <a:pt x="211" y="2306"/>
                    <a:pt x="196" y="2354"/>
                    <a:pt x="152" y="2384"/>
                  </a:cubicBezTo>
                  <a:cubicBezTo>
                    <a:pt x="128" y="2418"/>
                    <a:pt x="106" y="2448"/>
                    <a:pt x="80" y="2480"/>
                  </a:cubicBezTo>
                  <a:cubicBezTo>
                    <a:pt x="62" y="2501"/>
                    <a:pt x="51" y="2502"/>
                    <a:pt x="40" y="2528"/>
                  </a:cubicBezTo>
                  <a:cubicBezTo>
                    <a:pt x="23" y="2564"/>
                    <a:pt x="27" y="2580"/>
                    <a:pt x="0" y="2608"/>
                  </a:cubicBezTo>
                </a:path>
              </a:pathLst>
            </a:custGeom>
            <a:noFill/>
            <a:ln w="38100">
              <a:solidFill>
                <a:srgbClr val="003399"/>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AU">
                <a:cs typeface="MS PGothic" charset="0"/>
              </a:endParaRPr>
            </a:p>
          </p:txBody>
        </p:sp>
        <p:sp>
          <p:nvSpPr>
            <p:cNvPr id="529433" name="Freeform 25"/>
            <p:cNvSpPr>
              <a:spLocks/>
            </p:cNvSpPr>
            <p:nvPr/>
          </p:nvSpPr>
          <p:spPr bwMode="auto">
            <a:xfrm>
              <a:off x="1936" y="3248"/>
              <a:ext cx="392" cy="320"/>
            </a:xfrm>
            <a:custGeom>
              <a:avLst/>
              <a:gdLst>
                <a:gd name="T0" fmla="*/ 392 w 392"/>
                <a:gd name="T1" fmla="*/ 0 h 320"/>
                <a:gd name="T2" fmla="*/ 336 w 392"/>
                <a:gd name="T3" fmla="*/ 64 h 320"/>
                <a:gd name="T4" fmla="*/ 256 w 392"/>
                <a:gd name="T5" fmla="*/ 144 h 320"/>
                <a:gd name="T6" fmla="*/ 0 w 392"/>
                <a:gd name="T7" fmla="*/ 320 h 320"/>
                <a:gd name="T8" fmla="*/ 0 60000 65536"/>
                <a:gd name="T9" fmla="*/ 0 60000 65536"/>
                <a:gd name="T10" fmla="*/ 0 60000 65536"/>
                <a:gd name="T11" fmla="*/ 0 60000 65536"/>
                <a:gd name="T12" fmla="*/ 0 w 392"/>
                <a:gd name="T13" fmla="*/ 0 h 320"/>
                <a:gd name="T14" fmla="*/ 392 w 392"/>
                <a:gd name="T15" fmla="*/ 320 h 320"/>
              </a:gdLst>
              <a:ahLst/>
              <a:cxnLst>
                <a:cxn ang="T8">
                  <a:pos x="T0" y="T1"/>
                </a:cxn>
                <a:cxn ang="T9">
                  <a:pos x="T2" y="T3"/>
                </a:cxn>
                <a:cxn ang="T10">
                  <a:pos x="T4" y="T5"/>
                </a:cxn>
                <a:cxn ang="T11">
                  <a:pos x="T6" y="T7"/>
                </a:cxn>
              </a:cxnLst>
              <a:rect l="T12" t="T13" r="T14" b="T15"/>
              <a:pathLst>
                <a:path w="392" h="320">
                  <a:moveTo>
                    <a:pt x="392" y="0"/>
                  </a:moveTo>
                  <a:cubicBezTo>
                    <a:pt x="354" y="55"/>
                    <a:pt x="375" y="37"/>
                    <a:pt x="336" y="64"/>
                  </a:cubicBezTo>
                  <a:cubicBezTo>
                    <a:pt x="323" y="101"/>
                    <a:pt x="285" y="119"/>
                    <a:pt x="256" y="144"/>
                  </a:cubicBezTo>
                  <a:cubicBezTo>
                    <a:pt x="175" y="211"/>
                    <a:pt x="94" y="272"/>
                    <a:pt x="0" y="320"/>
                  </a:cubicBezTo>
                </a:path>
              </a:pathLst>
            </a:custGeom>
            <a:noFill/>
            <a:ln w="38100">
              <a:solidFill>
                <a:srgbClr val="003399"/>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AU">
                <a:cs typeface="MS PGothic" charset="0"/>
              </a:endParaRPr>
            </a:p>
          </p:txBody>
        </p:sp>
      </p:grpSp>
      <p:sp>
        <p:nvSpPr>
          <p:cNvPr id="529436" name="Text Box 28"/>
          <p:cNvSpPr txBox="1">
            <a:spLocks noChangeArrowheads="1"/>
          </p:cNvSpPr>
          <p:nvPr/>
        </p:nvSpPr>
        <p:spPr bwMode="auto">
          <a:xfrm>
            <a:off x="4838700" y="46609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i="1">
                <a:solidFill>
                  <a:srgbClr val="003399"/>
                </a:solidFill>
                <a:latin typeface="Comic Sans MS" pitchFamily="-112" charset="0"/>
                <a:ea typeface="+mn-ea"/>
                <a:cs typeface="+mn-cs"/>
              </a:rPr>
              <a:t>Hebron</a:t>
            </a:r>
          </a:p>
        </p:txBody>
      </p:sp>
      <p:sp>
        <p:nvSpPr>
          <p:cNvPr id="529439" name="Text Box 31"/>
          <p:cNvSpPr txBox="1">
            <a:spLocks noChangeArrowheads="1"/>
          </p:cNvSpPr>
          <p:nvPr/>
        </p:nvSpPr>
        <p:spPr bwMode="auto">
          <a:xfrm rot="469584">
            <a:off x="4422775" y="30480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003399"/>
                </a:solidFill>
                <a:latin typeface="Comic Sans MS" pitchFamily="-112" charset="0"/>
                <a:ea typeface="+mn-ea"/>
                <a:cs typeface="+mn-cs"/>
              </a:rPr>
              <a:t>MANASSEH</a:t>
            </a:r>
          </a:p>
        </p:txBody>
      </p:sp>
      <p:sp>
        <p:nvSpPr>
          <p:cNvPr id="529440" name="Text Box 32"/>
          <p:cNvSpPr txBox="1">
            <a:spLocks noChangeArrowheads="1"/>
          </p:cNvSpPr>
          <p:nvPr/>
        </p:nvSpPr>
        <p:spPr bwMode="auto">
          <a:xfrm rot="2606806">
            <a:off x="5867400" y="42973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003399"/>
                </a:solidFill>
                <a:latin typeface="Comic Sans MS" pitchFamily="-112" charset="0"/>
                <a:ea typeface="+mn-ea"/>
                <a:cs typeface="+mn-cs"/>
              </a:rPr>
              <a:t>GAD</a:t>
            </a:r>
          </a:p>
        </p:txBody>
      </p:sp>
      <p:sp>
        <p:nvSpPr>
          <p:cNvPr id="529441" name="Text Box 33"/>
          <p:cNvSpPr txBox="1">
            <a:spLocks noChangeArrowheads="1"/>
          </p:cNvSpPr>
          <p:nvPr/>
        </p:nvSpPr>
        <p:spPr bwMode="auto">
          <a:xfrm rot="-2225045">
            <a:off x="4560888" y="3597275"/>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003399"/>
                </a:solidFill>
                <a:latin typeface="Comic Sans MS" pitchFamily="-112" charset="0"/>
                <a:ea typeface="+mn-ea"/>
                <a:cs typeface="+mn-cs"/>
              </a:rPr>
              <a:t>EPHRAIM</a:t>
            </a:r>
          </a:p>
        </p:txBody>
      </p:sp>
      <p:sp>
        <p:nvSpPr>
          <p:cNvPr id="529442" name="Text Box 34"/>
          <p:cNvSpPr txBox="1">
            <a:spLocks noChangeArrowheads="1"/>
          </p:cNvSpPr>
          <p:nvPr/>
        </p:nvSpPr>
        <p:spPr bwMode="auto">
          <a:xfrm>
            <a:off x="4800600" y="42672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003399"/>
                </a:solidFill>
                <a:latin typeface="Comic Sans MS" pitchFamily="-112" charset="0"/>
                <a:ea typeface="+mn-ea"/>
                <a:cs typeface="+mn-cs"/>
              </a:rPr>
              <a:t>BENJAMIN</a:t>
            </a:r>
          </a:p>
        </p:txBody>
      </p:sp>
      <p:sp>
        <p:nvSpPr>
          <p:cNvPr id="529443" name="Text Box 35"/>
          <p:cNvSpPr txBox="1">
            <a:spLocks noChangeArrowheads="1"/>
          </p:cNvSpPr>
          <p:nvPr/>
        </p:nvSpPr>
        <p:spPr bwMode="auto">
          <a:xfrm rot="2953560">
            <a:off x="5764213" y="503555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003399"/>
                </a:solidFill>
                <a:latin typeface="Comic Sans MS" pitchFamily="-112" charset="0"/>
                <a:ea typeface="+mn-ea"/>
                <a:cs typeface="+mn-cs"/>
              </a:rPr>
              <a:t>REUBEN</a:t>
            </a:r>
          </a:p>
        </p:txBody>
      </p:sp>
      <p:sp>
        <p:nvSpPr>
          <p:cNvPr id="529444" name="Text Box 36"/>
          <p:cNvSpPr txBox="1">
            <a:spLocks noChangeArrowheads="1"/>
          </p:cNvSpPr>
          <p:nvPr/>
        </p:nvSpPr>
        <p:spPr bwMode="auto">
          <a:xfrm rot="-3254640">
            <a:off x="3824288" y="3978275"/>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003399"/>
                </a:solidFill>
                <a:latin typeface="Comic Sans MS" pitchFamily="-112" charset="0"/>
                <a:ea typeface="+mn-ea"/>
                <a:cs typeface="+mn-cs"/>
              </a:rPr>
              <a:t>DAN</a:t>
            </a:r>
          </a:p>
        </p:txBody>
      </p:sp>
      <p:sp>
        <p:nvSpPr>
          <p:cNvPr id="529445" name="Text Box 37"/>
          <p:cNvSpPr txBox="1">
            <a:spLocks noChangeArrowheads="1"/>
          </p:cNvSpPr>
          <p:nvPr/>
        </p:nvSpPr>
        <p:spPr bwMode="auto">
          <a:xfrm rot="-2428638">
            <a:off x="3752850" y="47037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003399"/>
                </a:solidFill>
                <a:latin typeface="Comic Sans MS" pitchFamily="-112" charset="0"/>
                <a:ea typeface="+mn-ea"/>
                <a:cs typeface="+mn-cs"/>
              </a:rPr>
              <a:t>JUDAH</a:t>
            </a:r>
          </a:p>
        </p:txBody>
      </p:sp>
      <p:sp>
        <p:nvSpPr>
          <p:cNvPr id="529446" name="Text Box 38"/>
          <p:cNvSpPr txBox="1">
            <a:spLocks noChangeArrowheads="1"/>
          </p:cNvSpPr>
          <p:nvPr/>
        </p:nvSpPr>
        <p:spPr bwMode="auto">
          <a:xfrm>
            <a:off x="3898900" y="55372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003399"/>
                </a:solidFill>
                <a:latin typeface="Comic Sans MS" pitchFamily="-112" charset="0"/>
                <a:ea typeface="+mn-ea"/>
                <a:cs typeface="+mn-cs"/>
              </a:rPr>
              <a:t>SIMEON</a:t>
            </a:r>
          </a:p>
        </p:txBody>
      </p:sp>
      <p:sp>
        <p:nvSpPr>
          <p:cNvPr id="529447" name="Text Box 39"/>
          <p:cNvSpPr txBox="1">
            <a:spLocks noChangeArrowheads="1"/>
          </p:cNvSpPr>
          <p:nvPr/>
        </p:nvSpPr>
        <p:spPr bwMode="auto">
          <a:xfrm rot="-1471107">
            <a:off x="5795963" y="32432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003399"/>
                </a:solidFill>
                <a:latin typeface="Comic Sans MS" pitchFamily="-112" charset="0"/>
                <a:ea typeface="+mn-ea"/>
                <a:cs typeface="+mn-cs"/>
              </a:rPr>
              <a:t>MANASSEH</a:t>
            </a:r>
          </a:p>
        </p:txBody>
      </p:sp>
      <p:sp>
        <p:nvSpPr>
          <p:cNvPr id="529452" name="Text Box 44"/>
          <p:cNvSpPr txBox="1">
            <a:spLocks noChangeArrowheads="1"/>
          </p:cNvSpPr>
          <p:nvPr/>
        </p:nvSpPr>
        <p:spPr bwMode="auto">
          <a:xfrm>
            <a:off x="4914900" y="50927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i="1">
                <a:solidFill>
                  <a:srgbClr val="003399"/>
                </a:solidFill>
                <a:latin typeface="Comic Sans MS" pitchFamily="-112" charset="0"/>
                <a:ea typeface="+mn-ea"/>
                <a:cs typeface="+mn-cs"/>
              </a:rPr>
              <a:t>Dead Sea</a:t>
            </a:r>
          </a:p>
        </p:txBody>
      </p:sp>
      <p:sp>
        <p:nvSpPr>
          <p:cNvPr id="529454" name="Oval 46"/>
          <p:cNvSpPr>
            <a:spLocks noChangeArrowheads="1"/>
          </p:cNvSpPr>
          <p:nvPr/>
        </p:nvSpPr>
        <p:spPr bwMode="auto">
          <a:xfrm>
            <a:off x="4953000" y="4953000"/>
            <a:ext cx="152400" cy="139700"/>
          </a:xfrm>
          <a:prstGeom prst="ellipse">
            <a:avLst/>
          </a:prstGeom>
          <a:solidFill>
            <a:srgbClr val="003399"/>
          </a:solidFill>
          <a:ln w="28575">
            <a:solidFill>
              <a:srgbClr val="003399"/>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529458" name="Text Box 50"/>
          <p:cNvSpPr txBox="1">
            <a:spLocks noChangeArrowheads="1"/>
          </p:cNvSpPr>
          <p:nvPr/>
        </p:nvSpPr>
        <p:spPr bwMode="auto">
          <a:xfrm rot="-37201">
            <a:off x="6815138" y="5449888"/>
            <a:ext cx="1328737" cy="5683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r">
              <a:lnSpc>
                <a:spcPct val="65000"/>
              </a:lnSpc>
              <a:spcBef>
                <a:spcPct val="50000"/>
              </a:spcBef>
              <a:defRPr/>
            </a:pPr>
            <a:r>
              <a:rPr lang="en-US" sz="1600" b="1" i="1">
                <a:solidFill>
                  <a:srgbClr val="003399"/>
                </a:solidFill>
                <a:latin typeface="Comic Sans MS" pitchFamily="-112" charset="0"/>
                <a:ea typeface="+mn-ea"/>
                <a:cs typeface="+mn-cs"/>
              </a:rPr>
              <a:t>LEVI:  Only towns to live in.</a:t>
            </a:r>
          </a:p>
        </p:txBody>
      </p:sp>
      <p:sp>
        <p:nvSpPr>
          <p:cNvPr id="529459" name="Text Box 51"/>
          <p:cNvSpPr txBox="1">
            <a:spLocks noChangeArrowheads="1"/>
          </p:cNvSpPr>
          <p:nvPr/>
        </p:nvSpPr>
        <p:spPr bwMode="auto">
          <a:xfrm>
            <a:off x="584200" y="2514600"/>
            <a:ext cx="2387600" cy="252888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r">
              <a:spcBef>
                <a:spcPct val="50000"/>
              </a:spcBef>
              <a:defRPr/>
            </a:pPr>
            <a:r>
              <a:rPr lang="ja-JP" altLang="en-US" sz="3200" b="1" i="1">
                <a:solidFill>
                  <a:srgbClr val="003399"/>
                </a:solidFill>
                <a:latin typeface="Comic Sans MS" charset="0"/>
              </a:rPr>
              <a:t>“</a:t>
            </a:r>
            <a:r>
              <a:rPr lang="en-US" altLang="ja-JP" sz="3200" b="1" i="1">
                <a:solidFill>
                  <a:srgbClr val="003399"/>
                </a:solidFill>
                <a:latin typeface="Comic Sans MS" charset="0"/>
              </a:rPr>
              <a:t>Each man did that which was right in his own eyes.</a:t>
            </a:r>
            <a:r>
              <a:rPr lang="ja-JP" altLang="en-US" sz="3200" b="1" i="1">
                <a:solidFill>
                  <a:srgbClr val="003399"/>
                </a:solidFill>
                <a:latin typeface="Comic Sans MS" charset="0"/>
              </a:rPr>
              <a:t>”</a:t>
            </a:r>
            <a:endParaRPr lang="en-US" sz="3200" b="1" i="1">
              <a:solidFill>
                <a:srgbClr val="003399"/>
              </a:solidFill>
              <a:latin typeface="Comic Sans MS" charset="0"/>
            </a:endParaRPr>
          </a:p>
        </p:txBody>
      </p:sp>
      <p:sp>
        <p:nvSpPr>
          <p:cNvPr id="13330" name="Text Box 70"/>
          <p:cNvSpPr txBox="1">
            <a:spLocks noChangeArrowheads="1"/>
          </p:cNvSpPr>
          <p:nvPr/>
        </p:nvSpPr>
        <p:spPr bwMode="auto">
          <a:xfrm>
            <a:off x="8723313"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29481" name="Rectangle 73"/>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05</a:t>
            </a:r>
          </a:p>
        </p:txBody>
      </p:sp>
      <p:sp>
        <p:nvSpPr>
          <p:cNvPr id="13332" name="Text Box 75"/>
          <p:cNvSpPr txBox="1">
            <a:spLocks noChangeArrowheads="1"/>
          </p:cNvSpPr>
          <p:nvPr/>
        </p:nvSpPr>
        <p:spPr bwMode="auto">
          <a:xfrm>
            <a:off x="6996113"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31-32</a:t>
            </a:r>
          </a:p>
        </p:txBody>
      </p:sp>
      <p:pic>
        <p:nvPicPr>
          <p:cNvPr id="13333" name="Picture 41" descr="Untitled.png"/>
          <p:cNvPicPr>
            <a:picLocks noChangeAspect="1"/>
          </p:cNvPicPr>
          <p:nvPr/>
        </p:nvPicPr>
        <p:blipFill>
          <a:blip r:embed="rId3">
            <a:extLst>
              <a:ext uri="{28A0092B-C50C-407E-A947-70E740481C1C}">
                <a14:useLocalDpi xmlns:a14="http://schemas.microsoft.com/office/drawing/2010/main" val="0"/>
              </a:ext>
            </a:extLst>
          </a:blip>
          <a:srcRect l="12500" t="-395" r="12709" b="1459"/>
          <a:stretch>
            <a:fillRect/>
          </a:stretch>
        </p:blipFill>
        <p:spPr bwMode="auto">
          <a:xfrm>
            <a:off x="-77788" y="0"/>
            <a:ext cx="92217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9460" name="Text Box 52"/>
          <p:cNvSpPr txBox="1">
            <a:spLocks noChangeArrowheads="1"/>
          </p:cNvSpPr>
          <p:nvPr/>
        </p:nvSpPr>
        <p:spPr bwMode="auto">
          <a:xfrm>
            <a:off x="341313" y="2416175"/>
            <a:ext cx="8429625" cy="2216150"/>
          </a:xfrm>
          <a:prstGeom prst="rect">
            <a:avLst/>
          </a:prstGeom>
          <a:noFill/>
          <a:ln w="12700">
            <a:noFill/>
            <a:miter lim="800000"/>
            <a:headEnd/>
            <a:tailEnd/>
          </a:ln>
          <a:effectLst>
            <a:outerShdw blurRad="63500" dist="135003" dir="2928844"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3800" b="1" i="1" dirty="0" err="1">
                <a:solidFill>
                  <a:srgbClr val="FFFF00"/>
                </a:solidFill>
                <a:latin typeface="Papyrus" charset="0"/>
              </a:rPr>
              <a:t>අරාජික</a:t>
            </a:r>
            <a:r>
              <a:rPr lang="en-US" sz="13800" b="1" i="1" dirty="0">
                <a:solidFill>
                  <a:srgbClr val="FFFF00"/>
                </a:solidFill>
                <a:latin typeface="Papyrus" charset="0"/>
              </a:rPr>
              <a:t> !</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2" fill="hold" grpId="0" nodeType="withEffect">
                                  <p:stCondLst>
                                    <p:cond delay="0"/>
                                  </p:stCondLst>
                                  <p:childTnLst>
                                    <p:set>
                                      <p:cBhvr>
                                        <p:cTn id="6" dur="1" fill="hold">
                                          <p:stCondLst>
                                            <p:cond delay="0"/>
                                          </p:stCondLst>
                                        </p:cTn>
                                        <p:tgtEl>
                                          <p:spTgt spid="529460"/>
                                        </p:tgtEl>
                                        <p:attrNameLst>
                                          <p:attrName>style.visibility</p:attrName>
                                        </p:attrNameLst>
                                      </p:cBhvr>
                                      <p:to>
                                        <p:strVal val="visible"/>
                                      </p:to>
                                    </p:set>
                                    <p:anim calcmode="lin" valueType="num">
                                      <p:cBhvr additive="base">
                                        <p:cTn id="7" dur="5000" fill="hold"/>
                                        <p:tgtEl>
                                          <p:spTgt spid="529460"/>
                                        </p:tgtEl>
                                        <p:attrNameLst>
                                          <p:attrName>ppt_x</p:attrName>
                                        </p:attrNameLst>
                                      </p:cBhvr>
                                      <p:tavLst>
                                        <p:tav tm="0">
                                          <p:val>
                                            <p:strVal val="1+#ppt_w/2"/>
                                          </p:val>
                                        </p:tav>
                                        <p:tav tm="100000">
                                          <p:val>
                                            <p:strVal val="#ppt_x"/>
                                          </p:val>
                                        </p:tav>
                                      </p:tavLst>
                                    </p:anim>
                                    <p:anim calcmode="lin" valueType="num">
                                      <p:cBhvr additive="base">
                                        <p:cTn id="8" dur="5000" fill="hold"/>
                                        <p:tgtEl>
                                          <p:spTgt spid="5294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9460"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3905" name="Group 2"/>
          <p:cNvGrpSpPr>
            <a:grpSpLocks/>
          </p:cNvGrpSpPr>
          <p:nvPr/>
        </p:nvGrpSpPr>
        <p:grpSpPr bwMode="auto">
          <a:xfrm>
            <a:off x="627063" y="1924050"/>
            <a:ext cx="2476500" cy="4235450"/>
            <a:chOff x="395" y="1212"/>
            <a:chExt cx="1560" cy="2668"/>
          </a:xfrm>
        </p:grpSpPr>
        <p:sp>
          <p:nvSpPr>
            <p:cNvPr id="471043" name="Oval 3"/>
            <p:cNvSpPr>
              <a:spLocks noChangeArrowheads="1"/>
            </p:cNvSpPr>
            <p:nvPr/>
          </p:nvSpPr>
          <p:spPr bwMode="auto">
            <a:xfrm>
              <a:off x="664" y="2868"/>
              <a:ext cx="1024" cy="1012"/>
            </a:xfrm>
            <a:prstGeom prst="ellipse">
              <a:avLst/>
            </a:prstGeom>
            <a:noFill/>
            <a:ln w="50800">
              <a:solidFill>
                <a:schemeClr val="tx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471044" name="Freeform 4"/>
            <p:cNvSpPr>
              <a:spLocks/>
            </p:cNvSpPr>
            <p:nvPr/>
          </p:nvSpPr>
          <p:spPr bwMode="auto">
            <a:xfrm>
              <a:off x="1188" y="2794"/>
              <a:ext cx="637" cy="601"/>
            </a:xfrm>
            <a:custGeom>
              <a:avLst/>
              <a:gdLst/>
              <a:ahLst/>
              <a:cxnLst>
                <a:cxn ang="0">
                  <a:pos x="12" y="24"/>
                </a:cxn>
                <a:cxn ang="0">
                  <a:pos x="12" y="72"/>
                </a:cxn>
                <a:cxn ang="0">
                  <a:pos x="12" y="120"/>
                </a:cxn>
                <a:cxn ang="0">
                  <a:pos x="36" y="144"/>
                </a:cxn>
                <a:cxn ang="0">
                  <a:pos x="96" y="168"/>
                </a:cxn>
                <a:cxn ang="0">
                  <a:pos x="144" y="192"/>
                </a:cxn>
                <a:cxn ang="0">
                  <a:pos x="192" y="204"/>
                </a:cxn>
                <a:cxn ang="0">
                  <a:pos x="240" y="228"/>
                </a:cxn>
                <a:cxn ang="0">
                  <a:pos x="288" y="264"/>
                </a:cxn>
                <a:cxn ang="0">
                  <a:pos x="336" y="300"/>
                </a:cxn>
                <a:cxn ang="0">
                  <a:pos x="360" y="348"/>
                </a:cxn>
                <a:cxn ang="0">
                  <a:pos x="384" y="396"/>
                </a:cxn>
                <a:cxn ang="0">
                  <a:pos x="420" y="432"/>
                </a:cxn>
                <a:cxn ang="0">
                  <a:pos x="444" y="480"/>
                </a:cxn>
                <a:cxn ang="0">
                  <a:pos x="456" y="528"/>
                </a:cxn>
                <a:cxn ang="0">
                  <a:pos x="456" y="576"/>
                </a:cxn>
                <a:cxn ang="0">
                  <a:pos x="480" y="600"/>
                </a:cxn>
                <a:cxn ang="0">
                  <a:pos x="528" y="600"/>
                </a:cxn>
                <a:cxn ang="0">
                  <a:pos x="588" y="600"/>
                </a:cxn>
                <a:cxn ang="0">
                  <a:pos x="636" y="600"/>
                </a:cxn>
                <a:cxn ang="0">
                  <a:pos x="624" y="552"/>
                </a:cxn>
                <a:cxn ang="0">
                  <a:pos x="612" y="504"/>
                </a:cxn>
                <a:cxn ang="0">
                  <a:pos x="588" y="456"/>
                </a:cxn>
                <a:cxn ang="0">
                  <a:pos x="564" y="408"/>
                </a:cxn>
                <a:cxn ang="0">
                  <a:pos x="540" y="360"/>
                </a:cxn>
                <a:cxn ang="0">
                  <a:pos x="504" y="312"/>
                </a:cxn>
                <a:cxn ang="0">
                  <a:pos x="492" y="264"/>
                </a:cxn>
                <a:cxn ang="0">
                  <a:pos x="456" y="228"/>
                </a:cxn>
                <a:cxn ang="0">
                  <a:pos x="420" y="192"/>
                </a:cxn>
                <a:cxn ang="0">
                  <a:pos x="384" y="156"/>
                </a:cxn>
                <a:cxn ang="0">
                  <a:pos x="348" y="120"/>
                </a:cxn>
                <a:cxn ang="0">
                  <a:pos x="300" y="96"/>
                </a:cxn>
                <a:cxn ang="0">
                  <a:pos x="252" y="72"/>
                </a:cxn>
                <a:cxn ang="0">
                  <a:pos x="204" y="48"/>
                </a:cxn>
                <a:cxn ang="0">
                  <a:pos x="156" y="36"/>
                </a:cxn>
                <a:cxn ang="0">
                  <a:pos x="108" y="24"/>
                </a:cxn>
                <a:cxn ang="0">
                  <a:pos x="60" y="0"/>
                </a:cxn>
                <a:cxn ang="0">
                  <a:pos x="12" y="0"/>
                </a:cxn>
              </a:cxnLst>
              <a:rect l="0" t="0" r="r" b="b"/>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w="12700" cap="rnd" cmpd="sng">
              <a:noFill/>
              <a:prstDash val="solid"/>
              <a:round/>
              <a:headEnd type="none" w="med" len="med"/>
              <a:tailEnd type="none" w="med" len="med"/>
            </a:ln>
            <a:effectLst>
              <a:outerShdw blurRad="63500" algn="ctr" rotWithShape="0">
                <a:schemeClr val="bg2">
                  <a:alpha val="74998"/>
                </a:schemeClr>
              </a:outerShdw>
            </a:effectLst>
          </p:spPr>
          <p:txBody>
            <a:bodyPr/>
            <a:lstStyle/>
            <a:p>
              <a:pPr>
                <a:defRPr/>
              </a:pPr>
              <a:endParaRPr lang="en-US">
                <a:cs typeface="MS PGothic" charset="0"/>
              </a:endParaRPr>
            </a:p>
          </p:txBody>
        </p:sp>
        <p:sp>
          <p:nvSpPr>
            <p:cNvPr id="471045" name="Rectangle 5"/>
            <p:cNvSpPr>
              <a:spLocks noChangeArrowheads="1"/>
            </p:cNvSpPr>
            <p:nvPr/>
          </p:nvSpPr>
          <p:spPr bwMode="auto">
            <a:xfrm>
              <a:off x="793" y="2839"/>
              <a:ext cx="1162" cy="632"/>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pitchFamily="-112" charset="0"/>
                  <a:ea typeface="+mn-ea"/>
                  <a:cs typeface="+mn-cs"/>
                </a:rPr>
                <a:t>A R </a:t>
              </a:r>
              <a:r>
                <a:rPr lang="en-US" sz="6000">
                  <a:solidFill>
                    <a:srgbClr val="51DC00"/>
                  </a:solidFill>
                  <a:latin typeface="Times" pitchFamily="-112" charset="0"/>
                  <a:ea typeface="+mn-ea"/>
                  <a:cs typeface="+mn-cs"/>
                </a:rPr>
                <a:t>C</a:t>
              </a:r>
            </a:p>
          </p:txBody>
        </p:sp>
        <p:sp>
          <p:nvSpPr>
            <p:cNvPr id="471046" name="Rectangle 6"/>
            <p:cNvSpPr>
              <a:spLocks noChangeArrowheads="1"/>
            </p:cNvSpPr>
            <p:nvPr/>
          </p:nvSpPr>
          <p:spPr bwMode="auto">
            <a:xfrm>
              <a:off x="395" y="1212"/>
              <a:ext cx="1549" cy="122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defRPr/>
              </a:pPr>
              <a:r>
                <a:rPr lang="en-US" sz="4000">
                  <a:solidFill>
                    <a:schemeClr val="tx2"/>
                  </a:solidFill>
                  <a:latin typeface="Times" charset="0"/>
                  <a:cs typeface="MS PGothic" charset="0"/>
                </a:rPr>
                <a:t>සමාජ ක්‍රම </a:t>
              </a:r>
              <a:r>
                <a:rPr lang="en-US" sz="4000">
                  <a:solidFill>
                    <a:srgbClr val="1CFF23"/>
                  </a:solidFill>
                  <a:latin typeface="Times" charset="0"/>
                  <a:cs typeface="MS PGothic" charset="0"/>
                </a:rPr>
                <a:t>3හී</a:t>
              </a:r>
            </a:p>
            <a:p>
              <a:pPr algn="ctr">
                <a:defRPr/>
              </a:pPr>
              <a:r>
                <a:rPr lang="en-US" sz="4000">
                  <a:solidFill>
                    <a:srgbClr val="1CFF23"/>
                  </a:solidFill>
                  <a:latin typeface="Times" charset="0"/>
                  <a:cs typeface="MS PGothic" charset="0"/>
                </a:rPr>
                <a:t>තුන්වැන්න</a:t>
              </a:r>
            </a:p>
          </p:txBody>
        </p:sp>
      </p:grpSp>
      <p:sp>
        <p:nvSpPr>
          <p:cNvPr id="123906" name="Rectangle 7"/>
          <p:cNvSpPr>
            <a:spLocks noChangeArrowheads="1"/>
          </p:cNvSpPr>
          <p:nvPr/>
        </p:nvSpPr>
        <p:spPr bwMode="auto">
          <a:xfrm>
            <a:off x="6819900" y="5473700"/>
            <a:ext cx="15287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23907" name="AutoShape 8"/>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71049" name="Rectangle 9"/>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123909" name="Rectangle 10"/>
          <p:cNvSpPr>
            <a:spLocks noChangeArrowheads="1"/>
          </p:cNvSpPr>
          <p:nvPr/>
        </p:nvSpPr>
        <p:spPr bwMode="auto">
          <a:xfrm>
            <a:off x="3084513" y="996950"/>
            <a:ext cx="1320800" cy="582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3200" b="1">
                <a:solidFill>
                  <a:schemeClr val="bg2"/>
                </a:solidFill>
                <a:latin typeface="Times" charset="0"/>
              </a:rPr>
              <a:t>විප්‍රවාස</a:t>
            </a:r>
          </a:p>
        </p:txBody>
      </p:sp>
      <p:sp>
        <p:nvSpPr>
          <p:cNvPr id="123910" name="Rectangle 11"/>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23911" name="Line 12"/>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3912" name="Line 13"/>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3913" name="Line 14"/>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3914" name="Line 15"/>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3915" name="Rectangle 18"/>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71073" name="Rectangle 33"/>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charset="0"/>
              <a:cs typeface="MS PGothic" charset="0"/>
            </a:endParaRPr>
          </a:p>
        </p:txBody>
      </p:sp>
      <p:sp>
        <p:nvSpPr>
          <p:cNvPr id="471074" name="Text Box 34"/>
          <p:cNvSpPr txBox="1">
            <a:spLocks noChangeArrowheads="1"/>
          </p:cNvSpPr>
          <p:nvPr/>
        </p:nvSpPr>
        <p:spPr bwMode="auto">
          <a:xfrm>
            <a:off x="1689100" y="-22225"/>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600" b="1">
                <a:solidFill>
                  <a:schemeClr val="tx1"/>
                </a:solidFill>
                <a:latin typeface="Comic Sans MS" charset="0"/>
              </a:rPr>
              <a:t> 2 රාජකීය 25:21</a:t>
            </a:r>
          </a:p>
        </p:txBody>
      </p:sp>
      <p:grpSp>
        <p:nvGrpSpPr>
          <p:cNvPr id="123918" name="Group 39"/>
          <p:cNvGrpSpPr>
            <a:grpSpLocks/>
          </p:cNvGrpSpPr>
          <p:nvPr/>
        </p:nvGrpSpPr>
        <p:grpSpPr bwMode="auto">
          <a:xfrm>
            <a:off x="7948613" y="3435350"/>
            <a:ext cx="1195387" cy="1098550"/>
            <a:chOff x="3544" y="2589"/>
            <a:chExt cx="753" cy="692"/>
          </a:xfrm>
        </p:grpSpPr>
        <p:sp>
          <p:nvSpPr>
            <p:cNvPr id="123925" name="Freeform 40"/>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23926" name="Freeform 41"/>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23927" name="AutoShape 42"/>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23928" name="Rectangle 43"/>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23929" name="Line 44"/>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3930" name="Line 45"/>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3931" name="Rectangle 46"/>
            <p:cNvSpPr>
              <a:spLocks noChangeArrowheads="1"/>
            </p:cNvSpPr>
            <p:nvPr/>
          </p:nvSpPr>
          <p:spPr bwMode="auto">
            <a:xfrm>
              <a:off x="3544" y="2589"/>
              <a:ext cx="315"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chemeClr val="bg2"/>
                  </a:solidFill>
                  <a:latin typeface="Times" charset="0"/>
                </a:rPr>
                <a:t>විප්‍රවාස</a:t>
              </a:r>
            </a:p>
          </p:txBody>
        </p:sp>
        <p:sp>
          <p:nvSpPr>
            <p:cNvPr id="123932" name="Line 47"/>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3933" name="Line 48"/>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3934" name="Rectangle 49"/>
            <p:cNvSpPr>
              <a:spLocks noChangeArrowheads="1"/>
            </p:cNvSpPr>
            <p:nvPr/>
          </p:nvSpPr>
          <p:spPr bwMode="auto">
            <a:xfrm>
              <a:off x="3665" y="2752"/>
              <a:ext cx="11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endParaRPr lang="en-US" sz="1000" b="1">
                <a:solidFill>
                  <a:srgbClr val="000000"/>
                </a:solidFill>
                <a:latin typeface="Helvetica" charset="0"/>
              </a:endParaRPr>
            </a:p>
          </p:txBody>
        </p:sp>
        <p:sp>
          <p:nvSpPr>
            <p:cNvPr id="123935" name="Rectangle 50"/>
            <p:cNvSpPr>
              <a:spLocks noChangeArrowheads="1"/>
            </p:cNvSpPr>
            <p:nvPr/>
          </p:nvSpPr>
          <p:spPr bwMode="auto">
            <a:xfrm>
              <a:off x="3695" y="2864"/>
              <a:ext cx="11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endParaRPr lang="en-US" sz="1000" b="1">
                <a:solidFill>
                  <a:srgbClr val="000000"/>
                </a:solidFill>
                <a:latin typeface="Helvetica" charset="0"/>
              </a:endParaRPr>
            </a:p>
          </p:txBody>
        </p:sp>
        <p:sp>
          <p:nvSpPr>
            <p:cNvPr id="123936" name="Rectangle 51"/>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endParaRPr lang="en-US" sz="1000" b="1">
                <a:solidFill>
                  <a:srgbClr val="000000"/>
                </a:solidFill>
                <a:latin typeface="Helvetica" charset="0"/>
              </a:endParaRPr>
            </a:p>
          </p:txBody>
        </p:sp>
        <p:sp>
          <p:nvSpPr>
            <p:cNvPr id="123937" name="Rectangle 52"/>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23938" name="Rectangle 53"/>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23939" name="Rectangle 54"/>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endParaRPr lang="en-US" sz="800" b="1">
                <a:solidFill>
                  <a:srgbClr val="000000"/>
                </a:solidFill>
                <a:latin typeface="Helvetica" charset="0"/>
              </a:endParaRPr>
            </a:p>
          </p:txBody>
        </p:sp>
      </p:grpSp>
      <p:sp>
        <p:nvSpPr>
          <p:cNvPr id="123919" name="Text Box 55"/>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71097" name="Rectangle 57"/>
          <p:cNvSpPr>
            <a:spLocks noChangeArrowheads="1"/>
          </p:cNvSpPr>
          <p:nvPr/>
        </p:nvSpPr>
        <p:spPr bwMode="auto">
          <a:xfrm>
            <a:off x="812323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58</a:t>
            </a:r>
          </a:p>
        </p:txBody>
      </p:sp>
      <p:sp>
        <p:nvSpPr>
          <p:cNvPr id="123921" name="Text Box 58"/>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37-38</a:t>
            </a:r>
          </a:p>
        </p:txBody>
      </p:sp>
      <p:grpSp>
        <p:nvGrpSpPr>
          <p:cNvPr id="123922" name="Group 40"/>
          <p:cNvGrpSpPr>
            <a:grpSpLocks/>
          </p:cNvGrpSpPr>
          <p:nvPr/>
        </p:nvGrpSpPr>
        <p:grpSpPr bwMode="auto">
          <a:xfrm>
            <a:off x="519113" y="117475"/>
            <a:ext cx="854075" cy="1720850"/>
            <a:chOff x="519113" y="312738"/>
            <a:chExt cx="854075" cy="1910769"/>
          </a:xfrm>
        </p:grpSpPr>
        <p:sp>
          <p:nvSpPr>
            <p:cNvPr id="42" name="Rectangle 41"/>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cs typeface="MS PGothic" charset="0"/>
                </a:rPr>
                <a:t>7</a:t>
              </a:r>
              <a:endParaRPr lang="en-US">
                <a:cs typeface="MS PGothic" charset="0"/>
              </a:endParaRPr>
            </a:p>
          </p:txBody>
        </p:sp>
        <p:sp>
          <p:nvSpPr>
            <p:cNvPr id="43"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spd="med">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ChangeArrowheads="1"/>
          </p:cNvSpPr>
          <p:nvPr/>
        </p:nvSpPr>
        <p:spPr bwMode="auto">
          <a:xfrm>
            <a:off x="6819900" y="5473700"/>
            <a:ext cx="15287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pic>
        <p:nvPicPr>
          <p:cNvPr id="125954"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713" y="539750"/>
            <a:ext cx="7908925" cy="57277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474118" name="Rectangle 6"/>
          <p:cNvSpPr>
            <a:spLocks noChangeArrowheads="1"/>
          </p:cNvSpPr>
          <p:nvPr/>
        </p:nvSpPr>
        <p:spPr bwMode="auto">
          <a:xfrm>
            <a:off x="1162050" y="665163"/>
            <a:ext cx="3856038" cy="492125"/>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defRPr/>
            </a:pPr>
            <a:r>
              <a:rPr lang="en-US" sz="3200" b="1" dirty="0" err="1">
                <a:solidFill>
                  <a:schemeClr val="tx1"/>
                </a:solidFill>
                <a:latin typeface="Comic Sans MS" charset="0"/>
                <a:cs typeface="MS PGothic" charset="0"/>
              </a:rPr>
              <a:t>පුරාණ</a:t>
            </a:r>
            <a:r>
              <a:rPr lang="en-US" sz="3200" b="1" dirty="0">
                <a:solidFill>
                  <a:schemeClr val="tx1"/>
                </a:solidFill>
                <a:latin typeface="Comic Sans MS" charset="0"/>
                <a:cs typeface="MS PGothic" charset="0"/>
              </a:rPr>
              <a:t> </a:t>
            </a:r>
            <a:r>
              <a:rPr lang="en-US" sz="3200" b="1" dirty="0" err="1">
                <a:solidFill>
                  <a:schemeClr val="tx1"/>
                </a:solidFill>
                <a:latin typeface="Comic Sans MS" charset="0"/>
                <a:cs typeface="MS PGothic" charset="0"/>
              </a:rPr>
              <a:t>බබිලොනි</a:t>
            </a:r>
            <a:r>
              <a:rPr lang="en-US" sz="3200" b="1" dirty="0">
                <a:solidFill>
                  <a:schemeClr val="tx1"/>
                </a:solidFill>
                <a:latin typeface="Comic Sans MS" charset="0"/>
                <a:cs typeface="MS PGothic" charset="0"/>
              </a:rPr>
              <a:t> </a:t>
            </a:r>
            <a:r>
              <a:rPr lang="en-US" sz="3200" b="1" dirty="0" err="1">
                <a:solidFill>
                  <a:schemeClr val="tx1"/>
                </a:solidFill>
                <a:latin typeface="Comic Sans MS" charset="0"/>
                <a:cs typeface="MS PGothic" charset="0"/>
              </a:rPr>
              <a:t>නගරය</a:t>
            </a:r>
            <a:endParaRPr lang="en-US" sz="2400" dirty="0">
              <a:solidFill>
                <a:schemeClr val="tx1"/>
              </a:solidFill>
              <a:latin typeface="Comic Sans MS" charset="0"/>
              <a:cs typeface="MS PGothic" charset="0"/>
            </a:endParaRPr>
          </a:p>
        </p:txBody>
      </p:sp>
      <p:sp>
        <p:nvSpPr>
          <p:cNvPr id="474129" name="Rectangle 17"/>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charset="0"/>
              <a:cs typeface="MS PGothic" charset="0"/>
            </a:endParaRPr>
          </a:p>
        </p:txBody>
      </p:sp>
      <p:sp>
        <p:nvSpPr>
          <p:cNvPr id="474132" name="Text Box 20"/>
          <p:cNvSpPr txBox="1">
            <a:spLocks noChangeArrowheads="1"/>
          </p:cNvSpPr>
          <p:nvPr/>
        </p:nvSpPr>
        <p:spPr bwMode="auto">
          <a:xfrm>
            <a:off x="1752600" y="-22225"/>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600" b="1">
                <a:solidFill>
                  <a:schemeClr val="tx1"/>
                </a:solidFill>
                <a:latin typeface="Comic Sans MS" charset="0"/>
              </a:rPr>
              <a:t>දානියෙල් 1</a:t>
            </a:r>
          </a:p>
        </p:txBody>
      </p:sp>
      <p:grpSp>
        <p:nvGrpSpPr>
          <p:cNvPr id="125958" name="Group 60"/>
          <p:cNvGrpSpPr>
            <a:grpSpLocks/>
          </p:cNvGrpSpPr>
          <p:nvPr/>
        </p:nvGrpSpPr>
        <p:grpSpPr bwMode="auto">
          <a:xfrm>
            <a:off x="7943850" y="3435350"/>
            <a:ext cx="1195388" cy="1098550"/>
            <a:chOff x="3544" y="2589"/>
            <a:chExt cx="753" cy="692"/>
          </a:xfrm>
        </p:grpSpPr>
        <p:sp>
          <p:nvSpPr>
            <p:cNvPr id="125965" name="Freeform 61"/>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25966" name="Freeform 62"/>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25967" name="AutoShape 63"/>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25968" name="Rectangle 64"/>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25969" name="Line 65"/>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5970" name="Line 66"/>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5971" name="Rectangle 67"/>
            <p:cNvSpPr>
              <a:spLocks noChangeArrowheads="1"/>
            </p:cNvSpPr>
            <p:nvPr/>
          </p:nvSpPr>
          <p:spPr bwMode="auto">
            <a:xfrm>
              <a:off x="3544" y="2589"/>
              <a:ext cx="315"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විප්‍රවාස</a:t>
              </a:r>
            </a:p>
          </p:txBody>
        </p:sp>
        <p:sp>
          <p:nvSpPr>
            <p:cNvPr id="125972" name="Line 68"/>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5973" name="Line 69"/>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5974" name="Rectangle 70"/>
            <p:cNvSpPr>
              <a:spLocks noChangeArrowheads="1"/>
            </p:cNvSpPr>
            <p:nvPr/>
          </p:nvSpPr>
          <p:spPr bwMode="auto">
            <a:xfrm>
              <a:off x="3665" y="2752"/>
              <a:ext cx="11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endParaRPr lang="en-US" sz="1000" b="1">
                <a:solidFill>
                  <a:srgbClr val="000000"/>
                </a:solidFill>
                <a:latin typeface="Helvetica" charset="0"/>
              </a:endParaRPr>
            </a:p>
          </p:txBody>
        </p:sp>
        <p:sp>
          <p:nvSpPr>
            <p:cNvPr id="125975" name="Rectangle 71"/>
            <p:cNvSpPr>
              <a:spLocks noChangeArrowheads="1"/>
            </p:cNvSpPr>
            <p:nvPr/>
          </p:nvSpPr>
          <p:spPr bwMode="auto">
            <a:xfrm>
              <a:off x="3695" y="2864"/>
              <a:ext cx="11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endParaRPr lang="en-US" sz="1000" b="1">
                <a:solidFill>
                  <a:srgbClr val="000000"/>
                </a:solidFill>
                <a:latin typeface="Helvetica" charset="0"/>
              </a:endParaRPr>
            </a:p>
          </p:txBody>
        </p:sp>
        <p:sp>
          <p:nvSpPr>
            <p:cNvPr id="125976" name="Rectangle 72"/>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endParaRPr lang="en-US" sz="1000" b="1">
                <a:solidFill>
                  <a:srgbClr val="000000"/>
                </a:solidFill>
                <a:latin typeface="Helvetica" charset="0"/>
              </a:endParaRPr>
            </a:p>
          </p:txBody>
        </p:sp>
        <p:sp>
          <p:nvSpPr>
            <p:cNvPr id="125977" name="Rectangle 73"/>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25978" name="Rectangle 74"/>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25979" name="Rectangle 75"/>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endParaRPr lang="en-US" sz="800" b="1">
                <a:solidFill>
                  <a:srgbClr val="000000"/>
                </a:solidFill>
                <a:latin typeface="Helvetica" charset="0"/>
              </a:endParaRPr>
            </a:p>
          </p:txBody>
        </p:sp>
      </p:grpSp>
      <p:sp>
        <p:nvSpPr>
          <p:cNvPr id="125959" name="Text Box 76"/>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74190" name="Text Box 78"/>
          <p:cNvSpPr txBox="1">
            <a:spLocks noChangeArrowheads="1"/>
          </p:cNvSpPr>
          <p:nvPr/>
        </p:nvSpPr>
        <p:spPr bwMode="auto">
          <a:xfrm>
            <a:off x="2003425" y="5556250"/>
            <a:ext cx="60579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r">
              <a:spcBef>
                <a:spcPct val="50000"/>
              </a:spcBef>
              <a:defRPr/>
            </a:pPr>
            <a:r>
              <a:rPr lang="en-US" b="1">
                <a:solidFill>
                  <a:srgbClr val="FFF417"/>
                </a:solidFill>
                <a:latin typeface="Comic Sans MS" charset="0"/>
              </a:rPr>
              <a:t>බබිලොනියේ එල්ලෙන උයන</a:t>
            </a:r>
          </a:p>
        </p:txBody>
      </p:sp>
      <p:sp>
        <p:nvSpPr>
          <p:cNvPr id="474191" name="Text Box 79"/>
          <p:cNvSpPr txBox="1">
            <a:spLocks noChangeArrowheads="1"/>
          </p:cNvSpPr>
          <p:nvPr/>
        </p:nvSpPr>
        <p:spPr bwMode="auto">
          <a:xfrm>
            <a:off x="779463" y="4117975"/>
            <a:ext cx="3706812" cy="457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sz="2400" b="1" i="1">
                <a:solidFill>
                  <a:srgbClr val="FFF417"/>
                </a:solidFill>
                <a:latin typeface="Comic Sans MS" charset="0"/>
              </a:rPr>
              <a:t>යුප්‍රටීස් ගංඟාව</a:t>
            </a:r>
          </a:p>
        </p:txBody>
      </p:sp>
      <p:sp>
        <p:nvSpPr>
          <p:cNvPr id="474192" name="Rectangle 80"/>
          <p:cNvSpPr>
            <a:spLocks noChangeArrowheads="1"/>
          </p:cNvSpPr>
          <p:nvPr/>
        </p:nvSpPr>
        <p:spPr bwMode="auto">
          <a:xfrm>
            <a:off x="812323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59</a:t>
            </a:r>
          </a:p>
        </p:txBody>
      </p:sp>
      <p:sp>
        <p:nvSpPr>
          <p:cNvPr id="125963" name="Text Box 81"/>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37-38</a:t>
            </a:r>
          </a:p>
        </p:txBody>
      </p:sp>
      <p:sp>
        <p:nvSpPr>
          <p:cNvPr id="125964" name="Text Box 82"/>
          <p:cNvSpPr txBox="1">
            <a:spLocks noChangeArrowheads="1"/>
          </p:cNvSpPr>
          <p:nvPr/>
        </p:nvSpPr>
        <p:spPr bwMode="auto">
          <a:xfrm>
            <a:off x="8542338" y="6410325"/>
            <a:ext cx="42386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2000" b="1">
              <a:solidFill>
                <a:schemeClr val="tx1"/>
              </a:solidFill>
              <a:latin typeface="Comic Sans MS"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74118"/>
                                        </p:tgtEl>
                                        <p:attrNameLst>
                                          <p:attrName>style.visibility</p:attrName>
                                        </p:attrNameLst>
                                      </p:cBhvr>
                                      <p:to>
                                        <p:strVal val="visible"/>
                                      </p:to>
                                    </p:set>
                                    <p:anim calcmode="lin" valueType="num">
                                      <p:cBhvr>
                                        <p:cTn id="7" dur="500" fill="hold"/>
                                        <p:tgtEl>
                                          <p:spTgt spid="474118"/>
                                        </p:tgtEl>
                                        <p:attrNameLst>
                                          <p:attrName>ppt_w</p:attrName>
                                        </p:attrNameLst>
                                      </p:cBhvr>
                                      <p:tavLst>
                                        <p:tav tm="0">
                                          <p:val>
                                            <p:fltVal val="0"/>
                                          </p:val>
                                        </p:tav>
                                        <p:tav tm="100000">
                                          <p:val>
                                            <p:strVal val="#ppt_w"/>
                                          </p:val>
                                        </p:tav>
                                      </p:tavLst>
                                    </p:anim>
                                    <p:anim calcmode="lin" valueType="num">
                                      <p:cBhvr>
                                        <p:cTn id="8" dur="500" fill="hold"/>
                                        <p:tgtEl>
                                          <p:spTgt spid="474118"/>
                                        </p:tgtEl>
                                        <p:attrNameLst>
                                          <p:attrName>ppt_h</p:attrName>
                                        </p:attrNameLst>
                                      </p:cBhvr>
                                      <p:tavLst>
                                        <p:tav tm="0">
                                          <p:val>
                                            <p:fltVal val="0"/>
                                          </p:val>
                                        </p:tav>
                                        <p:tav tm="100000">
                                          <p:val>
                                            <p:strVal val="#ppt_h"/>
                                          </p:val>
                                        </p:tav>
                                      </p:tavLst>
                                    </p:anim>
                                    <p:anim calcmode="lin" valueType="num">
                                      <p:cBhvr>
                                        <p:cTn id="9" dur="500" fill="hold"/>
                                        <p:tgtEl>
                                          <p:spTgt spid="474118"/>
                                        </p:tgtEl>
                                        <p:attrNameLst>
                                          <p:attrName>ppt_x</p:attrName>
                                        </p:attrNameLst>
                                      </p:cBhvr>
                                      <p:tavLst>
                                        <p:tav tm="0">
                                          <p:val>
                                            <p:fltVal val="0.5"/>
                                          </p:val>
                                        </p:tav>
                                        <p:tav tm="100000">
                                          <p:val>
                                            <p:strVal val="#ppt_x"/>
                                          </p:val>
                                        </p:tav>
                                      </p:tavLst>
                                    </p:anim>
                                    <p:anim calcmode="lin" valueType="num">
                                      <p:cBhvr>
                                        <p:cTn id="10" dur="500" fill="hold"/>
                                        <p:tgtEl>
                                          <p:spTgt spid="47411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9" presetClass="entr" presetSubtype="0" fill="hold" grpId="0" nodeType="afterEffect">
                                  <p:stCondLst>
                                    <p:cond delay="0"/>
                                  </p:stCondLst>
                                  <p:childTnLst>
                                    <p:set>
                                      <p:cBhvr>
                                        <p:cTn id="13" dur="1" fill="hold">
                                          <p:stCondLst>
                                            <p:cond delay="0"/>
                                          </p:stCondLst>
                                        </p:cTn>
                                        <p:tgtEl>
                                          <p:spTgt spid="474191"/>
                                        </p:tgtEl>
                                        <p:attrNameLst>
                                          <p:attrName>style.visibility</p:attrName>
                                        </p:attrNameLst>
                                      </p:cBhvr>
                                      <p:to>
                                        <p:strVal val="visible"/>
                                      </p:to>
                                    </p:set>
                                    <p:animEffect transition="in" filter="dissolve">
                                      <p:cBhvr>
                                        <p:cTn id="14" dur="500"/>
                                        <p:tgtEl>
                                          <p:spTgt spid="474191"/>
                                        </p:tgtEl>
                                      </p:cBhvr>
                                    </p:animEffect>
                                  </p:childTnLst>
                                </p:cTn>
                              </p:par>
                            </p:childTnLst>
                          </p:cTn>
                        </p:par>
                        <p:par>
                          <p:cTn id="15" fill="hold" nodeType="afterGroup">
                            <p:stCondLst>
                              <p:cond delay="1000"/>
                            </p:stCondLst>
                            <p:childTnLst>
                              <p:par>
                                <p:cTn id="16" presetID="9" presetClass="entr" presetSubtype="0" fill="hold" grpId="0" nodeType="afterEffect">
                                  <p:stCondLst>
                                    <p:cond delay="0"/>
                                  </p:stCondLst>
                                  <p:childTnLst>
                                    <p:set>
                                      <p:cBhvr>
                                        <p:cTn id="17" dur="1" fill="hold">
                                          <p:stCondLst>
                                            <p:cond delay="0"/>
                                          </p:stCondLst>
                                        </p:cTn>
                                        <p:tgtEl>
                                          <p:spTgt spid="474190"/>
                                        </p:tgtEl>
                                        <p:attrNameLst>
                                          <p:attrName>style.visibility</p:attrName>
                                        </p:attrNameLst>
                                      </p:cBhvr>
                                      <p:to>
                                        <p:strVal val="visible"/>
                                      </p:to>
                                    </p:set>
                                    <p:animEffect transition="in" filter="dissolve">
                                      <p:cBhvr>
                                        <p:cTn id="18" dur="500"/>
                                        <p:tgtEl>
                                          <p:spTgt spid="474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4118" grpId="0" autoUpdateAnimBg="0"/>
      <p:bldP spid="474190" grpId="0" autoUpdateAnimBg="0"/>
      <p:bldP spid="474191" grpId="0"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6"/>
          <p:cNvSpPr>
            <a:spLocks noChangeArrowheads="1"/>
          </p:cNvSpPr>
          <p:nvPr/>
        </p:nvSpPr>
        <p:spPr bwMode="auto">
          <a:xfrm>
            <a:off x="2063750" y="711200"/>
            <a:ext cx="6350000" cy="5359400"/>
          </a:xfrm>
          <a:prstGeom prst="rect">
            <a:avLst/>
          </a:prstGeom>
          <a:noFill/>
          <a:ln w="508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8002" name="Rectangle 4"/>
          <p:cNvSpPr>
            <a:spLocks noChangeArrowheads="1"/>
          </p:cNvSpPr>
          <p:nvPr/>
        </p:nvSpPr>
        <p:spPr bwMode="auto">
          <a:xfrm>
            <a:off x="1905000" y="685800"/>
            <a:ext cx="6629400" cy="556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73114" name="Rectangle 26"/>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charset="0"/>
              <a:cs typeface="MS PGothic" charset="0"/>
            </a:endParaRPr>
          </a:p>
        </p:txBody>
      </p:sp>
      <p:sp>
        <p:nvSpPr>
          <p:cNvPr id="128004" name="Text Box 9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73188" name="Rectangle 100"/>
          <p:cNvSpPr>
            <a:spLocks noChangeArrowheads="1"/>
          </p:cNvSpPr>
          <p:nvPr/>
        </p:nvSpPr>
        <p:spPr bwMode="auto">
          <a:xfrm>
            <a:off x="8123238" y="653732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60</a:t>
            </a:r>
          </a:p>
        </p:txBody>
      </p:sp>
      <p:sp>
        <p:nvSpPr>
          <p:cNvPr id="128006" name="Text Box 101"/>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37-38</a:t>
            </a:r>
          </a:p>
        </p:txBody>
      </p:sp>
      <p:grpSp>
        <p:nvGrpSpPr>
          <p:cNvPr id="128007" name="Group 32"/>
          <p:cNvGrpSpPr>
            <a:grpSpLocks/>
          </p:cNvGrpSpPr>
          <p:nvPr/>
        </p:nvGrpSpPr>
        <p:grpSpPr bwMode="auto">
          <a:xfrm>
            <a:off x="519113" y="117475"/>
            <a:ext cx="854075" cy="1720850"/>
            <a:chOff x="519113" y="312738"/>
            <a:chExt cx="854075" cy="1910769"/>
          </a:xfrm>
        </p:grpSpPr>
        <p:sp>
          <p:nvSpPr>
            <p:cNvPr id="34" name="Rectangle 33"/>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cs typeface="MS PGothic" charset="0"/>
                </a:rPr>
                <a:t>7</a:t>
              </a:r>
              <a:endParaRPr lang="en-US">
                <a:cs typeface="MS PGothic" charset="0"/>
              </a:endParaRPr>
            </a:p>
          </p:txBody>
        </p:sp>
        <p:sp>
          <p:nvSpPr>
            <p:cNvPr id="35"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128008" name="Rectangle 2"/>
          <p:cNvSpPr>
            <a:spLocks noChangeArrowheads="1"/>
          </p:cNvSpPr>
          <p:nvPr/>
        </p:nvSpPr>
        <p:spPr bwMode="auto">
          <a:xfrm>
            <a:off x="2057400" y="685800"/>
            <a:ext cx="6324600" cy="5410200"/>
          </a:xfrm>
          <a:prstGeom prst="rect">
            <a:avLst/>
          </a:prstGeom>
          <a:solidFill>
            <a:schemeClr val="hlink"/>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28009" name="Rectangle 4"/>
          <p:cNvSpPr>
            <a:spLocks noChangeArrowheads="1"/>
          </p:cNvSpPr>
          <p:nvPr/>
        </p:nvSpPr>
        <p:spPr bwMode="auto">
          <a:xfrm>
            <a:off x="1905000" y="685800"/>
            <a:ext cx="6629400" cy="556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pic>
        <p:nvPicPr>
          <p:cNvPr id="128010" name="Picture 3"/>
          <p:cNvPicPr>
            <a:picLocks noChangeArrowheads="1"/>
          </p:cNvPicPr>
          <p:nvPr/>
        </p:nvPicPr>
        <p:blipFill>
          <a:blip r:embed="rId3">
            <a:extLst>
              <a:ext uri="{28A0092B-C50C-407E-A947-70E740481C1C}">
                <a14:useLocalDpi xmlns:a14="http://schemas.microsoft.com/office/drawing/2010/main" val="0"/>
              </a:ext>
            </a:extLst>
          </a:blip>
          <a:srcRect l="1541" r="1419"/>
          <a:stretch>
            <a:fillRect/>
          </a:stretch>
        </p:blipFill>
        <p:spPr bwMode="auto">
          <a:xfrm>
            <a:off x="2038350" y="685800"/>
            <a:ext cx="6191250" cy="523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sp>
        <p:nvSpPr>
          <p:cNvPr id="128011" name="Line 5"/>
          <p:cNvSpPr>
            <a:spLocks noChangeShapeType="1"/>
          </p:cNvSpPr>
          <p:nvPr/>
        </p:nvSpPr>
        <p:spPr bwMode="auto">
          <a:xfrm flipH="1" flipV="1">
            <a:off x="5486400" y="838200"/>
            <a:ext cx="533400" cy="68580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8012" name="Text Box 9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128013" name="TextBox 1"/>
          <p:cNvSpPr txBox="1">
            <a:spLocks noChangeArrowheads="1"/>
          </p:cNvSpPr>
          <p:nvPr/>
        </p:nvSpPr>
        <p:spPr bwMode="auto">
          <a:xfrm>
            <a:off x="6481763" y="2792413"/>
            <a:ext cx="1509712" cy="338137"/>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r>
              <a:rPr lang="en-US" sz="1600" b="1">
                <a:solidFill>
                  <a:schemeClr val="bg2"/>
                </a:solidFill>
                <a:latin typeface="Arial" charset="0"/>
                <a:cs typeface="Arial" charset="0"/>
              </a:rPr>
              <a:t>BABYLON</a:t>
            </a:r>
          </a:p>
        </p:txBody>
      </p:sp>
      <p:sp>
        <p:nvSpPr>
          <p:cNvPr id="48" name="Oval 24"/>
          <p:cNvSpPr>
            <a:spLocks noChangeArrowheads="1"/>
          </p:cNvSpPr>
          <p:nvPr/>
        </p:nvSpPr>
        <p:spPr bwMode="auto">
          <a:xfrm>
            <a:off x="6096000" y="2692400"/>
            <a:ext cx="1690688" cy="482600"/>
          </a:xfrm>
          <a:prstGeom prst="ellipse">
            <a:avLst/>
          </a:prstGeom>
          <a:noFill/>
          <a:ln w="76200">
            <a:solidFill>
              <a:srgbClr val="FF33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28015" name="TextBox 36"/>
          <p:cNvSpPr txBox="1">
            <a:spLocks noChangeArrowheads="1"/>
          </p:cNvSpPr>
          <p:nvPr/>
        </p:nvSpPr>
        <p:spPr bwMode="auto">
          <a:xfrm>
            <a:off x="7269163" y="3662363"/>
            <a:ext cx="1152525" cy="585787"/>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r>
              <a:rPr lang="en-US" sz="1600" b="1">
                <a:solidFill>
                  <a:schemeClr val="bg2"/>
                </a:solidFill>
                <a:latin typeface="Arial" charset="0"/>
                <a:cs typeface="Arial" charset="0"/>
              </a:rPr>
              <a:t>PERSIAN GULF</a:t>
            </a:r>
          </a:p>
        </p:txBody>
      </p:sp>
      <p:sp>
        <p:nvSpPr>
          <p:cNvPr id="50" name="Oval 25"/>
          <p:cNvSpPr>
            <a:spLocks noChangeArrowheads="1"/>
          </p:cNvSpPr>
          <p:nvPr/>
        </p:nvSpPr>
        <p:spPr bwMode="auto">
          <a:xfrm>
            <a:off x="7226300" y="3514725"/>
            <a:ext cx="1171575" cy="787400"/>
          </a:xfrm>
          <a:prstGeom prst="ellipse">
            <a:avLst/>
          </a:prstGeom>
          <a:noFill/>
          <a:ln w="76200">
            <a:solidFill>
              <a:srgbClr val="FF33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nvGrpSpPr>
          <p:cNvPr id="128017" name="Group 82"/>
          <p:cNvGrpSpPr>
            <a:grpSpLocks/>
          </p:cNvGrpSpPr>
          <p:nvPr/>
        </p:nvGrpSpPr>
        <p:grpSpPr bwMode="auto">
          <a:xfrm>
            <a:off x="7943850" y="3435350"/>
            <a:ext cx="1195388" cy="1098550"/>
            <a:chOff x="3544" y="2589"/>
            <a:chExt cx="753" cy="692"/>
          </a:xfrm>
        </p:grpSpPr>
        <p:sp>
          <p:nvSpPr>
            <p:cNvPr id="128019" name="Freeform 83"/>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28020" name="Freeform 84"/>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28021" name="AutoShape 85"/>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28022" name="Rectangle 86"/>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28023" name="Line 87"/>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8024" name="Line 88"/>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8025" name="Rectangle 89"/>
            <p:cNvSpPr>
              <a:spLocks noChangeArrowheads="1"/>
            </p:cNvSpPr>
            <p:nvPr/>
          </p:nvSpPr>
          <p:spPr bwMode="auto">
            <a:xfrm>
              <a:off x="3544" y="2589"/>
              <a:ext cx="315"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විප්‍රවාස</a:t>
              </a:r>
            </a:p>
          </p:txBody>
        </p:sp>
        <p:sp>
          <p:nvSpPr>
            <p:cNvPr id="128026" name="Line 90"/>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8027" name="Line 91"/>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8028" name="Rectangle 92"/>
            <p:cNvSpPr>
              <a:spLocks noChangeArrowheads="1"/>
            </p:cNvSpPr>
            <p:nvPr/>
          </p:nvSpPr>
          <p:spPr bwMode="auto">
            <a:xfrm>
              <a:off x="3665" y="2752"/>
              <a:ext cx="11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endParaRPr lang="en-US" sz="1000" b="1">
                <a:solidFill>
                  <a:srgbClr val="000000"/>
                </a:solidFill>
                <a:latin typeface="Helvetica" charset="0"/>
              </a:endParaRPr>
            </a:p>
          </p:txBody>
        </p:sp>
        <p:sp>
          <p:nvSpPr>
            <p:cNvPr id="128029" name="Rectangle 93"/>
            <p:cNvSpPr>
              <a:spLocks noChangeArrowheads="1"/>
            </p:cNvSpPr>
            <p:nvPr/>
          </p:nvSpPr>
          <p:spPr bwMode="auto">
            <a:xfrm>
              <a:off x="3695" y="2864"/>
              <a:ext cx="11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endParaRPr lang="en-US" sz="1000" b="1">
                <a:solidFill>
                  <a:srgbClr val="000000"/>
                </a:solidFill>
                <a:latin typeface="Helvetica" charset="0"/>
              </a:endParaRPr>
            </a:p>
          </p:txBody>
        </p:sp>
        <p:sp>
          <p:nvSpPr>
            <p:cNvPr id="128030" name="Rectangle 94"/>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endParaRPr lang="en-US" sz="1000" b="1">
                <a:solidFill>
                  <a:srgbClr val="000000"/>
                </a:solidFill>
                <a:latin typeface="Helvetica" charset="0"/>
              </a:endParaRPr>
            </a:p>
          </p:txBody>
        </p:sp>
        <p:sp>
          <p:nvSpPr>
            <p:cNvPr id="128031" name="Rectangle 95"/>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28032" name="Rectangle 96"/>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28033" name="Rectangle 97"/>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endParaRPr lang="en-US" sz="800" b="1">
                <a:solidFill>
                  <a:srgbClr val="000000"/>
                </a:solidFill>
                <a:latin typeface="Helvetica" charset="0"/>
              </a:endParaRPr>
            </a:p>
          </p:txBody>
        </p:sp>
      </p:grpSp>
      <p:sp>
        <p:nvSpPr>
          <p:cNvPr id="128018" name="Rectangle 7"/>
          <p:cNvSpPr>
            <a:spLocks noChangeArrowheads="1"/>
          </p:cNvSpPr>
          <p:nvPr/>
        </p:nvSpPr>
        <p:spPr bwMode="auto">
          <a:xfrm>
            <a:off x="4110038" y="5324475"/>
            <a:ext cx="3749675" cy="704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4000">
                <a:solidFill>
                  <a:schemeClr val="bg2"/>
                </a:solidFill>
                <a:latin typeface="Times" charset="0"/>
              </a:rPr>
              <a:t>සිදුවීම හටගත් භූමිය</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fade">
                                      <p:cBhvr>
                                        <p:cTn id="11" dur="1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0"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AutoShape 2"/>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75139" name="Rectangle 3"/>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130051" name="Rectangle 4"/>
          <p:cNvSpPr>
            <a:spLocks noChangeArrowheads="1"/>
          </p:cNvSpPr>
          <p:nvPr/>
        </p:nvSpPr>
        <p:spPr bwMode="auto">
          <a:xfrm>
            <a:off x="3084513" y="996950"/>
            <a:ext cx="89376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000" b="1">
                <a:solidFill>
                  <a:schemeClr val="accent2"/>
                </a:solidFill>
                <a:latin typeface="Times" charset="0"/>
              </a:rPr>
              <a:t>විප්‍රවාස</a:t>
            </a:r>
          </a:p>
        </p:txBody>
      </p:sp>
      <p:sp>
        <p:nvSpPr>
          <p:cNvPr id="475141" name="Rectangle 5"/>
          <p:cNvSpPr>
            <a:spLocks noChangeArrowheads="1"/>
          </p:cNvSpPr>
          <p:nvPr/>
        </p:nvSpPr>
        <p:spPr bwMode="auto">
          <a:xfrm>
            <a:off x="3630613" y="1812925"/>
            <a:ext cx="1301750"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වසර 70</a:t>
            </a:r>
          </a:p>
        </p:txBody>
      </p:sp>
      <p:sp>
        <p:nvSpPr>
          <p:cNvPr id="475142" name="Rectangle 6"/>
          <p:cNvSpPr>
            <a:spLocks noChangeArrowheads="1"/>
          </p:cNvSpPr>
          <p:nvPr/>
        </p:nvSpPr>
        <p:spPr bwMode="auto">
          <a:xfrm>
            <a:off x="3706813" y="2270125"/>
            <a:ext cx="1543050"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කොටස් 3</a:t>
            </a:r>
          </a:p>
        </p:txBody>
      </p:sp>
      <p:sp>
        <p:nvSpPr>
          <p:cNvPr id="130054" name="Rectangle 7"/>
          <p:cNvSpPr>
            <a:spLocks noChangeArrowheads="1"/>
          </p:cNvSpPr>
          <p:nvPr/>
        </p:nvSpPr>
        <p:spPr bwMode="auto">
          <a:xfrm>
            <a:off x="3219450" y="2735263"/>
            <a:ext cx="28257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30055" name="Rectangle 8"/>
          <p:cNvSpPr>
            <a:spLocks noChangeArrowheads="1"/>
          </p:cNvSpPr>
          <p:nvPr/>
        </p:nvSpPr>
        <p:spPr bwMode="auto">
          <a:xfrm>
            <a:off x="3781425" y="3214688"/>
            <a:ext cx="1508125"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30056" name="Rectangle 12"/>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30057" name="Rectangle 13"/>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30058" name="Line 14"/>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0059" name="Line 15"/>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0060" name="Line 16"/>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0061" name="Line 17"/>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5170" name="Rectangle 34"/>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charset="0"/>
              <a:cs typeface="MS PGothic" charset="0"/>
            </a:endParaRPr>
          </a:p>
        </p:txBody>
      </p:sp>
      <p:sp>
        <p:nvSpPr>
          <p:cNvPr id="475172" name="Text Box 36"/>
          <p:cNvSpPr txBox="1">
            <a:spLocks noChangeArrowheads="1"/>
          </p:cNvSpPr>
          <p:nvPr/>
        </p:nvSpPr>
        <p:spPr bwMode="auto">
          <a:xfrm>
            <a:off x="1739900" y="-34925"/>
            <a:ext cx="5957888"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600" b="1">
                <a:solidFill>
                  <a:schemeClr val="tx1"/>
                </a:solidFill>
                <a:latin typeface="Comic Sans MS" charset="0"/>
              </a:rPr>
              <a:t>යෙරම් 29:10; එස් 3:8; නෙහෙ 2:5-6</a:t>
            </a:r>
          </a:p>
        </p:txBody>
      </p:sp>
      <p:grpSp>
        <p:nvGrpSpPr>
          <p:cNvPr id="130064" name="Group 79"/>
          <p:cNvGrpSpPr>
            <a:grpSpLocks/>
          </p:cNvGrpSpPr>
          <p:nvPr/>
        </p:nvGrpSpPr>
        <p:grpSpPr bwMode="auto">
          <a:xfrm>
            <a:off x="7943850" y="3435350"/>
            <a:ext cx="1195388" cy="1098550"/>
            <a:chOff x="3544" y="2589"/>
            <a:chExt cx="753" cy="692"/>
          </a:xfrm>
        </p:grpSpPr>
        <p:sp>
          <p:nvSpPr>
            <p:cNvPr id="130084" name="Freeform 80"/>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30085" name="Freeform 81"/>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30086" name="AutoShape 82"/>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30087" name="Rectangle 83"/>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30088" name="Line 84"/>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0089" name="Line 85"/>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0090" name="Rectangle 86"/>
            <p:cNvSpPr>
              <a:spLocks noChangeArrowheads="1"/>
            </p:cNvSpPr>
            <p:nvPr/>
          </p:nvSpPr>
          <p:spPr bwMode="auto">
            <a:xfrm>
              <a:off x="3544" y="2589"/>
              <a:ext cx="315"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විප්‍රවාස</a:t>
              </a:r>
            </a:p>
          </p:txBody>
        </p:sp>
        <p:sp>
          <p:nvSpPr>
            <p:cNvPr id="130091" name="Line 87"/>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0092" name="Line 88"/>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0093" name="Rectangle 89"/>
            <p:cNvSpPr>
              <a:spLocks noChangeArrowheads="1"/>
            </p:cNvSpPr>
            <p:nvPr/>
          </p:nvSpPr>
          <p:spPr bwMode="auto">
            <a:xfrm>
              <a:off x="3665" y="2752"/>
              <a:ext cx="367"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chemeClr val="accent2"/>
                  </a:solidFill>
                  <a:latin typeface="Times" charset="0"/>
                </a:rPr>
                <a:t>වසර 70</a:t>
              </a:r>
            </a:p>
          </p:txBody>
        </p:sp>
        <p:sp>
          <p:nvSpPr>
            <p:cNvPr id="130094" name="Rectangle 90"/>
            <p:cNvSpPr>
              <a:spLocks noChangeArrowheads="1"/>
            </p:cNvSpPr>
            <p:nvPr/>
          </p:nvSpPr>
          <p:spPr bwMode="auto">
            <a:xfrm>
              <a:off x="3695" y="2864"/>
              <a:ext cx="492"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chemeClr val="accent2"/>
                  </a:solidFill>
                  <a:latin typeface="Times" charset="0"/>
                </a:rPr>
                <a:t>ගමන් වාර 3</a:t>
              </a:r>
            </a:p>
          </p:txBody>
        </p:sp>
        <p:sp>
          <p:nvSpPr>
            <p:cNvPr id="130095" name="Rectangle 91"/>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endParaRPr lang="en-US" sz="1000" b="1">
                <a:solidFill>
                  <a:srgbClr val="000000"/>
                </a:solidFill>
                <a:latin typeface="Helvetica" charset="0"/>
              </a:endParaRPr>
            </a:p>
          </p:txBody>
        </p:sp>
        <p:sp>
          <p:nvSpPr>
            <p:cNvPr id="130096" name="Rectangle 92"/>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30097" name="Rectangle 93"/>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30098" name="Rectangle 94"/>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endParaRPr lang="en-US" sz="800" b="1">
                <a:solidFill>
                  <a:srgbClr val="000000"/>
                </a:solidFill>
                <a:latin typeface="Helvetica" charset="0"/>
              </a:endParaRPr>
            </a:p>
          </p:txBody>
        </p:sp>
      </p:grpSp>
      <p:sp>
        <p:nvSpPr>
          <p:cNvPr id="130065" name="Text Box 95"/>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130066" name="Text Box 96"/>
          <p:cNvSpPr txBox="1">
            <a:spLocks noChangeArrowheads="1"/>
          </p:cNvSpPr>
          <p:nvPr/>
        </p:nvSpPr>
        <p:spPr bwMode="auto">
          <a:xfrm>
            <a:off x="8594725" y="648176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3</a:t>
            </a:r>
            <a:endParaRPr lang="en-US" sz="1600">
              <a:solidFill>
                <a:srgbClr val="FFA27C"/>
              </a:solidFill>
              <a:latin typeface="B VAG Rounded Bold" charset="0"/>
            </a:endParaRPr>
          </a:p>
        </p:txBody>
      </p:sp>
      <p:sp>
        <p:nvSpPr>
          <p:cNvPr id="475239" name="Rectangle 103"/>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61</a:t>
            </a:r>
          </a:p>
        </p:txBody>
      </p:sp>
      <p:sp>
        <p:nvSpPr>
          <p:cNvPr id="130068" name="Text Box 104"/>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37-38</a:t>
            </a:r>
          </a:p>
        </p:txBody>
      </p:sp>
      <p:grpSp>
        <p:nvGrpSpPr>
          <p:cNvPr id="130069" name="Group 108"/>
          <p:cNvGrpSpPr>
            <a:grpSpLocks/>
          </p:cNvGrpSpPr>
          <p:nvPr/>
        </p:nvGrpSpPr>
        <p:grpSpPr bwMode="auto">
          <a:xfrm>
            <a:off x="889000" y="2374900"/>
            <a:ext cx="1933575" cy="1905000"/>
            <a:chOff x="560" y="1496"/>
            <a:chExt cx="1218" cy="1200"/>
          </a:xfrm>
        </p:grpSpPr>
        <p:sp>
          <p:nvSpPr>
            <p:cNvPr id="475145" name="Oval 9"/>
            <p:cNvSpPr>
              <a:spLocks noChangeArrowheads="1"/>
            </p:cNvSpPr>
            <p:nvPr/>
          </p:nvSpPr>
          <p:spPr bwMode="auto">
            <a:xfrm>
              <a:off x="560" y="1684"/>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130082" name="Freeform 107"/>
            <p:cNvSpPr>
              <a:spLocks/>
            </p:cNvSpPr>
            <p:nvPr/>
          </p:nvSpPr>
          <p:spPr bwMode="auto">
            <a:xfrm>
              <a:off x="1040" y="1496"/>
              <a:ext cx="608" cy="740"/>
            </a:xfrm>
            <a:custGeom>
              <a:avLst/>
              <a:gdLst>
                <a:gd name="T0" fmla="*/ 44 w 608"/>
                <a:gd name="T1" fmla="*/ 128 h 740"/>
                <a:gd name="T2" fmla="*/ 48 w 608"/>
                <a:gd name="T3" fmla="*/ 168 h 740"/>
                <a:gd name="T4" fmla="*/ 32 w 608"/>
                <a:gd name="T5" fmla="*/ 268 h 740"/>
                <a:gd name="T6" fmla="*/ 0 w 608"/>
                <a:gd name="T7" fmla="*/ 304 h 740"/>
                <a:gd name="T8" fmla="*/ 72 w 608"/>
                <a:gd name="T9" fmla="*/ 340 h 740"/>
                <a:gd name="T10" fmla="*/ 124 w 608"/>
                <a:gd name="T11" fmla="*/ 360 h 740"/>
                <a:gd name="T12" fmla="*/ 172 w 608"/>
                <a:gd name="T13" fmla="*/ 424 h 740"/>
                <a:gd name="T14" fmla="*/ 180 w 608"/>
                <a:gd name="T15" fmla="*/ 456 h 740"/>
                <a:gd name="T16" fmla="*/ 212 w 608"/>
                <a:gd name="T17" fmla="*/ 560 h 740"/>
                <a:gd name="T18" fmla="*/ 324 w 608"/>
                <a:gd name="T19" fmla="*/ 636 h 740"/>
                <a:gd name="T20" fmla="*/ 384 w 608"/>
                <a:gd name="T21" fmla="*/ 700 h 740"/>
                <a:gd name="T22" fmla="*/ 456 w 608"/>
                <a:gd name="T23" fmla="*/ 708 h 740"/>
                <a:gd name="T24" fmla="*/ 468 w 608"/>
                <a:gd name="T25" fmla="*/ 712 h 740"/>
                <a:gd name="T26" fmla="*/ 484 w 608"/>
                <a:gd name="T27" fmla="*/ 736 h 740"/>
                <a:gd name="T28" fmla="*/ 516 w 608"/>
                <a:gd name="T29" fmla="*/ 740 h 740"/>
                <a:gd name="T30" fmla="*/ 576 w 608"/>
                <a:gd name="T31" fmla="*/ 724 h 740"/>
                <a:gd name="T32" fmla="*/ 608 w 608"/>
                <a:gd name="T33" fmla="*/ 620 h 740"/>
                <a:gd name="T34" fmla="*/ 604 w 608"/>
                <a:gd name="T35" fmla="*/ 536 h 740"/>
                <a:gd name="T36" fmla="*/ 592 w 608"/>
                <a:gd name="T37" fmla="*/ 524 h 740"/>
                <a:gd name="T38" fmla="*/ 536 w 608"/>
                <a:gd name="T39" fmla="*/ 460 h 740"/>
                <a:gd name="T40" fmla="*/ 504 w 608"/>
                <a:gd name="T41" fmla="*/ 320 h 740"/>
                <a:gd name="T42" fmla="*/ 464 w 608"/>
                <a:gd name="T43" fmla="*/ 148 h 740"/>
                <a:gd name="T44" fmla="*/ 424 w 608"/>
                <a:gd name="T45" fmla="*/ 124 h 740"/>
                <a:gd name="T46" fmla="*/ 324 w 608"/>
                <a:gd name="T47" fmla="*/ 116 h 740"/>
                <a:gd name="T48" fmla="*/ 288 w 608"/>
                <a:gd name="T49" fmla="*/ 56 h 740"/>
                <a:gd name="T50" fmla="*/ 324 w 608"/>
                <a:gd name="T51" fmla="*/ 44 h 740"/>
                <a:gd name="T52" fmla="*/ 276 w 608"/>
                <a:gd name="T53" fmla="*/ 0 h 740"/>
                <a:gd name="T54" fmla="*/ 132 w 608"/>
                <a:gd name="T55" fmla="*/ 20 h 740"/>
                <a:gd name="T56" fmla="*/ 92 w 608"/>
                <a:gd name="T57" fmla="*/ 24 h 740"/>
                <a:gd name="T58" fmla="*/ 52 w 608"/>
                <a:gd name="T59" fmla="*/ 36 h 740"/>
                <a:gd name="T60" fmla="*/ 36 w 608"/>
                <a:gd name="T61" fmla="*/ 136 h 740"/>
                <a:gd name="T62" fmla="*/ 44 w 608"/>
                <a:gd name="T63" fmla="*/ 128 h 7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8"/>
                <a:gd name="T97" fmla="*/ 0 h 740"/>
                <a:gd name="T98" fmla="*/ 608 w 608"/>
                <a:gd name="T99" fmla="*/ 740 h 7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8" h="740">
                  <a:moveTo>
                    <a:pt x="44" y="128"/>
                  </a:moveTo>
                  <a:cubicBezTo>
                    <a:pt x="48" y="144"/>
                    <a:pt x="53" y="152"/>
                    <a:pt x="48" y="168"/>
                  </a:cubicBezTo>
                  <a:cubicBezTo>
                    <a:pt x="46" y="193"/>
                    <a:pt x="57" y="250"/>
                    <a:pt x="32" y="268"/>
                  </a:cubicBezTo>
                  <a:cubicBezTo>
                    <a:pt x="23" y="281"/>
                    <a:pt x="0" y="304"/>
                    <a:pt x="0" y="304"/>
                  </a:cubicBezTo>
                  <a:cubicBezTo>
                    <a:pt x="11" y="337"/>
                    <a:pt x="42" y="334"/>
                    <a:pt x="72" y="340"/>
                  </a:cubicBezTo>
                  <a:cubicBezTo>
                    <a:pt x="89" y="348"/>
                    <a:pt x="106" y="352"/>
                    <a:pt x="124" y="360"/>
                  </a:cubicBezTo>
                  <a:cubicBezTo>
                    <a:pt x="139" y="379"/>
                    <a:pt x="163" y="399"/>
                    <a:pt x="172" y="424"/>
                  </a:cubicBezTo>
                  <a:cubicBezTo>
                    <a:pt x="175" y="434"/>
                    <a:pt x="180" y="456"/>
                    <a:pt x="180" y="456"/>
                  </a:cubicBezTo>
                  <a:cubicBezTo>
                    <a:pt x="176" y="526"/>
                    <a:pt x="153" y="548"/>
                    <a:pt x="212" y="560"/>
                  </a:cubicBezTo>
                  <a:cubicBezTo>
                    <a:pt x="242" y="580"/>
                    <a:pt x="300" y="612"/>
                    <a:pt x="324" y="636"/>
                  </a:cubicBezTo>
                  <a:cubicBezTo>
                    <a:pt x="340" y="652"/>
                    <a:pt x="363" y="688"/>
                    <a:pt x="384" y="700"/>
                  </a:cubicBezTo>
                  <a:cubicBezTo>
                    <a:pt x="405" y="711"/>
                    <a:pt x="431" y="706"/>
                    <a:pt x="456" y="708"/>
                  </a:cubicBezTo>
                  <a:cubicBezTo>
                    <a:pt x="460" y="709"/>
                    <a:pt x="465" y="709"/>
                    <a:pt x="468" y="712"/>
                  </a:cubicBezTo>
                  <a:cubicBezTo>
                    <a:pt x="474" y="718"/>
                    <a:pt x="474" y="734"/>
                    <a:pt x="484" y="736"/>
                  </a:cubicBezTo>
                  <a:cubicBezTo>
                    <a:pt x="494" y="737"/>
                    <a:pt x="505" y="738"/>
                    <a:pt x="516" y="740"/>
                  </a:cubicBezTo>
                  <a:cubicBezTo>
                    <a:pt x="536" y="733"/>
                    <a:pt x="557" y="736"/>
                    <a:pt x="576" y="724"/>
                  </a:cubicBezTo>
                  <a:cubicBezTo>
                    <a:pt x="587" y="689"/>
                    <a:pt x="596" y="654"/>
                    <a:pt x="608" y="620"/>
                  </a:cubicBezTo>
                  <a:cubicBezTo>
                    <a:pt x="606" y="592"/>
                    <a:pt x="608" y="563"/>
                    <a:pt x="604" y="536"/>
                  </a:cubicBezTo>
                  <a:cubicBezTo>
                    <a:pt x="603" y="530"/>
                    <a:pt x="595" y="528"/>
                    <a:pt x="592" y="524"/>
                  </a:cubicBezTo>
                  <a:cubicBezTo>
                    <a:pt x="574" y="503"/>
                    <a:pt x="548" y="484"/>
                    <a:pt x="536" y="460"/>
                  </a:cubicBezTo>
                  <a:cubicBezTo>
                    <a:pt x="516" y="421"/>
                    <a:pt x="514" y="363"/>
                    <a:pt x="504" y="320"/>
                  </a:cubicBezTo>
                  <a:cubicBezTo>
                    <a:pt x="500" y="268"/>
                    <a:pt x="505" y="189"/>
                    <a:pt x="464" y="148"/>
                  </a:cubicBezTo>
                  <a:cubicBezTo>
                    <a:pt x="453" y="137"/>
                    <a:pt x="436" y="132"/>
                    <a:pt x="424" y="124"/>
                  </a:cubicBezTo>
                  <a:cubicBezTo>
                    <a:pt x="391" y="130"/>
                    <a:pt x="356" y="120"/>
                    <a:pt x="324" y="116"/>
                  </a:cubicBezTo>
                  <a:cubicBezTo>
                    <a:pt x="296" y="102"/>
                    <a:pt x="304" y="80"/>
                    <a:pt x="288" y="56"/>
                  </a:cubicBezTo>
                  <a:cubicBezTo>
                    <a:pt x="300" y="52"/>
                    <a:pt x="331" y="54"/>
                    <a:pt x="324" y="44"/>
                  </a:cubicBezTo>
                  <a:cubicBezTo>
                    <a:pt x="310" y="23"/>
                    <a:pt x="299" y="7"/>
                    <a:pt x="276" y="0"/>
                  </a:cubicBezTo>
                  <a:cubicBezTo>
                    <a:pt x="227" y="9"/>
                    <a:pt x="182" y="14"/>
                    <a:pt x="132" y="20"/>
                  </a:cubicBezTo>
                  <a:cubicBezTo>
                    <a:pt x="118" y="21"/>
                    <a:pt x="92" y="24"/>
                    <a:pt x="92" y="24"/>
                  </a:cubicBezTo>
                  <a:cubicBezTo>
                    <a:pt x="78" y="28"/>
                    <a:pt x="65" y="31"/>
                    <a:pt x="52" y="36"/>
                  </a:cubicBezTo>
                  <a:cubicBezTo>
                    <a:pt x="44" y="57"/>
                    <a:pt x="70" y="136"/>
                    <a:pt x="36" y="136"/>
                  </a:cubicBezTo>
                  <a:cubicBezTo>
                    <a:pt x="32" y="136"/>
                    <a:pt x="41" y="130"/>
                    <a:pt x="44" y="128"/>
                  </a:cubicBezTo>
                  <a:close/>
                </a:path>
              </a:pathLst>
            </a:custGeom>
            <a:solidFill>
              <a:srgbClr val="5353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75147" name="Rectangle 11"/>
            <p:cNvSpPr>
              <a:spLocks noChangeArrowheads="1"/>
            </p:cNvSpPr>
            <p:nvPr/>
          </p:nvSpPr>
          <p:spPr bwMode="auto">
            <a:xfrm>
              <a:off x="616" y="168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pitchFamily="-112" charset="0"/>
                  <a:ea typeface="+mn-ea"/>
                  <a:cs typeface="+mn-cs"/>
                </a:rPr>
                <a:t>A R </a:t>
              </a:r>
              <a:r>
                <a:rPr lang="en-US" sz="6000">
                  <a:solidFill>
                    <a:srgbClr val="51DC00"/>
                  </a:solidFill>
                  <a:latin typeface="Times" pitchFamily="-112" charset="0"/>
                  <a:ea typeface="+mn-ea"/>
                  <a:cs typeface="+mn-cs"/>
                </a:rPr>
                <a:t>C</a:t>
              </a:r>
            </a:p>
          </p:txBody>
        </p:sp>
      </p:grpSp>
      <p:sp>
        <p:nvSpPr>
          <p:cNvPr id="475248" name="Oval 112"/>
          <p:cNvSpPr>
            <a:spLocks noChangeArrowheads="1"/>
          </p:cNvSpPr>
          <p:nvPr/>
        </p:nvSpPr>
        <p:spPr bwMode="auto">
          <a:xfrm>
            <a:off x="3378200" y="1724025"/>
            <a:ext cx="2573338" cy="604838"/>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475249" name="Oval 113"/>
          <p:cNvSpPr>
            <a:spLocks noChangeArrowheads="1"/>
          </p:cNvSpPr>
          <p:nvPr/>
        </p:nvSpPr>
        <p:spPr bwMode="auto">
          <a:xfrm>
            <a:off x="3397250" y="2233613"/>
            <a:ext cx="2573338" cy="604837"/>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grpSp>
        <p:nvGrpSpPr>
          <p:cNvPr id="130072" name="Group 51"/>
          <p:cNvGrpSpPr>
            <a:grpSpLocks/>
          </p:cNvGrpSpPr>
          <p:nvPr/>
        </p:nvGrpSpPr>
        <p:grpSpPr bwMode="auto">
          <a:xfrm>
            <a:off x="519113" y="117475"/>
            <a:ext cx="854075" cy="1720850"/>
            <a:chOff x="519113" y="312738"/>
            <a:chExt cx="854075" cy="1910769"/>
          </a:xfrm>
        </p:grpSpPr>
        <p:sp>
          <p:nvSpPr>
            <p:cNvPr id="53" name="Rectangle 52"/>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cs typeface="MS PGothic" charset="0"/>
                </a:rPr>
                <a:t>7</a:t>
              </a:r>
              <a:endParaRPr lang="en-US">
                <a:cs typeface="MS PGothic" charset="0"/>
              </a:endParaRPr>
            </a:p>
          </p:txBody>
        </p:sp>
        <p:sp>
          <p:nvSpPr>
            <p:cNvPr id="54"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grpSp>
        <p:nvGrpSpPr>
          <p:cNvPr id="5" name="Group 97"/>
          <p:cNvGrpSpPr>
            <a:grpSpLocks/>
          </p:cNvGrpSpPr>
          <p:nvPr/>
        </p:nvGrpSpPr>
        <p:grpSpPr bwMode="auto">
          <a:xfrm>
            <a:off x="1255713" y="5284788"/>
            <a:ext cx="6765925" cy="1155700"/>
            <a:chOff x="1674" y="3144"/>
            <a:chExt cx="2630" cy="728"/>
          </a:xfrm>
        </p:grpSpPr>
        <p:sp>
          <p:nvSpPr>
            <p:cNvPr id="130077" name="Text Box 98"/>
            <p:cNvSpPr txBox="1">
              <a:spLocks noChangeArrowheads="1"/>
            </p:cNvSpPr>
            <p:nvPr/>
          </p:nvSpPr>
          <p:spPr bwMode="auto">
            <a:xfrm>
              <a:off x="1768" y="3180"/>
              <a:ext cx="2504" cy="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6600" b="1" i="1">
                <a:solidFill>
                  <a:schemeClr val="bg2"/>
                </a:solidFill>
                <a:latin typeface="Kosher-Normal" charset="0"/>
              </a:endParaRPr>
            </a:p>
          </p:txBody>
        </p:sp>
        <p:sp>
          <p:nvSpPr>
            <p:cNvPr id="56" name="Text Box 99"/>
            <p:cNvSpPr txBox="1">
              <a:spLocks noChangeArrowheads="1"/>
            </p:cNvSpPr>
            <p:nvPr/>
          </p:nvSpPr>
          <p:spPr bwMode="auto">
            <a:xfrm>
              <a:off x="1674" y="3144"/>
              <a:ext cx="2630" cy="692"/>
            </a:xfrm>
            <a:prstGeom prst="rect">
              <a:avLst/>
            </a:prstGeom>
            <a:noFill/>
            <a:ln>
              <a:noFill/>
            </a:ln>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ja-JP" altLang="en-US" sz="6600" b="1" i="1">
                  <a:solidFill>
                    <a:srgbClr val="FCFC06"/>
                  </a:solidFill>
                  <a:effectLst>
                    <a:outerShdw blurRad="38100" dist="38100" dir="2700000" algn="tl">
                      <a:srgbClr val="000000"/>
                    </a:outerShdw>
                  </a:effectLst>
                  <a:latin typeface="Kosher-Normal" charset="0"/>
                </a:rPr>
                <a:t>“</a:t>
              </a:r>
              <a:r>
                <a:rPr lang="en-US" altLang="ja-JP" sz="6600" b="1" i="1">
                  <a:solidFill>
                    <a:srgbClr val="FCFC06"/>
                  </a:solidFill>
                  <a:effectLst>
                    <a:outerShdw blurRad="38100" dist="38100" dir="2700000" algn="tl">
                      <a:srgbClr val="000000"/>
                    </a:outerShdw>
                  </a:effectLst>
                  <a:latin typeface="Kosher-Normal" charset="0"/>
                </a:rPr>
                <a:t>සිනගෝගය</a:t>
              </a:r>
              <a:r>
                <a:rPr lang="ja-JP" altLang="en-US" sz="6600" b="1" i="1">
                  <a:solidFill>
                    <a:srgbClr val="FCFC06"/>
                  </a:solidFill>
                  <a:effectLst>
                    <a:outerShdw blurRad="38100" dist="38100" dir="2700000" algn="tl">
                      <a:srgbClr val="000000"/>
                    </a:outerShdw>
                  </a:effectLst>
                  <a:latin typeface="Kosher-Normal" charset="0"/>
                </a:rPr>
                <a:t>”</a:t>
              </a:r>
              <a:endParaRPr lang="en-US" sz="6600" b="1" i="1">
                <a:solidFill>
                  <a:srgbClr val="FCFC06"/>
                </a:solidFill>
                <a:effectLst>
                  <a:outerShdw blurRad="38100" dist="38100" dir="2700000" algn="tl">
                    <a:srgbClr val="000000"/>
                  </a:outerShdw>
                </a:effectLst>
                <a:latin typeface="Kosher-Normal" charset="0"/>
              </a:endParaRPr>
            </a:p>
          </p:txBody>
        </p:sp>
      </p:grpSp>
      <p:grpSp>
        <p:nvGrpSpPr>
          <p:cNvPr id="6" name="Group 100"/>
          <p:cNvGrpSpPr>
            <a:grpSpLocks/>
          </p:cNvGrpSpPr>
          <p:nvPr/>
        </p:nvGrpSpPr>
        <p:grpSpPr bwMode="auto">
          <a:xfrm>
            <a:off x="2770188" y="4324350"/>
            <a:ext cx="3736975" cy="1147763"/>
            <a:chOff x="675" y="2556"/>
            <a:chExt cx="1620" cy="723"/>
          </a:xfrm>
        </p:grpSpPr>
        <p:sp>
          <p:nvSpPr>
            <p:cNvPr id="130075" name="Text Box 101"/>
            <p:cNvSpPr txBox="1">
              <a:spLocks noChangeArrowheads="1"/>
            </p:cNvSpPr>
            <p:nvPr/>
          </p:nvSpPr>
          <p:spPr bwMode="auto">
            <a:xfrm>
              <a:off x="675" y="2556"/>
              <a:ext cx="1604" cy="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6600" b="1" i="1">
                <a:solidFill>
                  <a:schemeClr val="bg2"/>
                </a:solidFill>
                <a:latin typeface="Kosher-Normal" charset="0"/>
              </a:endParaRPr>
            </a:p>
          </p:txBody>
        </p:sp>
        <p:sp>
          <p:nvSpPr>
            <p:cNvPr id="59" name="Text Box 102"/>
            <p:cNvSpPr txBox="1">
              <a:spLocks noChangeArrowheads="1"/>
            </p:cNvSpPr>
            <p:nvPr/>
          </p:nvSpPr>
          <p:spPr bwMode="auto">
            <a:xfrm>
              <a:off x="691" y="2587"/>
              <a:ext cx="1604" cy="692"/>
            </a:xfrm>
            <a:prstGeom prst="rect">
              <a:avLst/>
            </a:prstGeom>
            <a:noFill/>
            <a:ln>
              <a:noFill/>
            </a:ln>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ja-JP" altLang="en-US" sz="6600" b="1" i="1">
                  <a:solidFill>
                    <a:srgbClr val="FCFC06"/>
                  </a:solidFill>
                  <a:effectLst>
                    <a:outerShdw blurRad="38100" dist="38100" dir="2700000" algn="tl">
                      <a:srgbClr val="000000"/>
                    </a:outerShdw>
                  </a:effectLst>
                  <a:latin typeface="Kosher-Normal" charset="0"/>
                </a:rPr>
                <a:t>“</a:t>
              </a:r>
              <a:r>
                <a:rPr lang="en-US" altLang="ja-JP" sz="6600" b="1" i="1">
                  <a:solidFill>
                    <a:srgbClr val="FCFC06"/>
                  </a:solidFill>
                  <a:effectLst>
                    <a:outerShdw blurRad="38100" dist="38100" dir="2700000" algn="tl">
                      <a:srgbClr val="000000"/>
                    </a:outerShdw>
                  </a:effectLst>
                  <a:latin typeface="Kosher-Normal" charset="0"/>
                </a:rPr>
                <a:t>යුදෙව්</a:t>
              </a:r>
              <a:r>
                <a:rPr lang="ja-JP" altLang="en-US" sz="6600" b="1" i="1">
                  <a:solidFill>
                    <a:srgbClr val="FCFC06"/>
                  </a:solidFill>
                  <a:effectLst>
                    <a:outerShdw blurRad="38100" dist="38100" dir="2700000" algn="tl">
                      <a:srgbClr val="000000"/>
                    </a:outerShdw>
                  </a:effectLst>
                  <a:latin typeface="Kosher-Normal" charset="0"/>
                </a:rPr>
                <a:t>”</a:t>
              </a:r>
              <a:endParaRPr lang="en-US" sz="6600" b="1" i="1">
                <a:solidFill>
                  <a:srgbClr val="FCFC06"/>
                </a:solidFill>
                <a:effectLst>
                  <a:outerShdw blurRad="38100" dist="38100" dir="2700000" algn="tl">
                    <a:srgbClr val="000000"/>
                  </a:outerShdw>
                </a:effectLst>
                <a:latin typeface="Kosher-Normal"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75141"/>
                                        </p:tgtEl>
                                        <p:attrNameLst>
                                          <p:attrName>style.visibility</p:attrName>
                                        </p:attrNameLst>
                                      </p:cBhvr>
                                      <p:to>
                                        <p:strVal val="visible"/>
                                      </p:to>
                                    </p:set>
                                    <p:animEffect transition="in" filter="fade">
                                      <p:cBhvr>
                                        <p:cTn id="7" dur="1000"/>
                                        <p:tgtEl>
                                          <p:spTgt spid="475141"/>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75248"/>
                                        </p:tgtEl>
                                        <p:attrNameLst>
                                          <p:attrName>style.visibility</p:attrName>
                                        </p:attrNameLst>
                                      </p:cBhvr>
                                      <p:to>
                                        <p:strVal val="visible"/>
                                      </p:to>
                                    </p:set>
                                    <p:animEffect transition="in" filter="fade">
                                      <p:cBhvr>
                                        <p:cTn id="11" dur="1000"/>
                                        <p:tgtEl>
                                          <p:spTgt spid="47524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xit" presetSubtype="0" fill="hold" grpId="1" nodeType="clickEffect">
                                  <p:stCondLst>
                                    <p:cond delay="0"/>
                                  </p:stCondLst>
                                  <p:childTnLst>
                                    <p:animEffect transition="out" filter="fade">
                                      <p:cBhvr>
                                        <p:cTn id="15" dur="500"/>
                                        <p:tgtEl>
                                          <p:spTgt spid="475248"/>
                                        </p:tgtEl>
                                      </p:cBhvr>
                                    </p:animEffect>
                                    <p:set>
                                      <p:cBhvr>
                                        <p:cTn id="16" dur="1" fill="hold">
                                          <p:stCondLst>
                                            <p:cond delay="499"/>
                                          </p:stCondLst>
                                        </p:cTn>
                                        <p:tgtEl>
                                          <p:spTgt spid="475248"/>
                                        </p:tgtEl>
                                        <p:attrNameLst>
                                          <p:attrName>style.visibility</p:attrName>
                                        </p:attrNameLst>
                                      </p:cBhvr>
                                      <p:to>
                                        <p:strVal val="hidden"/>
                                      </p:to>
                                    </p:set>
                                  </p:childTnLst>
                                </p:cTn>
                              </p:par>
                            </p:childTnLst>
                          </p:cTn>
                        </p:par>
                        <p:par>
                          <p:cTn id="17" fill="hold" nodeType="afterGroup">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475142"/>
                                        </p:tgtEl>
                                        <p:attrNameLst>
                                          <p:attrName>style.visibility</p:attrName>
                                        </p:attrNameLst>
                                      </p:cBhvr>
                                      <p:to>
                                        <p:strVal val="visible"/>
                                      </p:to>
                                    </p:set>
                                    <p:animEffect transition="in" filter="fade">
                                      <p:cBhvr>
                                        <p:cTn id="20" dur="1000"/>
                                        <p:tgtEl>
                                          <p:spTgt spid="475142"/>
                                        </p:tgtEl>
                                      </p:cBhvr>
                                    </p:animEffect>
                                  </p:childTnLst>
                                </p:cTn>
                              </p:par>
                            </p:childTnLst>
                          </p:cTn>
                        </p:par>
                        <p:par>
                          <p:cTn id="21" fill="hold" nodeType="afterGroup">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475249"/>
                                        </p:tgtEl>
                                        <p:attrNameLst>
                                          <p:attrName>style.visibility</p:attrName>
                                        </p:attrNameLst>
                                      </p:cBhvr>
                                      <p:to>
                                        <p:strVal val="visible"/>
                                      </p:to>
                                    </p:set>
                                    <p:animEffect transition="in" filter="fade">
                                      <p:cBhvr>
                                        <p:cTn id="24" dur="1000"/>
                                        <p:tgtEl>
                                          <p:spTgt spid="475249"/>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16"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16"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500" fill="hold"/>
                                        <p:tgtEl>
                                          <p:spTgt spid="5"/>
                                        </p:tgtEl>
                                        <p:attrNameLst>
                                          <p:attrName>ppt_w</p:attrName>
                                        </p:attrNameLst>
                                      </p:cBhvr>
                                      <p:tavLst>
                                        <p:tav tm="0">
                                          <p:val>
                                            <p:fltVal val="0"/>
                                          </p:val>
                                        </p:tav>
                                        <p:tav tm="100000">
                                          <p:val>
                                            <p:strVal val="#ppt_w"/>
                                          </p:val>
                                        </p:tav>
                                      </p:tavLst>
                                    </p:anim>
                                    <p:anim calcmode="lin" valueType="num">
                                      <p:cBhvr>
                                        <p:cTn id="36"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5141" grpId="0"/>
      <p:bldP spid="475142" grpId="0"/>
      <p:bldP spid="475248" grpId="0" animBg="1"/>
      <p:bldP spid="475248" grpId="1" animBg="1"/>
      <p:bldP spid="475249"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2097" name="Group 120"/>
          <p:cNvGrpSpPr>
            <a:grpSpLocks/>
          </p:cNvGrpSpPr>
          <p:nvPr/>
        </p:nvGrpSpPr>
        <p:grpSpPr bwMode="auto">
          <a:xfrm>
            <a:off x="889000" y="2374900"/>
            <a:ext cx="1933575" cy="1905000"/>
            <a:chOff x="560" y="1496"/>
            <a:chExt cx="1218" cy="1200"/>
          </a:xfrm>
        </p:grpSpPr>
        <p:sp>
          <p:nvSpPr>
            <p:cNvPr id="476281" name="Oval 121"/>
            <p:cNvSpPr>
              <a:spLocks noChangeArrowheads="1"/>
            </p:cNvSpPr>
            <p:nvPr/>
          </p:nvSpPr>
          <p:spPr bwMode="auto">
            <a:xfrm>
              <a:off x="560" y="1684"/>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132135" name="Freeform 122"/>
            <p:cNvSpPr>
              <a:spLocks/>
            </p:cNvSpPr>
            <p:nvPr/>
          </p:nvSpPr>
          <p:spPr bwMode="auto">
            <a:xfrm>
              <a:off x="1040" y="1496"/>
              <a:ext cx="608" cy="740"/>
            </a:xfrm>
            <a:custGeom>
              <a:avLst/>
              <a:gdLst>
                <a:gd name="T0" fmla="*/ 44 w 608"/>
                <a:gd name="T1" fmla="*/ 128 h 740"/>
                <a:gd name="T2" fmla="*/ 48 w 608"/>
                <a:gd name="T3" fmla="*/ 168 h 740"/>
                <a:gd name="T4" fmla="*/ 32 w 608"/>
                <a:gd name="T5" fmla="*/ 268 h 740"/>
                <a:gd name="T6" fmla="*/ 0 w 608"/>
                <a:gd name="T7" fmla="*/ 304 h 740"/>
                <a:gd name="T8" fmla="*/ 72 w 608"/>
                <a:gd name="T9" fmla="*/ 340 h 740"/>
                <a:gd name="T10" fmla="*/ 124 w 608"/>
                <a:gd name="T11" fmla="*/ 360 h 740"/>
                <a:gd name="T12" fmla="*/ 172 w 608"/>
                <a:gd name="T13" fmla="*/ 424 h 740"/>
                <a:gd name="T14" fmla="*/ 180 w 608"/>
                <a:gd name="T15" fmla="*/ 456 h 740"/>
                <a:gd name="T16" fmla="*/ 212 w 608"/>
                <a:gd name="T17" fmla="*/ 560 h 740"/>
                <a:gd name="T18" fmla="*/ 324 w 608"/>
                <a:gd name="T19" fmla="*/ 636 h 740"/>
                <a:gd name="T20" fmla="*/ 384 w 608"/>
                <a:gd name="T21" fmla="*/ 700 h 740"/>
                <a:gd name="T22" fmla="*/ 456 w 608"/>
                <a:gd name="T23" fmla="*/ 708 h 740"/>
                <a:gd name="T24" fmla="*/ 468 w 608"/>
                <a:gd name="T25" fmla="*/ 712 h 740"/>
                <a:gd name="T26" fmla="*/ 484 w 608"/>
                <a:gd name="T27" fmla="*/ 736 h 740"/>
                <a:gd name="T28" fmla="*/ 516 w 608"/>
                <a:gd name="T29" fmla="*/ 740 h 740"/>
                <a:gd name="T30" fmla="*/ 576 w 608"/>
                <a:gd name="T31" fmla="*/ 724 h 740"/>
                <a:gd name="T32" fmla="*/ 608 w 608"/>
                <a:gd name="T33" fmla="*/ 620 h 740"/>
                <a:gd name="T34" fmla="*/ 604 w 608"/>
                <a:gd name="T35" fmla="*/ 536 h 740"/>
                <a:gd name="T36" fmla="*/ 592 w 608"/>
                <a:gd name="T37" fmla="*/ 524 h 740"/>
                <a:gd name="T38" fmla="*/ 536 w 608"/>
                <a:gd name="T39" fmla="*/ 460 h 740"/>
                <a:gd name="T40" fmla="*/ 504 w 608"/>
                <a:gd name="T41" fmla="*/ 320 h 740"/>
                <a:gd name="T42" fmla="*/ 464 w 608"/>
                <a:gd name="T43" fmla="*/ 148 h 740"/>
                <a:gd name="T44" fmla="*/ 424 w 608"/>
                <a:gd name="T45" fmla="*/ 124 h 740"/>
                <a:gd name="T46" fmla="*/ 324 w 608"/>
                <a:gd name="T47" fmla="*/ 116 h 740"/>
                <a:gd name="T48" fmla="*/ 288 w 608"/>
                <a:gd name="T49" fmla="*/ 56 h 740"/>
                <a:gd name="T50" fmla="*/ 324 w 608"/>
                <a:gd name="T51" fmla="*/ 44 h 740"/>
                <a:gd name="T52" fmla="*/ 276 w 608"/>
                <a:gd name="T53" fmla="*/ 0 h 740"/>
                <a:gd name="T54" fmla="*/ 132 w 608"/>
                <a:gd name="T55" fmla="*/ 20 h 740"/>
                <a:gd name="T56" fmla="*/ 92 w 608"/>
                <a:gd name="T57" fmla="*/ 24 h 740"/>
                <a:gd name="T58" fmla="*/ 52 w 608"/>
                <a:gd name="T59" fmla="*/ 36 h 740"/>
                <a:gd name="T60" fmla="*/ 36 w 608"/>
                <a:gd name="T61" fmla="*/ 136 h 740"/>
                <a:gd name="T62" fmla="*/ 44 w 608"/>
                <a:gd name="T63" fmla="*/ 128 h 7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8"/>
                <a:gd name="T97" fmla="*/ 0 h 740"/>
                <a:gd name="T98" fmla="*/ 608 w 608"/>
                <a:gd name="T99" fmla="*/ 740 h 7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8" h="740">
                  <a:moveTo>
                    <a:pt x="44" y="128"/>
                  </a:moveTo>
                  <a:cubicBezTo>
                    <a:pt x="48" y="144"/>
                    <a:pt x="53" y="152"/>
                    <a:pt x="48" y="168"/>
                  </a:cubicBezTo>
                  <a:cubicBezTo>
                    <a:pt x="46" y="193"/>
                    <a:pt x="57" y="250"/>
                    <a:pt x="32" y="268"/>
                  </a:cubicBezTo>
                  <a:cubicBezTo>
                    <a:pt x="23" y="281"/>
                    <a:pt x="0" y="304"/>
                    <a:pt x="0" y="304"/>
                  </a:cubicBezTo>
                  <a:cubicBezTo>
                    <a:pt x="11" y="337"/>
                    <a:pt x="42" y="334"/>
                    <a:pt x="72" y="340"/>
                  </a:cubicBezTo>
                  <a:cubicBezTo>
                    <a:pt x="89" y="348"/>
                    <a:pt x="106" y="352"/>
                    <a:pt x="124" y="360"/>
                  </a:cubicBezTo>
                  <a:cubicBezTo>
                    <a:pt x="139" y="379"/>
                    <a:pt x="163" y="399"/>
                    <a:pt x="172" y="424"/>
                  </a:cubicBezTo>
                  <a:cubicBezTo>
                    <a:pt x="175" y="434"/>
                    <a:pt x="180" y="456"/>
                    <a:pt x="180" y="456"/>
                  </a:cubicBezTo>
                  <a:cubicBezTo>
                    <a:pt x="176" y="526"/>
                    <a:pt x="153" y="548"/>
                    <a:pt x="212" y="560"/>
                  </a:cubicBezTo>
                  <a:cubicBezTo>
                    <a:pt x="242" y="580"/>
                    <a:pt x="300" y="612"/>
                    <a:pt x="324" y="636"/>
                  </a:cubicBezTo>
                  <a:cubicBezTo>
                    <a:pt x="340" y="652"/>
                    <a:pt x="363" y="688"/>
                    <a:pt x="384" y="700"/>
                  </a:cubicBezTo>
                  <a:cubicBezTo>
                    <a:pt x="405" y="711"/>
                    <a:pt x="431" y="706"/>
                    <a:pt x="456" y="708"/>
                  </a:cubicBezTo>
                  <a:cubicBezTo>
                    <a:pt x="460" y="709"/>
                    <a:pt x="465" y="709"/>
                    <a:pt x="468" y="712"/>
                  </a:cubicBezTo>
                  <a:cubicBezTo>
                    <a:pt x="474" y="718"/>
                    <a:pt x="474" y="734"/>
                    <a:pt x="484" y="736"/>
                  </a:cubicBezTo>
                  <a:cubicBezTo>
                    <a:pt x="494" y="737"/>
                    <a:pt x="505" y="738"/>
                    <a:pt x="516" y="740"/>
                  </a:cubicBezTo>
                  <a:cubicBezTo>
                    <a:pt x="536" y="733"/>
                    <a:pt x="557" y="736"/>
                    <a:pt x="576" y="724"/>
                  </a:cubicBezTo>
                  <a:cubicBezTo>
                    <a:pt x="587" y="689"/>
                    <a:pt x="596" y="654"/>
                    <a:pt x="608" y="620"/>
                  </a:cubicBezTo>
                  <a:cubicBezTo>
                    <a:pt x="606" y="592"/>
                    <a:pt x="608" y="563"/>
                    <a:pt x="604" y="536"/>
                  </a:cubicBezTo>
                  <a:cubicBezTo>
                    <a:pt x="603" y="530"/>
                    <a:pt x="595" y="528"/>
                    <a:pt x="592" y="524"/>
                  </a:cubicBezTo>
                  <a:cubicBezTo>
                    <a:pt x="574" y="503"/>
                    <a:pt x="548" y="484"/>
                    <a:pt x="536" y="460"/>
                  </a:cubicBezTo>
                  <a:cubicBezTo>
                    <a:pt x="516" y="421"/>
                    <a:pt x="514" y="363"/>
                    <a:pt x="504" y="320"/>
                  </a:cubicBezTo>
                  <a:cubicBezTo>
                    <a:pt x="500" y="268"/>
                    <a:pt x="505" y="189"/>
                    <a:pt x="464" y="148"/>
                  </a:cubicBezTo>
                  <a:cubicBezTo>
                    <a:pt x="453" y="137"/>
                    <a:pt x="436" y="132"/>
                    <a:pt x="424" y="124"/>
                  </a:cubicBezTo>
                  <a:cubicBezTo>
                    <a:pt x="391" y="130"/>
                    <a:pt x="356" y="120"/>
                    <a:pt x="324" y="116"/>
                  </a:cubicBezTo>
                  <a:cubicBezTo>
                    <a:pt x="296" y="102"/>
                    <a:pt x="304" y="80"/>
                    <a:pt x="288" y="56"/>
                  </a:cubicBezTo>
                  <a:cubicBezTo>
                    <a:pt x="300" y="52"/>
                    <a:pt x="331" y="54"/>
                    <a:pt x="324" y="44"/>
                  </a:cubicBezTo>
                  <a:cubicBezTo>
                    <a:pt x="310" y="23"/>
                    <a:pt x="299" y="7"/>
                    <a:pt x="276" y="0"/>
                  </a:cubicBezTo>
                  <a:cubicBezTo>
                    <a:pt x="227" y="9"/>
                    <a:pt x="182" y="14"/>
                    <a:pt x="132" y="20"/>
                  </a:cubicBezTo>
                  <a:cubicBezTo>
                    <a:pt x="118" y="21"/>
                    <a:pt x="92" y="24"/>
                    <a:pt x="92" y="24"/>
                  </a:cubicBezTo>
                  <a:cubicBezTo>
                    <a:pt x="78" y="28"/>
                    <a:pt x="65" y="31"/>
                    <a:pt x="52" y="36"/>
                  </a:cubicBezTo>
                  <a:cubicBezTo>
                    <a:pt x="44" y="57"/>
                    <a:pt x="70" y="136"/>
                    <a:pt x="36" y="136"/>
                  </a:cubicBezTo>
                  <a:cubicBezTo>
                    <a:pt x="32" y="136"/>
                    <a:pt x="41" y="130"/>
                    <a:pt x="44" y="128"/>
                  </a:cubicBezTo>
                  <a:close/>
                </a:path>
              </a:pathLst>
            </a:custGeom>
            <a:solidFill>
              <a:srgbClr val="5353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76283" name="Rectangle 123"/>
            <p:cNvSpPr>
              <a:spLocks noChangeArrowheads="1"/>
            </p:cNvSpPr>
            <p:nvPr/>
          </p:nvSpPr>
          <p:spPr bwMode="auto">
            <a:xfrm>
              <a:off x="616" y="168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pitchFamily="-112" charset="0"/>
                  <a:ea typeface="+mn-ea"/>
                  <a:cs typeface="+mn-cs"/>
                </a:rPr>
                <a:t>A R </a:t>
              </a:r>
              <a:r>
                <a:rPr lang="en-US" sz="6000">
                  <a:solidFill>
                    <a:srgbClr val="51DC00"/>
                  </a:solidFill>
                  <a:latin typeface="Times" pitchFamily="-112" charset="0"/>
                  <a:ea typeface="+mn-ea"/>
                  <a:cs typeface="+mn-cs"/>
                </a:rPr>
                <a:t>C</a:t>
              </a:r>
            </a:p>
          </p:txBody>
        </p:sp>
      </p:grpSp>
      <p:sp>
        <p:nvSpPr>
          <p:cNvPr id="132098" name="Rectangle 2"/>
          <p:cNvSpPr>
            <a:spLocks noChangeArrowheads="1"/>
          </p:cNvSpPr>
          <p:nvPr/>
        </p:nvSpPr>
        <p:spPr bwMode="auto">
          <a:xfrm>
            <a:off x="1892300" y="685800"/>
            <a:ext cx="6324600" cy="5410200"/>
          </a:xfrm>
          <a:prstGeom prst="rect">
            <a:avLst/>
          </a:prstGeom>
          <a:solidFill>
            <a:schemeClr val="hlink"/>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pic>
        <p:nvPicPr>
          <p:cNvPr id="132099" name="Picture 3"/>
          <p:cNvPicPr>
            <a:picLocks noChangeArrowheads="1"/>
          </p:cNvPicPr>
          <p:nvPr/>
        </p:nvPicPr>
        <p:blipFill>
          <a:blip r:embed="rId3">
            <a:extLst>
              <a:ext uri="{28A0092B-C50C-407E-A947-70E740481C1C}">
                <a14:useLocalDpi xmlns:a14="http://schemas.microsoft.com/office/drawing/2010/main" val="0"/>
              </a:ext>
            </a:extLst>
          </a:blip>
          <a:srcRect l="1541" r="1419"/>
          <a:stretch>
            <a:fillRect/>
          </a:stretch>
        </p:blipFill>
        <p:spPr bwMode="auto">
          <a:xfrm>
            <a:off x="1944688" y="690563"/>
            <a:ext cx="6191250" cy="523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sp>
        <p:nvSpPr>
          <p:cNvPr id="132100" name="Rectangle 4"/>
          <p:cNvSpPr>
            <a:spLocks noChangeArrowheads="1"/>
          </p:cNvSpPr>
          <p:nvPr/>
        </p:nvSpPr>
        <p:spPr bwMode="auto">
          <a:xfrm>
            <a:off x="1905000" y="685800"/>
            <a:ext cx="6629400" cy="556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32101" name="Line 5"/>
          <p:cNvSpPr>
            <a:spLocks noChangeShapeType="1"/>
          </p:cNvSpPr>
          <p:nvPr/>
        </p:nvSpPr>
        <p:spPr bwMode="auto">
          <a:xfrm flipH="1" flipV="1">
            <a:off x="5486400" y="838200"/>
            <a:ext cx="533400" cy="68580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2102" name="Rectangle 6"/>
          <p:cNvSpPr>
            <a:spLocks noChangeArrowheads="1"/>
          </p:cNvSpPr>
          <p:nvPr/>
        </p:nvSpPr>
        <p:spPr bwMode="auto">
          <a:xfrm>
            <a:off x="1898650" y="711200"/>
            <a:ext cx="6350000" cy="53594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32103" name="Rectangle 7"/>
          <p:cNvSpPr>
            <a:spLocks noChangeArrowheads="1"/>
          </p:cNvSpPr>
          <p:nvPr/>
        </p:nvSpPr>
        <p:spPr bwMode="auto">
          <a:xfrm>
            <a:off x="4875213" y="5426075"/>
            <a:ext cx="2884487"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a:solidFill>
                  <a:schemeClr val="bg2"/>
                </a:solidFill>
                <a:latin typeface="Times" charset="0"/>
              </a:rPr>
              <a:t>සිදුවීම හටගත් භූමිය</a:t>
            </a:r>
          </a:p>
        </p:txBody>
      </p:sp>
      <p:grpSp>
        <p:nvGrpSpPr>
          <p:cNvPr id="3" name="Group 36"/>
          <p:cNvGrpSpPr>
            <a:grpSpLocks/>
          </p:cNvGrpSpPr>
          <p:nvPr/>
        </p:nvGrpSpPr>
        <p:grpSpPr bwMode="auto">
          <a:xfrm>
            <a:off x="4025900" y="2019300"/>
            <a:ext cx="2522538" cy="1617663"/>
            <a:chOff x="2536" y="1272"/>
            <a:chExt cx="1589" cy="1019"/>
          </a:xfrm>
        </p:grpSpPr>
        <p:sp>
          <p:nvSpPr>
            <p:cNvPr id="476171" name="Line 11"/>
            <p:cNvSpPr>
              <a:spLocks noChangeShapeType="1"/>
            </p:cNvSpPr>
            <p:nvPr/>
          </p:nvSpPr>
          <p:spPr bwMode="auto">
            <a:xfrm flipH="1" flipV="1">
              <a:off x="3507" y="1843"/>
              <a:ext cx="618" cy="448"/>
            </a:xfrm>
            <a:prstGeom prst="line">
              <a:avLst/>
            </a:prstGeom>
            <a:noFill/>
            <a:ln w="76200">
              <a:solidFill>
                <a:srgbClr val="D83104"/>
              </a:solidFill>
              <a:round/>
              <a:headEnd/>
              <a:tailEnd type="triangle" w="med" len="med"/>
            </a:ln>
            <a:effectLst>
              <a:outerShdw blurRad="63500" dist="81320" dir="3080412"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476172" name="Freeform 12"/>
            <p:cNvSpPr>
              <a:spLocks/>
            </p:cNvSpPr>
            <p:nvPr/>
          </p:nvSpPr>
          <p:spPr bwMode="auto">
            <a:xfrm>
              <a:off x="2536" y="1272"/>
              <a:ext cx="1480" cy="656"/>
            </a:xfrm>
            <a:custGeom>
              <a:avLst/>
              <a:gdLst/>
              <a:ahLst/>
              <a:cxnLst>
                <a:cxn ang="0">
                  <a:pos x="1480" y="656"/>
                </a:cxn>
                <a:cxn ang="0">
                  <a:pos x="1344" y="544"/>
                </a:cxn>
                <a:cxn ang="0">
                  <a:pos x="1320" y="520"/>
                </a:cxn>
                <a:cxn ang="0">
                  <a:pos x="1296" y="504"/>
                </a:cxn>
                <a:cxn ang="0">
                  <a:pos x="1200" y="416"/>
                </a:cxn>
                <a:cxn ang="0">
                  <a:pos x="1048" y="248"/>
                </a:cxn>
                <a:cxn ang="0">
                  <a:pos x="984" y="176"/>
                </a:cxn>
                <a:cxn ang="0">
                  <a:pos x="944" y="128"/>
                </a:cxn>
                <a:cxn ang="0">
                  <a:pos x="904" y="80"/>
                </a:cxn>
                <a:cxn ang="0">
                  <a:pos x="624" y="0"/>
                </a:cxn>
                <a:cxn ang="0">
                  <a:pos x="368" y="8"/>
                </a:cxn>
                <a:cxn ang="0">
                  <a:pos x="296" y="32"/>
                </a:cxn>
                <a:cxn ang="0">
                  <a:pos x="80" y="312"/>
                </a:cxn>
                <a:cxn ang="0">
                  <a:pos x="48" y="536"/>
                </a:cxn>
                <a:cxn ang="0">
                  <a:pos x="16" y="584"/>
                </a:cxn>
                <a:cxn ang="0">
                  <a:pos x="0" y="608"/>
                </a:cxn>
              </a:cxnLst>
              <a:rect l="0" t="0" r="r" b="b"/>
              <a:pathLst>
                <a:path w="1480" h="656">
                  <a:moveTo>
                    <a:pt x="1480" y="656"/>
                  </a:moveTo>
                  <a:cubicBezTo>
                    <a:pt x="1455" y="619"/>
                    <a:pt x="1384" y="557"/>
                    <a:pt x="1344" y="544"/>
                  </a:cubicBezTo>
                  <a:cubicBezTo>
                    <a:pt x="1336" y="536"/>
                    <a:pt x="1328" y="527"/>
                    <a:pt x="1320" y="520"/>
                  </a:cubicBezTo>
                  <a:cubicBezTo>
                    <a:pt x="1312" y="513"/>
                    <a:pt x="1303" y="510"/>
                    <a:pt x="1296" y="504"/>
                  </a:cubicBezTo>
                  <a:cubicBezTo>
                    <a:pt x="1261" y="473"/>
                    <a:pt x="1237" y="440"/>
                    <a:pt x="1200" y="416"/>
                  </a:cubicBezTo>
                  <a:cubicBezTo>
                    <a:pt x="1157" y="352"/>
                    <a:pt x="1096" y="305"/>
                    <a:pt x="1048" y="248"/>
                  </a:cubicBezTo>
                  <a:cubicBezTo>
                    <a:pt x="1027" y="223"/>
                    <a:pt x="984" y="176"/>
                    <a:pt x="984" y="176"/>
                  </a:cubicBezTo>
                  <a:cubicBezTo>
                    <a:pt x="968" y="130"/>
                    <a:pt x="987" y="171"/>
                    <a:pt x="944" y="128"/>
                  </a:cubicBezTo>
                  <a:cubicBezTo>
                    <a:pt x="908" y="92"/>
                    <a:pt x="949" y="112"/>
                    <a:pt x="904" y="80"/>
                  </a:cubicBezTo>
                  <a:cubicBezTo>
                    <a:pt x="814" y="15"/>
                    <a:pt x="733" y="7"/>
                    <a:pt x="624" y="0"/>
                  </a:cubicBezTo>
                  <a:cubicBezTo>
                    <a:pt x="538" y="2"/>
                    <a:pt x="453" y="1"/>
                    <a:pt x="368" y="8"/>
                  </a:cubicBezTo>
                  <a:cubicBezTo>
                    <a:pt x="342" y="9"/>
                    <a:pt x="296" y="32"/>
                    <a:pt x="296" y="32"/>
                  </a:cubicBezTo>
                  <a:cubicBezTo>
                    <a:pt x="182" y="122"/>
                    <a:pt x="109" y="162"/>
                    <a:pt x="80" y="312"/>
                  </a:cubicBezTo>
                  <a:cubicBezTo>
                    <a:pt x="76" y="362"/>
                    <a:pt x="82" y="483"/>
                    <a:pt x="48" y="536"/>
                  </a:cubicBezTo>
                  <a:cubicBezTo>
                    <a:pt x="37" y="552"/>
                    <a:pt x="26" y="568"/>
                    <a:pt x="16" y="584"/>
                  </a:cubicBezTo>
                  <a:cubicBezTo>
                    <a:pt x="10" y="592"/>
                    <a:pt x="0" y="608"/>
                    <a:pt x="0" y="608"/>
                  </a:cubicBezTo>
                </a:path>
              </a:pathLst>
            </a:custGeom>
            <a:noFill/>
            <a:ln w="57150" cap="flat" cmpd="sng">
              <a:solidFill>
                <a:srgbClr val="D83104"/>
              </a:solidFill>
              <a:prstDash val="solid"/>
              <a:round/>
              <a:headEnd type="none" w="med" len="med"/>
              <a:tailEnd type="triangle" w="med" len="med"/>
            </a:ln>
            <a:effectLst>
              <a:outerShdw blurRad="63500" dist="63500" dir="2212194" algn="ctr" rotWithShape="0">
                <a:schemeClr val="bg2">
                  <a:alpha val="74998"/>
                </a:schemeClr>
              </a:outerShdw>
            </a:effectLst>
          </p:spPr>
          <p:txBody>
            <a:bodyPr wrap="none" anchor="ctr"/>
            <a:lstStyle/>
            <a:p>
              <a:pPr>
                <a:defRPr/>
              </a:pPr>
              <a:endParaRPr lang="en-US">
                <a:cs typeface="MS PGothic" charset="0"/>
              </a:endParaRPr>
            </a:p>
          </p:txBody>
        </p:sp>
      </p:grpSp>
      <p:sp>
        <p:nvSpPr>
          <p:cNvPr id="476185" name="Rectangle 25"/>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charset="0"/>
              <a:cs typeface="MS PGothic" charset="0"/>
            </a:endParaRPr>
          </a:p>
        </p:txBody>
      </p:sp>
      <p:sp>
        <p:nvSpPr>
          <p:cNvPr id="132106" name="Text Box 26"/>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Comic Sans MS" charset="0"/>
            </a:endParaRPr>
          </a:p>
        </p:txBody>
      </p:sp>
      <p:sp>
        <p:nvSpPr>
          <p:cNvPr id="476194" name="Freeform 34"/>
          <p:cNvSpPr>
            <a:spLocks/>
          </p:cNvSpPr>
          <p:nvPr/>
        </p:nvSpPr>
        <p:spPr bwMode="auto">
          <a:xfrm>
            <a:off x="4178300" y="2171700"/>
            <a:ext cx="2349500" cy="1041400"/>
          </a:xfrm>
          <a:custGeom>
            <a:avLst/>
            <a:gdLst/>
            <a:ahLst/>
            <a:cxnLst>
              <a:cxn ang="0">
                <a:pos x="1480" y="656"/>
              </a:cxn>
              <a:cxn ang="0">
                <a:pos x="1344" y="544"/>
              </a:cxn>
              <a:cxn ang="0">
                <a:pos x="1320" y="520"/>
              </a:cxn>
              <a:cxn ang="0">
                <a:pos x="1296" y="504"/>
              </a:cxn>
              <a:cxn ang="0">
                <a:pos x="1200" y="416"/>
              </a:cxn>
              <a:cxn ang="0">
                <a:pos x="1048" y="248"/>
              </a:cxn>
              <a:cxn ang="0">
                <a:pos x="984" y="176"/>
              </a:cxn>
              <a:cxn ang="0">
                <a:pos x="944" y="128"/>
              </a:cxn>
              <a:cxn ang="0">
                <a:pos x="904" y="80"/>
              </a:cxn>
              <a:cxn ang="0">
                <a:pos x="624" y="0"/>
              </a:cxn>
              <a:cxn ang="0">
                <a:pos x="368" y="8"/>
              </a:cxn>
              <a:cxn ang="0">
                <a:pos x="296" y="32"/>
              </a:cxn>
              <a:cxn ang="0">
                <a:pos x="80" y="312"/>
              </a:cxn>
              <a:cxn ang="0">
                <a:pos x="48" y="536"/>
              </a:cxn>
              <a:cxn ang="0">
                <a:pos x="16" y="584"/>
              </a:cxn>
              <a:cxn ang="0">
                <a:pos x="0" y="608"/>
              </a:cxn>
            </a:cxnLst>
            <a:rect l="0" t="0" r="r" b="b"/>
            <a:pathLst>
              <a:path w="1480" h="656">
                <a:moveTo>
                  <a:pt x="1480" y="656"/>
                </a:moveTo>
                <a:cubicBezTo>
                  <a:pt x="1455" y="619"/>
                  <a:pt x="1384" y="557"/>
                  <a:pt x="1344" y="544"/>
                </a:cubicBezTo>
                <a:cubicBezTo>
                  <a:pt x="1336" y="536"/>
                  <a:pt x="1328" y="527"/>
                  <a:pt x="1320" y="520"/>
                </a:cubicBezTo>
                <a:cubicBezTo>
                  <a:pt x="1312" y="513"/>
                  <a:pt x="1303" y="510"/>
                  <a:pt x="1296" y="504"/>
                </a:cubicBezTo>
                <a:cubicBezTo>
                  <a:pt x="1261" y="473"/>
                  <a:pt x="1237" y="440"/>
                  <a:pt x="1200" y="416"/>
                </a:cubicBezTo>
                <a:cubicBezTo>
                  <a:pt x="1157" y="352"/>
                  <a:pt x="1096" y="305"/>
                  <a:pt x="1048" y="248"/>
                </a:cubicBezTo>
                <a:cubicBezTo>
                  <a:pt x="1027" y="223"/>
                  <a:pt x="984" y="176"/>
                  <a:pt x="984" y="176"/>
                </a:cubicBezTo>
                <a:cubicBezTo>
                  <a:pt x="968" y="130"/>
                  <a:pt x="987" y="171"/>
                  <a:pt x="944" y="128"/>
                </a:cubicBezTo>
                <a:cubicBezTo>
                  <a:pt x="908" y="92"/>
                  <a:pt x="949" y="112"/>
                  <a:pt x="904" y="80"/>
                </a:cubicBezTo>
                <a:cubicBezTo>
                  <a:pt x="814" y="15"/>
                  <a:pt x="733" y="7"/>
                  <a:pt x="624" y="0"/>
                </a:cubicBezTo>
                <a:cubicBezTo>
                  <a:pt x="538" y="2"/>
                  <a:pt x="453" y="1"/>
                  <a:pt x="368" y="8"/>
                </a:cubicBezTo>
                <a:cubicBezTo>
                  <a:pt x="342" y="9"/>
                  <a:pt x="296" y="32"/>
                  <a:pt x="296" y="32"/>
                </a:cubicBezTo>
                <a:cubicBezTo>
                  <a:pt x="182" y="122"/>
                  <a:pt x="109" y="162"/>
                  <a:pt x="80" y="312"/>
                </a:cubicBezTo>
                <a:cubicBezTo>
                  <a:pt x="76" y="362"/>
                  <a:pt x="82" y="483"/>
                  <a:pt x="48" y="536"/>
                </a:cubicBezTo>
                <a:cubicBezTo>
                  <a:pt x="37" y="552"/>
                  <a:pt x="26" y="568"/>
                  <a:pt x="16" y="584"/>
                </a:cubicBezTo>
                <a:cubicBezTo>
                  <a:pt x="10" y="592"/>
                  <a:pt x="0" y="608"/>
                  <a:pt x="0" y="608"/>
                </a:cubicBezTo>
              </a:path>
            </a:pathLst>
          </a:custGeom>
          <a:noFill/>
          <a:ln w="57150" cap="flat" cmpd="sng">
            <a:solidFill>
              <a:schemeClr val="accent1"/>
            </a:solidFill>
            <a:prstDash val="solid"/>
            <a:round/>
            <a:headEnd type="none" w="med" len="med"/>
            <a:tailEnd type="triangle" w="med" len="med"/>
          </a:ln>
          <a:effectLst>
            <a:outerShdw blurRad="63500" dist="63500" dir="2212194" algn="ctr" rotWithShape="0">
              <a:schemeClr val="bg2">
                <a:alpha val="74998"/>
              </a:schemeClr>
            </a:outerShdw>
          </a:effectLst>
        </p:spPr>
        <p:txBody>
          <a:bodyPr wrap="none" anchor="ctr"/>
          <a:lstStyle/>
          <a:p>
            <a:pPr>
              <a:defRPr/>
            </a:pPr>
            <a:endParaRPr lang="en-US">
              <a:cs typeface="MS PGothic" charset="0"/>
            </a:endParaRPr>
          </a:p>
        </p:txBody>
      </p:sp>
      <p:sp>
        <p:nvSpPr>
          <p:cNvPr id="476195" name="Freeform 35"/>
          <p:cNvSpPr>
            <a:spLocks/>
          </p:cNvSpPr>
          <p:nvPr/>
        </p:nvSpPr>
        <p:spPr bwMode="auto">
          <a:xfrm>
            <a:off x="4330700" y="2324100"/>
            <a:ext cx="2349500" cy="1041400"/>
          </a:xfrm>
          <a:custGeom>
            <a:avLst/>
            <a:gdLst/>
            <a:ahLst/>
            <a:cxnLst>
              <a:cxn ang="0">
                <a:pos x="1480" y="656"/>
              </a:cxn>
              <a:cxn ang="0">
                <a:pos x="1344" y="544"/>
              </a:cxn>
              <a:cxn ang="0">
                <a:pos x="1320" y="520"/>
              </a:cxn>
              <a:cxn ang="0">
                <a:pos x="1296" y="504"/>
              </a:cxn>
              <a:cxn ang="0">
                <a:pos x="1200" y="416"/>
              </a:cxn>
              <a:cxn ang="0">
                <a:pos x="1048" y="248"/>
              </a:cxn>
              <a:cxn ang="0">
                <a:pos x="984" y="176"/>
              </a:cxn>
              <a:cxn ang="0">
                <a:pos x="944" y="128"/>
              </a:cxn>
              <a:cxn ang="0">
                <a:pos x="904" y="80"/>
              </a:cxn>
              <a:cxn ang="0">
                <a:pos x="624" y="0"/>
              </a:cxn>
              <a:cxn ang="0">
                <a:pos x="368" y="8"/>
              </a:cxn>
              <a:cxn ang="0">
                <a:pos x="296" y="32"/>
              </a:cxn>
              <a:cxn ang="0">
                <a:pos x="80" y="312"/>
              </a:cxn>
              <a:cxn ang="0">
                <a:pos x="48" y="536"/>
              </a:cxn>
              <a:cxn ang="0">
                <a:pos x="16" y="584"/>
              </a:cxn>
              <a:cxn ang="0">
                <a:pos x="0" y="608"/>
              </a:cxn>
            </a:cxnLst>
            <a:rect l="0" t="0" r="r" b="b"/>
            <a:pathLst>
              <a:path w="1480" h="656">
                <a:moveTo>
                  <a:pt x="1480" y="656"/>
                </a:moveTo>
                <a:cubicBezTo>
                  <a:pt x="1455" y="619"/>
                  <a:pt x="1384" y="557"/>
                  <a:pt x="1344" y="544"/>
                </a:cubicBezTo>
                <a:cubicBezTo>
                  <a:pt x="1336" y="536"/>
                  <a:pt x="1328" y="527"/>
                  <a:pt x="1320" y="520"/>
                </a:cubicBezTo>
                <a:cubicBezTo>
                  <a:pt x="1312" y="513"/>
                  <a:pt x="1303" y="510"/>
                  <a:pt x="1296" y="504"/>
                </a:cubicBezTo>
                <a:cubicBezTo>
                  <a:pt x="1261" y="473"/>
                  <a:pt x="1237" y="440"/>
                  <a:pt x="1200" y="416"/>
                </a:cubicBezTo>
                <a:cubicBezTo>
                  <a:pt x="1157" y="352"/>
                  <a:pt x="1096" y="305"/>
                  <a:pt x="1048" y="248"/>
                </a:cubicBezTo>
                <a:cubicBezTo>
                  <a:pt x="1027" y="223"/>
                  <a:pt x="984" y="176"/>
                  <a:pt x="984" y="176"/>
                </a:cubicBezTo>
                <a:cubicBezTo>
                  <a:pt x="968" y="130"/>
                  <a:pt x="987" y="171"/>
                  <a:pt x="944" y="128"/>
                </a:cubicBezTo>
                <a:cubicBezTo>
                  <a:pt x="908" y="92"/>
                  <a:pt x="949" y="112"/>
                  <a:pt x="904" y="80"/>
                </a:cubicBezTo>
                <a:cubicBezTo>
                  <a:pt x="814" y="15"/>
                  <a:pt x="733" y="7"/>
                  <a:pt x="624" y="0"/>
                </a:cubicBezTo>
                <a:cubicBezTo>
                  <a:pt x="538" y="2"/>
                  <a:pt x="453" y="1"/>
                  <a:pt x="368" y="8"/>
                </a:cubicBezTo>
                <a:cubicBezTo>
                  <a:pt x="342" y="9"/>
                  <a:pt x="296" y="32"/>
                  <a:pt x="296" y="32"/>
                </a:cubicBezTo>
                <a:cubicBezTo>
                  <a:pt x="182" y="122"/>
                  <a:pt x="109" y="162"/>
                  <a:pt x="80" y="312"/>
                </a:cubicBezTo>
                <a:cubicBezTo>
                  <a:pt x="76" y="362"/>
                  <a:pt x="82" y="483"/>
                  <a:pt x="48" y="536"/>
                </a:cubicBezTo>
                <a:cubicBezTo>
                  <a:pt x="37" y="552"/>
                  <a:pt x="26" y="568"/>
                  <a:pt x="16" y="584"/>
                </a:cubicBezTo>
                <a:cubicBezTo>
                  <a:pt x="10" y="592"/>
                  <a:pt x="0" y="608"/>
                  <a:pt x="0" y="608"/>
                </a:cubicBezTo>
              </a:path>
            </a:pathLst>
          </a:custGeom>
          <a:noFill/>
          <a:ln w="57150" cap="flat" cmpd="sng">
            <a:solidFill>
              <a:srgbClr val="00FF00"/>
            </a:solidFill>
            <a:prstDash val="solid"/>
            <a:round/>
            <a:headEnd type="none" w="med" len="med"/>
            <a:tailEnd type="triangle" w="med" len="med"/>
          </a:ln>
          <a:effectLst>
            <a:outerShdw blurRad="63500" dist="63500" dir="2212194" algn="ctr" rotWithShape="0">
              <a:schemeClr val="bg2">
                <a:alpha val="74998"/>
              </a:schemeClr>
            </a:outerShdw>
          </a:effectLst>
        </p:spPr>
        <p:txBody>
          <a:bodyPr wrap="none" anchor="ctr"/>
          <a:lstStyle/>
          <a:p>
            <a:pPr>
              <a:defRPr/>
            </a:pPr>
            <a:endParaRPr lang="en-US">
              <a:cs typeface="MS PGothic" charset="0"/>
            </a:endParaRPr>
          </a:p>
        </p:txBody>
      </p:sp>
      <p:grpSp>
        <p:nvGrpSpPr>
          <p:cNvPr id="132109" name="Group 98"/>
          <p:cNvGrpSpPr>
            <a:grpSpLocks/>
          </p:cNvGrpSpPr>
          <p:nvPr/>
        </p:nvGrpSpPr>
        <p:grpSpPr bwMode="auto">
          <a:xfrm>
            <a:off x="7943850" y="3435350"/>
            <a:ext cx="1195388" cy="1098550"/>
            <a:chOff x="3544" y="2589"/>
            <a:chExt cx="753" cy="692"/>
          </a:xfrm>
        </p:grpSpPr>
        <p:sp>
          <p:nvSpPr>
            <p:cNvPr id="132117" name="Freeform 99"/>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32118" name="Freeform 100"/>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32119" name="AutoShape 101"/>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32120" name="Rectangle 102"/>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32121" name="Line 103"/>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2122" name="Line 104"/>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2123" name="Rectangle 105"/>
            <p:cNvSpPr>
              <a:spLocks noChangeArrowheads="1"/>
            </p:cNvSpPr>
            <p:nvPr/>
          </p:nvSpPr>
          <p:spPr bwMode="auto">
            <a:xfrm>
              <a:off x="3544" y="2589"/>
              <a:ext cx="315"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විප්‍රවාස</a:t>
              </a:r>
            </a:p>
          </p:txBody>
        </p:sp>
        <p:sp>
          <p:nvSpPr>
            <p:cNvPr id="132124" name="Line 106"/>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2125" name="Line 107"/>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2126" name="Rectangle 108"/>
            <p:cNvSpPr>
              <a:spLocks noChangeArrowheads="1"/>
            </p:cNvSpPr>
            <p:nvPr/>
          </p:nvSpPr>
          <p:spPr bwMode="auto">
            <a:xfrm>
              <a:off x="3665" y="2752"/>
              <a:ext cx="367"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වසර 70</a:t>
              </a:r>
            </a:p>
          </p:txBody>
        </p:sp>
        <p:sp>
          <p:nvSpPr>
            <p:cNvPr id="132127" name="Rectangle 109"/>
            <p:cNvSpPr>
              <a:spLocks noChangeArrowheads="1"/>
            </p:cNvSpPr>
            <p:nvPr/>
          </p:nvSpPr>
          <p:spPr bwMode="auto">
            <a:xfrm>
              <a:off x="3695" y="2864"/>
              <a:ext cx="421"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කොටස් 3</a:t>
              </a:r>
            </a:p>
          </p:txBody>
        </p:sp>
        <p:sp>
          <p:nvSpPr>
            <p:cNvPr id="132128" name="Rectangle 110"/>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endParaRPr lang="en-US" sz="1000" b="1">
                <a:solidFill>
                  <a:srgbClr val="000000"/>
                </a:solidFill>
                <a:latin typeface="Helvetica" charset="0"/>
              </a:endParaRPr>
            </a:p>
          </p:txBody>
        </p:sp>
        <p:sp>
          <p:nvSpPr>
            <p:cNvPr id="132129" name="Rectangle 111"/>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32130" name="Rectangle 112"/>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32131" name="Rectangle 113"/>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endParaRPr lang="en-US" sz="800" b="1">
                <a:solidFill>
                  <a:srgbClr val="000000"/>
                </a:solidFill>
                <a:latin typeface="Helvetica" charset="0"/>
              </a:endParaRPr>
            </a:p>
          </p:txBody>
        </p:sp>
      </p:grpSp>
      <p:sp>
        <p:nvSpPr>
          <p:cNvPr id="132110" name="Text Box 114"/>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76276" name="Rectangle 116"/>
          <p:cNvSpPr>
            <a:spLocks noChangeArrowheads="1"/>
          </p:cNvSpPr>
          <p:nvPr/>
        </p:nvSpPr>
        <p:spPr bwMode="auto">
          <a:xfrm>
            <a:off x="2270125" y="1252538"/>
            <a:ext cx="6011863" cy="64452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3600" b="1">
                <a:solidFill>
                  <a:srgbClr val="F8131B"/>
                </a:solidFill>
                <a:latin typeface="Helvetica" charset="0"/>
                <a:cs typeface="MS PGothic" charset="0"/>
              </a:rPr>
              <a:t>කොටස් තුනකින් නැවත පැමිණීම</a:t>
            </a:r>
          </a:p>
        </p:txBody>
      </p:sp>
      <p:sp>
        <p:nvSpPr>
          <p:cNvPr id="476277" name="Rectangle 117"/>
          <p:cNvSpPr>
            <a:spLocks noChangeArrowheads="1"/>
          </p:cNvSpPr>
          <p:nvPr/>
        </p:nvSpPr>
        <p:spPr bwMode="auto">
          <a:xfrm>
            <a:off x="8123238"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62</a:t>
            </a:r>
          </a:p>
        </p:txBody>
      </p:sp>
      <p:sp>
        <p:nvSpPr>
          <p:cNvPr id="132113" name="Text Box 118"/>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37-38</a:t>
            </a:r>
          </a:p>
        </p:txBody>
      </p:sp>
      <p:grpSp>
        <p:nvGrpSpPr>
          <p:cNvPr id="132114" name="Group 41"/>
          <p:cNvGrpSpPr>
            <a:grpSpLocks/>
          </p:cNvGrpSpPr>
          <p:nvPr/>
        </p:nvGrpSpPr>
        <p:grpSpPr bwMode="auto">
          <a:xfrm>
            <a:off x="519113" y="117475"/>
            <a:ext cx="854075" cy="1720850"/>
            <a:chOff x="519113" y="312738"/>
            <a:chExt cx="854075" cy="1910769"/>
          </a:xfrm>
        </p:grpSpPr>
        <p:sp>
          <p:nvSpPr>
            <p:cNvPr id="43" name="Rectangle 42"/>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cs typeface="MS PGothic" charset="0"/>
                </a:rPr>
                <a:t>7</a:t>
              </a:r>
              <a:endParaRPr lang="en-US">
                <a:cs typeface="MS PGothic" charset="0"/>
              </a:endParaRPr>
            </a:p>
          </p:txBody>
        </p:sp>
        <p:sp>
          <p:nvSpPr>
            <p:cNvPr id="44"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476276"/>
                                        </p:tgtEl>
                                        <p:attrNameLst>
                                          <p:attrName>style.visibility</p:attrName>
                                        </p:attrNameLst>
                                      </p:cBhvr>
                                      <p:to>
                                        <p:strVal val="visible"/>
                                      </p:to>
                                    </p:set>
                                    <p:anim calcmode="lin" valueType="num">
                                      <p:cBhvr additive="base">
                                        <p:cTn id="7" dur="500" fill="hold"/>
                                        <p:tgtEl>
                                          <p:spTgt spid="476276"/>
                                        </p:tgtEl>
                                        <p:attrNameLst>
                                          <p:attrName>ppt_x</p:attrName>
                                        </p:attrNameLst>
                                      </p:cBhvr>
                                      <p:tavLst>
                                        <p:tav tm="0">
                                          <p:val>
                                            <p:strVal val="1+#ppt_w/2"/>
                                          </p:val>
                                        </p:tav>
                                        <p:tav tm="100000">
                                          <p:val>
                                            <p:strVal val="#ppt_x"/>
                                          </p:val>
                                        </p:tav>
                                      </p:tavLst>
                                    </p:anim>
                                    <p:anim calcmode="lin" valueType="num">
                                      <p:cBhvr additive="base">
                                        <p:cTn id="8" dur="500" fill="hold"/>
                                        <p:tgtEl>
                                          <p:spTgt spid="47627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par>
                          <p:cTn id="13" fill="hold" nodeType="afterGroup">
                            <p:stCondLst>
                              <p:cond delay="1000"/>
                            </p:stCondLst>
                            <p:childTnLst>
                              <p:par>
                                <p:cTn id="14" presetID="22" presetClass="entr" presetSubtype="2" fill="hold" nodeType="afterEffect">
                                  <p:stCondLst>
                                    <p:cond delay="1000"/>
                                  </p:stCondLst>
                                  <p:childTnLst>
                                    <p:set>
                                      <p:cBhvr>
                                        <p:cTn id="15" dur="1" fill="hold">
                                          <p:stCondLst>
                                            <p:cond delay="0"/>
                                          </p:stCondLst>
                                        </p:cTn>
                                        <p:tgtEl>
                                          <p:spTgt spid="476194"/>
                                        </p:tgtEl>
                                        <p:attrNameLst>
                                          <p:attrName>style.visibility</p:attrName>
                                        </p:attrNameLst>
                                      </p:cBhvr>
                                      <p:to>
                                        <p:strVal val="visible"/>
                                      </p:to>
                                    </p:set>
                                    <p:animEffect transition="in" filter="wipe(right)">
                                      <p:cBhvr>
                                        <p:cTn id="16" dur="500"/>
                                        <p:tgtEl>
                                          <p:spTgt spid="476194"/>
                                        </p:tgtEl>
                                      </p:cBhvr>
                                    </p:animEffect>
                                  </p:childTnLst>
                                </p:cTn>
                              </p:par>
                            </p:childTnLst>
                          </p:cTn>
                        </p:par>
                        <p:par>
                          <p:cTn id="17" fill="hold" nodeType="afterGroup">
                            <p:stCondLst>
                              <p:cond delay="2500"/>
                            </p:stCondLst>
                            <p:childTnLst>
                              <p:par>
                                <p:cTn id="18" presetID="22" presetClass="entr" presetSubtype="2" fill="hold" nodeType="afterEffect">
                                  <p:stCondLst>
                                    <p:cond delay="1000"/>
                                  </p:stCondLst>
                                  <p:childTnLst>
                                    <p:set>
                                      <p:cBhvr>
                                        <p:cTn id="19" dur="1" fill="hold">
                                          <p:stCondLst>
                                            <p:cond delay="0"/>
                                          </p:stCondLst>
                                        </p:cTn>
                                        <p:tgtEl>
                                          <p:spTgt spid="476195"/>
                                        </p:tgtEl>
                                        <p:attrNameLst>
                                          <p:attrName>style.visibility</p:attrName>
                                        </p:attrNameLst>
                                      </p:cBhvr>
                                      <p:to>
                                        <p:strVal val="visible"/>
                                      </p:to>
                                    </p:set>
                                    <p:animEffect transition="in" filter="wipe(right)">
                                      <p:cBhvr>
                                        <p:cTn id="20" dur="500"/>
                                        <p:tgtEl>
                                          <p:spTgt spid="476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6276" grpId="0"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AutoShape 2"/>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77187" name="Rectangle 3"/>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134147" name="Rectangle 4"/>
          <p:cNvSpPr>
            <a:spLocks noChangeArrowheads="1"/>
          </p:cNvSpPr>
          <p:nvPr/>
        </p:nvSpPr>
        <p:spPr bwMode="auto">
          <a:xfrm>
            <a:off x="3084513" y="996950"/>
            <a:ext cx="1320800" cy="582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3200" b="1">
                <a:solidFill>
                  <a:schemeClr val="accent2"/>
                </a:solidFill>
                <a:latin typeface="Times" charset="0"/>
              </a:rPr>
              <a:t>විප්‍රවාස</a:t>
            </a:r>
          </a:p>
        </p:txBody>
      </p:sp>
      <p:sp>
        <p:nvSpPr>
          <p:cNvPr id="134148" name="Rectangle 5"/>
          <p:cNvSpPr>
            <a:spLocks noChangeArrowheads="1"/>
          </p:cNvSpPr>
          <p:nvPr/>
        </p:nvSpPr>
        <p:spPr bwMode="auto">
          <a:xfrm>
            <a:off x="3630613" y="1828800"/>
            <a:ext cx="1301750"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වසර 70</a:t>
            </a:r>
          </a:p>
        </p:txBody>
      </p:sp>
      <p:sp>
        <p:nvSpPr>
          <p:cNvPr id="134149" name="Rectangle 6"/>
          <p:cNvSpPr>
            <a:spLocks noChangeArrowheads="1"/>
          </p:cNvSpPr>
          <p:nvPr/>
        </p:nvSpPr>
        <p:spPr bwMode="auto">
          <a:xfrm>
            <a:off x="3706813" y="2270125"/>
            <a:ext cx="1543050"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කොටස් 3</a:t>
            </a:r>
          </a:p>
        </p:txBody>
      </p:sp>
      <p:sp>
        <p:nvSpPr>
          <p:cNvPr id="477191" name="Rectangle 7"/>
          <p:cNvSpPr>
            <a:spLocks noChangeArrowheads="1"/>
          </p:cNvSpPr>
          <p:nvPr/>
        </p:nvSpPr>
        <p:spPr bwMode="auto">
          <a:xfrm>
            <a:off x="3221038" y="2768600"/>
            <a:ext cx="2436812" cy="458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400" b="1">
                <a:solidFill>
                  <a:schemeClr val="accent2"/>
                </a:solidFill>
                <a:latin typeface="Times" charset="0"/>
              </a:rPr>
              <a:t>වසර 100 / 50,000</a:t>
            </a:r>
          </a:p>
        </p:txBody>
      </p:sp>
      <p:sp>
        <p:nvSpPr>
          <p:cNvPr id="134151" name="Freeform 10"/>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34152" name="Rectangle 12"/>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34153" name="Rectangle 13"/>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34154" name="Line 14"/>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4155" name="Line 15"/>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4156" name="Line 16"/>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4157" name="Line 17"/>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4158" name="Rectangle 20"/>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77220" name="Rectangle 36"/>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charset="0"/>
              <a:cs typeface="MS PGothic" charset="0"/>
            </a:endParaRPr>
          </a:p>
        </p:txBody>
      </p:sp>
      <p:sp>
        <p:nvSpPr>
          <p:cNvPr id="134160" name="Text Box 37"/>
          <p:cNvSpPr txBox="1">
            <a:spLocks noChangeArrowheads="1"/>
          </p:cNvSpPr>
          <p:nvPr/>
        </p:nvSpPr>
        <p:spPr bwMode="auto">
          <a:xfrm>
            <a:off x="1765300" y="-22225"/>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600" b="1">
                <a:solidFill>
                  <a:schemeClr val="tx1"/>
                </a:solidFill>
                <a:latin typeface="Comic Sans MS" charset="0"/>
              </a:rPr>
              <a:t>Ezra 1 through 2</a:t>
            </a:r>
          </a:p>
        </p:txBody>
      </p:sp>
      <p:grpSp>
        <p:nvGrpSpPr>
          <p:cNvPr id="134161" name="Group 113"/>
          <p:cNvGrpSpPr>
            <a:grpSpLocks/>
          </p:cNvGrpSpPr>
          <p:nvPr/>
        </p:nvGrpSpPr>
        <p:grpSpPr bwMode="auto">
          <a:xfrm>
            <a:off x="7943850" y="3435350"/>
            <a:ext cx="1195388" cy="1098550"/>
            <a:chOff x="3544" y="2589"/>
            <a:chExt cx="753" cy="692"/>
          </a:xfrm>
        </p:grpSpPr>
        <p:sp>
          <p:nvSpPr>
            <p:cNvPr id="134173" name="Freeform 114"/>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34174" name="Freeform 115"/>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34175" name="AutoShape 116"/>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34176" name="Rectangle 117"/>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34177" name="Line 118"/>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4178" name="Line 119"/>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4179" name="Rectangle 120"/>
            <p:cNvSpPr>
              <a:spLocks noChangeArrowheads="1"/>
            </p:cNvSpPr>
            <p:nvPr/>
          </p:nvSpPr>
          <p:spPr bwMode="auto">
            <a:xfrm>
              <a:off x="3544" y="2589"/>
              <a:ext cx="315"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chemeClr val="accent2"/>
                  </a:solidFill>
                  <a:latin typeface="Times" charset="0"/>
                </a:rPr>
                <a:t>විප්‍රවාස</a:t>
              </a:r>
            </a:p>
          </p:txBody>
        </p:sp>
        <p:sp>
          <p:nvSpPr>
            <p:cNvPr id="134180" name="Line 121"/>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4181" name="Line 122"/>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4182" name="Rectangle 123"/>
            <p:cNvSpPr>
              <a:spLocks noChangeArrowheads="1"/>
            </p:cNvSpPr>
            <p:nvPr/>
          </p:nvSpPr>
          <p:spPr bwMode="auto">
            <a:xfrm>
              <a:off x="3665" y="2752"/>
              <a:ext cx="367"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chemeClr val="bg2"/>
                  </a:solidFill>
                  <a:latin typeface="Times" charset="0"/>
                </a:rPr>
                <a:t>වසර 70</a:t>
              </a:r>
            </a:p>
          </p:txBody>
        </p:sp>
        <p:sp>
          <p:nvSpPr>
            <p:cNvPr id="134183" name="Rectangle 124"/>
            <p:cNvSpPr>
              <a:spLocks noChangeArrowheads="1"/>
            </p:cNvSpPr>
            <p:nvPr/>
          </p:nvSpPr>
          <p:spPr bwMode="auto">
            <a:xfrm>
              <a:off x="3695" y="2864"/>
              <a:ext cx="421"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chemeClr val="bg2"/>
                  </a:solidFill>
                  <a:latin typeface="Times" charset="0"/>
                </a:rPr>
                <a:t>කොටස් 3</a:t>
              </a:r>
            </a:p>
          </p:txBody>
        </p:sp>
        <p:sp>
          <p:nvSpPr>
            <p:cNvPr id="134184" name="Rectangle 125"/>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endParaRPr lang="en-US" sz="1000" b="1">
                <a:solidFill>
                  <a:srgbClr val="000000"/>
                </a:solidFill>
                <a:latin typeface="Helvetica" charset="0"/>
              </a:endParaRPr>
            </a:p>
          </p:txBody>
        </p:sp>
        <p:sp>
          <p:nvSpPr>
            <p:cNvPr id="134185" name="Rectangle 126"/>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34186" name="Rectangle 127"/>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34187" name="Rectangle 128"/>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වසර 100 / 50,000</a:t>
              </a:r>
            </a:p>
          </p:txBody>
        </p:sp>
      </p:grpSp>
      <p:sp>
        <p:nvSpPr>
          <p:cNvPr id="134162" name="Text Box 129"/>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77331" name="Rectangle 147"/>
          <p:cNvSpPr>
            <a:spLocks noChangeArrowheads="1"/>
          </p:cNvSpPr>
          <p:nvPr/>
        </p:nvSpPr>
        <p:spPr bwMode="auto">
          <a:xfrm>
            <a:off x="8123238"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63</a:t>
            </a:r>
          </a:p>
        </p:txBody>
      </p:sp>
      <p:sp>
        <p:nvSpPr>
          <p:cNvPr id="134164" name="Text Box 148"/>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37-38</a:t>
            </a:r>
          </a:p>
        </p:txBody>
      </p:sp>
      <p:grpSp>
        <p:nvGrpSpPr>
          <p:cNvPr id="134165" name="Group 153"/>
          <p:cNvGrpSpPr>
            <a:grpSpLocks/>
          </p:cNvGrpSpPr>
          <p:nvPr/>
        </p:nvGrpSpPr>
        <p:grpSpPr bwMode="auto">
          <a:xfrm>
            <a:off x="889000" y="2374900"/>
            <a:ext cx="1933575" cy="1905000"/>
            <a:chOff x="560" y="1496"/>
            <a:chExt cx="1218" cy="1200"/>
          </a:xfrm>
        </p:grpSpPr>
        <p:sp>
          <p:nvSpPr>
            <p:cNvPr id="477338" name="Oval 154"/>
            <p:cNvSpPr>
              <a:spLocks noChangeArrowheads="1"/>
            </p:cNvSpPr>
            <p:nvPr/>
          </p:nvSpPr>
          <p:spPr bwMode="auto">
            <a:xfrm>
              <a:off x="560" y="1684"/>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134171" name="Freeform 155"/>
            <p:cNvSpPr>
              <a:spLocks/>
            </p:cNvSpPr>
            <p:nvPr/>
          </p:nvSpPr>
          <p:spPr bwMode="auto">
            <a:xfrm>
              <a:off x="1040" y="1496"/>
              <a:ext cx="608" cy="740"/>
            </a:xfrm>
            <a:custGeom>
              <a:avLst/>
              <a:gdLst>
                <a:gd name="T0" fmla="*/ 44 w 608"/>
                <a:gd name="T1" fmla="*/ 128 h 740"/>
                <a:gd name="T2" fmla="*/ 48 w 608"/>
                <a:gd name="T3" fmla="*/ 168 h 740"/>
                <a:gd name="T4" fmla="*/ 32 w 608"/>
                <a:gd name="T5" fmla="*/ 268 h 740"/>
                <a:gd name="T6" fmla="*/ 0 w 608"/>
                <a:gd name="T7" fmla="*/ 304 h 740"/>
                <a:gd name="T8" fmla="*/ 72 w 608"/>
                <a:gd name="T9" fmla="*/ 340 h 740"/>
                <a:gd name="T10" fmla="*/ 124 w 608"/>
                <a:gd name="T11" fmla="*/ 360 h 740"/>
                <a:gd name="T12" fmla="*/ 172 w 608"/>
                <a:gd name="T13" fmla="*/ 424 h 740"/>
                <a:gd name="T14" fmla="*/ 180 w 608"/>
                <a:gd name="T15" fmla="*/ 456 h 740"/>
                <a:gd name="T16" fmla="*/ 212 w 608"/>
                <a:gd name="T17" fmla="*/ 560 h 740"/>
                <a:gd name="T18" fmla="*/ 324 w 608"/>
                <a:gd name="T19" fmla="*/ 636 h 740"/>
                <a:gd name="T20" fmla="*/ 384 w 608"/>
                <a:gd name="T21" fmla="*/ 700 h 740"/>
                <a:gd name="T22" fmla="*/ 456 w 608"/>
                <a:gd name="T23" fmla="*/ 708 h 740"/>
                <a:gd name="T24" fmla="*/ 468 w 608"/>
                <a:gd name="T25" fmla="*/ 712 h 740"/>
                <a:gd name="T26" fmla="*/ 484 w 608"/>
                <a:gd name="T27" fmla="*/ 736 h 740"/>
                <a:gd name="T28" fmla="*/ 516 w 608"/>
                <a:gd name="T29" fmla="*/ 740 h 740"/>
                <a:gd name="T30" fmla="*/ 576 w 608"/>
                <a:gd name="T31" fmla="*/ 724 h 740"/>
                <a:gd name="T32" fmla="*/ 608 w 608"/>
                <a:gd name="T33" fmla="*/ 620 h 740"/>
                <a:gd name="T34" fmla="*/ 604 w 608"/>
                <a:gd name="T35" fmla="*/ 536 h 740"/>
                <a:gd name="T36" fmla="*/ 592 w 608"/>
                <a:gd name="T37" fmla="*/ 524 h 740"/>
                <a:gd name="T38" fmla="*/ 536 w 608"/>
                <a:gd name="T39" fmla="*/ 460 h 740"/>
                <a:gd name="T40" fmla="*/ 504 w 608"/>
                <a:gd name="T41" fmla="*/ 320 h 740"/>
                <a:gd name="T42" fmla="*/ 464 w 608"/>
                <a:gd name="T43" fmla="*/ 148 h 740"/>
                <a:gd name="T44" fmla="*/ 424 w 608"/>
                <a:gd name="T45" fmla="*/ 124 h 740"/>
                <a:gd name="T46" fmla="*/ 324 w 608"/>
                <a:gd name="T47" fmla="*/ 116 h 740"/>
                <a:gd name="T48" fmla="*/ 288 w 608"/>
                <a:gd name="T49" fmla="*/ 56 h 740"/>
                <a:gd name="T50" fmla="*/ 324 w 608"/>
                <a:gd name="T51" fmla="*/ 44 h 740"/>
                <a:gd name="T52" fmla="*/ 276 w 608"/>
                <a:gd name="T53" fmla="*/ 0 h 740"/>
                <a:gd name="T54" fmla="*/ 132 w 608"/>
                <a:gd name="T55" fmla="*/ 20 h 740"/>
                <a:gd name="T56" fmla="*/ 92 w 608"/>
                <a:gd name="T57" fmla="*/ 24 h 740"/>
                <a:gd name="T58" fmla="*/ 52 w 608"/>
                <a:gd name="T59" fmla="*/ 36 h 740"/>
                <a:gd name="T60" fmla="*/ 36 w 608"/>
                <a:gd name="T61" fmla="*/ 136 h 740"/>
                <a:gd name="T62" fmla="*/ 44 w 608"/>
                <a:gd name="T63" fmla="*/ 128 h 7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8"/>
                <a:gd name="T97" fmla="*/ 0 h 740"/>
                <a:gd name="T98" fmla="*/ 608 w 608"/>
                <a:gd name="T99" fmla="*/ 740 h 7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8" h="740">
                  <a:moveTo>
                    <a:pt x="44" y="128"/>
                  </a:moveTo>
                  <a:cubicBezTo>
                    <a:pt x="48" y="144"/>
                    <a:pt x="53" y="152"/>
                    <a:pt x="48" y="168"/>
                  </a:cubicBezTo>
                  <a:cubicBezTo>
                    <a:pt x="46" y="193"/>
                    <a:pt x="57" y="250"/>
                    <a:pt x="32" y="268"/>
                  </a:cubicBezTo>
                  <a:cubicBezTo>
                    <a:pt x="23" y="281"/>
                    <a:pt x="0" y="304"/>
                    <a:pt x="0" y="304"/>
                  </a:cubicBezTo>
                  <a:cubicBezTo>
                    <a:pt x="11" y="337"/>
                    <a:pt x="42" y="334"/>
                    <a:pt x="72" y="340"/>
                  </a:cubicBezTo>
                  <a:cubicBezTo>
                    <a:pt x="89" y="348"/>
                    <a:pt x="106" y="352"/>
                    <a:pt x="124" y="360"/>
                  </a:cubicBezTo>
                  <a:cubicBezTo>
                    <a:pt x="139" y="379"/>
                    <a:pt x="163" y="399"/>
                    <a:pt x="172" y="424"/>
                  </a:cubicBezTo>
                  <a:cubicBezTo>
                    <a:pt x="175" y="434"/>
                    <a:pt x="180" y="456"/>
                    <a:pt x="180" y="456"/>
                  </a:cubicBezTo>
                  <a:cubicBezTo>
                    <a:pt x="176" y="526"/>
                    <a:pt x="153" y="548"/>
                    <a:pt x="212" y="560"/>
                  </a:cubicBezTo>
                  <a:cubicBezTo>
                    <a:pt x="242" y="580"/>
                    <a:pt x="300" y="612"/>
                    <a:pt x="324" y="636"/>
                  </a:cubicBezTo>
                  <a:cubicBezTo>
                    <a:pt x="340" y="652"/>
                    <a:pt x="363" y="688"/>
                    <a:pt x="384" y="700"/>
                  </a:cubicBezTo>
                  <a:cubicBezTo>
                    <a:pt x="405" y="711"/>
                    <a:pt x="431" y="706"/>
                    <a:pt x="456" y="708"/>
                  </a:cubicBezTo>
                  <a:cubicBezTo>
                    <a:pt x="460" y="709"/>
                    <a:pt x="465" y="709"/>
                    <a:pt x="468" y="712"/>
                  </a:cubicBezTo>
                  <a:cubicBezTo>
                    <a:pt x="474" y="718"/>
                    <a:pt x="474" y="734"/>
                    <a:pt x="484" y="736"/>
                  </a:cubicBezTo>
                  <a:cubicBezTo>
                    <a:pt x="494" y="737"/>
                    <a:pt x="505" y="738"/>
                    <a:pt x="516" y="740"/>
                  </a:cubicBezTo>
                  <a:cubicBezTo>
                    <a:pt x="536" y="733"/>
                    <a:pt x="557" y="736"/>
                    <a:pt x="576" y="724"/>
                  </a:cubicBezTo>
                  <a:cubicBezTo>
                    <a:pt x="587" y="689"/>
                    <a:pt x="596" y="654"/>
                    <a:pt x="608" y="620"/>
                  </a:cubicBezTo>
                  <a:cubicBezTo>
                    <a:pt x="606" y="592"/>
                    <a:pt x="608" y="563"/>
                    <a:pt x="604" y="536"/>
                  </a:cubicBezTo>
                  <a:cubicBezTo>
                    <a:pt x="603" y="530"/>
                    <a:pt x="595" y="528"/>
                    <a:pt x="592" y="524"/>
                  </a:cubicBezTo>
                  <a:cubicBezTo>
                    <a:pt x="574" y="503"/>
                    <a:pt x="548" y="484"/>
                    <a:pt x="536" y="460"/>
                  </a:cubicBezTo>
                  <a:cubicBezTo>
                    <a:pt x="516" y="421"/>
                    <a:pt x="514" y="363"/>
                    <a:pt x="504" y="320"/>
                  </a:cubicBezTo>
                  <a:cubicBezTo>
                    <a:pt x="500" y="268"/>
                    <a:pt x="505" y="189"/>
                    <a:pt x="464" y="148"/>
                  </a:cubicBezTo>
                  <a:cubicBezTo>
                    <a:pt x="453" y="137"/>
                    <a:pt x="436" y="132"/>
                    <a:pt x="424" y="124"/>
                  </a:cubicBezTo>
                  <a:cubicBezTo>
                    <a:pt x="391" y="130"/>
                    <a:pt x="356" y="120"/>
                    <a:pt x="324" y="116"/>
                  </a:cubicBezTo>
                  <a:cubicBezTo>
                    <a:pt x="296" y="102"/>
                    <a:pt x="304" y="80"/>
                    <a:pt x="288" y="56"/>
                  </a:cubicBezTo>
                  <a:cubicBezTo>
                    <a:pt x="300" y="52"/>
                    <a:pt x="331" y="54"/>
                    <a:pt x="324" y="44"/>
                  </a:cubicBezTo>
                  <a:cubicBezTo>
                    <a:pt x="310" y="23"/>
                    <a:pt x="299" y="7"/>
                    <a:pt x="276" y="0"/>
                  </a:cubicBezTo>
                  <a:cubicBezTo>
                    <a:pt x="227" y="9"/>
                    <a:pt x="182" y="14"/>
                    <a:pt x="132" y="20"/>
                  </a:cubicBezTo>
                  <a:cubicBezTo>
                    <a:pt x="118" y="21"/>
                    <a:pt x="92" y="24"/>
                    <a:pt x="92" y="24"/>
                  </a:cubicBezTo>
                  <a:cubicBezTo>
                    <a:pt x="78" y="28"/>
                    <a:pt x="65" y="31"/>
                    <a:pt x="52" y="36"/>
                  </a:cubicBezTo>
                  <a:cubicBezTo>
                    <a:pt x="44" y="57"/>
                    <a:pt x="70" y="136"/>
                    <a:pt x="36" y="136"/>
                  </a:cubicBezTo>
                  <a:cubicBezTo>
                    <a:pt x="32" y="136"/>
                    <a:pt x="41" y="130"/>
                    <a:pt x="44" y="128"/>
                  </a:cubicBezTo>
                  <a:close/>
                </a:path>
              </a:pathLst>
            </a:custGeom>
            <a:solidFill>
              <a:srgbClr val="5353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77340" name="Rectangle 156"/>
            <p:cNvSpPr>
              <a:spLocks noChangeArrowheads="1"/>
            </p:cNvSpPr>
            <p:nvPr/>
          </p:nvSpPr>
          <p:spPr bwMode="auto">
            <a:xfrm>
              <a:off x="616" y="168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pitchFamily="-112" charset="0"/>
                  <a:ea typeface="+mn-ea"/>
                  <a:cs typeface="+mn-cs"/>
                </a:rPr>
                <a:t>A R </a:t>
              </a:r>
              <a:r>
                <a:rPr lang="en-US" sz="6000">
                  <a:solidFill>
                    <a:srgbClr val="51DC00"/>
                  </a:solidFill>
                  <a:latin typeface="Times" pitchFamily="-112" charset="0"/>
                  <a:ea typeface="+mn-ea"/>
                  <a:cs typeface="+mn-cs"/>
                </a:rPr>
                <a:t>C</a:t>
              </a:r>
            </a:p>
          </p:txBody>
        </p:sp>
      </p:grpSp>
      <p:grpSp>
        <p:nvGrpSpPr>
          <p:cNvPr id="134166" name="Group 157"/>
          <p:cNvGrpSpPr>
            <a:grpSpLocks/>
          </p:cNvGrpSpPr>
          <p:nvPr/>
        </p:nvGrpSpPr>
        <p:grpSpPr bwMode="auto">
          <a:xfrm>
            <a:off x="519113" y="312738"/>
            <a:ext cx="854075" cy="1704975"/>
            <a:chOff x="327" y="161"/>
            <a:chExt cx="538" cy="1074"/>
          </a:xfrm>
        </p:grpSpPr>
        <p:sp>
          <p:nvSpPr>
            <p:cNvPr id="477342" name="Rectangle 158"/>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a:solidFill>
                    <a:srgbClr val="FFFF00"/>
                  </a:solidFill>
                  <a:latin typeface="Times" charset="0"/>
                  <a:cs typeface="MS PGothic" charset="0"/>
                </a:rPr>
                <a:t>7</a:t>
              </a:r>
              <a:endParaRPr lang="en-US">
                <a:cs typeface="MS PGothic" charset="0"/>
              </a:endParaRPr>
            </a:p>
          </p:txBody>
        </p:sp>
        <p:sp>
          <p:nvSpPr>
            <p:cNvPr id="477343" name="Line 159"/>
            <p:cNvSpPr>
              <a:spLocks noChangeShapeType="1"/>
            </p:cNvSpPr>
            <p:nvPr/>
          </p:nvSpPr>
          <p:spPr bwMode="auto">
            <a:xfrm flipV="1">
              <a:off x="516" y="691"/>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477344" name="Oval 160"/>
          <p:cNvSpPr>
            <a:spLocks noChangeArrowheads="1"/>
          </p:cNvSpPr>
          <p:nvPr/>
        </p:nvSpPr>
        <p:spPr bwMode="auto">
          <a:xfrm>
            <a:off x="3063875" y="2662238"/>
            <a:ext cx="3132138" cy="604837"/>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477191"/>
                                        </p:tgtEl>
                                        <p:attrNameLst>
                                          <p:attrName>style.visibility</p:attrName>
                                        </p:attrNameLst>
                                      </p:cBhvr>
                                      <p:to>
                                        <p:strVal val="visible"/>
                                      </p:to>
                                    </p:set>
                                    <p:anim calcmode="lin" valueType="num">
                                      <p:cBhvr>
                                        <p:cTn id="7" dur="500" fill="hold"/>
                                        <p:tgtEl>
                                          <p:spTgt spid="477191"/>
                                        </p:tgtEl>
                                        <p:attrNameLst>
                                          <p:attrName>ppt_x</p:attrName>
                                        </p:attrNameLst>
                                      </p:cBhvr>
                                      <p:tavLst>
                                        <p:tav tm="0">
                                          <p:val>
                                            <p:strVal val="#ppt_x-#ppt_w/2"/>
                                          </p:val>
                                        </p:tav>
                                        <p:tav tm="100000">
                                          <p:val>
                                            <p:strVal val="#ppt_x"/>
                                          </p:val>
                                        </p:tav>
                                      </p:tavLst>
                                    </p:anim>
                                    <p:anim calcmode="lin" valueType="num">
                                      <p:cBhvr>
                                        <p:cTn id="8" dur="500" fill="hold"/>
                                        <p:tgtEl>
                                          <p:spTgt spid="477191"/>
                                        </p:tgtEl>
                                        <p:attrNameLst>
                                          <p:attrName>ppt_y</p:attrName>
                                        </p:attrNameLst>
                                      </p:cBhvr>
                                      <p:tavLst>
                                        <p:tav tm="0">
                                          <p:val>
                                            <p:strVal val="#ppt_y"/>
                                          </p:val>
                                        </p:tav>
                                        <p:tav tm="100000">
                                          <p:val>
                                            <p:strVal val="#ppt_y"/>
                                          </p:val>
                                        </p:tav>
                                      </p:tavLst>
                                    </p:anim>
                                    <p:anim calcmode="lin" valueType="num">
                                      <p:cBhvr>
                                        <p:cTn id="9" dur="500" fill="hold"/>
                                        <p:tgtEl>
                                          <p:spTgt spid="477191"/>
                                        </p:tgtEl>
                                        <p:attrNameLst>
                                          <p:attrName>ppt_w</p:attrName>
                                        </p:attrNameLst>
                                      </p:cBhvr>
                                      <p:tavLst>
                                        <p:tav tm="0">
                                          <p:val>
                                            <p:fltVal val="0"/>
                                          </p:val>
                                        </p:tav>
                                        <p:tav tm="100000">
                                          <p:val>
                                            <p:strVal val="#ppt_w"/>
                                          </p:val>
                                        </p:tav>
                                      </p:tavLst>
                                    </p:anim>
                                    <p:anim calcmode="lin" valueType="num">
                                      <p:cBhvr>
                                        <p:cTn id="10" dur="500" fill="hold"/>
                                        <p:tgtEl>
                                          <p:spTgt spid="477191"/>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77344"/>
                                        </p:tgtEl>
                                        <p:attrNameLst>
                                          <p:attrName>style.visibility</p:attrName>
                                        </p:attrNameLst>
                                      </p:cBhvr>
                                      <p:to>
                                        <p:strVal val="visible"/>
                                      </p:to>
                                    </p:set>
                                    <p:animEffect transition="in" filter="fade">
                                      <p:cBhvr>
                                        <p:cTn id="14" dur="1000"/>
                                        <p:tgtEl>
                                          <p:spTgt spid="4773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7191" grpId="0" autoUpdateAnimBg="0"/>
      <p:bldP spid="47734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ChangeArrowheads="1"/>
          </p:cNvSpPr>
          <p:nvPr/>
        </p:nvSpPr>
        <p:spPr bwMode="auto">
          <a:xfrm>
            <a:off x="6819900" y="5473700"/>
            <a:ext cx="15287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pic>
        <p:nvPicPr>
          <p:cNvPr id="136194"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538" y="565150"/>
            <a:ext cx="7908925" cy="57277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136195" name="Rectangle 19"/>
          <p:cNvSpPr>
            <a:spLocks noChangeArrowheads="1"/>
          </p:cNvSpPr>
          <p:nvPr/>
        </p:nvSpPr>
        <p:spPr bwMode="auto">
          <a:xfrm>
            <a:off x="604838" y="558800"/>
            <a:ext cx="7956550" cy="5740400"/>
          </a:xfrm>
          <a:prstGeom prst="rect">
            <a:avLst/>
          </a:prstGeom>
          <a:solidFill>
            <a:srgbClr val="022A9A">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sz="2000">
              <a:latin typeface="Comic Sans MS" charset="0"/>
            </a:endParaRPr>
          </a:p>
        </p:txBody>
      </p:sp>
      <p:sp>
        <p:nvSpPr>
          <p:cNvPr id="546833" name="Text Box 17"/>
          <p:cNvSpPr txBox="1">
            <a:spLocks noChangeArrowheads="1"/>
          </p:cNvSpPr>
          <p:nvPr/>
        </p:nvSpPr>
        <p:spPr bwMode="auto">
          <a:xfrm>
            <a:off x="1252538" y="930275"/>
            <a:ext cx="7059612" cy="7699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4400" b="1">
                <a:solidFill>
                  <a:srgbClr val="25F7FA"/>
                </a:solidFill>
                <a:latin typeface="Comic Sans MS" charset="0"/>
              </a:rPr>
              <a:t>50,000ක් නැවත පැමිණියේය!</a:t>
            </a:r>
          </a:p>
        </p:txBody>
      </p:sp>
      <p:sp>
        <p:nvSpPr>
          <p:cNvPr id="546834" name="Text Box 18"/>
          <p:cNvSpPr txBox="1">
            <a:spLocks noChangeArrowheads="1"/>
          </p:cNvSpPr>
          <p:nvPr/>
        </p:nvSpPr>
        <p:spPr bwMode="auto">
          <a:xfrm>
            <a:off x="1333500" y="2235200"/>
            <a:ext cx="6477000" cy="34163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sz="5400" b="1">
                <a:solidFill>
                  <a:srgbClr val="FFFF00"/>
                </a:solidFill>
                <a:latin typeface="Comic Sans MS" charset="0"/>
              </a:rPr>
              <a:t>බොහො පිරිසක් එහිම නැවතී, නැවත පැමිණීමට අවශ්‍යය </a:t>
            </a:r>
            <a:r>
              <a:rPr lang="en-US" sz="5400" b="1" u="sng">
                <a:solidFill>
                  <a:srgbClr val="1CFF23"/>
                </a:solidFill>
                <a:latin typeface="Comic Sans MS" charset="0"/>
              </a:rPr>
              <a:t>වියදම් </a:t>
            </a:r>
            <a:r>
              <a:rPr lang="en-US" sz="5400" b="1">
                <a:solidFill>
                  <a:srgbClr val="FFFF00"/>
                </a:solidFill>
                <a:latin typeface="Comic Sans MS" charset="0"/>
              </a:rPr>
              <a:t>දැරුවේය.</a:t>
            </a:r>
          </a:p>
        </p:txBody>
      </p:sp>
      <p:sp>
        <p:nvSpPr>
          <p:cNvPr id="546849" name="Rectangle 33"/>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charset="0"/>
              <a:cs typeface="MS PGothic" charset="0"/>
            </a:endParaRPr>
          </a:p>
        </p:txBody>
      </p:sp>
      <p:sp>
        <p:nvSpPr>
          <p:cNvPr id="136199" name="Text Box 34"/>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Comic Sans MS" charset="0"/>
            </a:endParaRPr>
          </a:p>
        </p:txBody>
      </p:sp>
      <p:sp>
        <p:nvSpPr>
          <p:cNvPr id="136200" name="Freeform 83"/>
          <p:cNvSpPr>
            <a:spLocks/>
          </p:cNvSpPr>
          <p:nvPr/>
        </p:nvSpPr>
        <p:spPr bwMode="auto">
          <a:xfrm>
            <a:off x="8753475" y="3641725"/>
            <a:ext cx="204788" cy="65088"/>
          </a:xfrm>
          <a:custGeom>
            <a:avLst/>
            <a:gdLst>
              <a:gd name="T0" fmla="*/ 2147483647 w 129"/>
              <a:gd name="T1" fmla="*/ 2147483647 h 41"/>
              <a:gd name="T2" fmla="*/ 0 w 129"/>
              <a:gd name="T3" fmla="*/ 2147483647 h 41"/>
              <a:gd name="T4" fmla="*/ 0 w 129"/>
              <a:gd name="T5" fmla="*/ 0 h 41"/>
              <a:gd name="T6" fmla="*/ 2147483647 w 129"/>
              <a:gd name="T7" fmla="*/ 2147483647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36201" name="Freeform 84"/>
          <p:cNvSpPr>
            <a:spLocks/>
          </p:cNvSpPr>
          <p:nvPr/>
        </p:nvSpPr>
        <p:spPr bwMode="auto">
          <a:xfrm>
            <a:off x="8753475" y="3629025"/>
            <a:ext cx="204788"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36202" name="AutoShape 85"/>
          <p:cNvSpPr>
            <a:spLocks noChangeArrowheads="1"/>
          </p:cNvSpPr>
          <p:nvPr/>
        </p:nvSpPr>
        <p:spPr bwMode="auto">
          <a:xfrm>
            <a:off x="8024813" y="3448050"/>
            <a:ext cx="730250" cy="42068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36203" name="Rectangle 86"/>
          <p:cNvSpPr>
            <a:spLocks noChangeArrowheads="1"/>
          </p:cNvSpPr>
          <p:nvPr/>
        </p:nvSpPr>
        <p:spPr bwMode="auto">
          <a:xfrm>
            <a:off x="8023225" y="3627438"/>
            <a:ext cx="969963" cy="906462"/>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36204" name="Line 87"/>
          <p:cNvSpPr>
            <a:spLocks noChangeShapeType="1"/>
          </p:cNvSpPr>
          <p:nvPr/>
        </p:nvSpPr>
        <p:spPr bwMode="auto">
          <a:xfrm>
            <a:off x="8074025" y="38766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6205" name="Line 88"/>
          <p:cNvSpPr>
            <a:spLocks noChangeShapeType="1"/>
          </p:cNvSpPr>
          <p:nvPr/>
        </p:nvSpPr>
        <p:spPr bwMode="auto">
          <a:xfrm>
            <a:off x="8074025" y="40544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6206" name="Rectangle 89"/>
          <p:cNvSpPr>
            <a:spLocks noChangeArrowheads="1"/>
          </p:cNvSpPr>
          <p:nvPr/>
        </p:nvSpPr>
        <p:spPr bwMode="auto">
          <a:xfrm>
            <a:off x="7943850" y="3435350"/>
            <a:ext cx="500063"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විප්‍රවාස</a:t>
            </a:r>
          </a:p>
        </p:txBody>
      </p:sp>
      <p:sp>
        <p:nvSpPr>
          <p:cNvPr id="136207" name="Line 90"/>
          <p:cNvSpPr>
            <a:spLocks noChangeShapeType="1"/>
          </p:cNvSpPr>
          <p:nvPr/>
        </p:nvSpPr>
        <p:spPr bwMode="auto">
          <a:xfrm>
            <a:off x="8074025" y="44481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6208" name="Line 91"/>
          <p:cNvSpPr>
            <a:spLocks noChangeShapeType="1"/>
          </p:cNvSpPr>
          <p:nvPr/>
        </p:nvSpPr>
        <p:spPr bwMode="auto">
          <a:xfrm>
            <a:off x="8074025" y="425132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6209" name="Rectangle 92"/>
          <p:cNvSpPr>
            <a:spLocks noChangeArrowheads="1"/>
          </p:cNvSpPr>
          <p:nvPr/>
        </p:nvSpPr>
        <p:spPr bwMode="auto">
          <a:xfrm>
            <a:off x="8135938" y="3694113"/>
            <a:ext cx="582612" cy="242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වසර 70</a:t>
            </a:r>
          </a:p>
        </p:txBody>
      </p:sp>
      <p:sp>
        <p:nvSpPr>
          <p:cNvPr id="136210" name="Rectangle 93"/>
          <p:cNvSpPr>
            <a:spLocks noChangeArrowheads="1"/>
          </p:cNvSpPr>
          <p:nvPr/>
        </p:nvSpPr>
        <p:spPr bwMode="auto">
          <a:xfrm>
            <a:off x="8183563" y="3871913"/>
            <a:ext cx="668337" cy="242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කොටස් 3</a:t>
            </a:r>
          </a:p>
        </p:txBody>
      </p:sp>
      <p:sp>
        <p:nvSpPr>
          <p:cNvPr id="136211" name="Rectangle 95"/>
          <p:cNvSpPr>
            <a:spLocks noChangeArrowheads="1"/>
          </p:cNvSpPr>
          <p:nvPr/>
        </p:nvSpPr>
        <p:spPr bwMode="auto">
          <a:xfrm>
            <a:off x="8147050" y="3605213"/>
            <a:ext cx="592138" cy="111125"/>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36212" name="Rectangle 96"/>
          <p:cNvSpPr>
            <a:spLocks noChangeArrowheads="1"/>
          </p:cNvSpPr>
          <p:nvPr/>
        </p:nvSpPr>
        <p:spPr bwMode="auto">
          <a:xfrm>
            <a:off x="8054975" y="3603625"/>
            <a:ext cx="592138" cy="111125"/>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36213" name="Rectangle 97"/>
          <p:cNvSpPr>
            <a:spLocks noChangeArrowheads="1"/>
          </p:cNvSpPr>
          <p:nvPr/>
        </p:nvSpPr>
        <p:spPr bwMode="auto">
          <a:xfrm>
            <a:off x="7978775" y="4098925"/>
            <a:ext cx="1160463"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වසර 100 / 50,000</a:t>
            </a:r>
          </a:p>
        </p:txBody>
      </p:sp>
      <p:sp>
        <p:nvSpPr>
          <p:cNvPr id="136214" name="Text Box 9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46916" name="Rectangle 100"/>
          <p:cNvSpPr>
            <a:spLocks noChangeArrowheads="1"/>
          </p:cNvSpPr>
          <p:nvPr/>
        </p:nvSpPr>
        <p:spPr bwMode="auto">
          <a:xfrm>
            <a:off x="811371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64</a:t>
            </a:r>
          </a:p>
        </p:txBody>
      </p:sp>
      <p:sp>
        <p:nvSpPr>
          <p:cNvPr id="136216" name="Text Box 101"/>
          <p:cNvSpPr txBox="1">
            <a:spLocks noChangeArrowheads="1"/>
          </p:cNvSpPr>
          <p:nvPr/>
        </p:nvSpPr>
        <p:spPr bwMode="auto">
          <a:xfrm>
            <a:off x="1765300" y="0"/>
            <a:ext cx="19939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600" b="1">
                <a:solidFill>
                  <a:schemeClr val="tx1"/>
                </a:solidFill>
                <a:latin typeface="Comic Sans MS" charset="0"/>
              </a:rPr>
              <a:t>එස්රා 1:4</a:t>
            </a:r>
          </a:p>
        </p:txBody>
      </p:sp>
      <p:sp>
        <p:nvSpPr>
          <p:cNvPr id="136217" name="Text Box 102"/>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37-38</a:t>
            </a:r>
          </a:p>
        </p:txBody>
      </p:sp>
      <p:sp>
        <p:nvSpPr>
          <p:cNvPr id="136218" name="Text Box 104"/>
          <p:cNvSpPr txBox="1">
            <a:spLocks noChangeArrowheads="1"/>
          </p:cNvSpPr>
          <p:nvPr/>
        </p:nvSpPr>
        <p:spPr bwMode="auto">
          <a:xfrm>
            <a:off x="8594725" y="648811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1</a:t>
            </a:r>
            <a:endParaRPr lang="en-US" sz="1600">
              <a:solidFill>
                <a:srgbClr val="FFA27C"/>
              </a:solidFill>
              <a:latin typeface="B VAG Rounded Bold"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46833"/>
                                        </p:tgtEl>
                                        <p:attrNameLst>
                                          <p:attrName>style.visibility</p:attrName>
                                        </p:attrNameLst>
                                      </p:cBhvr>
                                      <p:to>
                                        <p:strVal val="visible"/>
                                      </p:to>
                                    </p:set>
                                    <p:animEffect transition="in" filter="fade">
                                      <p:cBhvr>
                                        <p:cTn id="7" dur="1000"/>
                                        <p:tgtEl>
                                          <p:spTgt spid="5468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46834"/>
                                        </p:tgtEl>
                                        <p:attrNameLst>
                                          <p:attrName>style.visibility</p:attrName>
                                        </p:attrNameLst>
                                      </p:cBhvr>
                                      <p:to>
                                        <p:strVal val="visible"/>
                                      </p:to>
                                    </p:set>
                                    <p:animEffect transition="in" filter="fade">
                                      <p:cBhvr>
                                        <p:cTn id="12" dur="1000"/>
                                        <p:tgtEl>
                                          <p:spTgt spid="5468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33" grpId="0" autoUpdateAnimBg="0"/>
      <p:bldP spid="546834" grpId="0"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AutoShape 2"/>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545795" name="Rectangle 3"/>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138243" name="Rectangle 4"/>
          <p:cNvSpPr>
            <a:spLocks noChangeArrowheads="1"/>
          </p:cNvSpPr>
          <p:nvPr/>
        </p:nvSpPr>
        <p:spPr bwMode="auto">
          <a:xfrm>
            <a:off x="3084513" y="996950"/>
            <a:ext cx="1176337"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විප්‍රවාස</a:t>
            </a:r>
          </a:p>
        </p:txBody>
      </p:sp>
      <p:sp>
        <p:nvSpPr>
          <p:cNvPr id="138244" name="Rectangle 5"/>
          <p:cNvSpPr>
            <a:spLocks noChangeArrowheads="1"/>
          </p:cNvSpPr>
          <p:nvPr/>
        </p:nvSpPr>
        <p:spPr bwMode="auto">
          <a:xfrm>
            <a:off x="3630613" y="1812925"/>
            <a:ext cx="1301750"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වසර 70</a:t>
            </a:r>
          </a:p>
        </p:txBody>
      </p:sp>
      <p:sp>
        <p:nvSpPr>
          <p:cNvPr id="138245" name="Rectangle 6"/>
          <p:cNvSpPr>
            <a:spLocks noChangeArrowheads="1"/>
          </p:cNvSpPr>
          <p:nvPr/>
        </p:nvSpPr>
        <p:spPr bwMode="auto">
          <a:xfrm>
            <a:off x="3706813" y="2270125"/>
            <a:ext cx="1543050"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කොටස් 3</a:t>
            </a:r>
          </a:p>
        </p:txBody>
      </p:sp>
      <p:sp>
        <p:nvSpPr>
          <p:cNvPr id="138246" name="Rectangle 7"/>
          <p:cNvSpPr>
            <a:spLocks noChangeArrowheads="1"/>
          </p:cNvSpPr>
          <p:nvPr/>
        </p:nvSpPr>
        <p:spPr bwMode="auto">
          <a:xfrm>
            <a:off x="3221038" y="2768600"/>
            <a:ext cx="2436812" cy="458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400" b="1">
                <a:solidFill>
                  <a:schemeClr val="bg2"/>
                </a:solidFill>
                <a:latin typeface="Times" charset="0"/>
              </a:rPr>
              <a:t>වසර 100 / 50,000</a:t>
            </a:r>
          </a:p>
        </p:txBody>
      </p:sp>
      <p:sp>
        <p:nvSpPr>
          <p:cNvPr id="545800" name="Rectangle 8"/>
          <p:cNvSpPr>
            <a:spLocks noChangeArrowheads="1"/>
          </p:cNvSpPr>
          <p:nvPr/>
        </p:nvSpPr>
        <p:spPr bwMode="auto">
          <a:xfrm>
            <a:off x="3783013" y="3200400"/>
            <a:ext cx="1504950"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Z - E - N</a:t>
            </a:r>
          </a:p>
        </p:txBody>
      </p:sp>
      <p:sp>
        <p:nvSpPr>
          <p:cNvPr id="138248" name="Freeform 10"/>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676767"/>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38249" name="Rectangle 12"/>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38250" name="Rectangle 13"/>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38251" name="Line 14"/>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8252" name="Line 15"/>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8253" name="Line 16"/>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8254" name="Line 17"/>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8255" name="Rectangle 20"/>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38256" name="Text Box 36"/>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Comic Sans MS" charset="0"/>
            </a:endParaRPr>
          </a:p>
        </p:txBody>
      </p:sp>
      <p:sp>
        <p:nvSpPr>
          <p:cNvPr id="545829" name="Text Box 37"/>
          <p:cNvSpPr txBox="1">
            <a:spLocks noChangeArrowheads="1"/>
          </p:cNvSpPr>
          <p:nvPr/>
        </p:nvSpPr>
        <p:spPr bwMode="auto">
          <a:xfrm>
            <a:off x="1754188" y="-34925"/>
            <a:ext cx="5957887"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600" b="1">
                <a:solidFill>
                  <a:schemeClr val="tx1"/>
                </a:solidFill>
                <a:latin typeface="Comic Sans MS" charset="0"/>
              </a:rPr>
              <a:t>යෙරමියා 29; එස්රා 3; නෙහෙමියා 2</a:t>
            </a:r>
          </a:p>
        </p:txBody>
      </p:sp>
      <p:sp>
        <p:nvSpPr>
          <p:cNvPr id="545833" name="Text Box 41"/>
          <p:cNvSpPr txBox="1">
            <a:spLocks noChangeArrowheads="1"/>
          </p:cNvSpPr>
          <p:nvPr/>
        </p:nvSpPr>
        <p:spPr bwMode="auto">
          <a:xfrm>
            <a:off x="1573213" y="1851025"/>
            <a:ext cx="2822575"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3200" b="1">
                <a:solidFill>
                  <a:schemeClr val="tx1"/>
                </a:solidFill>
                <a:latin typeface="Comic Sans MS" charset="0"/>
              </a:rPr>
              <a:t>එස්රා</a:t>
            </a:r>
          </a:p>
        </p:txBody>
      </p:sp>
      <p:sp>
        <p:nvSpPr>
          <p:cNvPr id="545834" name="Text Box 42"/>
          <p:cNvSpPr txBox="1">
            <a:spLocks noChangeArrowheads="1"/>
          </p:cNvSpPr>
          <p:nvPr/>
        </p:nvSpPr>
        <p:spPr bwMode="auto">
          <a:xfrm>
            <a:off x="636588" y="4225925"/>
            <a:ext cx="4071937"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3200" b="1">
                <a:solidFill>
                  <a:schemeClr val="tx1"/>
                </a:solidFill>
                <a:latin typeface="Comic Sans MS" charset="0"/>
              </a:rPr>
              <a:t>නෙහෙමියා</a:t>
            </a:r>
          </a:p>
        </p:txBody>
      </p:sp>
      <p:sp>
        <p:nvSpPr>
          <p:cNvPr id="138260" name="Freeform 43"/>
          <p:cNvSpPr>
            <a:spLocks/>
          </p:cNvSpPr>
          <p:nvPr/>
        </p:nvSpPr>
        <p:spPr bwMode="auto">
          <a:xfrm>
            <a:off x="1816100" y="2859088"/>
            <a:ext cx="642938" cy="565150"/>
          </a:xfrm>
          <a:custGeom>
            <a:avLst/>
            <a:gdLst>
              <a:gd name="T0" fmla="*/ 2147483647 w 405"/>
              <a:gd name="T1" fmla="*/ 2147483647 h 356"/>
              <a:gd name="T2" fmla="*/ 2147483647 w 405"/>
              <a:gd name="T3" fmla="*/ 2147483647 h 356"/>
              <a:gd name="T4" fmla="*/ 2147483647 w 405"/>
              <a:gd name="T5" fmla="*/ 2147483647 h 356"/>
              <a:gd name="T6" fmla="*/ 2147483647 w 405"/>
              <a:gd name="T7" fmla="*/ 2147483647 h 356"/>
              <a:gd name="T8" fmla="*/ 2147483647 w 405"/>
              <a:gd name="T9" fmla="*/ 2147483647 h 356"/>
              <a:gd name="T10" fmla="*/ 2147483647 w 405"/>
              <a:gd name="T11" fmla="*/ 2147483647 h 356"/>
              <a:gd name="T12" fmla="*/ 2147483647 w 405"/>
              <a:gd name="T13" fmla="*/ 2147483647 h 356"/>
              <a:gd name="T14" fmla="*/ 2147483647 w 405"/>
              <a:gd name="T15" fmla="*/ 2147483647 h 356"/>
              <a:gd name="T16" fmla="*/ 2147483647 w 405"/>
              <a:gd name="T17" fmla="*/ 2147483647 h 356"/>
              <a:gd name="T18" fmla="*/ 2147483647 w 405"/>
              <a:gd name="T19" fmla="*/ 2147483647 h 356"/>
              <a:gd name="T20" fmla="*/ 2147483647 w 405"/>
              <a:gd name="T21" fmla="*/ 2147483647 h 356"/>
              <a:gd name="T22" fmla="*/ 2147483647 w 405"/>
              <a:gd name="T23" fmla="*/ 2147483647 h 356"/>
              <a:gd name="T24" fmla="*/ 2147483647 w 405"/>
              <a:gd name="T25" fmla="*/ 2147483647 h 356"/>
              <a:gd name="T26" fmla="*/ 2147483647 w 405"/>
              <a:gd name="T27" fmla="*/ 2147483647 h 356"/>
              <a:gd name="T28" fmla="*/ 2147483647 w 405"/>
              <a:gd name="T29" fmla="*/ 2147483647 h 356"/>
              <a:gd name="T30" fmla="*/ 2147483647 w 405"/>
              <a:gd name="T31" fmla="*/ 2147483647 h 356"/>
              <a:gd name="T32" fmla="*/ 2147483647 w 405"/>
              <a:gd name="T33" fmla="*/ 2147483647 h 356"/>
              <a:gd name="T34" fmla="*/ 2147483647 w 405"/>
              <a:gd name="T35" fmla="*/ 2147483647 h 356"/>
              <a:gd name="T36" fmla="*/ 2147483647 w 405"/>
              <a:gd name="T37" fmla="*/ 2147483647 h 356"/>
              <a:gd name="T38" fmla="*/ 2147483647 w 405"/>
              <a:gd name="T39" fmla="*/ 2147483647 h 356"/>
              <a:gd name="T40" fmla="*/ 2147483647 w 405"/>
              <a:gd name="T41" fmla="*/ 2147483647 h 356"/>
              <a:gd name="T42" fmla="*/ 2147483647 w 405"/>
              <a:gd name="T43" fmla="*/ 2147483647 h 356"/>
              <a:gd name="T44" fmla="*/ 2147483647 w 405"/>
              <a:gd name="T45" fmla="*/ 2147483647 h 356"/>
              <a:gd name="T46" fmla="*/ 2147483647 w 405"/>
              <a:gd name="T47" fmla="*/ 2147483647 h 356"/>
              <a:gd name="T48" fmla="*/ 2147483647 w 405"/>
              <a:gd name="T49" fmla="*/ 2147483647 h 3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05"/>
              <a:gd name="T76" fmla="*/ 0 h 356"/>
              <a:gd name="T77" fmla="*/ 405 w 405"/>
              <a:gd name="T78" fmla="*/ 356 h 35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05" h="356">
                <a:moveTo>
                  <a:pt x="101" y="199"/>
                </a:moveTo>
                <a:cubicBezTo>
                  <a:pt x="144" y="234"/>
                  <a:pt x="181" y="290"/>
                  <a:pt x="232" y="316"/>
                </a:cubicBezTo>
                <a:cubicBezTo>
                  <a:pt x="243" y="321"/>
                  <a:pt x="255" y="320"/>
                  <a:pt x="269" y="322"/>
                </a:cubicBezTo>
                <a:cubicBezTo>
                  <a:pt x="279" y="328"/>
                  <a:pt x="284" y="340"/>
                  <a:pt x="293" y="346"/>
                </a:cubicBezTo>
                <a:cubicBezTo>
                  <a:pt x="300" y="350"/>
                  <a:pt x="309" y="351"/>
                  <a:pt x="317" y="356"/>
                </a:cubicBezTo>
                <a:cubicBezTo>
                  <a:pt x="322" y="355"/>
                  <a:pt x="327" y="355"/>
                  <a:pt x="333" y="354"/>
                </a:cubicBezTo>
                <a:cubicBezTo>
                  <a:pt x="338" y="352"/>
                  <a:pt x="349" y="348"/>
                  <a:pt x="349" y="348"/>
                </a:cubicBezTo>
                <a:cubicBezTo>
                  <a:pt x="358" y="340"/>
                  <a:pt x="370" y="346"/>
                  <a:pt x="381" y="351"/>
                </a:cubicBezTo>
                <a:cubicBezTo>
                  <a:pt x="402" y="347"/>
                  <a:pt x="400" y="349"/>
                  <a:pt x="405" y="332"/>
                </a:cubicBezTo>
                <a:cubicBezTo>
                  <a:pt x="402" y="308"/>
                  <a:pt x="394" y="286"/>
                  <a:pt x="379" y="268"/>
                </a:cubicBezTo>
                <a:cubicBezTo>
                  <a:pt x="373" y="252"/>
                  <a:pt x="366" y="248"/>
                  <a:pt x="352" y="242"/>
                </a:cubicBezTo>
                <a:cubicBezTo>
                  <a:pt x="343" y="203"/>
                  <a:pt x="318" y="167"/>
                  <a:pt x="291" y="140"/>
                </a:cubicBezTo>
                <a:cubicBezTo>
                  <a:pt x="287" y="129"/>
                  <a:pt x="282" y="127"/>
                  <a:pt x="272" y="124"/>
                </a:cubicBezTo>
                <a:cubicBezTo>
                  <a:pt x="230" y="82"/>
                  <a:pt x="195" y="52"/>
                  <a:pt x="139" y="31"/>
                </a:cubicBezTo>
                <a:cubicBezTo>
                  <a:pt x="125" y="19"/>
                  <a:pt x="107" y="15"/>
                  <a:pt x="91" y="10"/>
                </a:cubicBezTo>
                <a:cubicBezTo>
                  <a:pt x="82" y="7"/>
                  <a:pt x="64" y="2"/>
                  <a:pt x="64" y="2"/>
                </a:cubicBezTo>
                <a:cubicBezTo>
                  <a:pt x="37" y="3"/>
                  <a:pt x="34" y="0"/>
                  <a:pt x="21" y="18"/>
                </a:cubicBezTo>
                <a:cubicBezTo>
                  <a:pt x="17" y="32"/>
                  <a:pt x="12" y="46"/>
                  <a:pt x="8" y="60"/>
                </a:cubicBezTo>
                <a:cubicBezTo>
                  <a:pt x="9" y="100"/>
                  <a:pt x="0" y="126"/>
                  <a:pt x="24" y="154"/>
                </a:cubicBezTo>
                <a:cubicBezTo>
                  <a:pt x="27" y="162"/>
                  <a:pt x="31" y="169"/>
                  <a:pt x="35" y="178"/>
                </a:cubicBezTo>
                <a:cubicBezTo>
                  <a:pt x="29" y="191"/>
                  <a:pt x="28" y="204"/>
                  <a:pt x="24" y="218"/>
                </a:cubicBezTo>
                <a:cubicBezTo>
                  <a:pt x="29" y="245"/>
                  <a:pt x="39" y="274"/>
                  <a:pt x="67" y="287"/>
                </a:cubicBezTo>
                <a:cubicBezTo>
                  <a:pt x="97" y="281"/>
                  <a:pt x="76" y="290"/>
                  <a:pt x="91" y="268"/>
                </a:cubicBezTo>
                <a:cubicBezTo>
                  <a:pt x="94" y="262"/>
                  <a:pt x="101" y="252"/>
                  <a:pt x="101" y="252"/>
                </a:cubicBezTo>
                <a:cubicBezTo>
                  <a:pt x="105" y="235"/>
                  <a:pt x="101" y="216"/>
                  <a:pt x="101" y="199"/>
                </a:cubicBezTo>
                <a:close/>
              </a:path>
            </a:pathLst>
          </a:custGeom>
          <a:solidFill>
            <a:srgbClr val="676767"/>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nvGrpSpPr>
          <p:cNvPr id="138261" name="Group 93"/>
          <p:cNvGrpSpPr>
            <a:grpSpLocks/>
          </p:cNvGrpSpPr>
          <p:nvPr/>
        </p:nvGrpSpPr>
        <p:grpSpPr bwMode="auto">
          <a:xfrm>
            <a:off x="7943850" y="3435350"/>
            <a:ext cx="1195388" cy="1098550"/>
            <a:chOff x="3544" y="2589"/>
            <a:chExt cx="753" cy="692"/>
          </a:xfrm>
        </p:grpSpPr>
        <p:sp>
          <p:nvSpPr>
            <p:cNvPr id="138275" name="Freeform 94"/>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38276" name="Freeform 95"/>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38277" name="AutoShape 96"/>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38278" name="Rectangle 97"/>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38279" name="Line 98"/>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8280" name="Line 99"/>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8281" name="Rectangle 100"/>
            <p:cNvSpPr>
              <a:spLocks noChangeArrowheads="1"/>
            </p:cNvSpPr>
            <p:nvPr/>
          </p:nvSpPr>
          <p:spPr bwMode="auto">
            <a:xfrm>
              <a:off x="3544" y="2589"/>
              <a:ext cx="315"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විප්‍රවාස</a:t>
              </a:r>
            </a:p>
          </p:txBody>
        </p:sp>
        <p:sp>
          <p:nvSpPr>
            <p:cNvPr id="138282" name="Line 101"/>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8283" name="Line 102"/>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8284" name="Rectangle 103"/>
            <p:cNvSpPr>
              <a:spLocks noChangeArrowheads="1"/>
            </p:cNvSpPr>
            <p:nvPr/>
          </p:nvSpPr>
          <p:spPr bwMode="auto">
            <a:xfrm>
              <a:off x="3665" y="2752"/>
              <a:ext cx="367"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වසර 70</a:t>
              </a:r>
            </a:p>
          </p:txBody>
        </p:sp>
        <p:sp>
          <p:nvSpPr>
            <p:cNvPr id="138285" name="Rectangle 104"/>
            <p:cNvSpPr>
              <a:spLocks noChangeArrowheads="1"/>
            </p:cNvSpPr>
            <p:nvPr/>
          </p:nvSpPr>
          <p:spPr bwMode="auto">
            <a:xfrm>
              <a:off x="3695" y="2864"/>
              <a:ext cx="421"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කොටස් 3</a:t>
              </a:r>
            </a:p>
          </p:txBody>
        </p:sp>
        <p:sp>
          <p:nvSpPr>
            <p:cNvPr id="138286" name="Rectangle 105"/>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1000" b="1">
                  <a:solidFill>
                    <a:srgbClr val="000000"/>
                  </a:solidFill>
                  <a:latin typeface="Helvetica" charset="0"/>
                </a:rPr>
                <a:t>Z - E - N</a:t>
              </a:r>
            </a:p>
          </p:txBody>
        </p:sp>
        <p:sp>
          <p:nvSpPr>
            <p:cNvPr id="138287" name="Rectangle 106"/>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38288" name="Rectangle 107"/>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38289" name="Rectangle 108"/>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වසර 100 / 50,000</a:t>
              </a:r>
            </a:p>
          </p:txBody>
        </p:sp>
      </p:grpSp>
      <p:sp>
        <p:nvSpPr>
          <p:cNvPr id="138262" name="Text Box 109"/>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138263" name="Text Box 110"/>
          <p:cNvSpPr txBox="1">
            <a:spLocks noChangeArrowheads="1"/>
          </p:cNvSpPr>
          <p:nvPr/>
        </p:nvSpPr>
        <p:spPr bwMode="auto">
          <a:xfrm>
            <a:off x="8602663" y="6477000"/>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4</a:t>
            </a:r>
            <a:endParaRPr lang="en-US" sz="1600">
              <a:solidFill>
                <a:srgbClr val="FFA27C"/>
              </a:solidFill>
              <a:latin typeface="B VAG Rounded Bold" charset="0"/>
            </a:endParaRPr>
          </a:p>
        </p:txBody>
      </p:sp>
      <p:sp>
        <p:nvSpPr>
          <p:cNvPr id="545904" name="Rectangle 112"/>
          <p:cNvSpPr>
            <a:spLocks noChangeArrowheads="1"/>
          </p:cNvSpPr>
          <p:nvPr/>
        </p:nvSpPr>
        <p:spPr bwMode="auto">
          <a:xfrm>
            <a:off x="8116888" y="6535738"/>
            <a:ext cx="339725" cy="247650"/>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65</a:t>
            </a:r>
          </a:p>
        </p:txBody>
      </p:sp>
      <p:sp>
        <p:nvSpPr>
          <p:cNvPr id="138265" name="Text Box 113"/>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37-38</a:t>
            </a:r>
          </a:p>
        </p:txBody>
      </p:sp>
      <p:grpSp>
        <p:nvGrpSpPr>
          <p:cNvPr id="3" name="Group 114"/>
          <p:cNvGrpSpPr>
            <a:grpSpLocks/>
          </p:cNvGrpSpPr>
          <p:nvPr/>
        </p:nvGrpSpPr>
        <p:grpSpPr bwMode="auto">
          <a:xfrm>
            <a:off x="889000" y="2374900"/>
            <a:ext cx="1933575" cy="1905000"/>
            <a:chOff x="560" y="1496"/>
            <a:chExt cx="1218" cy="1200"/>
          </a:xfrm>
        </p:grpSpPr>
        <p:sp>
          <p:nvSpPr>
            <p:cNvPr id="545907" name="Oval 115"/>
            <p:cNvSpPr>
              <a:spLocks noChangeArrowheads="1"/>
            </p:cNvSpPr>
            <p:nvPr/>
          </p:nvSpPr>
          <p:spPr bwMode="auto">
            <a:xfrm>
              <a:off x="560" y="1684"/>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138273" name="Freeform 116"/>
            <p:cNvSpPr>
              <a:spLocks/>
            </p:cNvSpPr>
            <p:nvPr/>
          </p:nvSpPr>
          <p:spPr bwMode="auto">
            <a:xfrm>
              <a:off x="1040" y="1496"/>
              <a:ext cx="608" cy="740"/>
            </a:xfrm>
            <a:custGeom>
              <a:avLst/>
              <a:gdLst>
                <a:gd name="T0" fmla="*/ 44 w 608"/>
                <a:gd name="T1" fmla="*/ 128 h 740"/>
                <a:gd name="T2" fmla="*/ 48 w 608"/>
                <a:gd name="T3" fmla="*/ 168 h 740"/>
                <a:gd name="T4" fmla="*/ 32 w 608"/>
                <a:gd name="T5" fmla="*/ 268 h 740"/>
                <a:gd name="T6" fmla="*/ 0 w 608"/>
                <a:gd name="T7" fmla="*/ 304 h 740"/>
                <a:gd name="T8" fmla="*/ 72 w 608"/>
                <a:gd name="T9" fmla="*/ 340 h 740"/>
                <a:gd name="T10" fmla="*/ 124 w 608"/>
                <a:gd name="T11" fmla="*/ 360 h 740"/>
                <a:gd name="T12" fmla="*/ 172 w 608"/>
                <a:gd name="T13" fmla="*/ 424 h 740"/>
                <a:gd name="T14" fmla="*/ 180 w 608"/>
                <a:gd name="T15" fmla="*/ 456 h 740"/>
                <a:gd name="T16" fmla="*/ 212 w 608"/>
                <a:gd name="T17" fmla="*/ 560 h 740"/>
                <a:gd name="T18" fmla="*/ 324 w 608"/>
                <a:gd name="T19" fmla="*/ 636 h 740"/>
                <a:gd name="T20" fmla="*/ 384 w 608"/>
                <a:gd name="T21" fmla="*/ 700 h 740"/>
                <a:gd name="T22" fmla="*/ 456 w 608"/>
                <a:gd name="T23" fmla="*/ 708 h 740"/>
                <a:gd name="T24" fmla="*/ 468 w 608"/>
                <a:gd name="T25" fmla="*/ 712 h 740"/>
                <a:gd name="T26" fmla="*/ 484 w 608"/>
                <a:gd name="T27" fmla="*/ 736 h 740"/>
                <a:gd name="T28" fmla="*/ 516 w 608"/>
                <a:gd name="T29" fmla="*/ 740 h 740"/>
                <a:gd name="T30" fmla="*/ 576 w 608"/>
                <a:gd name="T31" fmla="*/ 724 h 740"/>
                <a:gd name="T32" fmla="*/ 608 w 608"/>
                <a:gd name="T33" fmla="*/ 620 h 740"/>
                <a:gd name="T34" fmla="*/ 604 w 608"/>
                <a:gd name="T35" fmla="*/ 536 h 740"/>
                <a:gd name="T36" fmla="*/ 592 w 608"/>
                <a:gd name="T37" fmla="*/ 524 h 740"/>
                <a:gd name="T38" fmla="*/ 536 w 608"/>
                <a:gd name="T39" fmla="*/ 460 h 740"/>
                <a:gd name="T40" fmla="*/ 504 w 608"/>
                <a:gd name="T41" fmla="*/ 320 h 740"/>
                <a:gd name="T42" fmla="*/ 464 w 608"/>
                <a:gd name="T43" fmla="*/ 148 h 740"/>
                <a:gd name="T44" fmla="*/ 424 w 608"/>
                <a:gd name="T45" fmla="*/ 124 h 740"/>
                <a:gd name="T46" fmla="*/ 324 w 608"/>
                <a:gd name="T47" fmla="*/ 116 h 740"/>
                <a:gd name="T48" fmla="*/ 288 w 608"/>
                <a:gd name="T49" fmla="*/ 56 h 740"/>
                <a:gd name="T50" fmla="*/ 324 w 608"/>
                <a:gd name="T51" fmla="*/ 44 h 740"/>
                <a:gd name="T52" fmla="*/ 276 w 608"/>
                <a:gd name="T53" fmla="*/ 0 h 740"/>
                <a:gd name="T54" fmla="*/ 132 w 608"/>
                <a:gd name="T55" fmla="*/ 20 h 740"/>
                <a:gd name="T56" fmla="*/ 92 w 608"/>
                <a:gd name="T57" fmla="*/ 24 h 740"/>
                <a:gd name="T58" fmla="*/ 52 w 608"/>
                <a:gd name="T59" fmla="*/ 36 h 740"/>
                <a:gd name="T60" fmla="*/ 36 w 608"/>
                <a:gd name="T61" fmla="*/ 136 h 740"/>
                <a:gd name="T62" fmla="*/ 44 w 608"/>
                <a:gd name="T63" fmla="*/ 128 h 7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8"/>
                <a:gd name="T97" fmla="*/ 0 h 740"/>
                <a:gd name="T98" fmla="*/ 608 w 608"/>
                <a:gd name="T99" fmla="*/ 740 h 7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8" h="740">
                  <a:moveTo>
                    <a:pt x="44" y="128"/>
                  </a:moveTo>
                  <a:cubicBezTo>
                    <a:pt x="48" y="144"/>
                    <a:pt x="53" y="152"/>
                    <a:pt x="48" y="168"/>
                  </a:cubicBezTo>
                  <a:cubicBezTo>
                    <a:pt x="46" y="193"/>
                    <a:pt x="57" y="250"/>
                    <a:pt x="32" y="268"/>
                  </a:cubicBezTo>
                  <a:cubicBezTo>
                    <a:pt x="23" y="281"/>
                    <a:pt x="0" y="304"/>
                    <a:pt x="0" y="304"/>
                  </a:cubicBezTo>
                  <a:cubicBezTo>
                    <a:pt x="11" y="337"/>
                    <a:pt x="42" y="334"/>
                    <a:pt x="72" y="340"/>
                  </a:cubicBezTo>
                  <a:cubicBezTo>
                    <a:pt x="89" y="348"/>
                    <a:pt x="106" y="352"/>
                    <a:pt x="124" y="360"/>
                  </a:cubicBezTo>
                  <a:cubicBezTo>
                    <a:pt x="139" y="379"/>
                    <a:pt x="163" y="399"/>
                    <a:pt x="172" y="424"/>
                  </a:cubicBezTo>
                  <a:cubicBezTo>
                    <a:pt x="175" y="434"/>
                    <a:pt x="180" y="456"/>
                    <a:pt x="180" y="456"/>
                  </a:cubicBezTo>
                  <a:cubicBezTo>
                    <a:pt x="176" y="526"/>
                    <a:pt x="153" y="548"/>
                    <a:pt x="212" y="560"/>
                  </a:cubicBezTo>
                  <a:cubicBezTo>
                    <a:pt x="242" y="580"/>
                    <a:pt x="300" y="612"/>
                    <a:pt x="324" y="636"/>
                  </a:cubicBezTo>
                  <a:cubicBezTo>
                    <a:pt x="340" y="652"/>
                    <a:pt x="363" y="688"/>
                    <a:pt x="384" y="700"/>
                  </a:cubicBezTo>
                  <a:cubicBezTo>
                    <a:pt x="405" y="711"/>
                    <a:pt x="431" y="706"/>
                    <a:pt x="456" y="708"/>
                  </a:cubicBezTo>
                  <a:cubicBezTo>
                    <a:pt x="460" y="709"/>
                    <a:pt x="465" y="709"/>
                    <a:pt x="468" y="712"/>
                  </a:cubicBezTo>
                  <a:cubicBezTo>
                    <a:pt x="474" y="718"/>
                    <a:pt x="474" y="734"/>
                    <a:pt x="484" y="736"/>
                  </a:cubicBezTo>
                  <a:cubicBezTo>
                    <a:pt x="494" y="737"/>
                    <a:pt x="505" y="738"/>
                    <a:pt x="516" y="740"/>
                  </a:cubicBezTo>
                  <a:cubicBezTo>
                    <a:pt x="536" y="733"/>
                    <a:pt x="557" y="736"/>
                    <a:pt x="576" y="724"/>
                  </a:cubicBezTo>
                  <a:cubicBezTo>
                    <a:pt x="587" y="689"/>
                    <a:pt x="596" y="654"/>
                    <a:pt x="608" y="620"/>
                  </a:cubicBezTo>
                  <a:cubicBezTo>
                    <a:pt x="606" y="592"/>
                    <a:pt x="608" y="563"/>
                    <a:pt x="604" y="536"/>
                  </a:cubicBezTo>
                  <a:cubicBezTo>
                    <a:pt x="603" y="530"/>
                    <a:pt x="595" y="528"/>
                    <a:pt x="592" y="524"/>
                  </a:cubicBezTo>
                  <a:cubicBezTo>
                    <a:pt x="574" y="503"/>
                    <a:pt x="548" y="484"/>
                    <a:pt x="536" y="460"/>
                  </a:cubicBezTo>
                  <a:cubicBezTo>
                    <a:pt x="516" y="421"/>
                    <a:pt x="514" y="363"/>
                    <a:pt x="504" y="320"/>
                  </a:cubicBezTo>
                  <a:cubicBezTo>
                    <a:pt x="500" y="268"/>
                    <a:pt x="505" y="189"/>
                    <a:pt x="464" y="148"/>
                  </a:cubicBezTo>
                  <a:cubicBezTo>
                    <a:pt x="453" y="137"/>
                    <a:pt x="436" y="132"/>
                    <a:pt x="424" y="124"/>
                  </a:cubicBezTo>
                  <a:cubicBezTo>
                    <a:pt x="391" y="130"/>
                    <a:pt x="356" y="120"/>
                    <a:pt x="324" y="116"/>
                  </a:cubicBezTo>
                  <a:cubicBezTo>
                    <a:pt x="296" y="102"/>
                    <a:pt x="304" y="80"/>
                    <a:pt x="288" y="56"/>
                  </a:cubicBezTo>
                  <a:cubicBezTo>
                    <a:pt x="300" y="52"/>
                    <a:pt x="331" y="54"/>
                    <a:pt x="324" y="44"/>
                  </a:cubicBezTo>
                  <a:cubicBezTo>
                    <a:pt x="310" y="23"/>
                    <a:pt x="299" y="7"/>
                    <a:pt x="276" y="0"/>
                  </a:cubicBezTo>
                  <a:cubicBezTo>
                    <a:pt x="227" y="9"/>
                    <a:pt x="182" y="14"/>
                    <a:pt x="132" y="20"/>
                  </a:cubicBezTo>
                  <a:cubicBezTo>
                    <a:pt x="118" y="21"/>
                    <a:pt x="92" y="24"/>
                    <a:pt x="92" y="24"/>
                  </a:cubicBezTo>
                  <a:cubicBezTo>
                    <a:pt x="78" y="28"/>
                    <a:pt x="65" y="31"/>
                    <a:pt x="52" y="36"/>
                  </a:cubicBezTo>
                  <a:cubicBezTo>
                    <a:pt x="44" y="57"/>
                    <a:pt x="70" y="136"/>
                    <a:pt x="36" y="136"/>
                  </a:cubicBezTo>
                  <a:cubicBezTo>
                    <a:pt x="32" y="136"/>
                    <a:pt x="41" y="130"/>
                    <a:pt x="44" y="128"/>
                  </a:cubicBezTo>
                  <a:close/>
                </a:path>
              </a:pathLst>
            </a:custGeom>
            <a:solidFill>
              <a:srgbClr val="5353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545909" name="Rectangle 117"/>
            <p:cNvSpPr>
              <a:spLocks noChangeArrowheads="1"/>
            </p:cNvSpPr>
            <p:nvPr/>
          </p:nvSpPr>
          <p:spPr bwMode="auto">
            <a:xfrm>
              <a:off x="616" y="168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pitchFamily="-112" charset="0"/>
                  <a:ea typeface="+mn-ea"/>
                  <a:cs typeface="+mn-cs"/>
                </a:rPr>
                <a:t>A R </a:t>
              </a:r>
              <a:r>
                <a:rPr lang="en-US" sz="6000">
                  <a:solidFill>
                    <a:srgbClr val="51DC00"/>
                  </a:solidFill>
                  <a:latin typeface="Times" pitchFamily="-112" charset="0"/>
                  <a:ea typeface="+mn-ea"/>
                  <a:cs typeface="+mn-cs"/>
                </a:rPr>
                <a:t>C</a:t>
              </a:r>
            </a:p>
          </p:txBody>
        </p:sp>
      </p:grpSp>
      <p:sp>
        <p:nvSpPr>
          <p:cNvPr id="545916" name="Oval 124"/>
          <p:cNvSpPr>
            <a:spLocks noChangeArrowheads="1"/>
          </p:cNvSpPr>
          <p:nvPr/>
        </p:nvSpPr>
        <p:spPr bwMode="auto">
          <a:xfrm>
            <a:off x="3238500" y="3154363"/>
            <a:ext cx="2573338" cy="604837"/>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545917" name="Text Box 125"/>
          <p:cNvSpPr txBox="1">
            <a:spLocks noChangeArrowheads="1"/>
          </p:cNvSpPr>
          <p:nvPr/>
        </p:nvSpPr>
        <p:spPr bwMode="auto">
          <a:xfrm>
            <a:off x="2344738" y="469900"/>
            <a:ext cx="3748087"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3200" b="1">
                <a:solidFill>
                  <a:schemeClr val="tx1"/>
                </a:solidFill>
                <a:latin typeface="Comic Sans MS" charset="0"/>
              </a:rPr>
              <a:t>සෙරුබබෙල්</a:t>
            </a:r>
          </a:p>
        </p:txBody>
      </p:sp>
      <p:grpSp>
        <p:nvGrpSpPr>
          <p:cNvPr id="138269" name="Group 50"/>
          <p:cNvGrpSpPr>
            <a:grpSpLocks/>
          </p:cNvGrpSpPr>
          <p:nvPr/>
        </p:nvGrpSpPr>
        <p:grpSpPr bwMode="auto">
          <a:xfrm>
            <a:off x="519113" y="117475"/>
            <a:ext cx="854075" cy="1720850"/>
            <a:chOff x="519113" y="312738"/>
            <a:chExt cx="854075" cy="1910769"/>
          </a:xfrm>
        </p:grpSpPr>
        <p:sp>
          <p:nvSpPr>
            <p:cNvPr id="52" name="Rectangle 51"/>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cs typeface="MS PGothic" charset="0"/>
                </a:rPr>
                <a:t>7</a:t>
              </a:r>
              <a:endParaRPr lang="en-US">
                <a:cs typeface="MS PGothic" charset="0"/>
              </a:endParaRPr>
            </a:p>
          </p:txBody>
        </p:sp>
        <p:sp>
          <p:nvSpPr>
            <p:cNvPr id="53"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545800"/>
                                        </p:tgtEl>
                                        <p:attrNameLst>
                                          <p:attrName>style.visibility</p:attrName>
                                        </p:attrNameLst>
                                      </p:cBhvr>
                                      <p:to>
                                        <p:strVal val="visible"/>
                                      </p:to>
                                    </p:set>
                                    <p:anim calcmode="lin" valueType="num">
                                      <p:cBhvr>
                                        <p:cTn id="7" dur="500" fill="hold"/>
                                        <p:tgtEl>
                                          <p:spTgt spid="545800"/>
                                        </p:tgtEl>
                                        <p:attrNameLst>
                                          <p:attrName>ppt_x</p:attrName>
                                        </p:attrNameLst>
                                      </p:cBhvr>
                                      <p:tavLst>
                                        <p:tav tm="0">
                                          <p:val>
                                            <p:strVal val="#ppt_x-#ppt_w/2"/>
                                          </p:val>
                                        </p:tav>
                                        <p:tav tm="100000">
                                          <p:val>
                                            <p:strVal val="#ppt_x"/>
                                          </p:val>
                                        </p:tav>
                                      </p:tavLst>
                                    </p:anim>
                                    <p:anim calcmode="lin" valueType="num">
                                      <p:cBhvr>
                                        <p:cTn id="8" dur="500" fill="hold"/>
                                        <p:tgtEl>
                                          <p:spTgt spid="545800"/>
                                        </p:tgtEl>
                                        <p:attrNameLst>
                                          <p:attrName>ppt_y</p:attrName>
                                        </p:attrNameLst>
                                      </p:cBhvr>
                                      <p:tavLst>
                                        <p:tav tm="0">
                                          <p:val>
                                            <p:strVal val="#ppt_y"/>
                                          </p:val>
                                        </p:tav>
                                        <p:tav tm="100000">
                                          <p:val>
                                            <p:strVal val="#ppt_y"/>
                                          </p:val>
                                        </p:tav>
                                      </p:tavLst>
                                    </p:anim>
                                    <p:anim calcmode="lin" valueType="num">
                                      <p:cBhvr>
                                        <p:cTn id="9" dur="500" fill="hold"/>
                                        <p:tgtEl>
                                          <p:spTgt spid="545800"/>
                                        </p:tgtEl>
                                        <p:attrNameLst>
                                          <p:attrName>ppt_w</p:attrName>
                                        </p:attrNameLst>
                                      </p:cBhvr>
                                      <p:tavLst>
                                        <p:tav tm="0">
                                          <p:val>
                                            <p:fltVal val="0"/>
                                          </p:val>
                                        </p:tav>
                                        <p:tav tm="100000">
                                          <p:val>
                                            <p:strVal val="#ppt_w"/>
                                          </p:val>
                                        </p:tav>
                                      </p:tavLst>
                                    </p:anim>
                                    <p:anim calcmode="lin" valueType="num">
                                      <p:cBhvr>
                                        <p:cTn id="10" dur="500" fill="hold"/>
                                        <p:tgtEl>
                                          <p:spTgt spid="545800"/>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45916"/>
                                        </p:tgtEl>
                                        <p:attrNameLst>
                                          <p:attrName>style.visibility</p:attrName>
                                        </p:attrNameLst>
                                      </p:cBhvr>
                                      <p:to>
                                        <p:strVal val="visible"/>
                                      </p:to>
                                    </p:set>
                                    <p:animEffect transition="in" filter="fade">
                                      <p:cBhvr>
                                        <p:cTn id="14" dur="1000"/>
                                        <p:tgtEl>
                                          <p:spTgt spid="54591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528" fill="hold" grpId="0" nodeType="clickEffect">
                                  <p:stCondLst>
                                    <p:cond delay="0"/>
                                  </p:stCondLst>
                                  <p:childTnLst>
                                    <p:set>
                                      <p:cBhvr>
                                        <p:cTn id="18" dur="1" fill="hold">
                                          <p:stCondLst>
                                            <p:cond delay="0"/>
                                          </p:stCondLst>
                                        </p:cTn>
                                        <p:tgtEl>
                                          <p:spTgt spid="545917"/>
                                        </p:tgtEl>
                                        <p:attrNameLst>
                                          <p:attrName>style.visibility</p:attrName>
                                        </p:attrNameLst>
                                      </p:cBhvr>
                                      <p:to>
                                        <p:strVal val="visible"/>
                                      </p:to>
                                    </p:set>
                                    <p:anim calcmode="lin" valueType="num">
                                      <p:cBhvr>
                                        <p:cTn id="19" dur="500" fill="hold"/>
                                        <p:tgtEl>
                                          <p:spTgt spid="545917"/>
                                        </p:tgtEl>
                                        <p:attrNameLst>
                                          <p:attrName>ppt_w</p:attrName>
                                        </p:attrNameLst>
                                      </p:cBhvr>
                                      <p:tavLst>
                                        <p:tav tm="0">
                                          <p:val>
                                            <p:fltVal val="0"/>
                                          </p:val>
                                        </p:tav>
                                        <p:tav tm="100000">
                                          <p:val>
                                            <p:strVal val="#ppt_w"/>
                                          </p:val>
                                        </p:tav>
                                      </p:tavLst>
                                    </p:anim>
                                    <p:anim calcmode="lin" valueType="num">
                                      <p:cBhvr>
                                        <p:cTn id="20" dur="500" fill="hold"/>
                                        <p:tgtEl>
                                          <p:spTgt spid="545917"/>
                                        </p:tgtEl>
                                        <p:attrNameLst>
                                          <p:attrName>ppt_h</p:attrName>
                                        </p:attrNameLst>
                                      </p:cBhvr>
                                      <p:tavLst>
                                        <p:tav tm="0">
                                          <p:val>
                                            <p:fltVal val="0"/>
                                          </p:val>
                                        </p:tav>
                                        <p:tav tm="100000">
                                          <p:val>
                                            <p:strVal val="#ppt_h"/>
                                          </p:val>
                                        </p:tav>
                                      </p:tavLst>
                                    </p:anim>
                                    <p:anim calcmode="lin" valueType="num">
                                      <p:cBhvr>
                                        <p:cTn id="21" dur="500" fill="hold"/>
                                        <p:tgtEl>
                                          <p:spTgt spid="545917"/>
                                        </p:tgtEl>
                                        <p:attrNameLst>
                                          <p:attrName>ppt_x</p:attrName>
                                        </p:attrNameLst>
                                      </p:cBhvr>
                                      <p:tavLst>
                                        <p:tav tm="0">
                                          <p:val>
                                            <p:fltVal val="0.5"/>
                                          </p:val>
                                        </p:tav>
                                        <p:tav tm="100000">
                                          <p:val>
                                            <p:strVal val="#ppt_x"/>
                                          </p:val>
                                        </p:tav>
                                      </p:tavLst>
                                    </p:anim>
                                    <p:anim calcmode="lin" valueType="num">
                                      <p:cBhvr>
                                        <p:cTn id="22" dur="500" fill="hold"/>
                                        <p:tgtEl>
                                          <p:spTgt spid="545917"/>
                                        </p:tgtEl>
                                        <p:attrNameLst>
                                          <p:attrName>ppt_y</p:attrName>
                                        </p:attrNameLst>
                                      </p:cBhvr>
                                      <p:tavLst>
                                        <p:tav tm="0">
                                          <p:val>
                                            <p:fltVal val="0.5"/>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528" fill="hold" grpId="0" nodeType="clickEffect">
                                  <p:stCondLst>
                                    <p:cond delay="0"/>
                                  </p:stCondLst>
                                  <p:childTnLst>
                                    <p:set>
                                      <p:cBhvr>
                                        <p:cTn id="26" dur="1" fill="hold">
                                          <p:stCondLst>
                                            <p:cond delay="0"/>
                                          </p:stCondLst>
                                        </p:cTn>
                                        <p:tgtEl>
                                          <p:spTgt spid="545833"/>
                                        </p:tgtEl>
                                        <p:attrNameLst>
                                          <p:attrName>style.visibility</p:attrName>
                                        </p:attrNameLst>
                                      </p:cBhvr>
                                      <p:to>
                                        <p:strVal val="visible"/>
                                      </p:to>
                                    </p:set>
                                    <p:anim calcmode="lin" valueType="num">
                                      <p:cBhvr>
                                        <p:cTn id="27" dur="500" fill="hold"/>
                                        <p:tgtEl>
                                          <p:spTgt spid="545833"/>
                                        </p:tgtEl>
                                        <p:attrNameLst>
                                          <p:attrName>ppt_w</p:attrName>
                                        </p:attrNameLst>
                                      </p:cBhvr>
                                      <p:tavLst>
                                        <p:tav tm="0">
                                          <p:val>
                                            <p:fltVal val="0"/>
                                          </p:val>
                                        </p:tav>
                                        <p:tav tm="100000">
                                          <p:val>
                                            <p:strVal val="#ppt_w"/>
                                          </p:val>
                                        </p:tav>
                                      </p:tavLst>
                                    </p:anim>
                                    <p:anim calcmode="lin" valueType="num">
                                      <p:cBhvr>
                                        <p:cTn id="28" dur="500" fill="hold"/>
                                        <p:tgtEl>
                                          <p:spTgt spid="545833"/>
                                        </p:tgtEl>
                                        <p:attrNameLst>
                                          <p:attrName>ppt_h</p:attrName>
                                        </p:attrNameLst>
                                      </p:cBhvr>
                                      <p:tavLst>
                                        <p:tav tm="0">
                                          <p:val>
                                            <p:fltVal val="0"/>
                                          </p:val>
                                        </p:tav>
                                        <p:tav tm="100000">
                                          <p:val>
                                            <p:strVal val="#ppt_h"/>
                                          </p:val>
                                        </p:tav>
                                      </p:tavLst>
                                    </p:anim>
                                    <p:anim calcmode="lin" valueType="num">
                                      <p:cBhvr>
                                        <p:cTn id="29" dur="500" fill="hold"/>
                                        <p:tgtEl>
                                          <p:spTgt spid="545833"/>
                                        </p:tgtEl>
                                        <p:attrNameLst>
                                          <p:attrName>ppt_x</p:attrName>
                                        </p:attrNameLst>
                                      </p:cBhvr>
                                      <p:tavLst>
                                        <p:tav tm="0">
                                          <p:val>
                                            <p:fltVal val="0.5"/>
                                          </p:val>
                                        </p:tav>
                                        <p:tav tm="100000">
                                          <p:val>
                                            <p:strVal val="#ppt_x"/>
                                          </p:val>
                                        </p:tav>
                                      </p:tavLst>
                                    </p:anim>
                                    <p:anim calcmode="lin" valueType="num">
                                      <p:cBhvr>
                                        <p:cTn id="30" dur="500" fill="hold"/>
                                        <p:tgtEl>
                                          <p:spTgt spid="545833"/>
                                        </p:tgtEl>
                                        <p:attrNameLst>
                                          <p:attrName>ppt_y</p:attrName>
                                        </p:attrNameLst>
                                      </p:cBhvr>
                                      <p:tavLst>
                                        <p:tav tm="0">
                                          <p:val>
                                            <p:fltVal val="0.5"/>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nodeType="clickEffect">
                                  <p:stCondLst>
                                    <p:cond delay="0"/>
                                  </p:stCondLst>
                                  <p:childTnLst>
                                    <p:animEffect transition="out" filter="fade">
                                      <p:cBhvr>
                                        <p:cTn id="34" dur="1000"/>
                                        <p:tgtEl>
                                          <p:spTgt spid="3"/>
                                        </p:tgtEl>
                                      </p:cBhvr>
                                    </p:animEffect>
                                    <p:set>
                                      <p:cBhvr>
                                        <p:cTn id="35" dur="1" fill="hold">
                                          <p:stCondLst>
                                            <p:cond delay="999"/>
                                          </p:stCondLst>
                                        </p:cTn>
                                        <p:tgtEl>
                                          <p:spTgt spid="3"/>
                                        </p:tgtEl>
                                        <p:attrNameLst>
                                          <p:attrName>style.visibility</p:attrName>
                                        </p:attrNameLst>
                                      </p:cBhvr>
                                      <p:to>
                                        <p:strVal val="hidden"/>
                                      </p:to>
                                    </p:set>
                                  </p:childTnLst>
                                </p:cTn>
                              </p:par>
                            </p:childTnLst>
                          </p:cTn>
                        </p:par>
                        <p:par>
                          <p:cTn id="36" fill="hold" nodeType="afterGroup">
                            <p:stCondLst>
                              <p:cond delay="1000"/>
                            </p:stCondLst>
                            <p:childTnLst>
                              <p:par>
                                <p:cTn id="37" presetID="23" presetClass="entr" presetSubtype="528" fill="hold" grpId="0" nodeType="afterEffect">
                                  <p:stCondLst>
                                    <p:cond delay="0"/>
                                  </p:stCondLst>
                                  <p:childTnLst>
                                    <p:set>
                                      <p:cBhvr>
                                        <p:cTn id="38" dur="1" fill="hold">
                                          <p:stCondLst>
                                            <p:cond delay="0"/>
                                          </p:stCondLst>
                                        </p:cTn>
                                        <p:tgtEl>
                                          <p:spTgt spid="545834"/>
                                        </p:tgtEl>
                                        <p:attrNameLst>
                                          <p:attrName>style.visibility</p:attrName>
                                        </p:attrNameLst>
                                      </p:cBhvr>
                                      <p:to>
                                        <p:strVal val="visible"/>
                                      </p:to>
                                    </p:set>
                                    <p:anim calcmode="lin" valueType="num">
                                      <p:cBhvr>
                                        <p:cTn id="39" dur="500" fill="hold"/>
                                        <p:tgtEl>
                                          <p:spTgt spid="545834"/>
                                        </p:tgtEl>
                                        <p:attrNameLst>
                                          <p:attrName>ppt_w</p:attrName>
                                        </p:attrNameLst>
                                      </p:cBhvr>
                                      <p:tavLst>
                                        <p:tav tm="0">
                                          <p:val>
                                            <p:fltVal val="0"/>
                                          </p:val>
                                        </p:tav>
                                        <p:tav tm="100000">
                                          <p:val>
                                            <p:strVal val="#ppt_w"/>
                                          </p:val>
                                        </p:tav>
                                      </p:tavLst>
                                    </p:anim>
                                    <p:anim calcmode="lin" valueType="num">
                                      <p:cBhvr>
                                        <p:cTn id="40" dur="500" fill="hold"/>
                                        <p:tgtEl>
                                          <p:spTgt spid="545834"/>
                                        </p:tgtEl>
                                        <p:attrNameLst>
                                          <p:attrName>ppt_h</p:attrName>
                                        </p:attrNameLst>
                                      </p:cBhvr>
                                      <p:tavLst>
                                        <p:tav tm="0">
                                          <p:val>
                                            <p:fltVal val="0"/>
                                          </p:val>
                                        </p:tav>
                                        <p:tav tm="100000">
                                          <p:val>
                                            <p:strVal val="#ppt_h"/>
                                          </p:val>
                                        </p:tav>
                                      </p:tavLst>
                                    </p:anim>
                                    <p:anim calcmode="lin" valueType="num">
                                      <p:cBhvr>
                                        <p:cTn id="41" dur="500" fill="hold"/>
                                        <p:tgtEl>
                                          <p:spTgt spid="545834"/>
                                        </p:tgtEl>
                                        <p:attrNameLst>
                                          <p:attrName>ppt_x</p:attrName>
                                        </p:attrNameLst>
                                      </p:cBhvr>
                                      <p:tavLst>
                                        <p:tav tm="0">
                                          <p:val>
                                            <p:fltVal val="0.5"/>
                                          </p:val>
                                        </p:tav>
                                        <p:tav tm="100000">
                                          <p:val>
                                            <p:strVal val="#ppt_x"/>
                                          </p:val>
                                        </p:tav>
                                      </p:tavLst>
                                    </p:anim>
                                    <p:anim calcmode="lin" valueType="num">
                                      <p:cBhvr>
                                        <p:cTn id="42" dur="500" fill="hold"/>
                                        <p:tgtEl>
                                          <p:spTgt spid="54583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5800" grpId="0" autoUpdateAnimBg="0"/>
      <p:bldP spid="545833" grpId="0" autoUpdateAnimBg="0"/>
      <p:bldP spid="545834" grpId="0" autoUpdateAnimBg="0"/>
      <p:bldP spid="545916" grpId="0" animBg="1"/>
      <p:bldP spid="545917" grpId="0"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Freeform 2"/>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54" name="Rectangle 3"/>
          <p:cNvSpPr>
            <a:spLocks noChangeArrowheads="1"/>
          </p:cNvSpPr>
          <p:nvPr/>
        </p:nvSpPr>
        <p:spPr bwMode="auto">
          <a:xfrm>
            <a:off x="3098800" y="1371600"/>
            <a:ext cx="3048000" cy="2895600"/>
          </a:xfrm>
          <a:prstGeom prst="rect">
            <a:avLst/>
          </a:prstGeom>
          <a:solidFill>
            <a:srgbClr val="000090"/>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140291" name="Rectangle 4"/>
          <p:cNvSpPr>
            <a:spLocks noChangeArrowheads="1"/>
          </p:cNvSpPr>
          <p:nvPr/>
        </p:nvSpPr>
        <p:spPr bwMode="auto">
          <a:xfrm>
            <a:off x="3084513" y="996950"/>
            <a:ext cx="1176337" cy="520700"/>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විප්‍රවාස</a:t>
            </a:r>
          </a:p>
        </p:txBody>
      </p:sp>
      <p:sp>
        <p:nvSpPr>
          <p:cNvPr id="140292" name="Rectangle 5"/>
          <p:cNvSpPr>
            <a:spLocks noChangeArrowheads="1"/>
          </p:cNvSpPr>
          <p:nvPr/>
        </p:nvSpPr>
        <p:spPr bwMode="auto">
          <a:xfrm>
            <a:off x="3630613" y="1812925"/>
            <a:ext cx="1301750" cy="520700"/>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වසර 70</a:t>
            </a:r>
          </a:p>
        </p:txBody>
      </p:sp>
      <p:sp>
        <p:nvSpPr>
          <p:cNvPr id="140293" name="Rectangle 6"/>
          <p:cNvSpPr>
            <a:spLocks noChangeArrowheads="1"/>
          </p:cNvSpPr>
          <p:nvPr/>
        </p:nvSpPr>
        <p:spPr bwMode="auto">
          <a:xfrm>
            <a:off x="3706813" y="2270125"/>
            <a:ext cx="1543050" cy="520700"/>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කොටස් 3</a:t>
            </a:r>
          </a:p>
        </p:txBody>
      </p:sp>
      <p:sp>
        <p:nvSpPr>
          <p:cNvPr id="140294" name="Rectangle 7"/>
          <p:cNvSpPr>
            <a:spLocks noChangeArrowheads="1"/>
          </p:cNvSpPr>
          <p:nvPr/>
        </p:nvSpPr>
        <p:spPr bwMode="auto">
          <a:xfrm>
            <a:off x="3221038" y="2768600"/>
            <a:ext cx="2436812" cy="458788"/>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r>
              <a:rPr lang="en-US" sz="2400" b="1">
                <a:solidFill>
                  <a:schemeClr val="bg2"/>
                </a:solidFill>
                <a:latin typeface="Times" charset="0"/>
              </a:rPr>
              <a:t>වසර 100 / 50,000</a:t>
            </a:r>
          </a:p>
        </p:txBody>
      </p:sp>
      <p:sp>
        <p:nvSpPr>
          <p:cNvPr id="140295" name="Line 14"/>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0296" name="Line 15"/>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0297" name="Line 16"/>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0298" name="Line 17"/>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0299" name="Rectangle 3"/>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40300" name="Rectangle 4"/>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42053" name="Rectangle 5"/>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charset="0"/>
              <a:cs typeface="MS PGothic" charset="0"/>
            </a:endParaRPr>
          </a:p>
        </p:txBody>
      </p:sp>
      <p:sp>
        <p:nvSpPr>
          <p:cNvPr id="140302" name="Text Box 6"/>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Comic Sans MS" charset="0"/>
            </a:endParaRPr>
          </a:p>
        </p:txBody>
      </p:sp>
      <p:sp>
        <p:nvSpPr>
          <p:cNvPr id="140303" name="Rectangle 16"/>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40304" name="Line 17"/>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0305" name="Line 18"/>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0306" name="Line 19"/>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0307" name="Line 20"/>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42070" name="Rectangle 22"/>
          <p:cNvSpPr>
            <a:spLocks noChangeArrowheads="1"/>
          </p:cNvSpPr>
          <p:nvPr/>
        </p:nvSpPr>
        <p:spPr bwMode="auto">
          <a:xfrm>
            <a:off x="676275" y="3798888"/>
            <a:ext cx="5291138" cy="2058987"/>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b="1" dirty="0" err="1">
                <a:solidFill>
                  <a:srgbClr val="33CCCC"/>
                </a:solidFill>
                <a:latin typeface="Comic Sans MS" charset="0"/>
                <a:cs typeface="MS PGothic" charset="0"/>
              </a:rPr>
              <a:t>නෙහෙමියා</a:t>
            </a:r>
            <a:r>
              <a:rPr lang="en-US" sz="3200" b="1" dirty="0">
                <a:solidFill>
                  <a:srgbClr val="33CCCC"/>
                </a:solidFill>
                <a:latin typeface="Comic Sans MS" charset="0"/>
                <a:cs typeface="MS PGothic" charset="0"/>
              </a:rPr>
              <a:t>.. </a:t>
            </a:r>
            <a:r>
              <a:rPr lang="en-US" sz="3200" b="1" dirty="0" err="1">
                <a:solidFill>
                  <a:srgbClr val="33CCCC"/>
                </a:solidFill>
                <a:latin typeface="Comic Sans MS" charset="0"/>
                <a:cs typeface="MS PGothic" charset="0"/>
              </a:rPr>
              <a:t>නගරය</a:t>
            </a:r>
            <a:r>
              <a:rPr lang="en-US" sz="3200" b="1" dirty="0">
                <a:solidFill>
                  <a:srgbClr val="33CCCC"/>
                </a:solidFill>
                <a:latin typeface="Comic Sans MS" charset="0"/>
                <a:cs typeface="MS PGothic" charset="0"/>
              </a:rPr>
              <a:t> </a:t>
            </a:r>
            <a:r>
              <a:rPr lang="en-US" sz="3200" b="1" dirty="0" err="1">
                <a:solidFill>
                  <a:srgbClr val="33CCCC"/>
                </a:solidFill>
                <a:latin typeface="Comic Sans MS" charset="0"/>
                <a:cs typeface="MS PGothic" charset="0"/>
              </a:rPr>
              <a:t>සහ</a:t>
            </a:r>
            <a:r>
              <a:rPr lang="en-US" sz="3200" b="1" dirty="0">
                <a:solidFill>
                  <a:srgbClr val="33CCCC"/>
                </a:solidFill>
                <a:latin typeface="Comic Sans MS" charset="0"/>
                <a:cs typeface="MS PGothic" charset="0"/>
              </a:rPr>
              <a:t> </a:t>
            </a:r>
            <a:r>
              <a:rPr lang="en-US" sz="3200" b="1" dirty="0" err="1">
                <a:solidFill>
                  <a:srgbClr val="33CCCC"/>
                </a:solidFill>
                <a:latin typeface="Comic Sans MS" charset="0"/>
                <a:cs typeface="MS PGothic" charset="0"/>
              </a:rPr>
              <a:t>එහි</a:t>
            </a:r>
            <a:r>
              <a:rPr lang="en-US" sz="3200" b="1" dirty="0">
                <a:solidFill>
                  <a:srgbClr val="33CCCC"/>
                </a:solidFill>
                <a:latin typeface="Comic Sans MS" charset="0"/>
                <a:cs typeface="MS PGothic" charset="0"/>
              </a:rPr>
              <a:t> </a:t>
            </a:r>
            <a:r>
              <a:rPr lang="en-US" sz="3200" b="1" dirty="0" err="1">
                <a:solidFill>
                  <a:srgbClr val="33CCCC"/>
                </a:solidFill>
                <a:latin typeface="Comic Sans MS" charset="0"/>
                <a:cs typeface="MS PGothic" charset="0"/>
              </a:rPr>
              <a:t>පවුරු</a:t>
            </a:r>
            <a:r>
              <a:rPr lang="en-US" sz="3200" b="1" dirty="0">
                <a:solidFill>
                  <a:srgbClr val="33CCCC"/>
                </a:solidFill>
                <a:latin typeface="Comic Sans MS" charset="0"/>
                <a:cs typeface="MS PGothic" charset="0"/>
              </a:rPr>
              <a:t> </a:t>
            </a:r>
            <a:r>
              <a:rPr lang="en-US" sz="3200" b="1" dirty="0" err="1">
                <a:solidFill>
                  <a:srgbClr val="33CCCC"/>
                </a:solidFill>
                <a:latin typeface="Comic Sans MS" charset="0"/>
                <a:cs typeface="MS PGothic" charset="0"/>
              </a:rPr>
              <a:t>ගොඩනැගීමට</a:t>
            </a:r>
            <a:r>
              <a:rPr lang="en-US" sz="3200" b="1" dirty="0">
                <a:solidFill>
                  <a:srgbClr val="33CCCC"/>
                </a:solidFill>
                <a:latin typeface="Comic Sans MS" charset="0"/>
                <a:cs typeface="MS PGothic" charset="0"/>
              </a:rPr>
              <a:t> </a:t>
            </a:r>
            <a:r>
              <a:rPr lang="en-US" sz="3200" b="1" dirty="0" err="1">
                <a:solidFill>
                  <a:srgbClr val="33CCCC"/>
                </a:solidFill>
                <a:latin typeface="Comic Sans MS" charset="0"/>
                <a:cs typeface="MS PGothic" charset="0"/>
              </a:rPr>
              <a:t>පරණ</a:t>
            </a:r>
            <a:r>
              <a:rPr lang="en-US" sz="3200" b="1" dirty="0">
                <a:solidFill>
                  <a:srgbClr val="33CCCC"/>
                </a:solidFill>
                <a:latin typeface="Comic Sans MS" charset="0"/>
                <a:cs typeface="MS PGothic" charset="0"/>
              </a:rPr>
              <a:t> </a:t>
            </a:r>
            <a:r>
              <a:rPr lang="en-US" sz="3200" b="1" dirty="0" err="1">
                <a:solidFill>
                  <a:srgbClr val="33CCCC"/>
                </a:solidFill>
                <a:latin typeface="Comic Sans MS" charset="0"/>
                <a:cs typeface="MS PGothic" charset="0"/>
              </a:rPr>
              <a:t>ගිවිසුමේ</a:t>
            </a:r>
            <a:r>
              <a:rPr lang="en-US" sz="3200" b="1" dirty="0">
                <a:solidFill>
                  <a:srgbClr val="33CCCC"/>
                </a:solidFill>
                <a:latin typeface="Comic Sans MS" charset="0"/>
                <a:cs typeface="MS PGothic" charset="0"/>
              </a:rPr>
              <a:t> </a:t>
            </a:r>
            <a:r>
              <a:rPr lang="en-US" sz="3200" b="1" dirty="0" err="1">
                <a:solidFill>
                  <a:srgbClr val="33CCCC"/>
                </a:solidFill>
                <a:latin typeface="Comic Sans MS" charset="0"/>
                <a:cs typeface="MS PGothic" charset="0"/>
              </a:rPr>
              <a:t>සිටි</a:t>
            </a:r>
            <a:r>
              <a:rPr lang="en-US" sz="3200" b="1" dirty="0">
                <a:solidFill>
                  <a:srgbClr val="33CCCC"/>
                </a:solidFill>
                <a:latin typeface="Comic Sans MS" charset="0"/>
                <a:cs typeface="MS PGothic" charset="0"/>
              </a:rPr>
              <a:t> </a:t>
            </a:r>
            <a:r>
              <a:rPr lang="en-US" sz="3200" b="1" dirty="0" err="1">
                <a:solidFill>
                  <a:srgbClr val="33CCCC"/>
                </a:solidFill>
                <a:latin typeface="Comic Sans MS" charset="0"/>
                <a:cs typeface="MS PGothic" charset="0"/>
              </a:rPr>
              <a:t>ශ්‍රේෂ්ඨ</a:t>
            </a:r>
            <a:r>
              <a:rPr lang="en-US" sz="3200" b="1" dirty="0">
                <a:solidFill>
                  <a:srgbClr val="33CCCC"/>
                </a:solidFill>
                <a:latin typeface="Comic Sans MS" charset="0"/>
                <a:cs typeface="MS PGothic" charset="0"/>
              </a:rPr>
              <a:t> </a:t>
            </a:r>
            <a:r>
              <a:rPr lang="en-US" sz="3200" b="1" dirty="0" err="1">
                <a:solidFill>
                  <a:srgbClr val="33CCCC"/>
                </a:solidFill>
                <a:latin typeface="Comic Sans MS" charset="0"/>
                <a:cs typeface="MS PGothic" charset="0"/>
              </a:rPr>
              <a:t>නායක්යෙකු</a:t>
            </a:r>
            <a:r>
              <a:rPr lang="en-US" sz="3200" b="1" dirty="0">
                <a:solidFill>
                  <a:srgbClr val="33CCCC"/>
                </a:solidFill>
                <a:latin typeface="Comic Sans MS" charset="0"/>
                <a:cs typeface="MS PGothic" charset="0"/>
              </a:rPr>
              <a:t> </a:t>
            </a:r>
            <a:r>
              <a:rPr lang="en-US" sz="3200" b="1" dirty="0" err="1">
                <a:solidFill>
                  <a:srgbClr val="33CCCC"/>
                </a:solidFill>
                <a:latin typeface="Comic Sans MS" charset="0"/>
                <a:cs typeface="MS PGothic" charset="0"/>
              </a:rPr>
              <a:t>ලෙස</a:t>
            </a:r>
            <a:r>
              <a:rPr lang="en-US" sz="3200" b="1" dirty="0">
                <a:solidFill>
                  <a:srgbClr val="33CCCC"/>
                </a:solidFill>
                <a:latin typeface="Comic Sans MS" charset="0"/>
                <a:cs typeface="MS PGothic" charset="0"/>
              </a:rPr>
              <a:t> </a:t>
            </a:r>
            <a:r>
              <a:rPr lang="en-US" sz="3200" b="1" dirty="0" err="1">
                <a:solidFill>
                  <a:srgbClr val="33CCCC"/>
                </a:solidFill>
                <a:latin typeface="Comic Sans MS" charset="0"/>
                <a:cs typeface="MS PGothic" charset="0"/>
              </a:rPr>
              <a:t>පැමිණේ</a:t>
            </a:r>
            <a:r>
              <a:rPr lang="en-US" sz="3200" b="1" dirty="0">
                <a:solidFill>
                  <a:srgbClr val="33CCCC"/>
                </a:solidFill>
                <a:latin typeface="Comic Sans MS" charset="0"/>
                <a:cs typeface="MS PGothic" charset="0"/>
              </a:rPr>
              <a:t>.</a:t>
            </a:r>
            <a:endParaRPr lang="en-US" sz="3200" b="1" dirty="0">
              <a:solidFill>
                <a:srgbClr val="FFFF00"/>
              </a:solidFill>
              <a:latin typeface="Comic Sans MS" charset="0"/>
              <a:cs typeface="MS PGothic" charset="0"/>
            </a:endParaRPr>
          </a:p>
        </p:txBody>
      </p:sp>
      <p:sp>
        <p:nvSpPr>
          <p:cNvPr id="140309" name="Text Box 41"/>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140310" name="Text Box 42"/>
          <p:cNvSpPr txBox="1">
            <a:spLocks noChangeArrowheads="1"/>
          </p:cNvSpPr>
          <p:nvPr/>
        </p:nvSpPr>
        <p:spPr bwMode="auto">
          <a:xfrm>
            <a:off x="8599488" y="647858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3</a:t>
            </a:r>
            <a:endParaRPr lang="en-US" sz="1600">
              <a:solidFill>
                <a:srgbClr val="FFA27C"/>
              </a:solidFill>
              <a:latin typeface="B VAG Rounded Bold" charset="0"/>
            </a:endParaRPr>
          </a:p>
        </p:txBody>
      </p:sp>
      <p:sp>
        <p:nvSpPr>
          <p:cNvPr id="642095" name="Rectangle 47"/>
          <p:cNvSpPr>
            <a:spLocks noChangeArrowheads="1"/>
          </p:cNvSpPr>
          <p:nvPr/>
        </p:nvSpPr>
        <p:spPr bwMode="auto">
          <a:xfrm>
            <a:off x="8116888" y="6538913"/>
            <a:ext cx="339725" cy="247650"/>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66</a:t>
            </a:r>
          </a:p>
        </p:txBody>
      </p:sp>
      <p:sp>
        <p:nvSpPr>
          <p:cNvPr id="140312" name="Text Box 49"/>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37-38</a:t>
            </a:r>
          </a:p>
        </p:txBody>
      </p:sp>
      <p:sp>
        <p:nvSpPr>
          <p:cNvPr id="642072" name="Rectangle 24"/>
          <p:cNvSpPr>
            <a:spLocks noChangeArrowheads="1"/>
          </p:cNvSpPr>
          <p:nvPr/>
        </p:nvSpPr>
        <p:spPr bwMode="auto">
          <a:xfrm>
            <a:off x="2341563" y="477838"/>
            <a:ext cx="6562725" cy="1074737"/>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b="1" dirty="0" err="1">
                <a:solidFill>
                  <a:srgbClr val="33CCCC"/>
                </a:solidFill>
                <a:latin typeface="Comic Sans MS" charset="0"/>
                <a:cs typeface="MS PGothic" charset="0"/>
              </a:rPr>
              <a:t>සෙරුබබෙල්</a:t>
            </a:r>
            <a:r>
              <a:rPr lang="en-US" sz="3200" b="1" dirty="0">
                <a:solidFill>
                  <a:srgbClr val="33CCCC"/>
                </a:solidFill>
                <a:latin typeface="Comic Sans MS" charset="0"/>
                <a:cs typeface="MS PGothic" charset="0"/>
              </a:rPr>
              <a:t>.... </a:t>
            </a:r>
            <a:r>
              <a:rPr lang="en-US" sz="3200" b="1" dirty="0" err="1">
                <a:solidFill>
                  <a:srgbClr val="33CCCC"/>
                </a:solidFill>
                <a:latin typeface="Comic Sans MS" charset="0"/>
                <a:cs typeface="MS PGothic" charset="0"/>
              </a:rPr>
              <a:t>දේව</a:t>
            </a:r>
            <a:r>
              <a:rPr lang="en-US" sz="3200" b="1" dirty="0">
                <a:solidFill>
                  <a:srgbClr val="33CCCC"/>
                </a:solidFill>
                <a:latin typeface="Comic Sans MS" charset="0"/>
                <a:cs typeface="MS PGothic" charset="0"/>
              </a:rPr>
              <a:t> </a:t>
            </a:r>
            <a:r>
              <a:rPr lang="en-US" sz="3200" b="1" dirty="0" err="1">
                <a:solidFill>
                  <a:srgbClr val="33CCCC"/>
                </a:solidFill>
                <a:latin typeface="Comic Sans MS" charset="0"/>
                <a:cs typeface="MS PGothic" charset="0"/>
              </a:rPr>
              <a:t>මාළිගාව</a:t>
            </a:r>
            <a:r>
              <a:rPr lang="en-US" sz="3200" b="1" dirty="0">
                <a:solidFill>
                  <a:srgbClr val="33CCCC"/>
                </a:solidFill>
                <a:latin typeface="Comic Sans MS" charset="0"/>
                <a:cs typeface="MS PGothic" charset="0"/>
              </a:rPr>
              <a:t> </a:t>
            </a:r>
            <a:r>
              <a:rPr lang="en-US" sz="3200" b="1" dirty="0" err="1">
                <a:solidFill>
                  <a:srgbClr val="33CCCC"/>
                </a:solidFill>
                <a:latin typeface="Comic Sans MS" charset="0"/>
                <a:cs typeface="MS PGothic" charset="0"/>
              </a:rPr>
              <a:t>නැවත</a:t>
            </a:r>
            <a:r>
              <a:rPr lang="en-US" sz="3200" b="1" dirty="0">
                <a:solidFill>
                  <a:srgbClr val="33CCCC"/>
                </a:solidFill>
                <a:latin typeface="Comic Sans MS" charset="0"/>
                <a:cs typeface="MS PGothic" charset="0"/>
              </a:rPr>
              <a:t> </a:t>
            </a:r>
            <a:r>
              <a:rPr lang="en-US" sz="3200" b="1" dirty="0" err="1">
                <a:solidFill>
                  <a:srgbClr val="33CCCC"/>
                </a:solidFill>
                <a:latin typeface="Comic Sans MS" charset="0"/>
                <a:cs typeface="MS PGothic" charset="0"/>
              </a:rPr>
              <a:t>ගොඩ</a:t>
            </a:r>
            <a:r>
              <a:rPr lang="en-US" sz="3200" b="1" dirty="0">
                <a:solidFill>
                  <a:srgbClr val="33CCCC"/>
                </a:solidFill>
                <a:latin typeface="Comic Sans MS" charset="0"/>
                <a:cs typeface="MS PGothic" charset="0"/>
              </a:rPr>
              <a:t> </a:t>
            </a:r>
            <a:r>
              <a:rPr lang="en-US" sz="3200" b="1" dirty="0" err="1">
                <a:solidFill>
                  <a:srgbClr val="33CCCC"/>
                </a:solidFill>
                <a:latin typeface="Comic Sans MS" charset="0"/>
                <a:cs typeface="MS PGothic" charset="0"/>
              </a:rPr>
              <a:t>නැගීමට</a:t>
            </a:r>
            <a:r>
              <a:rPr lang="en-US" sz="3200" b="1" dirty="0">
                <a:solidFill>
                  <a:srgbClr val="33CCCC"/>
                </a:solidFill>
                <a:latin typeface="Comic Sans MS" charset="0"/>
                <a:cs typeface="MS PGothic" charset="0"/>
              </a:rPr>
              <a:t> </a:t>
            </a:r>
            <a:r>
              <a:rPr lang="en-US" sz="3200" b="1" dirty="0" err="1">
                <a:solidFill>
                  <a:srgbClr val="33CCCC"/>
                </a:solidFill>
                <a:latin typeface="Comic Sans MS" charset="0"/>
                <a:cs typeface="MS PGothic" charset="0"/>
              </a:rPr>
              <a:t>පැමිණේ</a:t>
            </a:r>
            <a:r>
              <a:rPr lang="en-US" sz="3200" b="1" dirty="0">
                <a:solidFill>
                  <a:srgbClr val="33CCCC"/>
                </a:solidFill>
                <a:latin typeface="Comic Sans MS" charset="0"/>
                <a:cs typeface="MS PGothic" charset="0"/>
              </a:rPr>
              <a:t>.</a:t>
            </a:r>
            <a:endParaRPr lang="en-US" sz="3200" b="1" dirty="0">
              <a:solidFill>
                <a:srgbClr val="FFFF00"/>
              </a:solidFill>
              <a:latin typeface="Comic Sans MS" charset="0"/>
              <a:cs typeface="MS PGothic" charset="0"/>
            </a:endParaRPr>
          </a:p>
        </p:txBody>
      </p:sp>
      <p:grpSp>
        <p:nvGrpSpPr>
          <p:cNvPr id="140314" name="Group 25"/>
          <p:cNvGrpSpPr>
            <a:grpSpLocks/>
          </p:cNvGrpSpPr>
          <p:nvPr/>
        </p:nvGrpSpPr>
        <p:grpSpPr bwMode="auto">
          <a:xfrm>
            <a:off x="7943850" y="3435350"/>
            <a:ext cx="1195388" cy="1098550"/>
            <a:chOff x="3544" y="2589"/>
            <a:chExt cx="753" cy="692"/>
          </a:xfrm>
        </p:grpSpPr>
        <p:sp>
          <p:nvSpPr>
            <p:cNvPr id="140328" name="Freeform 26"/>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0329" name="Freeform 27"/>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0330" name="AutoShape 28"/>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0331" name="Rectangle 29"/>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0332" name="Line 30"/>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0333" name="Line 31"/>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0334" name="Rectangle 32"/>
            <p:cNvSpPr>
              <a:spLocks noChangeArrowheads="1"/>
            </p:cNvSpPr>
            <p:nvPr/>
          </p:nvSpPr>
          <p:spPr bwMode="auto">
            <a:xfrm>
              <a:off x="3544" y="2589"/>
              <a:ext cx="315"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විප්‍රවාස</a:t>
              </a:r>
            </a:p>
          </p:txBody>
        </p:sp>
        <p:sp>
          <p:nvSpPr>
            <p:cNvPr id="140335" name="Line 33"/>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0336" name="Line 34"/>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0337" name="Rectangle 35"/>
            <p:cNvSpPr>
              <a:spLocks noChangeArrowheads="1"/>
            </p:cNvSpPr>
            <p:nvPr/>
          </p:nvSpPr>
          <p:spPr bwMode="auto">
            <a:xfrm>
              <a:off x="3665" y="2752"/>
              <a:ext cx="367"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වසර 70</a:t>
              </a:r>
            </a:p>
          </p:txBody>
        </p:sp>
        <p:sp>
          <p:nvSpPr>
            <p:cNvPr id="140338" name="Rectangle 36"/>
            <p:cNvSpPr>
              <a:spLocks noChangeArrowheads="1"/>
            </p:cNvSpPr>
            <p:nvPr/>
          </p:nvSpPr>
          <p:spPr bwMode="auto">
            <a:xfrm>
              <a:off x="3695" y="2864"/>
              <a:ext cx="421"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කොටස් 3</a:t>
              </a:r>
            </a:p>
          </p:txBody>
        </p:sp>
        <p:sp>
          <p:nvSpPr>
            <p:cNvPr id="140339" name="Rectangle 37"/>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1000" b="1">
                  <a:solidFill>
                    <a:srgbClr val="000000"/>
                  </a:solidFill>
                  <a:latin typeface="Helvetica" charset="0"/>
                </a:rPr>
                <a:t>Z - E - N</a:t>
              </a:r>
            </a:p>
          </p:txBody>
        </p:sp>
        <p:sp>
          <p:nvSpPr>
            <p:cNvPr id="140340" name="Rectangle 38"/>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40341" name="Rectangle 39"/>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40342" name="Rectangle 40"/>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වසර 100 / 50,000</a:t>
              </a:r>
            </a:p>
          </p:txBody>
        </p:sp>
      </p:grpSp>
      <p:sp>
        <p:nvSpPr>
          <p:cNvPr id="642108" name="Text Box 60"/>
          <p:cNvSpPr txBox="1">
            <a:spLocks noChangeArrowheads="1"/>
          </p:cNvSpPr>
          <p:nvPr/>
        </p:nvSpPr>
        <p:spPr bwMode="auto">
          <a:xfrm>
            <a:off x="1754188" y="-34925"/>
            <a:ext cx="5957887"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600" b="1">
                <a:solidFill>
                  <a:schemeClr val="tx1"/>
                </a:solidFill>
                <a:latin typeface="Comic Sans MS" charset="0"/>
              </a:rPr>
              <a:t>නෙහෙමියා 3</a:t>
            </a:r>
          </a:p>
        </p:txBody>
      </p:sp>
      <p:grpSp>
        <p:nvGrpSpPr>
          <p:cNvPr id="140316" name="Group 57"/>
          <p:cNvGrpSpPr>
            <a:grpSpLocks/>
          </p:cNvGrpSpPr>
          <p:nvPr/>
        </p:nvGrpSpPr>
        <p:grpSpPr bwMode="auto">
          <a:xfrm>
            <a:off x="519113" y="117475"/>
            <a:ext cx="854075" cy="1720850"/>
            <a:chOff x="519113" y="312738"/>
            <a:chExt cx="854075" cy="1910769"/>
          </a:xfrm>
        </p:grpSpPr>
        <p:sp>
          <p:nvSpPr>
            <p:cNvPr id="59" name="Rectangle 58"/>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dirty="0">
                  <a:solidFill>
                    <a:srgbClr val="FFFF00"/>
                  </a:solidFill>
                  <a:latin typeface="Times" charset="0"/>
                  <a:cs typeface="MS PGothic" charset="0"/>
                </a:rPr>
                <a:t>7</a:t>
              </a:r>
              <a:endParaRPr lang="en-US" dirty="0">
                <a:cs typeface="MS PGothic" charset="0"/>
              </a:endParaRPr>
            </a:p>
          </p:txBody>
        </p:sp>
        <p:sp>
          <p:nvSpPr>
            <p:cNvPr id="60"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642107" name="Text Box 59"/>
          <p:cNvSpPr txBox="1">
            <a:spLocks noChangeArrowheads="1"/>
          </p:cNvSpPr>
          <p:nvPr/>
        </p:nvSpPr>
        <p:spPr bwMode="auto">
          <a:xfrm>
            <a:off x="2344738" y="469900"/>
            <a:ext cx="3748087"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3200" b="1" dirty="0" err="1">
                <a:solidFill>
                  <a:srgbClr val="1CFF23"/>
                </a:solidFill>
                <a:latin typeface="Comic Sans MS" charset="0"/>
              </a:rPr>
              <a:t>සෙරුබබෙල්</a:t>
            </a:r>
            <a:endParaRPr lang="en-US" sz="3200" b="1" dirty="0">
              <a:solidFill>
                <a:srgbClr val="1CFF23"/>
              </a:solidFill>
              <a:latin typeface="Comic Sans MS" charset="0"/>
            </a:endParaRPr>
          </a:p>
        </p:txBody>
      </p:sp>
      <p:sp>
        <p:nvSpPr>
          <p:cNvPr id="642069" name="Rectangle 21"/>
          <p:cNvSpPr>
            <a:spLocks noChangeArrowheads="1"/>
          </p:cNvSpPr>
          <p:nvPr/>
        </p:nvSpPr>
        <p:spPr bwMode="auto">
          <a:xfrm>
            <a:off x="1573213" y="1844675"/>
            <a:ext cx="5837237" cy="107473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b="1" dirty="0" err="1">
                <a:solidFill>
                  <a:schemeClr val="tx1"/>
                </a:solidFill>
                <a:latin typeface="Comic Sans MS" charset="0"/>
                <a:cs typeface="MS PGothic" charset="0"/>
              </a:rPr>
              <a:t>එස්රා</a:t>
            </a:r>
            <a:r>
              <a:rPr lang="en-US" sz="3200" b="1" dirty="0">
                <a:solidFill>
                  <a:schemeClr val="tx1"/>
                </a:solidFill>
                <a:latin typeface="Comic Sans MS" charset="0"/>
                <a:cs typeface="MS PGothic" charset="0"/>
              </a:rPr>
              <a:t>... </a:t>
            </a:r>
            <a:r>
              <a:rPr lang="en-US" sz="3200" b="1" dirty="0" err="1">
                <a:solidFill>
                  <a:schemeClr val="tx1"/>
                </a:solidFill>
                <a:latin typeface="Comic Sans MS" charset="0"/>
                <a:cs typeface="MS PGothic" charset="0"/>
              </a:rPr>
              <a:t>ව්‍යවස්ථාව</a:t>
            </a:r>
            <a:r>
              <a:rPr lang="en-US" sz="3200" b="1" dirty="0">
                <a:solidFill>
                  <a:schemeClr val="tx1"/>
                </a:solidFill>
                <a:latin typeface="Comic Sans MS" charset="0"/>
                <a:cs typeface="MS PGothic" charset="0"/>
              </a:rPr>
              <a:t> </a:t>
            </a:r>
            <a:r>
              <a:rPr lang="en-US" sz="3200" b="1" dirty="0" err="1">
                <a:solidFill>
                  <a:schemeClr val="tx1"/>
                </a:solidFill>
                <a:latin typeface="Comic Sans MS" charset="0"/>
                <a:cs typeface="MS PGothic" charset="0"/>
              </a:rPr>
              <a:t>ඉගැන්වීමට</a:t>
            </a:r>
            <a:r>
              <a:rPr lang="en-US" sz="3200" b="1" dirty="0">
                <a:solidFill>
                  <a:schemeClr val="tx1"/>
                </a:solidFill>
                <a:latin typeface="Comic Sans MS" charset="0"/>
                <a:cs typeface="MS PGothic" charset="0"/>
              </a:rPr>
              <a:t> </a:t>
            </a:r>
            <a:r>
              <a:rPr lang="en-US" sz="3200" b="1" dirty="0" err="1">
                <a:solidFill>
                  <a:schemeClr val="tx1"/>
                </a:solidFill>
                <a:latin typeface="Comic Sans MS" charset="0"/>
                <a:cs typeface="MS PGothic" charset="0"/>
              </a:rPr>
              <a:t>පැමිණේ</a:t>
            </a:r>
            <a:r>
              <a:rPr lang="en-US" sz="3200" b="1" dirty="0">
                <a:solidFill>
                  <a:schemeClr val="tx1"/>
                </a:solidFill>
                <a:latin typeface="Comic Sans MS" charset="0"/>
                <a:cs typeface="MS PGothic" charset="0"/>
              </a:rPr>
              <a:t>.</a:t>
            </a:r>
            <a:endParaRPr lang="en-US" sz="3200" b="1" dirty="0">
              <a:solidFill>
                <a:srgbClr val="FFFF00"/>
              </a:solidFill>
              <a:latin typeface="Comic Sans MS" charset="0"/>
              <a:cs typeface="MS PGothic" charset="0"/>
            </a:endParaRPr>
          </a:p>
        </p:txBody>
      </p:sp>
      <p:sp>
        <p:nvSpPr>
          <p:cNvPr id="642055" name="Text Box 7"/>
          <p:cNvSpPr txBox="1">
            <a:spLocks noChangeArrowheads="1"/>
          </p:cNvSpPr>
          <p:nvPr/>
        </p:nvSpPr>
        <p:spPr bwMode="auto">
          <a:xfrm>
            <a:off x="1573213" y="1851025"/>
            <a:ext cx="2822575"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3200" b="1">
                <a:solidFill>
                  <a:srgbClr val="1CFF23"/>
                </a:solidFill>
                <a:latin typeface="Comic Sans MS" charset="0"/>
              </a:rPr>
              <a:t>එස්රා</a:t>
            </a:r>
          </a:p>
        </p:txBody>
      </p:sp>
      <p:sp>
        <p:nvSpPr>
          <p:cNvPr id="642056" name="Text Box 8"/>
          <p:cNvSpPr txBox="1">
            <a:spLocks noChangeArrowheads="1"/>
          </p:cNvSpPr>
          <p:nvPr/>
        </p:nvSpPr>
        <p:spPr bwMode="auto">
          <a:xfrm>
            <a:off x="673100" y="3787775"/>
            <a:ext cx="4071938"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3200" b="1" dirty="0" err="1">
                <a:solidFill>
                  <a:srgbClr val="00FF00"/>
                </a:solidFill>
                <a:latin typeface="Comic Sans MS" charset="0"/>
              </a:rPr>
              <a:t>නෙහෙමියා</a:t>
            </a:r>
            <a:endParaRPr lang="en-US" sz="3200" b="1" dirty="0">
              <a:solidFill>
                <a:srgbClr val="00FF00"/>
              </a:solidFill>
              <a:latin typeface="Comic Sans MS" charset="0"/>
            </a:endParaRPr>
          </a:p>
        </p:txBody>
      </p:sp>
      <p:sp>
        <p:nvSpPr>
          <p:cNvPr id="642105" name="Rectangle 57"/>
          <p:cNvSpPr>
            <a:spLocks noChangeArrowheads="1"/>
          </p:cNvSpPr>
          <p:nvPr/>
        </p:nvSpPr>
        <p:spPr bwMode="auto">
          <a:xfrm>
            <a:off x="708025" y="376238"/>
            <a:ext cx="8013700" cy="5734050"/>
          </a:xfrm>
          <a:prstGeom prst="rect">
            <a:avLst/>
          </a:prstGeom>
          <a:solidFill>
            <a:srgbClr val="000514">
              <a:alpha val="67058"/>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nvGrpSpPr>
          <p:cNvPr id="2" name="Group 53"/>
          <p:cNvGrpSpPr>
            <a:grpSpLocks/>
          </p:cNvGrpSpPr>
          <p:nvPr/>
        </p:nvGrpSpPr>
        <p:grpSpPr bwMode="auto">
          <a:xfrm>
            <a:off x="1770063" y="974725"/>
            <a:ext cx="5345112" cy="4075113"/>
            <a:chOff x="6714" y="891"/>
            <a:chExt cx="3367" cy="2567"/>
          </a:xfrm>
        </p:grpSpPr>
        <p:sp>
          <p:nvSpPr>
            <p:cNvPr id="642102" name="AutoShape 54"/>
            <p:cNvSpPr>
              <a:spLocks noChangeArrowheads="1"/>
            </p:cNvSpPr>
            <p:nvPr/>
          </p:nvSpPr>
          <p:spPr bwMode="auto">
            <a:xfrm>
              <a:off x="6989" y="891"/>
              <a:ext cx="2848" cy="2567"/>
            </a:xfrm>
            <a:prstGeom prst="roundRect">
              <a:avLst>
                <a:gd name="adj" fmla="val 16667"/>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chemeClr val="accent2"/>
              </a:solidFill>
              <a:round/>
              <a:headEnd/>
              <a:tailEnd/>
            </a:ln>
            <a:effectLst/>
          </p:spPr>
          <p:txBody>
            <a:bodyPr wrap="none" anchor="ctr"/>
            <a:lstStyle/>
            <a:p>
              <a:pPr>
                <a:defRPr/>
              </a:pPr>
              <a:endParaRPr lang="en-US">
                <a:cs typeface="MS PGothic" charset="0"/>
              </a:endParaRPr>
            </a:p>
          </p:txBody>
        </p:sp>
        <p:sp>
          <p:nvSpPr>
            <p:cNvPr id="642103" name="Text Box 55"/>
            <p:cNvSpPr txBox="1">
              <a:spLocks noChangeArrowheads="1"/>
            </p:cNvSpPr>
            <p:nvPr/>
          </p:nvSpPr>
          <p:spPr bwMode="auto">
            <a:xfrm>
              <a:off x="6714" y="1250"/>
              <a:ext cx="3312" cy="69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sz="6600" b="1">
                  <a:solidFill>
                    <a:schemeClr val="tx2"/>
                  </a:solidFill>
                  <a:latin typeface="Comic Sans MS" charset="0"/>
                </a:rPr>
                <a:t>Z-E-N</a:t>
              </a:r>
              <a:endParaRPr lang="en-US" sz="4800" b="1">
                <a:solidFill>
                  <a:schemeClr val="tx2"/>
                </a:solidFill>
                <a:latin typeface="Comic Sans MS" charset="0"/>
              </a:endParaRPr>
            </a:p>
          </p:txBody>
        </p:sp>
        <p:sp>
          <p:nvSpPr>
            <p:cNvPr id="642104" name="Text Box 56"/>
            <p:cNvSpPr txBox="1">
              <a:spLocks noChangeArrowheads="1"/>
            </p:cNvSpPr>
            <p:nvPr/>
          </p:nvSpPr>
          <p:spPr bwMode="auto">
            <a:xfrm>
              <a:off x="6769" y="2148"/>
              <a:ext cx="3312" cy="911"/>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sz="4400" b="1" dirty="0" err="1">
                  <a:solidFill>
                    <a:schemeClr val="tx2"/>
                  </a:solidFill>
                  <a:latin typeface="Comic Sans MS" charset="0"/>
                </a:rPr>
                <a:t>රාජ්‍යතාන්ත්‍රික</a:t>
              </a:r>
              <a:r>
                <a:rPr lang="en-US" sz="4400" b="1" dirty="0">
                  <a:solidFill>
                    <a:schemeClr val="tx2"/>
                  </a:solidFill>
                  <a:latin typeface="Comic Sans MS" charset="0"/>
                </a:rPr>
                <a:t> </a:t>
              </a:r>
              <a:r>
                <a:rPr lang="en-US" sz="4400" b="1" dirty="0" err="1">
                  <a:solidFill>
                    <a:schemeClr val="tx2"/>
                  </a:solidFill>
                  <a:latin typeface="Comic Sans MS" charset="0"/>
                </a:rPr>
                <a:t>පූජකයන්</a:t>
              </a:r>
              <a:r>
                <a:rPr lang="en-US" sz="4400" b="1" dirty="0">
                  <a:solidFill>
                    <a:schemeClr val="tx2"/>
                  </a:solidFill>
                  <a:latin typeface="Comic Sans MS" charset="0"/>
                </a:rPr>
                <a:t> </a:t>
              </a:r>
              <a:r>
                <a:rPr lang="en-US" sz="4400" b="1" dirty="0" err="1">
                  <a:solidFill>
                    <a:schemeClr val="tx2"/>
                  </a:solidFill>
                  <a:latin typeface="Comic Sans MS" charset="0"/>
                </a:rPr>
                <a:t>තිදෙනා</a:t>
              </a:r>
              <a:endParaRPr lang="en-US" sz="4400" b="1" dirty="0">
                <a:solidFill>
                  <a:schemeClr val="tx2"/>
                </a:solidFill>
                <a:latin typeface="Comic Sans MS"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642072"/>
                                        </p:tgtEl>
                                        <p:attrNameLst>
                                          <p:attrName>style.visibility</p:attrName>
                                        </p:attrNameLst>
                                      </p:cBhvr>
                                      <p:to>
                                        <p:strVal val="visible"/>
                                      </p:to>
                                    </p:set>
                                    <p:anim calcmode="lin" valueType="num">
                                      <p:cBhvr>
                                        <p:cTn id="7" dur="500" fill="hold"/>
                                        <p:tgtEl>
                                          <p:spTgt spid="642072"/>
                                        </p:tgtEl>
                                        <p:attrNameLst>
                                          <p:attrName>ppt_w</p:attrName>
                                        </p:attrNameLst>
                                      </p:cBhvr>
                                      <p:tavLst>
                                        <p:tav tm="0">
                                          <p:val>
                                            <p:fltVal val="0"/>
                                          </p:val>
                                        </p:tav>
                                        <p:tav tm="100000">
                                          <p:val>
                                            <p:strVal val="#ppt_w"/>
                                          </p:val>
                                        </p:tav>
                                      </p:tavLst>
                                    </p:anim>
                                    <p:anim calcmode="lin" valueType="num">
                                      <p:cBhvr>
                                        <p:cTn id="8" dur="500" fill="hold"/>
                                        <p:tgtEl>
                                          <p:spTgt spid="642072"/>
                                        </p:tgtEl>
                                        <p:attrNameLst>
                                          <p:attrName>ppt_h</p:attrName>
                                        </p:attrNameLst>
                                      </p:cBhvr>
                                      <p:tavLst>
                                        <p:tav tm="0">
                                          <p:val>
                                            <p:fltVal val="0"/>
                                          </p:val>
                                        </p:tav>
                                        <p:tav tm="100000">
                                          <p:val>
                                            <p:strVal val="#ppt_h"/>
                                          </p:val>
                                        </p:tav>
                                      </p:tavLst>
                                    </p:anim>
                                    <p:anim calcmode="lin" valueType="num">
                                      <p:cBhvr>
                                        <p:cTn id="9" dur="500" fill="hold"/>
                                        <p:tgtEl>
                                          <p:spTgt spid="642072"/>
                                        </p:tgtEl>
                                        <p:attrNameLst>
                                          <p:attrName>ppt_x</p:attrName>
                                        </p:attrNameLst>
                                      </p:cBhvr>
                                      <p:tavLst>
                                        <p:tav tm="0">
                                          <p:val>
                                            <p:fltVal val="0.5"/>
                                          </p:val>
                                        </p:tav>
                                        <p:tav tm="100000">
                                          <p:val>
                                            <p:strVal val="#ppt_x"/>
                                          </p:val>
                                        </p:tav>
                                      </p:tavLst>
                                    </p:anim>
                                    <p:anim calcmode="lin" valueType="num">
                                      <p:cBhvr>
                                        <p:cTn id="10" dur="500" fill="hold"/>
                                        <p:tgtEl>
                                          <p:spTgt spid="642072"/>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642069"/>
                                        </p:tgtEl>
                                        <p:attrNameLst>
                                          <p:attrName>style.visibility</p:attrName>
                                        </p:attrNameLst>
                                      </p:cBhvr>
                                      <p:to>
                                        <p:strVal val="visible"/>
                                      </p:to>
                                    </p:set>
                                    <p:anim calcmode="lin" valueType="num">
                                      <p:cBhvr>
                                        <p:cTn id="15" dur="500" fill="hold"/>
                                        <p:tgtEl>
                                          <p:spTgt spid="642069"/>
                                        </p:tgtEl>
                                        <p:attrNameLst>
                                          <p:attrName>ppt_w</p:attrName>
                                        </p:attrNameLst>
                                      </p:cBhvr>
                                      <p:tavLst>
                                        <p:tav tm="0">
                                          <p:val>
                                            <p:fltVal val="0"/>
                                          </p:val>
                                        </p:tav>
                                        <p:tav tm="100000">
                                          <p:val>
                                            <p:strVal val="#ppt_w"/>
                                          </p:val>
                                        </p:tav>
                                      </p:tavLst>
                                    </p:anim>
                                    <p:anim calcmode="lin" valueType="num">
                                      <p:cBhvr>
                                        <p:cTn id="16" dur="500" fill="hold"/>
                                        <p:tgtEl>
                                          <p:spTgt spid="642069"/>
                                        </p:tgtEl>
                                        <p:attrNameLst>
                                          <p:attrName>ppt_h</p:attrName>
                                        </p:attrNameLst>
                                      </p:cBhvr>
                                      <p:tavLst>
                                        <p:tav tm="0">
                                          <p:val>
                                            <p:fltVal val="0"/>
                                          </p:val>
                                        </p:tav>
                                        <p:tav tm="100000">
                                          <p:val>
                                            <p:strVal val="#ppt_h"/>
                                          </p:val>
                                        </p:tav>
                                      </p:tavLst>
                                    </p:anim>
                                    <p:anim calcmode="lin" valueType="num">
                                      <p:cBhvr>
                                        <p:cTn id="17" dur="500" fill="hold"/>
                                        <p:tgtEl>
                                          <p:spTgt spid="642069"/>
                                        </p:tgtEl>
                                        <p:attrNameLst>
                                          <p:attrName>ppt_x</p:attrName>
                                        </p:attrNameLst>
                                      </p:cBhvr>
                                      <p:tavLst>
                                        <p:tav tm="0">
                                          <p:val>
                                            <p:fltVal val="0.5"/>
                                          </p:val>
                                        </p:tav>
                                        <p:tav tm="100000">
                                          <p:val>
                                            <p:strVal val="#ppt_x"/>
                                          </p:val>
                                        </p:tav>
                                      </p:tavLst>
                                    </p:anim>
                                    <p:anim calcmode="lin" valueType="num">
                                      <p:cBhvr>
                                        <p:cTn id="18" dur="500" fill="hold"/>
                                        <p:tgtEl>
                                          <p:spTgt spid="642069"/>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642070"/>
                                        </p:tgtEl>
                                        <p:attrNameLst>
                                          <p:attrName>style.visibility</p:attrName>
                                        </p:attrNameLst>
                                      </p:cBhvr>
                                      <p:to>
                                        <p:strVal val="visible"/>
                                      </p:to>
                                    </p:set>
                                    <p:anim calcmode="lin" valueType="num">
                                      <p:cBhvr>
                                        <p:cTn id="23" dur="500" fill="hold"/>
                                        <p:tgtEl>
                                          <p:spTgt spid="642070"/>
                                        </p:tgtEl>
                                        <p:attrNameLst>
                                          <p:attrName>ppt_w</p:attrName>
                                        </p:attrNameLst>
                                      </p:cBhvr>
                                      <p:tavLst>
                                        <p:tav tm="0">
                                          <p:val>
                                            <p:fltVal val="0"/>
                                          </p:val>
                                        </p:tav>
                                        <p:tav tm="100000">
                                          <p:val>
                                            <p:strVal val="#ppt_w"/>
                                          </p:val>
                                        </p:tav>
                                      </p:tavLst>
                                    </p:anim>
                                    <p:anim calcmode="lin" valueType="num">
                                      <p:cBhvr>
                                        <p:cTn id="24" dur="500" fill="hold"/>
                                        <p:tgtEl>
                                          <p:spTgt spid="642070"/>
                                        </p:tgtEl>
                                        <p:attrNameLst>
                                          <p:attrName>ppt_h</p:attrName>
                                        </p:attrNameLst>
                                      </p:cBhvr>
                                      <p:tavLst>
                                        <p:tav tm="0">
                                          <p:val>
                                            <p:fltVal val="0"/>
                                          </p:val>
                                        </p:tav>
                                        <p:tav tm="100000">
                                          <p:val>
                                            <p:strVal val="#ppt_h"/>
                                          </p:val>
                                        </p:tav>
                                      </p:tavLst>
                                    </p:anim>
                                    <p:anim calcmode="lin" valueType="num">
                                      <p:cBhvr>
                                        <p:cTn id="25" dur="500" fill="hold"/>
                                        <p:tgtEl>
                                          <p:spTgt spid="642070"/>
                                        </p:tgtEl>
                                        <p:attrNameLst>
                                          <p:attrName>ppt_x</p:attrName>
                                        </p:attrNameLst>
                                      </p:cBhvr>
                                      <p:tavLst>
                                        <p:tav tm="0">
                                          <p:val>
                                            <p:fltVal val="0.5"/>
                                          </p:val>
                                        </p:tav>
                                        <p:tav tm="100000">
                                          <p:val>
                                            <p:strVal val="#ppt_x"/>
                                          </p:val>
                                        </p:tav>
                                      </p:tavLst>
                                    </p:anim>
                                    <p:anim calcmode="lin" valueType="num">
                                      <p:cBhvr>
                                        <p:cTn id="26" dur="500" fill="hold"/>
                                        <p:tgtEl>
                                          <p:spTgt spid="642070"/>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42105"/>
                                        </p:tgtEl>
                                        <p:attrNameLst>
                                          <p:attrName>style.visibility</p:attrName>
                                        </p:attrNameLst>
                                      </p:cBhvr>
                                      <p:to>
                                        <p:strVal val="visible"/>
                                      </p:to>
                                    </p:set>
                                    <p:animEffect transition="in" filter="fade">
                                      <p:cBhvr>
                                        <p:cTn id="31" dur="1000"/>
                                        <p:tgtEl>
                                          <p:spTgt spid="642105"/>
                                        </p:tgtEl>
                                      </p:cBhvr>
                                    </p:animEffect>
                                  </p:childTnLst>
                                </p:cTn>
                              </p:par>
                            </p:childTnLst>
                          </p:cTn>
                        </p:par>
                        <p:par>
                          <p:cTn id="32" fill="hold" nodeType="afterGroup">
                            <p:stCondLst>
                              <p:cond delay="1000"/>
                            </p:stCondLst>
                            <p:childTnLst>
                              <p:par>
                                <p:cTn id="33" presetID="2" presetClass="entr" presetSubtype="4" fill="hold" nodeType="after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500" fill="hold"/>
                                        <p:tgtEl>
                                          <p:spTgt spid="2"/>
                                        </p:tgtEl>
                                        <p:attrNameLst>
                                          <p:attrName>ppt_x</p:attrName>
                                        </p:attrNameLst>
                                      </p:cBhvr>
                                      <p:tavLst>
                                        <p:tav tm="0">
                                          <p:val>
                                            <p:strVal val="#ppt_x"/>
                                          </p:val>
                                        </p:tav>
                                        <p:tav tm="100000">
                                          <p:val>
                                            <p:strVal val="#ppt_x"/>
                                          </p:val>
                                        </p:tav>
                                      </p:tavLst>
                                    </p:anim>
                                    <p:anim calcmode="lin" valueType="num">
                                      <p:cBhvr additive="base">
                                        <p:cTn id="3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2070" grpId="0" autoUpdateAnimBg="0"/>
      <p:bldP spid="642072" grpId="0" autoUpdateAnimBg="0"/>
      <p:bldP spid="642069" grpId="0" autoUpdateAnimBg="0"/>
      <p:bldP spid="64210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30" name="Rectangle 22"/>
          <p:cNvSpPr>
            <a:spLocks noChangeArrowheads="1"/>
          </p:cNvSpPr>
          <p:nvPr/>
        </p:nvSpPr>
        <p:spPr bwMode="auto">
          <a:xfrm>
            <a:off x="77724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charset="0"/>
              <a:cs typeface="MS PGothic" charset="0"/>
            </a:endParaRPr>
          </a:p>
        </p:txBody>
      </p:sp>
      <p:sp>
        <p:nvSpPr>
          <p:cNvPr id="478232" name="Text Box 24"/>
          <p:cNvSpPr txBox="1">
            <a:spLocks noChangeArrowheads="1"/>
          </p:cNvSpPr>
          <p:nvPr/>
        </p:nvSpPr>
        <p:spPr bwMode="auto">
          <a:xfrm>
            <a:off x="1663700" y="-22225"/>
            <a:ext cx="5957888"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600" b="1">
                <a:solidFill>
                  <a:schemeClr val="tx1"/>
                </a:solidFill>
                <a:latin typeface="Comic Sans MS" charset="0"/>
              </a:rPr>
              <a:t>නෙහෙමියා 3:8</a:t>
            </a:r>
          </a:p>
        </p:txBody>
      </p:sp>
      <p:sp>
        <p:nvSpPr>
          <p:cNvPr id="142339" name="Text Box 106"/>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142340" name="Text Box 107"/>
          <p:cNvSpPr txBox="1">
            <a:spLocks noChangeArrowheads="1"/>
          </p:cNvSpPr>
          <p:nvPr/>
        </p:nvSpPr>
        <p:spPr bwMode="auto">
          <a:xfrm>
            <a:off x="8664575" y="64135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endParaRPr lang="en-US" sz="2000">
              <a:solidFill>
                <a:srgbClr val="FFA27C"/>
              </a:solidFill>
              <a:latin typeface="B VAG Rounded Bold" charset="0"/>
            </a:endParaRPr>
          </a:p>
        </p:txBody>
      </p:sp>
      <p:pic>
        <p:nvPicPr>
          <p:cNvPr id="478316" name="Picture 108"/>
          <p:cNvPicPr>
            <a:picLocks noChangeAspect="1" noChangeArrowheads="1"/>
          </p:cNvPicPr>
          <p:nvPr/>
        </p:nvPicPr>
        <p:blipFill>
          <a:blip r:embed="rId3"/>
          <a:srcRect t="1915"/>
          <a:stretch>
            <a:fillRect/>
          </a:stretch>
        </p:blipFill>
        <p:spPr bwMode="auto">
          <a:xfrm>
            <a:off x="238125" y="1108075"/>
            <a:ext cx="8645525" cy="4810125"/>
          </a:xfrm>
          <a:prstGeom prst="rect">
            <a:avLst/>
          </a:prstGeom>
          <a:noFill/>
          <a:ln w="76200">
            <a:solidFill>
              <a:schemeClr val="accent2"/>
            </a:solidFill>
            <a:miter lim="800000"/>
            <a:headEnd/>
            <a:tailEnd/>
          </a:ln>
          <a:effectLst>
            <a:outerShdw blurRad="63500" dist="125724" dir="2700000" algn="ctr" rotWithShape="0">
              <a:schemeClr val="bg2">
                <a:alpha val="74998"/>
              </a:schemeClr>
            </a:outerShdw>
          </a:effectLst>
        </p:spPr>
      </p:pic>
      <p:grpSp>
        <p:nvGrpSpPr>
          <p:cNvPr id="142342" name="Group 90"/>
          <p:cNvGrpSpPr>
            <a:grpSpLocks/>
          </p:cNvGrpSpPr>
          <p:nvPr/>
        </p:nvGrpSpPr>
        <p:grpSpPr bwMode="auto">
          <a:xfrm>
            <a:off x="7943850" y="3435350"/>
            <a:ext cx="1195388" cy="1098550"/>
            <a:chOff x="3544" y="2589"/>
            <a:chExt cx="753" cy="692"/>
          </a:xfrm>
        </p:grpSpPr>
        <p:sp>
          <p:nvSpPr>
            <p:cNvPr id="142346" name="Freeform 91"/>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2347" name="Freeform 92"/>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2348" name="AutoShape 93"/>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2349" name="Rectangle 94"/>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2350" name="Line 95"/>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2351" name="Line 96"/>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2352" name="Rectangle 97"/>
            <p:cNvSpPr>
              <a:spLocks noChangeArrowheads="1"/>
            </p:cNvSpPr>
            <p:nvPr/>
          </p:nvSpPr>
          <p:spPr bwMode="auto">
            <a:xfrm>
              <a:off x="3544" y="2589"/>
              <a:ext cx="315"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විප්‍රවාස</a:t>
              </a:r>
            </a:p>
          </p:txBody>
        </p:sp>
        <p:sp>
          <p:nvSpPr>
            <p:cNvPr id="142353" name="Line 98"/>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2354" name="Line 99"/>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2355" name="Rectangle 100"/>
            <p:cNvSpPr>
              <a:spLocks noChangeArrowheads="1"/>
            </p:cNvSpPr>
            <p:nvPr/>
          </p:nvSpPr>
          <p:spPr bwMode="auto">
            <a:xfrm>
              <a:off x="3665" y="2752"/>
              <a:ext cx="367"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වසර 70</a:t>
              </a:r>
            </a:p>
          </p:txBody>
        </p:sp>
        <p:sp>
          <p:nvSpPr>
            <p:cNvPr id="142356" name="Rectangle 101"/>
            <p:cNvSpPr>
              <a:spLocks noChangeArrowheads="1"/>
            </p:cNvSpPr>
            <p:nvPr/>
          </p:nvSpPr>
          <p:spPr bwMode="auto">
            <a:xfrm>
              <a:off x="3695" y="2864"/>
              <a:ext cx="421"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කොටස් 3</a:t>
              </a:r>
            </a:p>
          </p:txBody>
        </p:sp>
        <p:sp>
          <p:nvSpPr>
            <p:cNvPr id="142357" name="Rectangle 102"/>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1000" b="1">
                  <a:solidFill>
                    <a:srgbClr val="000000"/>
                  </a:solidFill>
                  <a:latin typeface="Helvetica" charset="0"/>
                </a:rPr>
                <a:t>Z - E - N</a:t>
              </a:r>
            </a:p>
          </p:txBody>
        </p:sp>
        <p:sp>
          <p:nvSpPr>
            <p:cNvPr id="142358" name="Rectangle 103"/>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42359" name="Rectangle 104"/>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42360" name="Rectangle 105"/>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වසර 100 / 50,000</a:t>
              </a:r>
            </a:p>
          </p:txBody>
        </p:sp>
      </p:grpSp>
      <p:sp>
        <p:nvSpPr>
          <p:cNvPr id="478215" name="Rectangle 7"/>
          <p:cNvSpPr>
            <a:spLocks noChangeArrowheads="1"/>
          </p:cNvSpPr>
          <p:nvPr/>
        </p:nvSpPr>
        <p:spPr bwMode="auto">
          <a:xfrm>
            <a:off x="1879600" y="501650"/>
            <a:ext cx="6664325" cy="458788"/>
          </a:xfrm>
          <a:prstGeom prst="rect">
            <a:avLst/>
          </a:prstGeom>
          <a:noFill/>
          <a:ln w="762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2400" b="1">
                <a:solidFill>
                  <a:srgbClr val="EEFF4B"/>
                </a:solidFill>
                <a:latin typeface="Comic Sans MS" charset="0"/>
                <a:cs typeface="MS PGothic" charset="0"/>
              </a:rPr>
              <a:t>යෙරුසලම: නෙහෙමියාගේ පවුර සොයගැනීම</a:t>
            </a:r>
            <a:endParaRPr lang="en-US" b="1">
              <a:solidFill>
                <a:srgbClr val="EEFF4B"/>
              </a:solidFill>
              <a:latin typeface="Comic Sans MS" charset="0"/>
              <a:cs typeface="MS PGothic" charset="0"/>
            </a:endParaRPr>
          </a:p>
        </p:txBody>
      </p:sp>
      <p:sp>
        <p:nvSpPr>
          <p:cNvPr id="478317" name="Rectangle 109"/>
          <p:cNvSpPr>
            <a:spLocks noChangeArrowheads="1"/>
          </p:cNvSpPr>
          <p:nvPr/>
        </p:nvSpPr>
        <p:spPr bwMode="auto">
          <a:xfrm>
            <a:off x="8113713" y="6538913"/>
            <a:ext cx="339725" cy="247650"/>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67</a:t>
            </a:r>
          </a:p>
        </p:txBody>
      </p:sp>
      <p:sp>
        <p:nvSpPr>
          <p:cNvPr id="142345" name="Text Box 110"/>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37-38</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78215"/>
                                        </p:tgtEl>
                                        <p:attrNameLst>
                                          <p:attrName>style.visibility</p:attrName>
                                        </p:attrNameLst>
                                      </p:cBhvr>
                                      <p:to>
                                        <p:strVal val="visible"/>
                                      </p:to>
                                    </p:set>
                                    <p:anim calcmode="lin" valueType="num">
                                      <p:cBhvr>
                                        <p:cTn id="7" dur="500" fill="hold"/>
                                        <p:tgtEl>
                                          <p:spTgt spid="478215"/>
                                        </p:tgtEl>
                                        <p:attrNameLst>
                                          <p:attrName>ppt_w</p:attrName>
                                        </p:attrNameLst>
                                      </p:cBhvr>
                                      <p:tavLst>
                                        <p:tav tm="0">
                                          <p:val>
                                            <p:fltVal val="0"/>
                                          </p:val>
                                        </p:tav>
                                        <p:tav tm="100000">
                                          <p:val>
                                            <p:strVal val="#ppt_w"/>
                                          </p:val>
                                        </p:tav>
                                      </p:tavLst>
                                    </p:anim>
                                    <p:anim calcmode="lin" valueType="num">
                                      <p:cBhvr>
                                        <p:cTn id="8" dur="500" fill="hold"/>
                                        <p:tgtEl>
                                          <p:spTgt spid="478215"/>
                                        </p:tgtEl>
                                        <p:attrNameLst>
                                          <p:attrName>ppt_h</p:attrName>
                                        </p:attrNameLst>
                                      </p:cBhvr>
                                      <p:tavLst>
                                        <p:tav tm="0">
                                          <p:val>
                                            <p:fltVal val="0"/>
                                          </p:val>
                                        </p:tav>
                                        <p:tav tm="100000">
                                          <p:val>
                                            <p:strVal val="#ppt_h"/>
                                          </p:val>
                                        </p:tav>
                                      </p:tavLst>
                                    </p:anim>
                                    <p:anim calcmode="lin" valueType="num">
                                      <p:cBhvr>
                                        <p:cTn id="9" dur="500" fill="hold"/>
                                        <p:tgtEl>
                                          <p:spTgt spid="478215"/>
                                        </p:tgtEl>
                                        <p:attrNameLst>
                                          <p:attrName>ppt_x</p:attrName>
                                        </p:attrNameLst>
                                      </p:cBhvr>
                                      <p:tavLst>
                                        <p:tav tm="0">
                                          <p:val>
                                            <p:fltVal val="0.5"/>
                                          </p:val>
                                        </p:tav>
                                        <p:tav tm="100000">
                                          <p:val>
                                            <p:strVal val="#ppt_x"/>
                                          </p:val>
                                        </p:tav>
                                      </p:tavLst>
                                    </p:anim>
                                    <p:anim calcmode="lin" valueType="num">
                                      <p:cBhvr>
                                        <p:cTn id="10" dur="500" fill="hold"/>
                                        <p:tgtEl>
                                          <p:spTgt spid="478215"/>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2" presetClass="entr" presetSubtype="1" fill="hold" nodeType="afterEffect">
                                  <p:stCondLst>
                                    <p:cond delay="0"/>
                                  </p:stCondLst>
                                  <p:childTnLst>
                                    <p:set>
                                      <p:cBhvr>
                                        <p:cTn id="13" dur="1" fill="hold">
                                          <p:stCondLst>
                                            <p:cond delay="0"/>
                                          </p:stCondLst>
                                        </p:cTn>
                                        <p:tgtEl>
                                          <p:spTgt spid="478316"/>
                                        </p:tgtEl>
                                        <p:attrNameLst>
                                          <p:attrName>style.visibility</p:attrName>
                                        </p:attrNameLst>
                                      </p:cBhvr>
                                      <p:to>
                                        <p:strVal val="visible"/>
                                      </p:to>
                                    </p:set>
                                    <p:animEffect transition="in" filter="wipe(up)">
                                      <p:cBhvr>
                                        <p:cTn id="14" dur="500"/>
                                        <p:tgtEl>
                                          <p:spTgt spid="478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8215"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1" name="Group 136"/>
          <p:cNvGrpSpPr>
            <a:grpSpLocks/>
          </p:cNvGrpSpPr>
          <p:nvPr/>
        </p:nvGrpSpPr>
        <p:grpSpPr bwMode="auto">
          <a:xfrm>
            <a:off x="2330450" y="1112838"/>
            <a:ext cx="4978400" cy="4221162"/>
            <a:chOff x="1468" y="701"/>
            <a:chExt cx="3136" cy="2659"/>
          </a:xfrm>
        </p:grpSpPr>
        <p:sp>
          <p:nvSpPr>
            <p:cNvPr id="15373" name="Rectangle 59"/>
            <p:cNvSpPr>
              <a:spLocks noChangeArrowheads="1"/>
            </p:cNvSpPr>
            <p:nvPr/>
          </p:nvSpPr>
          <p:spPr bwMode="auto">
            <a:xfrm>
              <a:off x="1471" y="954"/>
              <a:ext cx="1114" cy="489"/>
            </a:xfrm>
            <a:prstGeom prst="rect">
              <a:avLst/>
            </a:prstGeom>
            <a:solidFill>
              <a:srgbClr val="FFD34A"/>
            </a:solidFill>
            <a:ln w="31750">
              <a:solidFill>
                <a:srgbClr val="FFD34A"/>
              </a:solidFill>
              <a:miter lim="800000"/>
              <a:headEnd/>
              <a:tailEnd/>
            </a:ln>
          </p:spPr>
          <p:txBody>
            <a:bodyPr/>
            <a:lstStyle/>
            <a:p>
              <a:endParaRPr lang="en-US"/>
            </a:p>
          </p:txBody>
        </p:sp>
        <p:sp>
          <p:nvSpPr>
            <p:cNvPr id="15374" name="Rectangle 60"/>
            <p:cNvSpPr>
              <a:spLocks noChangeArrowheads="1"/>
            </p:cNvSpPr>
            <p:nvPr/>
          </p:nvSpPr>
          <p:spPr bwMode="auto">
            <a:xfrm>
              <a:off x="1614" y="741"/>
              <a:ext cx="736"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Times" charset="0"/>
                </a:rPr>
                <a:t>ABRAHAM</a:t>
              </a:r>
              <a:endParaRPr lang="en-US"/>
            </a:p>
          </p:txBody>
        </p:sp>
        <p:sp>
          <p:nvSpPr>
            <p:cNvPr id="15375" name="Rectangle 61"/>
            <p:cNvSpPr>
              <a:spLocks noChangeArrowheads="1"/>
            </p:cNvSpPr>
            <p:nvPr/>
          </p:nvSpPr>
          <p:spPr bwMode="auto">
            <a:xfrm>
              <a:off x="1471" y="954"/>
              <a:ext cx="1556" cy="536"/>
            </a:xfrm>
            <a:prstGeom prst="rect">
              <a:avLst/>
            </a:prstGeom>
            <a:solidFill>
              <a:srgbClr val="FFD34A"/>
            </a:solidFill>
            <a:ln w="31750">
              <a:solidFill>
                <a:srgbClr val="1A0004"/>
              </a:solidFill>
              <a:miter lim="800000"/>
              <a:headEnd/>
              <a:tailEnd/>
            </a:ln>
          </p:spPr>
          <p:txBody>
            <a:bodyPr/>
            <a:lstStyle/>
            <a:p>
              <a:endParaRPr lang="en-US"/>
            </a:p>
          </p:txBody>
        </p:sp>
        <p:sp>
          <p:nvSpPr>
            <p:cNvPr id="15376" name="AutoShape 62"/>
            <p:cNvSpPr>
              <a:spLocks noChangeArrowheads="1"/>
            </p:cNvSpPr>
            <p:nvPr/>
          </p:nvSpPr>
          <p:spPr bwMode="auto">
            <a:xfrm>
              <a:off x="1471" y="701"/>
              <a:ext cx="916" cy="694"/>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5377" name="Rectangle 63"/>
            <p:cNvSpPr>
              <a:spLocks noChangeArrowheads="1"/>
            </p:cNvSpPr>
            <p:nvPr/>
          </p:nvSpPr>
          <p:spPr bwMode="auto">
            <a:xfrm>
              <a:off x="1471" y="958"/>
              <a:ext cx="1114" cy="441"/>
            </a:xfrm>
            <a:prstGeom prst="rect">
              <a:avLst/>
            </a:prstGeom>
            <a:solidFill>
              <a:srgbClr val="FFD34A"/>
            </a:solidFill>
            <a:ln w="31750">
              <a:solidFill>
                <a:srgbClr val="FFD34A"/>
              </a:solidFill>
              <a:miter lim="800000"/>
              <a:headEnd/>
              <a:tailEnd/>
            </a:ln>
          </p:spPr>
          <p:txBody>
            <a:bodyPr/>
            <a:lstStyle/>
            <a:p>
              <a:endParaRPr lang="en-US"/>
            </a:p>
          </p:txBody>
        </p:sp>
        <p:sp>
          <p:nvSpPr>
            <p:cNvPr id="15378" name="Rectangle 64"/>
            <p:cNvSpPr>
              <a:spLocks noChangeArrowheads="1"/>
            </p:cNvSpPr>
            <p:nvPr/>
          </p:nvSpPr>
          <p:spPr bwMode="auto">
            <a:xfrm>
              <a:off x="1468" y="727"/>
              <a:ext cx="524"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මැවිල්ල</a:t>
              </a:r>
              <a:endParaRPr lang="en-US"/>
            </a:p>
          </p:txBody>
        </p:sp>
        <p:sp>
          <p:nvSpPr>
            <p:cNvPr id="15379" name="Line 65"/>
            <p:cNvSpPr>
              <a:spLocks noChangeShapeType="1"/>
            </p:cNvSpPr>
            <p:nvPr/>
          </p:nvSpPr>
          <p:spPr bwMode="auto">
            <a:xfrm>
              <a:off x="1471" y="891"/>
              <a:ext cx="2" cy="552"/>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5380" name="Line 66"/>
            <p:cNvSpPr>
              <a:spLocks noChangeShapeType="1"/>
            </p:cNvSpPr>
            <p:nvPr/>
          </p:nvSpPr>
          <p:spPr bwMode="auto">
            <a:xfrm>
              <a:off x="2371" y="954"/>
              <a:ext cx="488" cy="2"/>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5381" name="Rectangle 67"/>
            <p:cNvSpPr>
              <a:spLocks noChangeArrowheads="1"/>
            </p:cNvSpPr>
            <p:nvPr/>
          </p:nvSpPr>
          <p:spPr bwMode="auto">
            <a:xfrm>
              <a:off x="1639" y="1143"/>
              <a:ext cx="1114" cy="506"/>
            </a:xfrm>
            <a:prstGeom prst="rect">
              <a:avLst/>
            </a:prstGeom>
            <a:solidFill>
              <a:srgbClr val="FFD34A"/>
            </a:solidFill>
            <a:ln w="31750">
              <a:solidFill>
                <a:srgbClr val="FFD34A"/>
              </a:solidFill>
              <a:miter lim="800000"/>
              <a:headEnd/>
              <a:tailEnd/>
            </a:ln>
          </p:spPr>
          <p:txBody>
            <a:bodyPr/>
            <a:lstStyle/>
            <a:p>
              <a:endParaRPr lang="en-US"/>
            </a:p>
          </p:txBody>
        </p:sp>
        <p:sp>
          <p:nvSpPr>
            <p:cNvPr id="15382" name="Rectangle 68"/>
            <p:cNvSpPr>
              <a:spLocks noChangeArrowheads="1"/>
            </p:cNvSpPr>
            <p:nvPr/>
          </p:nvSpPr>
          <p:spPr bwMode="auto">
            <a:xfrm>
              <a:off x="1777" y="946"/>
              <a:ext cx="736"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Times" charset="0"/>
                </a:rPr>
                <a:t>ABRAHAM</a:t>
              </a:r>
              <a:endParaRPr lang="en-US"/>
            </a:p>
          </p:txBody>
        </p:sp>
        <p:sp>
          <p:nvSpPr>
            <p:cNvPr id="15383" name="Rectangle 69"/>
            <p:cNvSpPr>
              <a:spLocks noChangeArrowheads="1"/>
            </p:cNvSpPr>
            <p:nvPr/>
          </p:nvSpPr>
          <p:spPr bwMode="auto">
            <a:xfrm>
              <a:off x="1639" y="1143"/>
              <a:ext cx="1556" cy="553"/>
            </a:xfrm>
            <a:prstGeom prst="rect">
              <a:avLst/>
            </a:prstGeom>
            <a:solidFill>
              <a:srgbClr val="FFD34A"/>
            </a:solidFill>
            <a:ln w="31750">
              <a:solidFill>
                <a:srgbClr val="1A0004"/>
              </a:solidFill>
              <a:miter lim="800000"/>
              <a:headEnd/>
              <a:tailEnd/>
            </a:ln>
          </p:spPr>
          <p:txBody>
            <a:bodyPr/>
            <a:lstStyle/>
            <a:p>
              <a:endParaRPr lang="en-US"/>
            </a:p>
          </p:txBody>
        </p:sp>
        <p:sp>
          <p:nvSpPr>
            <p:cNvPr id="15384" name="AutoShape 70"/>
            <p:cNvSpPr>
              <a:spLocks noChangeArrowheads="1"/>
            </p:cNvSpPr>
            <p:nvPr/>
          </p:nvSpPr>
          <p:spPr bwMode="auto">
            <a:xfrm>
              <a:off x="1639" y="891"/>
              <a:ext cx="899" cy="710"/>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5385" name="Rectangle 71"/>
            <p:cNvSpPr>
              <a:spLocks noChangeArrowheads="1"/>
            </p:cNvSpPr>
            <p:nvPr/>
          </p:nvSpPr>
          <p:spPr bwMode="auto">
            <a:xfrm>
              <a:off x="1639" y="1147"/>
              <a:ext cx="1114" cy="458"/>
            </a:xfrm>
            <a:prstGeom prst="rect">
              <a:avLst/>
            </a:prstGeom>
            <a:solidFill>
              <a:srgbClr val="FFD34A"/>
            </a:solidFill>
            <a:ln w="31750">
              <a:solidFill>
                <a:srgbClr val="FFD34A"/>
              </a:solidFill>
              <a:miter lim="800000"/>
              <a:headEnd/>
              <a:tailEnd/>
            </a:ln>
          </p:spPr>
          <p:txBody>
            <a:bodyPr/>
            <a:lstStyle/>
            <a:p>
              <a:endParaRPr lang="en-US"/>
            </a:p>
          </p:txBody>
        </p:sp>
        <p:sp>
          <p:nvSpPr>
            <p:cNvPr id="15386" name="Rectangle 72"/>
            <p:cNvSpPr>
              <a:spLocks noChangeArrowheads="1"/>
            </p:cNvSpPr>
            <p:nvPr/>
          </p:nvSpPr>
          <p:spPr bwMode="auto">
            <a:xfrm>
              <a:off x="1628" y="923"/>
              <a:ext cx="49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ආබ්‍රහම්</a:t>
              </a:r>
              <a:endParaRPr lang="en-US"/>
            </a:p>
          </p:txBody>
        </p:sp>
        <p:sp>
          <p:nvSpPr>
            <p:cNvPr id="15387" name="Line 73"/>
            <p:cNvSpPr>
              <a:spLocks noChangeShapeType="1"/>
            </p:cNvSpPr>
            <p:nvPr/>
          </p:nvSpPr>
          <p:spPr bwMode="auto">
            <a:xfrm>
              <a:off x="1639" y="1096"/>
              <a:ext cx="1" cy="536"/>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5388" name="Line 74"/>
            <p:cNvSpPr>
              <a:spLocks noChangeShapeType="1"/>
            </p:cNvSpPr>
            <p:nvPr/>
          </p:nvSpPr>
          <p:spPr bwMode="auto">
            <a:xfrm>
              <a:off x="2538" y="1143"/>
              <a:ext cx="489"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5389" name="Rectangle 75"/>
            <p:cNvSpPr>
              <a:spLocks noChangeArrowheads="1"/>
            </p:cNvSpPr>
            <p:nvPr/>
          </p:nvSpPr>
          <p:spPr bwMode="auto">
            <a:xfrm>
              <a:off x="1807" y="1348"/>
              <a:ext cx="1098" cy="490"/>
            </a:xfrm>
            <a:prstGeom prst="rect">
              <a:avLst/>
            </a:prstGeom>
            <a:solidFill>
              <a:srgbClr val="FFD34A"/>
            </a:solidFill>
            <a:ln w="31750">
              <a:solidFill>
                <a:srgbClr val="FFD34A"/>
              </a:solidFill>
              <a:miter lim="800000"/>
              <a:headEnd/>
              <a:tailEnd/>
            </a:ln>
          </p:spPr>
          <p:txBody>
            <a:bodyPr/>
            <a:lstStyle/>
            <a:p>
              <a:endParaRPr lang="en-US"/>
            </a:p>
          </p:txBody>
        </p:sp>
        <p:sp>
          <p:nvSpPr>
            <p:cNvPr id="15390" name="Rectangle 76"/>
            <p:cNvSpPr>
              <a:spLocks noChangeArrowheads="1"/>
            </p:cNvSpPr>
            <p:nvPr/>
          </p:nvSpPr>
          <p:spPr bwMode="auto">
            <a:xfrm>
              <a:off x="1940" y="1135"/>
              <a:ext cx="736"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Times" charset="0"/>
                </a:rPr>
                <a:t>ABRAHAM</a:t>
              </a:r>
              <a:endParaRPr lang="en-US"/>
            </a:p>
          </p:txBody>
        </p:sp>
        <p:sp>
          <p:nvSpPr>
            <p:cNvPr id="15391" name="Rectangle 77"/>
            <p:cNvSpPr>
              <a:spLocks noChangeArrowheads="1"/>
            </p:cNvSpPr>
            <p:nvPr/>
          </p:nvSpPr>
          <p:spPr bwMode="auto">
            <a:xfrm>
              <a:off x="1807" y="1348"/>
              <a:ext cx="1556" cy="536"/>
            </a:xfrm>
            <a:prstGeom prst="rect">
              <a:avLst/>
            </a:prstGeom>
            <a:solidFill>
              <a:srgbClr val="FFD34A"/>
            </a:solidFill>
            <a:ln w="31750">
              <a:solidFill>
                <a:srgbClr val="1A0004"/>
              </a:solidFill>
              <a:miter lim="800000"/>
              <a:headEnd/>
              <a:tailEnd/>
            </a:ln>
          </p:spPr>
          <p:txBody>
            <a:bodyPr/>
            <a:lstStyle/>
            <a:p>
              <a:endParaRPr lang="en-US"/>
            </a:p>
          </p:txBody>
        </p:sp>
        <p:sp>
          <p:nvSpPr>
            <p:cNvPr id="15392" name="AutoShape 78"/>
            <p:cNvSpPr>
              <a:spLocks noChangeArrowheads="1"/>
            </p:cNvSpPr>
            <p:nvPr/>
          </p:nvSpPr>
          <p:spPr bwMode="auto">
            <a:xfrm>
              <a:off x="1807" y="1096"/>
              <a:ext cx="900" cy="695"/>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5393" name="Rectangle 79"/>
            <p:cNvSpPr>
              <a:spLocks noChangeArrowheads="1"/>
            </p:cNvSpPr>
            <p:nvPr/>
          </p:nvSpPr>
          <p:spPr bwMode="auto">
            <a:xfrm>
              <a:off x="1807" y="1352"/>
              <a:ext cx="1098" cy="443"/>
            </a:xfrm>
            <a:prstGeom prst="rect">
              <a:avLst/>
            </a:prstGeom>
            <a:solidFill>
              <a:srgbClr val="FFD34A"/>
            </a:solidFill>
            <a:ln w="31750">
              <a:solidFill>
                <a:srgbClr val="FFD34A"/>
              </a:solidFill>
              <a:miter lim="800000"/>
              <a:headEnd/>
              <a:tailEnd/>
            </a:ln>
          </p:spPr>
          <p:txBody>
            <a:bodyPr/>
            <a:lstStyle/>
            <a:p>
              <a:endParaRPr lang="en-US"/>
            </a:p>
          </p:txBody>
        </p:sp>
        <p:sp>
          <p:nvSpPr>
            <p:cNvPr id="15394" name="Rectangle 80"/>
            <p:cNvSpPr>
              <a:spLocks noChangeArrowheads="1"/>
            </p:cNvSpPr>
            <p:nvPr/>
          </p:nvSpPr>
          <p:spPr bwMode="auto">
            <a:xfrm>
              <a:off x="1844" y="1121"/>
              <a:ext cx="63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යෝසෙප්</a:t>
              </a:r>
              <a:endParaRPr lang="en-US"/>
            </a:p>
          </p:txBody>
        </p:sp>
        <p:sp>
          <p:nvSpPr>
            <p:cNvPr id="15395" name="Line 81"/>
            <p:cNvSpPr>
              <a:spLocks noChangeShapeType="1"/>
            </p:cNvSpPr>
            <p:nvPr/>
          </p:nvSpPr>
          <p:spPr bwMode="auto">
            <a:xfrm>
              <a:off x="1807" y="1285"/>
              <a:ext cx="1" cy="553"/>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5396" name="Line 82"/>
            <p:cNvSpPr>
              <a:spLocks noChangeShapeType="1"/>
            </p:cNvSpPr>
            <p:nvPr/>
          </p:nvSpPr>
          <p:spPr bwMode="auto">
            <a:xfrm>
              <a:off x="2691" y="1348"/>
              <a:ext cx="504" cy="2"/>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5397" name="Rectangle 83"/>
            <p:cNvSpPr>
              <a:spLocks noChangeArrowheads="1"/>
            </p:cNvSpPr>
            <p:nvPr/>
          </p:nvSpPr>
          <p:spPr bwMode="auto">
            <a:xfrm>
              <a:off x="2005" y="1537"/>
              <a:ext cx="1556" cy="553"/>
            </a:xfrm>
            <a:prstGeom prst="rect">
              <a:avLst/>
            </a:prstGeom>
            <a:solidFill>
              <a:srgbClr val="FFD34A"/>
            </a:solidFill>
            <a:ln w="31750">
              <a:solidFill>
                <a:srgbClr val="1A0004"/>
              </a:solidFill>
              <a:miter lim="800000"/>
              <a:headEnd/>
              <a:tailEnd/>
            </a:ln>
          </p:spPr>
          <p:txBody>
            <a:bodyPr/>
            <a:lstStyle/>
            <a:p>
              <a:endParaRPr lang="en-US"/>
            </a:p>
          </p:txBody>
        </p:sp>
        <p:sp>
          <p:nvSpPr>
            <p:cNvPr id="15398" name="AutoShape 84"/>
            <p:cNvSpPr>
              <a:spLocks noChangeArrowheads="1"/>
            </p:cNvSpPr>
            <p:nvPr/>
          </p:nvSpPr>
          <p:spPr bwMode="auto">
            <a:xfrm>
              <a:off x="2005" y="1285"/>
              <a:ext cx="900" cy="694"/>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5399" name="Rectangle 85"/>
            <p:cNvSpPr>
              <a:spLocks noChangeArrowheads="1"/>
            </p:cNvSpPr>
            <p:nvPr/>
          </p:nvSpPr>
          <p:spPr bwMode="auto">
            <a:xfrm>
              <a:off x="2023" y="1541"/>
              <a:ext cx="1096" cy="442"/>
            </a:xfrm>
            <a:prstGeom prst="rect">
              <a:avLst/>
            </a:prstGeom>
            <a:solidFill>
              <a:srgbClr val="FFD34A"/>
            </a:solidFill>
            <a:ln w="31750">
              <a:solidFill>
                <a:srgbClr val="FFD34A"/>
              </a:solidFill>
              <a:miter lim="800000"/>
              <a:headEnd/>
              <a:tailEnd/>
            </a:ln>
          </p:spPr>
          <p:txBody>
            <a:bodyPr/>
            <a:lstStyle/>
            <a:p>
              <a:endParaRPr lang="en-US"/>
            </a:p>
          </p:txBody>
        </p:sp>
        <p:sp>
          <p:nvSpPr>
            <p:cNvPr id="9257" name="Rectangle 86"/>
            <p:cNvSpPr>
              <a:spLocks noChangeArrowheads="1"/>
            </p:cNvSpPr>
            <p:nvPr/>
          </p:nvSpPr>
          <p:spPr bwMode="auto">
            <a:xfrm>
              <a:off x="2084" y="1310"/>
              <a:ext cx="518" cy="174"/>
            </a:xfrm>
            <a:prstGeom prst="rect">
              <a:avLst/>
            </a:prstGeom>
            <a:noFill/>
            <a:ln w="9525">
              <a:noFill/>
              <a:miter lim="800000"/>
              <a:headEnd/>
              <a:tailEnd/>
            </a:ln>
          </p:spPr>
          <p:txBody>
            <a:bodyPr wrap="none" lIns="0" tIns="0" rIns="0" bIns="0">
              <a:spAutoFit/>
            </a:bodyPr>
            <a:lstStyle/>
            <a:p>
              <a:pPr>
                <a:defRPr/>
              </a:pPr>
              <a:r>
                <a:rPr lang="en-US" sz="1800">
                  <a:solidFill>
                    <a:srgbClr val="790015"/>
                  </a:solidFill>
                  <a:latin typeface="Helvetica" charset="0"/>
                  <a:cs typeface="MS PGothic" charset="0"/>
                </a:rPr>
                <a:t>මෝසෙස්</a:t>
              </a:r>
              <a:endParaRPr lang="en-US" sz="1800">
                <a:solidFill>
                  <a:srgbClr val="FFA27C"/>
                </a:solidFill>
                <a:effectLst>
                  <a:outerShdw blurRad="38100" dist="38100" dir="2700000" algn="tl">
                    <a:srgbClr val="000000"/>
                  </a:outerShdw>
                </a:effectLst>
                <a:latin typeface="Helvetica" charset="0"/>
                <a:cs typeface="MS PGothic" charset="0"/>
              </a:endParaRPr>
            </a:p>
          </p:txBody>
        </p:sp>
        <p:sp>
          <p:nvSpPr>
            <p:cNvPr id="15401" name="Line 87"/>
            <p:cNvSpPr>
              <a:spLocks noChangeShapeType="1"/>
            </p:cNvSpPr>
            <p:nvPr/>
          </p:nvSpPr>
          <p:spPr bwMode="auto">
            <a:xfrm>
              <a:off x="2905" y="1537"/>
              <a:ext cx="48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5402" name="Rectangle 88"/>
            <p:cNvSpPr>
              <a:spLocks noChangeArrowheads="1"/>
            </p:cNvSpPr>
            <p:nvPr/>
          </p:nvSpPr>
          <p:spPr bwMode="auto">
            <a:xfrm>
              <a:off x="2172" y="1727"/>
              <a:ext cx="1557" cy="553"/>
            </a:xfrm>
            <a:prstGeom prst="rect">
              <a:avLst/>
            </a:prstGeom>
            <a:solidFill>
              <a:srgbClr val="FFD34A"/>
            </a:solidFill>
            <a:ln w="31750">
              <a:solidFill>
                <a:srgbClr val="1A0004"/>
              </a:solidFill>
              <a:miter lim="800000"/>
              <a:headEnd/>
              <a:tailEnd/>
            </a:ln>
          </p:spPr>
          <p:txBody>
            <a:bodyPr/>
            <a:lstStyle/>
            <a:p>
              <a:endParaRPr lang="en-US"/>
            </a:p>
          </p:txBody>
        </p:sp>
        <p:sp>
          <p:nvSpPr>
            <p:cNvPr id="15403" name="AutoShape 89"/>
            <p:cNvSpPr>
              <a:spLocks noChangeArrowheads="1"/>
            </p:cNvSpPr>
            <p:nvPr/>
          </p:nvSpPr>
          <p:spPr bwMode="auto">
            <a:xfrm>
              <a:off x="2172" y="1490"/>
              <a:ext cx="901" cy="695"/>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5404" name="Rectangle 90"/>
            <p:cNvSpPr>
              <a:spLocks noChangeArrowheads="1"/>
            </p:cNvSpPr>
            <p:nvPr/>
          </p:nvSpPr>
          <p:spPr bwMode="auto">
            <a:xfrm>
              <a:off x="2172" y="1731"/>
              <a:ext cx="995" cy="458"/>
            </a:xfrm>
            <a:prstGeom prst="rect">
              <a:avLst/>
            </a:prstGeom>
            <a:solidFill>
              <a:srgbClr val="FFD34A"/>
            </a:solidFill>
            <a:ln w="31750">
              <a:solidFill>
                <a:srgbClr val="FFD34A"/>
              </a:solidFill>
              <a:miter lim="800000"/>
              <a:headEnd/>
              <a:tailEnd/>
            </a:ln>
          </p:spPr>
          <p:txBody>
            <a:bodyPr/>
            <a:lstStyle/>
            <a:p>
              <a:endParaRPr lang="en-US"/>
            </a:p>
          </p:txBody>
        </p:sp>
        <p:sp>
          <p:nvSpPr>
            <p:cNvPr id="9262" name="Rectangle 91"/>
            <p:cNvSpPr>
              <a:spLocks noChangeArrowheads="1"/>
            </p:cNvSpPr>
            <p:nvPr/>
          </p:nvSpPr>
          <p:spPr bwMode="auto">
            <a:xfrm>
              <a:off x="2192" y="1516"/>
              <a:ext cx="483" cy="174"/>
            </a:xfrm>
            <a:prstGeom prst="rect">
              <a:avLst/>
            </a:prstGeom>
            <a:noFill/>
            <a:ln w="9525">
              <a:noFill/>
              <a:miter lim="800000"/>
              <a:headEnd/>
              <a:tailEnd/>
            </a:ln>
          </p:spPr>
          <p:txBody>
            <a:bodyPr wrap="none" lIns="0" tIns="0" rIns="0" bIns="0">
              <a:spAutoFit/>
            </a:bodyPr>
            <a:lstStyle/>
            <a:p>
              <a:pPr>
                <a:defRPr/>
              </a:pPr>
              <a:r>
                <a:rPr lang="en-US" sz="1800">
                  <a:solidFill>
                    <a:srgbClr val="790015"/>
                  </a:solidFill>
                  <a:latin typeface="Helvetica" charset="0"/>
                  <a:cs typeface="MS PGothic" charset="0"/>
                </a:rPr>
                <a:t>යොෂුවා </a:t>
              </a:r>
              <a:endParaRPr lang="en-US" sz="1800">
                <a:solidFill>
                  <a:srgbClr val="FFA27C"/>
                </a:solidFill>
                <a:effectLst>
                  <a:outerShdw blurRad="38100" dist="38100" dir="2700000" algn="tl">
                    <a:srgbClr val="000000"/>
                  </a:outerShdw>
                </a:effectLst>
                <a:latin typeface="Helvetica" charset="0"/>
                <a:cs typeface="MS PGothic" charset="0"/>
              </a:endParaRPr>
            </a:p>
          </p:txBody>
        </p:sp>
        <p:sp>
          <p:nvSpPr>
            <p:cNvPr id="15406" name="Line 92"/>
            <p:cNvSpPr>
              <a:spLocks noChangeShapeType="1"/>
            </p:cNvSpPr>
            <p:nvPr/>
          </p:nvSpPr>
          <p:spPr bwMode="auto">
            <a:xfrm>
              <a:off x="2172" y="1680"/>
              <a:ext cx="2" cy="552"/>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5407" name="Rectangle 93"/>
            <p:cNvSpPr>
              <a:spLocks noChangeArrowheads="1"/>
            </p:cNvSpPr>
            <p:nvPr/>
          </p:nvSpPr>
          <p:spPr bwMode="auto">
            <a:xfrm>
              <a:off x="2325" y="1942"/>
              <a:ext cx="1556" cy="552"/>
            </a:xfrm>
            <a:prstGeom prst="rect">
              <a:avLst/>
            </a:prstGeom>
            <a:solidFill>
              <a:srgbClr val="FFD34A"/>
            </a:solidFill>
            <a:ln w="31750">
              <a:solidFill>
                <a:srgbClr val="1A0004"/>
              </a:solidFill>
              <a:miter lim="800000"/>
              <a:headEnd/>
              <a:tailEnd/>
            </a:ln>
          </p:spPr>
          <p:txBody>
            <a:bodyPr/>
            <a:lstStyle/>
            <a:p>
              <a:endParaRPr lang="en-US"/>
            </a:p>
          </p:txBody>
        </p:sp>
        <p:sp>
          <p:nvSpPr>
            <p:cNvPr id="15408" name="AutoShape 94"/>
            <p:cNvSpPr>
              <a:spLocks noChangeArrowheads="1"/>
            </p:cNvSpPr>
            <p:nvPr/>
          </p:nvSpPr>
          <p:spPr bwMode="auto">
            <a:xfrm>
              <a:off x="2325" y="1680"/>
              <a:ext cx="934" cy="694"/>
            </a:xfrm>
            <a:prstGeom prst="roundRect">
              <a:avLst>
                <a:gd name="adj" fmla="val 10745"/>
              </a:avLst>
            </a:prstGeom>
            <a:solidFill>
              <a:srgbClr val="FFD34A"/>
            </a:solidFill>
            <a:ln w="31750">
              <a:solidFill>
                <a:srgbClr val="1A0004"/>
              </a:solidFill>
              <a:round/>
              <a:headEnd/>
              <a:tailEnd/>
            </a:ln>
          </p:spPr>
          <p:txBody>
            <a:bodyPr/>
            <a:lstStyle/>
            <a:p>
              <a:endParaRPr lang="en-US"/>
            </a:p>
          </p:txBody>
        </p:sp>
        <p:sp>
          <p:nvSpPr>
            <p:cNvPr id="15409" name="Rectangle 95"/>
            <p:cNvSpPr>
              <a:spLocks noChangeArrowheads="1"/>
            </p:cNvSpPr>
            <p:nvPr/>
          </p:nvSpPr>
          <p:spPr bwMode="auto">
            <a:xfrm>
              <a:off x="2325" y="1942"/>
              <a:ext cx="1100" cy="457"/>
            </a:xfrm>
            <a:prstGeom prst="rect">
              <a:avLst/>
            </a:prstGeom>
            <a:solidFill>
              <a:srgbClr val="FFD34A"/>
            </a:solidFill>
            <a:ln w="31750">
              <a:solidFill>
                <a:srgbClr val="FFD34A"/>
              </a:solidFill>
              <a:miter lim="800000"/>
              <a:headEnd/>
              <a:tailEnd/>
            </a:ln>
          </p:spPr>
          <p:txBody>
            <a:bodyPr/>
            <a:lstStyle/>
            <a:p>
              <a:endParaRPr lang="en-US"/>
            </a:p>
          </p:txBody>
        </p:sp>
        <p:sp>
          <p:nvSpPr>
            <p:cNvPr id="15410" name="Rectangle 96"/>
            <p:cNvSpPr>
              <a:spLocks noChangeArrowheads="1"/>
            </p:cNvSpPr>
            <p:nvPr/>
          </p:nvSpPr>
          <p:spPr bwMode="auto">
            <a:xfrm>
              <a:off x="2289" y="1706"/>
              <a:ext cx="533"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අරාජික</a:t>
              </a:r>
              <a:endParaRPr lang="en-US"/>
            </a:p>
          </p:txBody>
        </p:sp>
        <p:sp>
          <p:nvSpPr>
            <p:cNvPr id="15411" name="Line 97"/>
            <p:cNvSpPr>
              <a:spLocks noChangeShapeType="1"/>
            </p:cNvSpPr>
            <p:nvPr/>
          </p:nvSpPr>
          <p:spPr bwMode="auto">
            <a:xfrm>
              <a:off x="2325" y="1895"/>
              <a:ext cx="1" cy="536"/>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5412" name="Rectangle 98"/>
            <p:cNvSpPr>
              <a:spLocks noChangeArrowheads="1"/>
            </p:cNvSpPr>
            <p:nvPr/>
          </p:nvSpPr>
          <p:spPr bwMode="auto">
            <a:xfrm>
              <a:off x="2484" y="2161"/>
              <a:ext cx="1556" cy="547"/>
            </a:xfrm>
            <a:prstGeom prst="rect">
              <a:avLst/>
            </a:prstGeom>
            <a:solidFill>
              <a:srgbClr val="FFD34A"/>
            </a:solidFill>
            <a:ln w="31750">
              <a:solidFill>
                <a:srgbClr val="1A0004"/>
              </a:solidFill>
              <a:miter lim="800000"/>
              <a:headEnd/>
              <a:tailEnd/>
            </a:ln>
          </p:spPr>
          <p:txBody>
            <a:bodyPr/>
            <a:lstStyle/>
            <a:p>
              <a:endParaRPr lang="en-US"/>
            </a:p>
          </p:txBody>
        </p:sp>
        <p:sp>
          <p:nvSpPr>
            <p:cNvPr id="15413" name="AutoShape 99"/>
            <p:cNvSpPr>
              <a:spLocks noChangeArrowheads="1"/>
            </p:cNvSpPr>
            <p:nvPr/>
          </p:nvSpPr>
          <p:spPr bwMode="auto">
            <a:xfrm>
              <a:off x="2484" y="1895"/>
              <a:ext cx="950" cy="694"/>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5414" name="Rectangle 100"/>
            <p:cNvSpPr>
              <a:spLocks noChangeArrowheads="1"/>
            </p:cNvSpPr>
            <p:nvPr/>
          </p:nvSpPr>
          <p:spPr bwMode="auto">
            <a:xfrm>
              <a:off x="2484" y="2166"/>
              <a:ext cx="1068" cy="442"/>
            </a:xfrm>
            <a:prstGeom prst="rect">
              <a:avLst/>
            </a:prstGeom>
            <a:solidFill>
              <a:srgbClr val="FFD34A"/>
            </a:solidFill>
            <a:ln w="31750">
              <a:solidFill>
                <a:srgbClr val="FFD34A"/>
              </a:solidFill>
              <a:miter lim="800000"/>
              <a:headEnd/>
              <a:tailEnd/>
            </a:ln>
          </p:spPr>
          <p:txBody>
            <a:bodyPr/>
            <a:lstStyle/>
            <a:p>
              <a:endParaRPr lang="en-US"/>
            </a:p>
          </p:txBody>
        </p:sp>
        <p:sp>
          <p:nvSpPr>
            <p:cNvPr id="15415" name="Rectangle 101"/>
            <p:cNvSpPr>
              <a:spLocks noChangeArrowheads="1"/>
            </p:cNvSpPr>
            <p:nvPr/>
          </p:nvSpPr>
          <p:spPr bwMode="auto">
            <a:xfrm>
              <a:off x="2485" y="1920"/>
              <a:ext cx="545"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රාජකීය</a:t>
              </a:r>
              <a:endParaRPr lang="en-US"/>
            </a:p>
          </p:txBody>
        </p:sp>
        <p:sp>
          <p:nvSpPr>
            <p:cNvPr id="15416" name="Line 102"/>
            <p:cNvSpPr>
              <a:spLocks noChangeShapeType="1"/>
            </p:cNvSpPr>
            <p:nvPr/>
          </p:nvSpPr>
          <p:spPr bwMode="auto">
            <a:xfrm>
              <a:off x="2484" y="2104"/>
              <a:ext cx="1" cy="55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5417" name="Rectangle 103"/>
            <p:cNvSpPr>
              <a:spLocks noChangeArrowheads="1"/>
            </p:cNvSpPr>
            <p:nvPr/>
          </p:nvSpPr>
          <p:spPr bwMode="auto">
            <a:xfrm>
              <a:off x="2655" y="2365"/>
              <a:ext cx="1556" cy="553"/>
            </a:xfrm>
            <a:prstGeom prst="rect">
              <a:avLst/>
            </a:prstGeom>
            <a:solidFill>
              <a:srgbClr val="FFD34A"/>
            </a:solidFill>
            <a:ln w="31750">
              <a:solidFill>
                <a:srgbClr val="1A0004"/>
              </a:solidFill>
              <a:miter lim="800000"/>
              <a:headEnd/>
              <a:tailEnd/>
            </a:ln>
          </p:spPr>
          <p:txBody>
            <a:bodyPr/>
            <a:lstStyle/>
            <a:p>
              <a:endParaRPr lang="en-US"/>
            </a:p>
          </p:txBody>
        </p:sp>
        <p:sp>
          <p:nvSpPr>
            <p:cNvPr id="15418" name="AutoShape 104"/>
            <p:cNvSpPr>
              <a:spLocks noChangeArrowheads="1"/>
            </p:cNvSpPr>
            <p:nvPr/>
          </p:nvSpPr>
          <p:spPr bwMode="auto">
            <a:xfrm>
              <a:off x="2655" y="2104"/>
              <a:ext cx="915" cy="709"/>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5419" name="Rectangle 105"/>
            <p:cNvSpPr>
              <a:spLocks noChangeArrowheads="1"/>
            </p:cNvSpPr>
            <p:nvPr/>
          </p:nvSpPr>
          <p:spPr bwMode="auto">
            <a:xfrm>
              <a:off x="2655" y="2365"/>
              <a:ext cx="1113" cy="458"/>
            </a:xfrm>
            <a:prstGeom prst="rect">
              <a:avLst/>
            </a:prstGeom>
            <a:solidFill>
              <a:srgbClr val="FFD34A"/>
            </a:solidFill>
            <a:ln w="31750">
              <a:solidFill>
                <a:srgbClr val="FFD34A"/>
              </a:solidFill>
              <a:miter lim="800000"/>
              <a:headEnd/>
              <a:tailEnd/>
            </a:ln>
          </p:spPr>
          <p:txBody>
            <a:bodyPr/>
            <a:lstStyle/>
            <a:p>
              <a:endParaRPr lang="en-US"/>
            </a:p>
          </p:txBody>
        </p:sp>
        <p:sp>
          <p:nvSpPr>
            <p:cNvPr id="15420" name="Rectangle 106"/>
            <p:cNvSpPr>
              <a:spLocks noChangeArrowheads="1"/>
            </p:cNvSpPr>
            <p:nvPr/>
          </p:nvSpPr>
          <p:spPr bwMode="auto">
            <a:xfrm>
              <a:off x="2595" y="2125"/>
              <a:ext cx="523"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විප්‍රවාස</a:t>
              </a:r>
              <a:endParaRPr lang="en-US"/>
            </a:p>
          </p:txBody>
        </p:sp>
        <p:sp>
          <p:nvSpPr>
            <p:cNvPr id="15421" name="Line 107"/>
            <p:cNvSpPr>
              <a:spLocks noChangeShapeType="1"/>
            </p:cNvSpPr>
            <p:nvPr/>
          </p:nvSpPr>
          <p:spPr bwMode="auto">
            <a:xfrm>
              <a:off x="2655" y="2318"/>
              <a:ext cx="1" cy="536"/>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5422" name="Line 108"/>
            <p:cNvSpPr>
              <a:spLocks noChangeShapeType="1"/>
            </p:cNvSpPr>
            <p:nvPr/>
          </p:nvSpPr>
          <p:spPr bwMode="auto">
            <a:xfrm>
              <a:off x="3555" y="2365"/>
              <a:ext cx="488" cy="2"/>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5423" name="Rectangle 109"/>
            <p:cNvSpPr>
              <a:spLocks noChangeArrowheads="1"/>
            </p:cNvSpPr>
            <p:nvPr/>
          </p:nvSpPr>
          <p:spPr bwMode="auto">
            <a:xfrm>
              <a:off x="2851" y="2571"/>
              <a:ext cx="1555" cy="537"/>
            </a:xfrm>
            <a:prstGeom prst="rect">
              <a:avLst/>
            </a:prstGeom>
            <a:solidFill>
              <a:srgbClr val="FFD34A"/>
            </a:solidFill>
            <a:ln w="31750">
              <a:solidFill>
                <a:srgbClr val="1A0004"/>
              </a:solidFill>
              <a:miter lim="800000"/>
              <a:headEnd/>
              <a:tailEnd/>
            </a:ln>
          </p:spPr>
          <p:txBody>
            <a:bodyPr/>
            <a:lstStyle/>
            <a:p>
              <a:endParaRPr lang="en-US"/>
            </a:p>
          </p:txBody>
        </p:sp>
        <p:sp>
          <p:nvSpPr>
            <p:cNvPr id="15424" name="AutoShape 110"/>
            <p:cNvSpPr>
              <a:spLocks noChangeArrowheads="1"/>
            </p:cNvSpPr>
            <p:nvPr/>
          </p:nvSpPr>
          <p:spPr bwMode="auto">
            <a:xfrm>
              <a:off x="2851" y="2318"/>
              <a:ext cx="899" cy="695"/>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5425" name="Rectangle 111"/>
            <p:cNvSpPr>
              <a:spLocks noChangeArrowheads="1"/>
            </p:cNvSpPr>
            <p:nvPr/>
          </p:nvSpPr>
          <p:spPr bwMode="auto">
            <a:xfrm>
              <a:off x="2851" y="2575"/>
              <a:ext cx="1098" cy="442"/>
            </a:xfrm>
            <a:prstGeom prst="rect">
              <a:avLst/>
            </a:prstGeom>
            <a:solidFill>
              <a:srgbClr val="FFD34A"/>
            </a:solidFill>
            <a:ln w="31750">
              <a:solidFill>
                <a:srgbClr val="FFD34A"/>
              </a:solidFill>
              <a:miter lim="800000"/>
              <a:headEnd/>
              <a:tailEnd/>
            </a:ln>
          </p:spPr>
          <p:txBody>
            <a:bodyPr/>
            <a:lstStyle/>
            <a:p>
              <a:endParaRPr lang="en-US"/>
            </a:p>
          </p:txBody>
        </p:sp>
        <p:sp>
          <p:nvSpPr>
            <p:cNvPr id="15426" name="Rectangle 112"/>
            <p:cNvSpPr>
              <a:spLocks noChangeArrowheads="1"/>
            </p:cNvSpPr>
            <p:nvPr/>
          </p:nvSpPr>
          <p:spPr bwMode="auto">
            <a:xfrm>
              <a:off x="2856" y="2344"/>
              <a:ext cx="789"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නිහඬකාලය</a:t>
              </a:r>
              <a:endParaRPr lang="en-US"/>
            </a:p>
          </p:txBody>
        </p:sp>
        <p:sp>
          <p:nvSpPr>
            <p:cNvPr id="15427" name="Line 113"/>
            <p:cNvSpPr>
              <a:spLocks noChangeShapeType="1"/>
            </p:cNvSpPr>
            <p:nvPr/>
          </p:nvSpPr>
          <p:spPr bwMode="auto">
            <a:xfrm>
              <a:off x="2851" y="2524"/>
              <a:ext cx="1" cy="536"/>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5428" name="Line 114"/>
            <p:cNvSpPr>
              <a:spLocks noChangeShapeType="1"/>
            </p:cNvSpPr>
            <p:nvPr/>
          </p:nvSpPr>
          <p:spPr bwMode="auto">
            <a:xfrm>
              <a:off x="3750" y="2571"/>
              <a:ext cx="48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5429" name="Rectangle 115"/>
            <p:cNvSpPr>
              <a:spLocks noChangeArrowheads="1"/>
            </p:cNvSpPr>
            <p:nvPr/>
          </p:nvSpPr>
          <p:spPr bwMode="auto">
            <a:xfrm>
              <a:off x="3048" y="2817"/>
              <a:ext cx="1556" cy="543"/>
            </a:xfrm>
            <a:prstGeom prst="rect">
              <a:avLst/>
            </a:prstGeom>
            <a:solidFill>
              <a:srgbClr val="FFD34A"/>
            </a:solidFill>
            <a:ln w="31750">
              <a:solidFill>
                <a:srgbClr val="1A0004"/>
              </a:solidFill>
              <a:miter lim="800000"/>
              <a:headEnd/>
              <a:tailEnd/>
            </a:ln>
          </p:spPr>
          <p:txBody>
            <a:bodyPr/>
            <a:lstStyle/>
            <a:p>
              <a:endParaRPr lang="en-US"/>
            </a:p>
          </p:txBody>
        </p:sp>
        <p:sp>
          <p:nvSpPr>
            <p:cNvPr id="15430" name="AutoShape 116"/>
            <p:cNvSpPr>
              <a:spLocks noChangeArrowheads="1"/>
            </p:cNvSpPr>
            <p:nvPr/>
          </p:nvSpPr>
          <p:spPr bwMode="auto">
            <a:xfrm>
              <a:off x="3048" y="2524"/>
              <a:ext cx="901" cy="694"/>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5431" name="Rectangle 117"/>
            <p:cNvSpPr>
              <a:spLocks noChangeArrowheads="1"/>
            </p:cNvSpPr>
            <p:nvPr/>
          </p:nvSpPr>
          <p:spPr bwMode="auto">
            <a:xfrm>
              <a:off x="3048" y="2840"/>
              <a:ext cx="986" cy="444"/>
            </a:xfrm>
            <a:prstGeom prst="rect">
              <a:avLst/>
            </a:prstGeom>
            <a:solidFill>
              <a:srgbClr val="FFD34A"/>
            </a:solidFill>
            <a:ln w="31750">
              <a:solidFill>
                <a:srgbClr val="FFD34A"/>
              </a:solidFill>
              <a:miter lim="800000"/>
              <a:headEnd/>
              <a:tailEnd/>
            </a:ln>
          </p:spPr>
          <p:txBody>
            <a:bodyPr/>
            <a:lstStyle/>
            <a:p>
              <a:endParaRPr lang="en-US"/>
            </a:p>
          </p:txBody>
        </p:sp>
        <p:grpSp>
          <p:nvGrpSpPr>
            <p:cNvPr id="15432" name="Group 118"/>
            <p:cNvGrpSpPr>
              <a:grpSpLocks/>
            </p:cNvGrpSpPr>
            <p:nvPr/>
          </p:nvGrpSpPr>
          <p:grpSpPr bwMode="auto">
            <a:xfrm>
              <a:off x="3115" y="2564"/>
              <a:ext cx="702" cy="282"/>
              <a:chOff x="3045" y="3101"/>
              <a:chExt cx="616" cy="240"/>
            </a:xfrm>
          </p:grpSpPr>
          <p:sp>
            <p:nvSpPr>
              <p:cNvPr id="15435" name="Rectangle 119"/>
              <p:cNvSpPr>
                <a:spLocks noChangeArrowheads="1"/>
              </p:cNvSpPr>
              <p:nvPr/>
            </p:nvSpPr>
            <p:spPr bwMode="auto">
              <a:xfrm>
                <a:off x="3073" y="3112"/>
                <a:ext cx="164" cy="2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b="1">
                    <a:solidFill>
                      <a:schemeClr val="accent1"/>
                    </a:solidFill>
                    <a:latin typeface="Helvetica" charset="0"/>
                  </a:rPr>
                  <a:t>   </a:t>
                </a:r>
                <a:endParaRPr lang="en-US"/>
              </a:p>
            </p:txBody>
          </p:sp>
          <p:sp>
            <p:nvSpPr>
              <p:cNvPr id="15436" name="Rectangle 120"/>
              <p:cNvSpPr>
                <a:spLocks noChangeArrowheads="1"/>
              </p:cNvSpPr>
              <p:nvPr/>
            </p:nvSpPr>
            <p:spPr bwMode="auto">
              <a:xfrm>
                <a:off x="3045" y="3101"/>
                <a:ext cx="616" cy="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sz="1400" b="1">
                    <a:solidFill>
                      <a:schemeClr val="accent1"/>
                    </a:solidFill>
                    <a:latin typeface="Helvetica" charset="0"/>
                  </a:rPr>
                  <a:t>යේසුස් වහන්සේ</a:t>
                </a:r>
                <a:endParaRPr lang="en-US" sz="1200"/>
              </a:p>
            </p:txBody>
          </p:sp>
        </p:grpSp>
        <p:sp>
          <p:nvSpPr>
            <p:cNvPr id="15433" name="Line 121"/>
            <p:cNvSpPr>
              <a:spLocks noChangeShapeType="1"/>
            </p:cNvSpPr>
            <p:nvPr/>
          </p:nvSpPr>
          <p:spPr bwMode="auto">
            <a:xfrm>
              <a:off x="3048" y="2761"/>
              <a:ext cx="1" cy="536"/>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5434" name="Line 122"/>
            <p:cNvSpPr>
              <a:spLocks noChangeShapeType="1"/>
            </p:cNvSpPr>
            <p:nvPr/>
          </p:nvSpPr>
          <p:spPr bwMode="auto">
            <a:xfrm>
              <a:off x="2005" y="1490"/>
              <a:ext cx="1" cy="536"/>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647291" name="AutoShape 123"/>
          <p:cNvSpPr>
            <a:spLocks noChangeArrowheads="1"/>
          </p:cNvSpPr>
          <p:nvPr/>
        </p:nvSpPr>
        <p:spPr bwMode="auto">
          <a:xfrm rot="-1440000">
            <a:off x="2289175" y="2832100"/>
            <a:ext cx="1517650" cy="660400"/>
          </a:xfrm>
          <a:prstGeom prst="rightArrow">
            <a:avLst>
              <a:gd name="adj1" fmla="val 75000"/>
              <a:gd name="adj2" fmla="val 114914"/>
            </a:avLst>
          </a:prstGeom>
          <a:gradFill rotWithShape="0">
            <a:gsLst>
              <a:gs pos="0">
                <a:srgbClr val="004C00"/>
              </a:gs>
              <a:gs pos="50000">
                <a:srgbClr val="00FF00"/>
              </a:gs>
              <a:gs pos="100000">
                <a:srgbClr val="004C00"/>
              </a:gs>
            </a:gsLst>
            <a:lin ang="5400000" scaled="1"/>
          </a:gradFill>
          <a:ln w="50800">
            <a:solidFill>
              <a:schemeClr val="bg2"/>
            </a:solidFill>
            <a:miter lim="800000"/>
            <a:headEnd/>
            <a:tailEnd/>
          </a:ln>
        </p:spPr>
        <p:txBody>
          <a:bodyPr wrap="none" anchor="ctr"/>
          <a:lstStyle/>
          <a:p>
            <a:endParaRPr lang="en-US"/>
          </a:p>
        </p:txBody>
      </p:sp>
      <p:sp>
        <p:nvSpPr>
          <p:cNvPr id="647292" name="Text Box 124"/>
          <p:cNvSpPr txBox="1">
            <a:spLocks noChangeArrowheads="1"/>
          </p:cNvSpPr>
          <p:nvPr/>
        </p:nvSpPr>
        <p:spPr bwMode="auto">
          <a:xfrm>
            <a:off x="1809750" y="12700"/>
            <a:ext cx="1993900"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400" b="1">
                <a:solidFill>
                  <a:schemeClr val="tx1"/>
                </a:solidFill>
                <a:latin typeface="Comic Sans MS" charset="0"/>
              </a:rPr>
              <a:t>විනිශ්චයකාරයා සහ රූත්</a:t>
            </a:r>
          </a:p>
        </p:txBody>
      </p:sp>
      <p:grpSp>
        <p:nvGrpSpPr>
          <p:cNvPr id="15364" name="Group 125"/>
          <p:cNvGrpSpPr>
            <a:grpSpLocks/>
          </p:cNvGrpSpPr>
          <p:nvPr/>
        </p:nvGrpSpPr>
        <p:grpSpPr bwMode="auto">
          <a:xfrm>
            <a:off x="6434138" y="771525"/>
            <a:ext cx="2182812" cy="1689100"/>
            <a:chOff x="664" y="2640"/>
            <a:chExt cx="1375" cy="1064"/>
          </a:xfrm>
        </p:grpSpPr>
        <p:sp>
          <p:nvSpPr>
            <p:cNvPr id="647294" name="Oval 126"/>
            <p:cNvSpPr>
              <a:spLocks noChangeArrowheads="1"/>
            </p:cNvSpPr>
            <p:nvPr/>
          </p:nvSpPr>
          <p:spPr bwMode="auto">
            <a:xfrm>
              <a:off x="664" y="2692"/>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15371" name="Freeform 127"/>
            <p:cNvSpPr>
              <a:spLocks/>
            </p:cNvSpPr>
            <p:nvPr/>
          </p:nvSpPr>
          <p:spPr bwMode="auto">
            <a:xfrm>
              <a:off x="1188" y="2640"/>
              <a:ext cx="637" cy="601"/>
            </a:xfrm>
            <a:custGeom>
              <a:avLst/>
              <a:gdLst>
                <a:gd name="T0" fmla="*/ 12 w 637"/>
                <a:gd name="T1" fmla="*/ 24 h 601"/>
                <a:gd name="T2" fmla="*/ 12 w 637"/>
                <a:gd name="T3" fmla="*/ 72 h 601"/>
                <a:gd name="T4" fmla="*/ 12 w 637"/>
                <a:gd name="T5" fmla="*/ 120 h 601"/>
                <a:gd name="T6" fmla="*/ 36 w 637"/>
                <a:gd name="T7" fmla="*/ 144 h 601"/>
                <a:gd name="T8" fmla="*/ 96 w 637"/>
                <a:gd name="T9" fmla="*/ 168 h 601"/>
                <a:gd name="T10" fmla="*/ 144 w 637"/>
                <a:gd name="T11" fmla="*/ 192 h 601"/>
                <a:gd name="T12" fmla="*/ 192 w 637"/>
                <a:gd name="T13" fmla="*/ 204 h 601"/>
                <a:gd name="T14" fmla="*/ 240 w 637"/>
                <a:gd name="T15" fmla="*/ 228 h 601"/>
                <a:gd name="T16" fmla="*/ 288 w 637"/>
                <a:gd name="T17" fmla="*/ 264 h 601"/>
                <a:gd name="T18" fmla="*/ 336 w 637"/>
                <a:gd name="T19" fmla="*/ 300 h 601"/>
                <a:gd name="T20" fmla="*/ 360 w 637"/>
                <a:gd name="T21" fmla="*/ 348 h 601"/>
                <a:gd name="T22" fmla="*/ 384 w 637"/>
                <a:gd name="T23" fmla="*/ 396 h 601"/>
                <a:gd name="T24" fmla="*/ 420 w 637"/>
                <a:gd name="T25" fmla="*/ 432 h 601"/>
                <a:gd name="T26" fmla="*/ 444 w 637"/>
                <a:gd name="T27" fmla="*/ 480 h 601"/>
                <a:gd name="T28" fmla="*/ 456 w 637"/>
                <a:gd name="T29" fmla="*/ 528 h 601"/>
                <a:gd name="T30" fmla="*/ 456 w 637"/>
                <a:gd name="T31" fmla="*/ 576 h 601"/>
                <a:gd name="T32" fmla="*/ 480 w 637"/>
                <a:gd name="T33" fmla="*/ 600 h 601"/>
                <a:gd name="T34" fmla="*/ 528 w 637"/>
                <a:gd name="T35" fmla="*/ 600 h 601"/>
                <a:gd name="T36" fmla="*/ 588 w 637"/>
                <a:gd name="T37" fmla="*/ 600 h 601"/>
                <a:gd name="T38" fmla="*/ 636 w 637"/>
                <a:gd name="T39" fmla="*/ 600 h 601"/>
                <a:gd name="T40" fmla="*/ 624 w 637"/>
                <a:gd name="T41" fmla="*/ 552 h 601"/>
                <a:gd name="T42" fmla="*/ 612 w 637"/>
                <a:gd name="T43" fmla="*/ 504 h 601"/>
                <a:gd name="T44" fmla="*/ 588 w 637"/>
                <a:gd name="T45" fmla="*/ 456 h 601"/>
                <a:gd name="T46" fmla="*/ 564 w 637"/>
                <a:gd name="T47" fmla="*/ 408 h 601"/>
                <a:gd name="T48" fmla="*/ 540 w 637"/>
                <a:gd name="T49" fmla="*/ 360 h 601"/>
                <a:gd name="T50" fmla="*/ 504 w 637"/>
                <a:gd name="T51" fmla="*/ 312 h 601"/>
                <a:gd name="T52" fmla="*/ 492 w 637"/>
                <a:gd name="T53" fmla="*/ 264 h 601"/>
                <a:gd name="T54" fmla="*/ 456 w 637"/>
                <a:gd name="T55" fmla="*/ 228 h 601"/>
                <a:gd name="T56" fmla="*/ 420 w 637"/>
                <a:gd name="T57" fmla="*/ 192 h 601"/>
                <a:gd name="T58" fmla="*/ 384 w 637"/>
                <a:gd name="T59" fmla="*/ 156 h 601"/>
                <a:gd name="T60" fmla="*/ 348 w 637"/>
                <a:gd name="T61" fmla="*/ 120 h 601"/>
                <a:gd name="T62" fmla="*/ 300 w 637"/>
                <a:gd name="T63" fmla="*/ 96 h 601"/>
                <a:gd name="T64" fmla="*/ 252 w 637"/>
                <a:gd name="T65" fmla="*/ 72 h 601"/>
                <a:gd name="T66" fmla="*/ 204 w 637"/>
                <a:gd name="T67" fmla="*/ 48 h 601"/>
                <a:gd name="T68" fmla="*/ 156 w 637"/>
                <a:gd name="T69" fmla="*/ 36 h 601"/>
                <a:gd name="T70" fmla="*/ 108 w 637"/>
                <a:gd name="T71" fmla="*/ 24 h 601"/>
                <a:gd name="T72" fmla="*/ 60 w 637"/>
                <a:gd name="T73" fmla="*/ 0 h 601"/>
                <a:gd name="T74" fmla="*/ 12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647296" name="Rectangle 128"/>
            <p:cNvSpPr>
              <a:spLocks noChangeArrowheads="1"/>
            </p:cNvSpPr>
            <p:nvPr/>
          </p:nvSpPr>
          <p:spPr bwMode="auto">
            <a:xfrm>
              <a:off x="877" y="272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6000">
                  <a:solidFill>
                    <a:srgbClr val="51DC00"/>
                  </a:solidFill>
                  <a:latin typeface="Times" pitchFamily="-112" charset="0"/>
                  <a:ea typeface="+mn-ea"/>
                  <a:cs typeface="+mn-cs"/>
                </a:rPr>
                <a:t>A</a:t>
              </a:r>
              <a:r>
                <a:rPr lang="en-US" sz="3600">
                  <a:solidFill>
                    <a:srgbClr val="51DC00"/>
                  </a:solidFill>
                  <a:latin typeface="Times" pitchFamily="-112" charset="0"/>
                  <a:ea typeface="+mn-ea"/>
                  <a:cs typeface="+mn-cs"/>
                </a:rPr>
                <a:t> </a:t>
              </a:r>
              <a:r>
                <a:rPr lang="en-US" sz="3600">
                  <a:solidFill>
                    <a:schemeClr val="tx2"/>
                  </a:solidFill>
                  <a:latin typeface="Times" pitchFamily="-112" charset="0"/>
                  <a:ea typeface="+mn-ea"/>
                  <a:cs typeface="+mn-cs"/>
                </a:rPr>
                <a:t>R C</a:t>
              </a:r>
            </a:p>
          </p:txBody>
        </p:sp>
      </p:grpSp>
      <p:sp>
        <p:nvSpPr>
          <p:cNvPr id="647300" name="Rectangle 132"/>
          <p:cNvSpPr>
            <a:spLocks noChangeArrowheads="1"/>
          </p:cNvSpPr>
          <p:nvPr/>
        </p:nvSpPr>
        <p:spPr bwMode="auto">
          <a:xfrm>
            <a:off x="811371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06</a:t>
            </a:r>
          </a:p>
        </p:txBody>
      </p:sp>
      <p:sp>
        <p:nvSpPr>
          <p:cNvPr id="15366" name="Text Box 133"/>
          <p:cNvSpPr txBox="1">
            <a:spLocks noChangeArrowheads="1"/>
          </p:cNvSpPr>
          <p:nvPr/>
        </p:nvSpPr>
        <p:spPr bwMode="auto">
          <a:xfrm>
            <a:off x="6996113"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31-32</a:t>
            </a:r>
          </a:p>
        </p:txBody>
      </p:sp>
      <p:grpSp>
        <p:nvGrpSpPr>
          <p:cNvPr id="15367" name="Group 78"/>
          <p:cNvGrpSpPr>
            <a:grpSpLocks/>
          </p:cNvGrpSpPr>
          <p:nvPr/>
        </p:nvGrpSpPr>
        <p:grpSpPr bwMode="auto">
          <a:xfrm>
            <a:off x="519113" y="117475"/>
            <a:ext cx="854075" cy="1720850"/>
            <a:chOff x="519113" y="312738"/>
            <a:chExt cx="854075" cy="1910769"/>
          </a:xfrm>
        </p:grpSpPr>
        <p:sp>
          <p:nvSpPr>
            <p:cNvPr id="80" name="Rectangle 79"/>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cs typeface="MS PGothic" charset="0"/>
                </a:rPr>
                <a:t>7</a:t>
              </a:r>
              <a:endParaRPr lang="en-US">
                <a:cs typeface="MS PGothic" charset="0"/>
              </a:endParaRPr>
            </a:p>
          </p:txBody>
        </p:sp>
        <p:sp>
          <p:nvSpPr>
            <p:cNvPr id="81"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647291"/>
                                        </p:tgtEl>
                                        <p:attrNameLst>
                                          <p:attrName>style.visibility</p:attrName>
                                        </p:attrNameLst>
                                      </p:cBhvr>
                                      <p:to>
                                        <p:strVal val="visible"/>
                                      </p:to>
                                    </p:set>
                                    <p:anim calcmode="lin" valueType="num">
                                      <p:cBhvr additive="base">
                                        <p:cTn id="7" dur="500" fill="hold"/>
                                        <p:tgtEl>
                                          <p:spTgt spid="647291"/>
                                        </p:tgtEl>
                                        <p:attrNameLst>
                                          <p:attrName>ppt_x</p:attrName>
                                        </p:attrNameLst>
                                      </p:cBhvr>
                                      <p:tavLst>
                                        <p:tav tm="0">
                                          <p:val>
                                            <p:strVal val="0-#ppt_w/2"/>
                                          </p:val>
                                        </p:tav>
                                        <p:tav tm="100000">
                                          <p:val>
                                            <p:strVal val="#ppt_x"/>
                                          </p:val>
                                        </p:tav>
                                      </p:tavLst>
                                    </p:anim>
                                    <p:anim calcmode="lin" valueType="num">
                                      <p:cBhvr additive="base">
                                        <p:cTn id="8" dur="500" fill="hold"/>
                                        <p:tgtEl>
                                          <p:spTgt spid="64729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7291"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Freeform 2"/>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54" name="Rectangle 3"/>
          <p:cNvSpPr>
            <a:spLocks noChangeArrowheads="1"/>
          </p:cNvSpPr>
          <p:nvPr/>
        </p:nvSpPr>
        <p:spPr bwMode="auto">
          <a:xfrm>
            <a:off x="3098800" y="1371600"/>
            <a:ext cx="3048000" cy="2895600"/>
          </a:xfrm>
          <a:prstGeom prst="rect">
            <a:avLst/>
          </a:prstGeom>
          <a:solidFill>
            <a:srgbClr val="000090"/>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144387" name="Rectangle 4"/>
          <p:cNvSpPr>
            <a:spLocks noChangeArrowheads="1"/>
          </p:cNvSpPr>
          <p:nvPr/>
        </p:nvSpPr>
        <p:spPr bwMode="auto">
          <a:xfrm>
            <a:off x="3084513" y="996950"/>
            <a:ext cx="1176337" cy="520700"/>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විප්‍රවාස</a:t>
            </a:r>
          </a:p>
        </p:txBody>
      </p:sp>
      <p:sp>
        <p:nvSpPr>
          <p:cNvPr id="144388" name="Rectangle 5"/>
          <p:cNvSpPr>
            <a:spLocks noChangeArrowheads="1"/>
          </p:cNvSpPr>
          <p:nvPr/>
        </p:nvSpPr>
        <p:spPr bwMode="auto">
          <a:xfrm>
            <a:off x="3630613" y="1812925"/>
            <a:ext cx="1301750" cy="520700"/>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වසර 70</a:t>
            </a:r>
          </a:p>
        </p:txBody>
      </p:sp>
      <p:sp>
        <p:nvSpPr>
          <p:cNvPr id="144389" name="Rectangle 6"/>
          <p:cNvSpPr>
            <a:spLocks noChangeArrowheads="1"/>
          </p:cNvSpPr>
          <p:nvPr/>
        </p:nvSpPr>
        <p:spPr bwMode="auto">
          <a:xfrm>
            <a:off x="3706813" y="2270125"/>
            <a:ext cx="1543050" cy="520700"/>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කොටස් 3</a:t>
            </a:r>
          </a:p>
        </p:txBody>
      </p:sp>
      <p:sp>
        <p:nvSpPr>
          <p:cNvPr id="144390" name="Rectangle 7"/>
          <p:cNvSpPr>
            <a:spLocks noChangeArrowheads="1"/>
          </p:cNvSpPr>
          <p:nvPr/>
        </p:nvSpPr>
        <p:spPr bwMode="auto">
          <a:xfrm>
            <a:off x="3221038" y="2768600"/>
            <a:ext cx="2436812" cy="458788"/>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r>
              <a:rPr lang="en-US" sz="2400" b="1">
                <a:solidFill>
                  <a:schemeClr val="bg2"/>
                </a:solidFill>
                <a:latin typeface="Times" charset="0"/>
              </a:rPr>
              <a:t>වසර 100 / 50,000</a:t>
            </a:r>
          </a:p>
        </p:txBody>
      </p:sp>
      <p:sp>
        <p:nvSpPr>
          <p:cNvPr id="144391" name="Line 14"/>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4392" name="Line 15"/>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4393" name="Line 16"/>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4394" name="Line 17"/>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4395" name="Rectangle 3"/>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44396" name="Rectangle 4"/>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42053" name="Rectangle 5"/>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charset="0"/>
              <a:cs typeface="MS PGothic" charset="0"/>
            </a:endParaRPr>
          </a:p>
        </p:txBody>
      </p:sp>
      <p:sp>
        <p:nvSpPr>
          <p:cNvPr id="144398" name="Text Box 6"/>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Comic Sans MS" charset="0"/>
            </a:endParaRPr>
          </a:p>
        </p:txBody>
      </p:sp>
      <p:sp>
        <p:nvSpPr>
          <p:cNvPr id="144399" name="Rectangle 16"/>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44400" name="Line 17"/>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4401" name="Line 18"/>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4402" name="Line 19"/>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4403" name="Line 20"/>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42070" name="Rectangle 22"/>
          <p:cNvSpPr>
            <a:spLocks noChangeArrowheads="1"/>
          </p:cNvSpPr>
          <p:nvPr/>
        </p:nvSpPr>
        <p:spPr bwMode="auto">
          <a:xfrm>
            <a:off x="676275" y="3798888"/>
            <a:ext cx="5291138" cy="2058987"/>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b="1" dirty="0" err="1">
                <a:solidFill>
                  <a:srgbClr val="33CCCC"/>
                </a:solidFill>
                <a:latin typeface="Comic Sans MS" charset="0"/>
                <a:cs typeface="MS PGothic" charset="0"/>
              </a:rPr>
              <a:t>නෙහෙමියා</a:t>
            </a:r>
            <a:r>
              <a:rPr lang="en-US" sz="3200" b="1" dirty="0">
                <a:solidFill>
                  <a:srgbClr val="33CCCC"/>
                </a:solidFill>
                <a:latin typeface="Comic Sans MS" charset="0"/>
                <a:cs typeface="MS PGothic" charset="0"/>
              </a:rPr>
              <a:t>.. </a:t>
            </a:r>
            <a:r>
              <a:rPr lang="en-US" sz="3200" b="1" dirty="0" err="1">
                <a:solidFill>
                  <a:srgbClr val="33CCCC"/>
                </a:solidFill>
                <a:latin typeface="Comic Sans MS" charset="0"/>
                <a:cs typeface="MS PGothic" charset="0"/>
              </a:rPr>
              <a:t>නගරය</a:t>
            </a:r>
            <a:r>
              <a:rPr lang="en-US" sz="3200" b="1" dirty="0">
                <a:solidFill>
                  <a:srgbClr val="33CCCC"/>
                </a:solidFill>
                <a:latin typeface="Comic Sans MS" charset="0"/>
                <a:cs typeface="MS PGothic" charset="0"/>
              </a:rPr>
              <a:t> </a:t>
            </a:r>
            <a:r>
              <a:rPr lang="en-US" sz="3200" b="1" dirty="0" err="1">
                <a:solidFill>
                  <a:srgbClr val="33CCCC"/>
                </a:solidFill>
                <a:latin typeface="Comic Sans MS" charset="0"/>
                <a:cs typeface="MS PGothic" charset="0"/>
              </a:rPr>
              <a:t>සහ</a:t>
            </a:r>
            <a:r>
              <a:rPr lang="en-US" sz="3200" b="1" dirty="0">
                <a:solidFill>
                  <a:srgbClr val="33CCCC"/>
                </a:solidFill>
                <a:latin typeface="Comic Sans MS" charset="0"/>
                <a:cs typeface="MS PGothic" charset="0"/>
              </a:rPr>
              <a:t> </a:t>
            </a:r>
            <a:r>
              <a:rPr lang="en-US" sz="3200" b="1" dirty="0" err="1">
                <a:solidFill>
                  <a:srgbClr val="33CCCC"/>
                </a:solidFill>
                <a:latin typeface="Comic Sans MS" charset="0"/>
                <a:cs typeface="MS PGothic" charset="0"/>
              </a:rPr>
              <a:t>එහි</a:t>
            </a:r>
            <a:r>
              <a:rPr lang="en-US" sz="3200" b="1" dirty="0">
                <a:solidFill>
                  <a:srgbClr val="33CCCC"/>
                </a:solidFill>
                <a:latin typeface="Comic Sans MS" charset="0"/>
                <a:cs typeface="MS PGothic" charset="0"/>
              </a:rPr>
              <a:t> </a:t>
            </a:r>
            <a:r>
              <a:rPr lang="en-US" sz="3200" b="1" dirty="0" err="1">
                <a:solidFill>
                  <a:srgbClr val="33CCCC"/>
                </a:solidFill>
                <a:latin typeface="Comic Sans MS" charset="0"/>
                <a:cs typeface="MS PGothic" charset="0"/>
              </a:rPr>
              <a:t>පවුරු</a:t>
            </a:r>
            <a:r>
              <a:rPr lang="en-US" sz="3200" b="1" dirty="0">
                <a:solidFill>
                  <a:srgbClr val="33CCCC"/>
                </a:solidFill>
                <a:latin typeface="Comic Sans MS" charset="0"/>
                <a:cs typeface="MS PGothic" charset="0"/>
              </a:rPr>
              <a:t> </a:t>
            </a:r>
            <a:r>
              <a:rPr lang="en-US" sz="3200" b="1" dirty="0" err="1">
                <a:solidFill>
                  <a:srgbClr val="33CCCC"/>
                </a:solidFill>
                <a:latin typeface="Comic Sans MS" charset="0"/>
                <a:cs typeface="MS PGothic" charset="0"/>
              </a:rPr>
              <a:t>ගොඩනැගීමට</a:t>
            </a:r>
            <a:r>
              <a:rPr lang="en-US" sz="3200" b="1" dirty="0">
                <a:solidFill>
                  <a:srgbClr val="33CCCC"/>
                </a:solidFill>
                <a:latin typeface="Comic Sans MS" charset="0"/>
                <a:cs typeface="MS PGothic" charset="0"/>
              </a:rPr>
              <a:t> </a:t>
            </a:r>
            <a:r>
              <a:rPr lang="en-US" sz="3200" b="1" dirty="0" err="1">
                <a:solidFill>
                  <a:srgbClr val="33CCCC"/>
                </a:solidFill>
                <a:latin typeface="Comic Sans MS" charset="0"/>
                <a:cs typeface="MS PGothic" charset="0"/>
              </a:rPr>
              <a:t>පරණ</a:t>
            </a:r>
            <a:r>
              <a:rPr lang="en-US" sz="3200" b="1" dirty="0">
                <a:solidFill>
                  <a:srgbClr val="33CCCC"/>
                </a:solidFill>
                <a:latin typeface="Comic Sans MS" charset="0"/>
                <a:cs typeface="MS PGothic" charset="0"/>
              </a:rPr>
              <a:t> </a:t>
            </a:r>
            <a:r>
              <a:rPr lang="en-US" sz="3200" b="1" dirty="0" err="1">
                <a:solidFill>
                  <a:srgbClr val="33CCCC"/>
                </a:solidFill>
                <a:latin typeface="Comic Sans MS" charset="0"/>
                <a:cs typeface="MS PGothic" charset="0"/>
              </a:rPr>
              <a:t>ගිවිසුමේ</a:t>
            </a:r>
            <a:r>
              <a:rPr lang="en-US" sz="3200" b="1" dirty="0">
                <a:solidFill>
                  <a:srgbClr val="33CCCC"/>
                </a:solidFill>
                <a:latin typeface="Comic Sans MS" charset="0"/>
                <a:cs typeface="MS PGothic" charset="0"/>
              </a:rPr>
              <a:t> </a:t>
            </a:r>
            <a:r>
              <a:rPr lang="en-US" sz="3200" b="1" dirty="0" err="1">
                <a:solidFill>
                  <a:srgbClr val="33CCCC"/>
                </a:solidFill>
                <a:latin typeface="Comic Sans MS" charset="0"/>
                <a:cs typeface="MS PGothic" charset="0"/>
              </a:rPr>
              <a:t>සිටි</a:t>
            </a:r>
            <a:r>
              <a:rPr lang="en-US" sz="3200" b="1" dirty="0">
                <a:solidFill>
                  <a:srgbClr val="33CCCC"/>
                </a:solidFill>
                <a:latin typeface="Comic Sans MS" charset="0"/>
                <a:cs typeface="MS PGothic" charset="0"/>
              </a:rPr>
              <a:t> </a:t>
            </a:r>
            <a:r>
              <a:rPr lang="en-US" sz="3200" b="1" dirty="0" err="1">
                <a:solidFill>
                  <a:srgbClr val="33CCCC"/>
                </a:solidFill>
                <a:latin typeface="Comic Sans MS" charset="0"/>
                <a:cs typeface="MS PGothic" charset="0"/>
              </a:rPr>
              <a:t>ශ්‍රේෂ්ඨ</a:t>
            </a:r>
            <a:r>
              <a:rPr lang="en-US" sz="3200" b="1" dirty="0">
                <a:solidFill>
                  <a:srgbClr val="33CCCC"/>
                </a:solidFill>
                <a:latin typeface="Comic Sans MS" charset="0"/>
                <a:cs typeface="MS PGothic" charset="0"/>
              </a:rPr>
              <a:t> </a:t>
            </a:r>
            <a:r>
              <a:rPr lang="en-US" sz="3200" b="1" dirty="0" err="1">
                <a:solidFill>
                  <a:srgbClr val="33CCCC"/>
                </a:solidFill>
                <a:latin typeface="Comic Sans MS" charset="0"/>
                <a:cs typeface="MS PGothic" charset="0"/>
              </a:rPr>
              <a:t>නායක්යෙකු</a:t>
            </a:r>
            <a:r>
              <a:rPr lang="en-US" sz="3200" b="1" dirty="0">
                <a:solidFill>
                  <a:srgbClr val="33CCCC"/>
                </a:solidFill>
                <a:latin typeface="Comic Sans MS" charset="0"/>
                <a:cs typeface="MS PGothic" charset="0"/>
              </a:rPr>
              <a:t> </a:t>
            </a:r>
            <a:r>
              <a:rPr lang="en-US" sz="3200" b="1" dirty="0" err="1">
                <a:solidFill>
                  <a:srgbClr val="33CCCC"/>
                </a:solidFill>
                <a:latin typeface="Comic Sans MS" charset="0"/>
                <a:cs typeface="MS PGothic" charset="0"/>
              </a:rPr>
              <a:t>ලෙස</a:t>
            </a:r>
            <a:r>
              <a:rPr lang="en-US" sz="3200" b="1" dirty="0">
                <a:solidFill>
                  <a:srgbClr val="33CCCC"/>
                </a:solidFill>
                <a:latin typeface="Comic Sans MS" charset="0"/>
                <a:cs typeface="MS PGothic" charset="0"/>
              </a:rPr>
              <a:t> </a:t>
            </a:r>
            <a:r>
              <a:rPr lang="en-US" sz="3200" b="1" dirty="0" err="1">
                <a:solidFill>
                  <a:srgbClr val="33CCCC"/>
                </a:solidFill>
                <a:latin typeface="Comic Sans MS" charset="0"/>
                <a:cs typeface="MS PGothic" charset="0"/>
              </a:rPr>
              <a:t>පැමිණේ</a:t>
            </a:r>
            <a:r>
              <a:rPr lang="en-US" sz="3200" b="1" dirty="0">
                <a:solidFill>
                  <a:srgbClr val="33CCCC"/>
                </a:solidFill>
                <a:latin typeface="Comic Sans MS" charset="0"/>
                <a:cs typeface="MS PGothic" charset="0"/>
              </a:rPr>
              <a:t>.</a:t>
            </a:r>
            <a:endParaRPr lang="en-US" sz="3200" b="1" dirty="0">
              <a:solidFill>
                <a:srgbClr val="FFFF00"/>
              </a:solidFill>
              <a:latin typeface="Comic Sans MS" charset="0"/>
              <a:cs typeface="MS PGothic" charset="0"/>
            </a:endParaRPr>
          </a:p>
        </p:txBody>
      </p:sp>
      <p:sp>
        <p:nvSpPr>
          <p:cNvPr id="144405" name="Text Box 41"/>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144406" name="Text Box 42"/>
          <p:cNvSpPr txBox="1">
            <a:spLocks noChangeArrowheads="1"/>
          </p:cNvSpPr>
          <p:nvPr/>
        </p:nvSpPr>
        <p:spPr bwMode="auto">
          <a:xfrm>
            <a:off x="8599488" y="647858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3</a:t>
            </a:r>
            <a:endParaRPr lang="en-US" sz="1600">
              <a:solidFill>
                <a:srgbClr val="FFA27C"/>
              </a:solidFill>
              <a:latin typeface="B VAG Rounded Bold" charset="0"/>
            </a:endParaRPr>
          </a:p>
        </p:txBody>
      </p:sp>
      <p:sp>
        <p:nvSpPr>
          <p:cNvPr id="642095" name="Rectangle 47"/>
          <p:cNvSpPr>
            <a:spLocks noChangeArrowheads="1"/>
          </p:cNvSpPr>
          <p:nvPr/>
        </p:nvSpPr>
        <p:spPr bwMode="auto">
          <a:xfrm>
            <a:off x="8116888" y="6538913"/>
            <a:ext cx="339725" cy="247650"/>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Comic Sans MS" charset="0"/>
                <a:cs typeface="MS PGothic" charset="0"/>
              </a:rPr>
              <a:t>68</a:t>
            </a:r>
          </a:p>
        </p:txBody>
      </p:sp>
      <p:sp>
        <p:nvSpPr>
          <p:cNvPr id="144408" name="Text Box 49"/>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37-38</a:t>
            </a:r>
          </a:p>
        </p:txBody>
      </p:sp>
      <p:sp>
        <p:nvSpPr>
          <p:cNvPr id="642072" name="Rectangle 24"/>
          <p:cNvSpPr>
            <a:spLocks noChangeArrowheads="1"/>
          </p:cNvSpPr>
          <p:nvPr/>
        </p:nvSpPr>
        <p:spPr bwMode="auto">
          <a:xfrm>
            <a:off x="2341563" y="477838"/>
            <a:ext cx="6562725" cy="1074737"/>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b="1" dirty="0" err="1">
                <a:solidFill>
                  <a:srgbClr val="33CCCC"/>
                </a:solidFill>
                <a:latin typeface="Comic Sans MS" charset="0"/>
                <a:cs typeface="MS PGothic" charset="0"/>
              </a:rPr>
              <a:t>සෙරුබබෙල්</a:t>
            </a:r>
            <a:r>
              <a:rPr lang="en-US" sz="3200" b="1" dirty="0">
                <a:solidFill>
                  <a:srgbClr val="33CCCC"/>
                </a:solidFill>
                <a:latin typeface="Comic Sans MS" charset="0"/>
                <a:cs typeface="MS PGothic" charset="0"/>
              </a:rPr>
              <a:t>.... </a:t>
            </a:r>
            <a:r>
              <a:rPr lang="en-US" sz="3200" b="1" dirty="0" err="1">
                <a:solidFill>
                  <a:srgbClr val="33CCCC"/>
                </a:solidFill>
                <a:latin typeface="Comic Sans MS" charset="0"/>
                <a:cs typeface="MS PGothic" charset="0"/>
              </a:rPr>
              <a:t>දේව</a:t>
            </a:r>
            <a:r>
              <a:rPr lang="en-US" sz="3200" b="1" dirty="0">
                <a:solidFill>
                  <a:srgbClr val="33CCCC"/>
                </a:solidFill>
                <a:latin typeface="Comic Sans MS" charset="0"/>
                <a:cs typeface="MS PGothic" charset="0"/>
              </a:rPr>
              <a:t> </a:t>
            </a:r>
            <a:r>
              <a:rPr lang="en-US" sz="3200" b="1" dirty="0" err="1">
                <a:solidFill>
                  <a:srgbClr val="33CCCC"/>
                </a:solidFill>
                <a:latin typeface="Comic Sans MS" charset="0"/>
                <a:cs typeface="MS PGothic" charset="0"/>
              </a:rPr>
              <a:t>මාළිගාව</a:t>
            </a:r>
            <a:r>
              <a:rPr lang="en-US" sz="3200" b="1" dirty="0">
                <a:solidFill>
                  <a:srgbClr val="33CCCC"/>
                </a:solidFill>
                <a:latin typeface="Comic Sans MS" charset="0"/>
                <a:cs typeface="MS PGothic" charset="0"/>
              </a:rPr>
              <a:t> </a:t>
            </a:r>
            <a:r>
              <a:rPr lang="en-US" sz="3200" b="1" dirty="0" err="1">
                <a:solidFill>
                  <a:srgbClr val="33CCCC"/>
                </a:solidFill>
                <a:latin typeface="Comic Sans MS" charset="0"/>
                <a:cs typeface="MS PGothic" charset="0"/>
              </a:rPr>
              <a:t>නැවත</a:t>
            </a:r>
            <a:r>
              <a:rPr lang="en-US" sz="3200" b="1" dirty="0">
                <a:solidFill>
                  <a:srgbClr val="33CCCC"/>
                </a:solidFill>
                <a:latin typeface="Comic Sans MS" charset="0"/>
                <a:cs typeface="MS PGothic" charset="0"/>
              </a:rPr>
              <a:t> </a:t>
            </a:r>
            <a:r>
              <a:rPr lang="en-US" sz="3200" b="1" dirty="0" err="1">
                <a:solidFill>
                  <a:srgbClr val="33CCCC"/>
                </a:solidFill>
                <a:latin typeface="Comic Sans MS" charset="0"/>
                <a:cs typeface="MS PGothic" charset="0"/>
              </a:rPr>
              <a:t>ගොඩ</a:t>
            </a:r>
            <a:r>
              <a:rPr lang="en-US" sz="3200" b="1" dirty="0">
                <a:solidFill>
                  <a:srgbClr val="33CCCC"/>
                </a:solidFill>
                <a:latin typeface="Comic Sans MS" charset="0"/>
                <a:cs typeface="MS PGothic" charset="0"/>
              </a:rPr>
              <a:t> </a:t>
            </a:r>
            <a:r>
              <a:rPr lang="en-US" sz="3200" b="1" dirty="0" err="1">
                <a:solidFill>
                  <a:srgbClr val="33CCCC"/>
                </a:solidFill>
                <a:latin typeface="Comic Sans MS" charset="0"/>
                <a:cs typeface="MS PGothic" charset="0"/>
              </a:rPr>
              <a:t>නැගීමට</a:t>
            </a:r>
            <a:r>
              <a:rPr lang="en-US" sz="3200" b="1" dirty="0">
                <a:solidFill>
                  <a:srgbClr val="33CCCC"/>
                </a:solidFill>
                <a:latin typeface="Comic Sans MS" charset="0"/>
                <a:cs typeface="MS PGothic" charset="0"/>
              </a:rPr>
              <a:t> </a:t>
            </a:r>
            <a:r>
              <a:rPr lang="en-US" sz="3200" b="1" dirty="0" err="1">
                <a:solidFill>
                  <a:srgbClr val="33CCCC"/>
                </a:solidFill>
                <a:latin typeface="Comic Sans MS" charset="0"/>
                <a:cs typeface="MS PGothic" charset="0"/>
              </a:rPr>
              <a:t>පැමිණේ</a:t>
            </a:r>
            <a:r>
              <a:rPr lang="en-US" sz="3200" b="1" dirty="0">
                <a:solidFill>
                  <a:srgbClr val="33CCCC"/>
                </a:solidFill>
                <a:latin typeface="Comic Sans MS" charset="0"/>
                <a:cs typeface="MS PGothic" charset="0"/>
              </a:rPr>
              <a:t>.</a:t>
            </a:r>
            <a:endParaRPr lang="en-US" sz="3200" b="1" dirty="0">
              <a:solidFill>
                <a:srgbClr val="FFFF00"/>
              </a:solidFill>
              <a:latin typeface="Comic Sans MS" charset="0"/>
              <a:cs typeface="MS PGothic" charset="0"/>
            </a:endParaRPr>
          </a:p>
        </p:txBody>
      </p:sp>
      <p:grpSp>
        <p:nvGrpSpPr>
          <p:cNvPr id="144410" name="Group 25"/>
          <p:cNvGrpSpPr>
            <a:grpSpLocks/>
          </p:cNvGrpSpPr>
          <p:nvPr/>
        </p:nvGrpSpPr>
        <p:grpSpPr bwMode="auto">
          <a:xfrm>
            <a:off x="7943850" y="3435350"/>
            <a:ext cx="1195388" cy="1098550"/>
            <a:chOff x="3544" y="2589"/>
            <a:chExt cx="753" cy="692"/>
          </a:xfrm>
        </p:grpSpPr>
        <p:sp>
          <p:nvSpPr>
            <p:cNvPr id="144423" name="Freeform 26"/>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4424" name="Freeform 27"/>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4425" name="AutoShape 28"/>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4426" name="Rectangle 29"/>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4427" name="Line 30"/>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4428" name="Line 31"/>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4429" name="Rectangle 32"/>
            <p:cNvSpPr>
              <a:spLocks noChangeArrowheads="1"/>
            </p:cNvSpPr>
            <p:nvPr/>
          </p:nvSpPr>
          <p:spPr bwMode="auto">
            <a:xfrm>
              <a:off x="3544" y="2589"/>
              <a:ext cx="315"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විප්‍රවාස</a:t>
              </a:r>
            </a:p>
          </p:txBody>
        </p:sp>
        <p:sp>
          <p:nvSpPr>
            <p:cNvPr id="144430" name="Line 33"/>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4431" name="Line 34"/>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4432" name="Rectangle 35"/>
            <p:cNvSpPr>
              <a:spLocks noChangeArrowheads="1"/>
            </p:cNvSpPr>
            <p:nvPr/>
          </p:nvSpPr>
          <p:spPr bwMode="auto">
            <a:xfrm>
              <a:off x="3665" y="2752"/>
              <a:ext cx="367"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වසර 70</a:t>
              </a:r>
            </a:p>
          </p:txBody>
        </p:sp>
        <p:sp>
          <p:nvSpPr>
            <p:cNvPr id="144433" name="Rectangle 36"/>
            <p:cNvSpPr>
              <a:spLocks noChangeArrowheads="1"/>
            </p:cNvSpPr>
            <p:nvPr/>
          </p:nvSpPr>
          <p:spPr bwMode="auto">
            <a:xfrm>
              <a:off x="3695" y="2864"/>
              <a:ext cx="421"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කොටස් 3</a:t>
              </a:r>
            </a:p>
          </p:txBody>
        </p:sp>
        <p:sp>
          <p:nvSpPr>
            <p:cNvPr id="144434" name="Rectangle 37"/>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1000" b="1">
                  <a:solidFill>
                    <a:srgbClr val="000000"/>
                  </a:solidFill>
                  <a:latin typeface="Helvetica" charset="0"/>
                </a:rPr>
                <a:t>Z - E - N</a:t>
              </a:r>
            </a:p>
          </p:txBody>
        </p:sp>
        <p:sp>
          <p:nvSpPr>
            <p:cNvPr id="144435" name="Rectangle 38"/>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44436" name="Rectangle 39"/>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44437" name="Rectangle 40"/>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වසර 100 / 50,000</a:t>
              </a:r>
            </a:p>
          </p:txBody>
        </p:sp>
      </p:grpSp>
      <p:sp>
        <p:nvSpPr>
          <p:cNvPr id="642108" name="Text Box 60"/>
          <p:cNvSpPr txBox="1">
            <a:spLocks noChangeArrowheads="1"/>
          </p:cNvSpPr>
          <p:nvPr/>
        </p:nvSpPr>
        <p:spPr bwMode="auto">
          <a:xfrm>
            <a:off x="1754188" y="-34925"/>
            <a:ext cx="5957887"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600" b="1">
                <a:solidFill>
                  <a:schemeClr val="tx1"/>
                </a:solidFill>
                <a:latin typeface="Comic Sans MS" charset="0"/>
              </a:rPr>
              <a:t>නෙහෙමියා 3</a:t>
            </a:r>
          </a:p>
        </p:txBody>
      </p:sp>
      <p:grpSp>
        <p:nvGrpSpPr>
          <p:cNvPr id="144412" name="Group 57"/>
          <p:cNvGrpSpPr>
            <a:grpSpLocks/>
          </p:cNvGrpSpPr>
          <p:nvPr/>
        </p:nvGrpSpPr>
        <p:grpSpPr bwMode="auto">
          <a:xfrm>
            <a:off x="519113" y="117475"/>
            <a:ext cx="854075" cy="1720850"/>
            <a:chOff x="519113" y="312738"/>
            <a:chExt cx="854075" cy="1910769"/>
          </a:xfrm>
        </p:grpSpPr>
        <p:sp>
          <p:nvSpPr>
            <p:cNvPr id="59" name="Rectangle 58"/>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dirty="0">
                  <a:solidFill>
                    <a:srgbClr val="FFFF00"/>
                  </a:solidFill>
                  <a:latin typeface="Times" charset="0"/>
                  <a:cs typeface="MS PGothic" charset="0"/>
                </a:rPr>
                <a:t>7</a:t>
              </a:r>
              <a:endParaRPr lang="en-US" dirty="0">
                <a:cs typeface="MS PGothic" charset="0"/>
              </a:endParaRPr>
            </a:p>
          </p:txBody>
        </p:sp>
        <p:sp>
          <p:nvSpPr>
            <p:cNvPr id="60"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642107" name="Text Box 59"/>
          <p:cNvSpPr txBox="1">
            <a:spLocks noChangeArrowheads="1"/>
          </p:cNvSpPr>
          <p:nvPr/>
        </p:nvSpPr>
        <p:spPr bwMode="auto">
          <a:xfrm>
            <a:off x="2344738" y="469900"/>
            <a:ext cx="3748087"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3200" b="1" dirty="0" err="1">
                <a:solidFill>
                  <a:srgbClr val="1CFF23"/>
                </a:solidFill>
                <a:latin typeface="Comic Sans MS" charset="0"/>
              </a:rPr>
              <a:t>සෙරුබබෙල්</a:t>
            </a:r>
            <a:endParaRPr lang="en-US" sz="3200" b="1" dirty="0">
              <a:solidFill>
                <a:srgbClr val="1CFF23"/>
              </a:solidFill>
              <a:latin typeface="Comic Sans MS" charset="0"/>
            </a:endParaRPr>
          </a:p>
        </p:txBody>
      </p:sp>
      <p:sp>
        <p:nvSpPr>
          <p:cNvPr id="642069" name="Rectangle 21"/>
          <p:cNvSpPr>
            <a:spLocks noChangeArrowheads="1"/>
          </p:cNvSpPr>
          <p:nvPr/>
        </p:nvSpPr>
        <p:spPr bwMode="auto">
          <a:xfrm>
            <a:off x="1573213" y="1844675"/>
            <a:ext cx="5837237" cy="107473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b="1" dirty="0" err="1">
                <a:solidFill>
                  <a:schemeClr val="tx1"/>
                </a:solidFill>
                <a:latin typeface="Comic Sans MS" charset="0"/>
                <a:cs typeface="MS PGothic" charset="0"/>
              </a:rPr>
              <a:t>එස්රා</a:t>
            </a:r>
            <a:r>
              <a:rPr lang="en-US" sz="3200" b="1" dirty="0">
                <a:solidFill>
                  <a:schemeClr val="tx1"/>
                </a:solidFill>
                <a:latin typeface="Comic Sans MS" charset="0"/>
                <a:cs typeface="MS PGothic" charset="0"/>
              </a:rPr>
              <a:t>... </a:t>
            </a:r>
            <a:r>
              <a:rPr lang="en-US" sz="3200" b="1" dirty="0" err="1">
                <a:solidFill>
                  <a:schemeClr val="tx1"/>
                </a:solidFill>
                <a:latin typeface="Comic Sans MS" charset="0"/>
                <a:cs typeface="MS PGothic" charset="0"/>
              </a:rPr>
              <a:t>ව්‍යවස්ථාව</a:t>
            </a:r>
            <a:r>
              <a:rPr lang="en-US" sz="3200" b="1" dirty="0">
                <a:solidFill>
                  <a:schemeClr val="tx1"/>
                </a:solidFill>
                <a:latin typeface="Comic Sans MS" charset="0"/>
                <a:cs typeface="MS PGothic" charset="0"/>
              </a:rPr>
              <a:t> </a:t>
            </a:r>
            <a:r>
              <a:rPr lang="en-US" sz="3200" b="1" dirty="0" err="1">
                <a:solidFill>
                  <a:schemeClr val="tx1"/>
                </a:solidFill>
                <a:latin typeface="Comic Sans MS" charset="0"/>
                <a:cs typeface="MS PGothic" charset="0"/>
              </a:rPr>
              <a:t>ඉගැන්වීමට</a:t>
            </a:r>
            <a:r>
              <a:rPr lang="en-US" sz="3200" b="1" dirty="0">
                <a:solidFill>
                  <a:schemeClr val="tx1"/>
                </a:solidFill>
                <a:latin typeface="Comic Sans MS" charset="0"/>
                <a:cs typeface="MS PGothic" charset="0"/>
              </a:rPr>
              <a:t> </a:t>
            </a:r>
            <a:r>
              <a:rPr lang="en-US" sz="3200" b="1" dirty="0" err="1">
                <a:solidFill>
                  <a:schemeClr val="tx1"/>
                </a:solidFill>
                <a:latin typeface="Comic Sans MS" charset="0"/>
                <a:cs typeface="MS PGothic" charset="0"/>
              </a:rPr>
              <a:t>පැමිණේ</a:t>
            </a:r>
            <a:r>
              <a:rPr lang="en-US" sz="3200" b="1" dirty="0">
                <a:solidFill>
                  <a:schemeClr val="tx1"/>
                </a:solidFill>
                <a:latin typeface="Comic Sans MS" charset="0"/>
                <a:cs typeface="MS PGothic" charset="0"/>
              </a:rPr>
              <a:t>.</a:t>
            </a:r>
            <a:endParaRPr lang="en-US" sz="3200" b="1" dirty="0">
              <a:solidFill>
                <a:srgbClr val="FFFF00"/>
              </a:solidFill>
              <a:latin typeface="Comic Sans MS" charset="0"/>
              <a:cs typeface="MS PGothic" charset="0"/>
            </a:endParaRPr>
          </a:p>
        </p:txBody>
      </p:sp>
      <p:sp>
        <p:nvSpPr>
          <p:cNvPr id="642055" name="Text Box 7"/>
          <p:cNvSpPr txBox="1">
            <a:spLocks noChangeArrowheads="1"/>
          </p:cNvSpPr>
          <p:nvPr/>
        </p:nvSpPr>
        <p:spPr bwMode="auto">
          <a:xfrm>
            <a:off x="1573213" y="1851025"/>
            <a:ext cx="2822575"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3200" b="1">
                <a:solidFill>
                  <a:srgbClr val="1CFF23"/>
                </a:solidFill>
                <a:latin typeface="Comic Sans MS" charset="0"/>
              </a:rPr>
              <a:t>එස්රා</a:t>
            </a:r>
          </a:p>
        </p:txBody>
      </p:sp>
      <p:sp>
        <p:nvSpPr>
          <p:cNvPr id="642056" name="Text Box 8"/>
          <p:cNvSpPr txBox="1">
            <a:spLocks noChangeArrowheads="1"/>
          </p:cNvSpPr>
          <p:nvPr/>
        </p:nvSpPr>
        <p:spPr bwMode="auto">
          <a:xfrm>
            <a:off x="673100" y="3787775"/>
            <a:ext cx="4071938"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3200" b="1" dirty="0" err="1">
                <a:solidFill>
                  <a:srgbClr val="00FF00"/>
                </a:solidFill>
                <a:latin typeface="Comic Sans MS" charset="0"/>
              </a:rPr>
              <a:t>නෙහෙමියා</a:t>
            </a:r>
            <a:endParaRPr lang="en-US" sz="3200" b="1" dirty="0">
              <a:solidFill>
                <a:srgbClr val="00FF00"/>
              </a:solidFill>
              <a:latin typeface="Comic Sans MS" charset="0"/>
            </a:endParaRPr>
          </a:p>
        </p:txBody>
      </p:sp>
      <p:grpSp>
        <p:nvGrpSpPr>
          <p:cNvPr id="2" name="Group 53"/>
          <p:cNvGrpSpPr>
            <a:grpSpLocks/>
          </p:cNvGrpSpPr>
          <p:nvPr/>
        </p:nvGrpSpPr>
        <p:grpSpPr bwMode="auto">
          <a:xfrm>
            <a:off x="2503488" y="1560513"/>
            <a:ext cx="5345112" cy="4075112"/>
            <a:chOff x="6714" y="891"/>
            <a:chExt cx="3367" cy="2567"/>
          </a:xfrm>
        </p:grpSpPr>
        <p:sp>
          <p:nvSpPr>
            <p:cNvPr id="642102" name="AutoShape 54"/>
            <p:cNvSpPr>
              <a:spLocks noChangeArrowheads="1"/>
            </p:cNvSpPr>
            <p:nvPr/>
          </p:nvSpPr>
          <p:spPr bwMode="auto">
            <a:xfrm>
              <a:off x="6989" y="891"/>
              <a:ext cx="2848" cy="2567"/>
            </a:xfrm>
            <a:prstGeom prst="roundRect">
              <a:avLst>
                <a:gd name="adj" fmla="val 16667"/>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chemeClr val="accent2"/>
              </a:solidFill>
              <a:round/>
              <a:headEnd/>
              <a:tailEnd/>
            </a:ln>
            <a:effectLst/>
          </p:spPr>
          <p:txBody>
            <a:bodyPr wrap="none" anchor="ctr"/>
            <a:lstStyle/>
            <a:p>
              <a:pPr>
                <a:defRPr/>
              </a:pPr>
              <a:endParaRPr lang="en-US">
                <a:cs typeface="MS PGothic" charset="0"/>
              </a:endParaRPr>
            </a:p>
          </p:txBody>
        </p:sp>
        <p:sp>
          <p:nvSpPr>
            <p:cNvPr id="642103" name="Text Box 55"/>
            <p:cNvSpPr txBox="1">
              <a:spLocks noChangeArrowheads="1"/>
            </p:cNvSpPr>
            <p:nvPr/>
          </p:nvSpPr>
          <p:spPr bwMode="auto">
            <a:xfrm>
              <a:off x="6714" y="1250"/>
              <a:ext cx="3312" cy="69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sz="6600" b="1">
                  <a:solidFill>
                    <a:schemeClr val="tx2"/>
                  </a:solidFill>
                  <a:latin typeface="Comic Sans MS" charset="0"/>
                </a:rPr>
                <a:t>Z-E-N</a:t>
              </a:r>
              <a:endParaRPr lang="en-US" sz="4800" b="1">
                <a:solidFill>
                  <a:schemeClr val="tx2"/>
                </a:solidFill>
                <a:latin typeface="Comic Sans MS" charset="0"/>
              </a:endParaRPr>
            </a:p>
          </p:txBody>
        </p:sp>
        <p:sp>
          <p:nvSpPr>
            <p:cNvPr id="642104" name="Text Box 56"/>
            <p:cNvSpPr txBox="1">
              <a:spLocks noChangeArrowheads="1"/>
            </p:cNvSpPr>
            <p:nvPr/>
          </p:nvSpPr>
          <p:spPr bwMode="auto">
            <a:xfrm>
              <a:off x="6769" y="2148"/>
              <a:ext cx="3312" cy="911"/>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sz="4400" b="1" dirty="0" err="1">
                  <a:solidFill>
                    <a:schemeClr val="tx2"/>
                  </a:solidFill>
                  <a:latin typeface="Comic Sans MS" charset="0"/>
                </a:rPr>
                <a:t>රාජ්‍යතාන්ත්‍රික</a:t>
              </a:r>
              <a:r>
                <a:rPr lang="en-US" sz="4400" b="1" dirty="0">
                  <a:solidFill>
                    <a:schemeClr val="tx2"/>
                  </a:solidFill>
                  <a:latin typeface="Comic Sans MS" charset="0"/>
                </a:rPr>
                <a:t> </a:t>
              </a:r>
              <a:r>
                <a:rPr lang="en-US" sz="4400" b="1" dirty="0" err="1">
                  <a:solidFill>
                    <a:schemeClr val="tx2"/>
                  </a:solidFill>
                  <a:latin typeface="Comic Sans MS" charset="0"/>
                </a:rPr>
                <a:t>පූජකයන්</a:t>
              </a:r>
              <a:r>
                <a:rPr lang="en-US" sz="4400" b="1" dirty="0">
                  <a:solidFill>
                    <a:schemeClr val="tx2"/>
                  </a:solidFill>
                  <a:latin typeface="Comic Sans MS" charset="0"/>
                </a:rPr>
                <a:t> </a:t>
              </a:r>
              <a:r>
                <a:rPr lang="en-US" sz="4400" b="1" dirty="0" err="1">
                  <a:solidFill>
                    <a:schemeClr val="tx2"/>
                  </a:solidFill>
                  <a:latin typeface="Comic Sans MS" charset="0"/>
                </a:rPr>
                <a:t>තිදෙනා</a:t>
              </a:r>
              <a:endParaRPr lang="en-US" sz="4400" b="1" dirty="0">
                <a:solidFill>
                  <a:schemeClr val="tx2"/>
                </a:solidFill>
                <a:latin typeface="Comic Sans MS"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642072"/>
                                        </p:tgtEl>
                                        <p:attrNameLst>
                                          <p:attrName>style.visibility</p:attrName>
                                        </p:attrNameLst>
                                      </p:cBhvr>
                                      <p:to>
                                        <p:strVal val="visible"/>
                                      </p:to>
                                    </p:set>
                                    <p:anim calcmode="lin" valueType="num">
                                      <p:cBhvr>
                                        <p:cTn id="7" dur="500" fill="hold"/>
                                        <p:tgtEl>
                                          <p:spTgt spid="642072"/>
                                        </p:tgtEl>
                                        <p:attrNameLst>
                                          <p:attrName>ppt_w</p:attrName>
                                        </p:attrNameLst>
                                      </p:cBhvr>
                                      <p:tavLst>
                                        <p:tav tm="0">
                                          <p:val>
                                            <p:fltVal val="0"/>
                                          </p:val>
                                        </p:tav>
                                        <p:tav tm="100000">
                                          <p:val>
                                            <p:strVal val="#ppt_w"/>
                                          </p:val>
                                        </p:tav>
                                      </p:tavLst>
                                    </p:anim>
                                    <p:anim calcmode="lin" valueType="num">
                                      <p:cBhvr>
                                        <p:cTn id="8" dur="500" fill="hold"/>
                                        <p:tgtEl>
                                          <p:spTgt spid="642072"/>
                                        </p:tgtEl>
                                        <p:attrNameLst>
                                          <p:attrName>ppt_h</p:attrName>
                                        </p:attrNameLst>
                                      </p:cBhvr>
                                      <p:tavLst>
                                        <p:tav tm="0">
                                          <p:val>
                                            <p:fltVal val="0"/>
                                          </p:val>
                                        </p:tav>
                                        <p:tav tm="100000">
                                          <p:val>
                                            <p:strVal val="#ppt_h"/>
                                          </p:val>
                                        </p:tav>
                                      </p:tavLst>
                                    </p:anim>
                                    <p:anim calcmode="lin" valueType="num">
                                      <p:cBhvr>
                                        <p:cTn id="9" dur="500" fill="hold"/>
                                        <p:tgtEl>
                                          <p:spTgt spid="642072"/>
                                        </p:tgtEl>
                                        <p:attrNameLst>
                                          <p:attrName>ppt_x</p:attrName>
                                        </p:attrNameLst>
                                      </p:cBhvr>
                                      <p:tavLst>
                                        <p:tav tm="0">
                                          <p:val>
                                            <p:fltVal val="0.5"/>
                                          </p:val>
                                        </p:tav>
                                        <p:tav tm="100000">
                                          <p:val>
                                            <p:strVal val="#ppt_x"/>
                                          </p:val>
                                        </p:tav>
                                      </p:tavLst>
                                    </p:anim>
                                    <p:anim calcmode="lin" valueType="num">
                                      <p:cBhvr>
                                        <p:cTn id="10" dur="500" fill="hold"/>
                                        <p:tgtEl>
                                          <p:spTgt spid="642072"/>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642069"/>
                                        </p:tgtEl>
                                        <p:attrNameLst>
                                          <p:attrName>style.visibility</p:attrName>
                                        </p:attrNameLst>
                                      </p:cBhvr>
                                      <p:to>
                                        <p:strVal val="visible"/>
                                      </p:to>
                                    </p:set>
                                    <p:anim calcmode="lin" valueType="num">
                                      <p:cBhvr>
                                        <p:cTn id="15" dur="500" fill="hold"/>
                                        <p:tgtEl>
                                          <p:spTgt spid="642069"/>
                                        </p:tgtEl>
                                        <p:attrNameLst>
                                          <p:attrName>ppt_w</p:attrName>
                                        </p:attrNameLst>
                                      </p:cBhvr>
                                      <p:tavLst>
                                        <p:tav tm="0">
                                          <p:val>
                                            <p:fltVal val="0"/>
                                          </p:val>
                                        </p:tav>
                                        <p:tav tm="100000">
                                          <p:val>
                                            <p:strVal val="#ppt_w"/>
                                          </p:val>
                                        </p:tav>
                                      </p:tavLst>
                                    </p:anim>
                                    <p:anim calcmode="lin" valueType="num">
                                      <p:cBhvr>
                                        <p:cTn id="16" dur="500" fill="hold"/>
                                        <p:tgtEl>
                                          <p:spTgt spid="642069"/>
                                        </p:tgtEl>
                                        <p:attrNameLst>
                                          <p:attrName>ppt_h</p:attrName>
                                        </p:attrNameLst>
                                      </p:cBhvr>
                                      <p:tavLst>
                                        <p:tav tm="0">
                                          <p:val>
                                            <p:fltVal val="0"/>
                                          </p:val>
                                        </p:tav>
                                        <p:tav tm="100000">
                                          <p:val>
                                            <p:strVal val="#ppt_h"/>
                                          </p:val>
                                        </p:tav>
                                      </p:tavLst>
                                    </p:anim>
                                    <p:anim calcmode="lin" valueType="num">
                                      <p:cBhvr>
                                        <p:cTn id="17" dur="500" fill="hold"/>
                                        <p:tgtEl>
                                          <p:spTgt spid="642069"/>
                                        </p:tgtEl>
                                        <p:attrNameLst>
                                          <p:attrName>ppt_x</p:attrName>
                                        </p:attrNameLst>
                                      </p:cBhvr>
                                      <p:tavLst>
                                        <p:tav tm="0">
                                          <p:val>
                                            <p:fltVal val="0.5"/>
                                          </p:val>
                                        </p:tav>
                                        <p:tav tm="100000">
                                          <p:val>
                                            <p:strVal val="#ppt_x"/>
                                          </p:val>
                                        </p:tav>
                                      </p:tavLst>
                                    </p:anim>
                                    <p:anim calcmode="lin" valueType="num">
                                      <p:cBhvr>
                                        <p:cTn id="18" dur="500" fill="hold"/>
                                        <p:tgtEl>
                                          <p:spTgt spid="642069"/>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642070"/>
                                        </p:tgtEl>
                                        <p:attrNameLst>
                                          <p:attrName>style.visibility</p:attrName>
                                        </p:attrNameLst>
                                      </p:cBhvr>
                                      <p:to>
                                        <p:strVal val="visible"/>
                                      </p:to>
                                    </p:set>
                                    <p:anim calcmode="lin" valueType="num">
                                      <p:cBhvr>
                                        <p:cTn id="23" dur="500" fill="hold"/>
                                        <p:tgtEl>
                                          <p:spTgt spid="642070"/>
                                        </p:tgtEl>
                                        <p:attrNameLst>
                                          <p:attrName>ppt_w</p:attrName>
                                        </p:attrNameLst>
                                      </p:cBhvr>
                                      <p:tavLst>
                                        <p:tav tm="0">
                                          <p:val>
                                            <p:fltVal val="0"/>
                                          </p:val>
                                        </p:tav>
                                        <p:tav tm="100000">
                                          <p:val>
                                            <p:strVal val="#ppt_w"/>
                                          </p:val>
                                        </p:tav>
                                      </p:tavLst>
                                    </p:anim>
                                    <p:anim calcmode="lin" valueType="num">
                                      <p:cBhvr>
                                        <p:cTn id="24" dur="500" fill="hold"/>
                                        <p:tgtEl>
                                          <p:spTgt spid="642070"/>
                                        </p:tgtEl>
                                        <p:attrNameLst>
                                          <p:attrName>ppt_h</p:attrName>
                                        </p:attrNameLst>
                                      </p:cBhvr>
                                      <p:tavLst>
                                        <p:tav tm="0">
                                          <p:val>
                                            <p:fltVal val="0"/>
                                          </p:val>
                                        </p:tav>
                                        <p:tav tm="100000">
                                          <p:val>
                                            <p:strVal val="#ppt_h"/>
                                          </p:val>
                                        </p:tav>
                                      </p:tavLst>
                                    </p:anim>
                                    <p:anim calcmode="lin" valueType="num">
                                      <p:cBhvr>
                                        <p:cTn id="25" dur="500" fill="hold"/>
                                        <p:tgtEl>
                                          <p:spTgt spid="642070"/>
                                        </p:tgtEl>
                                        <p:attrNameLst>
                                          <p:attrName>ppt_x</p:attrName>
                                        </p:attrNameLst>
                                      </p:cBhvr>
                                      <p:tavLst>
                                        <p:tav tm="0">
                                          <p:val>
                                            <p:fltVal val="0.5"/>
                                          </p:val>
                                        </p:tav>
                                        <p:tav tm="100000">
                                          <p:val>
                                            <p:strVal val="#ppt_x"/>
                                          </p:val>
                                        </p:tav>
                                      </p:tavLst>
                                    </p:anim>
                                    <p:anim calcmode="lin" valueType="num">
                                      <p:cBhvr>
                                        <p:cTn id="26" dur="500" fill="hold"/>
                                        <p:tgtEl>
                                          <p:spTgt spid="642070"/>
                                        </p:tgtEl>
                                        <p:attrNameLst>
                                          <p:attrName>ppt_y</p:attrName>
                                        </p:attrNameLst>
                                      </p:cBhvr>
                                      <p:tavLst>
                                        <p:tav tm="0">
                                          <p:val>
                                            <p:fltVal val="0.5"/>
                                          </p:val>
                                        </p:tav>
                                        <p:tav tm="100000">
                                          <p:val>
                                            <p:strVal val="#ppt_y"/>
                                          </p:val>
                                        </p:tav>
                                      </p:tavLst>
                                    </p:anim>
                                  </p:childTnLst>
                                </p:cTn>
                              </p:par>
                            </p:childTnLst>
                          </p:cTn>
                        </p:par>
                        <p:par>
                          <p:cTn id="27" fill="hold" nodeType="afterGroup">
                            <p:stCondLst>
                              <p:cond delay="500"/>
                            </p:stCondLst>
                            <p:childTnLst>
                              <p:par>
                                <p:cTn id="28" presetID="2" presetClass="entr" presetSubtype="4"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additive="base">
                                        <p:cTn id="30" dur="500" fill="hold"/>
                                        <p:tgtEl>
                                          <p:spTgt spid="2"/>
                                        </p:tgtEl>
                                        <p:attrNameLst>
                                          <p:attrName>ppt_x</p:attrName>
                                        </p:attrNameLst>
                                      </p:cBhvr>
                                      <p:tavLst>
                                        <p:tav tm="0">
                                          <p:val>
                                            <p:strVal val="#ppt_x"/>
                                          </p:val>
                                        </p:tav>
                                        <p:tav tm="100000">
                                          <p:val>
                                            <p:strVal val="#ppt_x"/>
                                          </p:val>
                                        </p:tav>
                                      </p:tavLst>
                                    </p:anim>
                                    <p:anim calcmode="lin" valueType="num">
                                      <p:cBhvr additive="base">
                                        <p:cTn id="3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55" presetClass="entr" presetSubtype="0"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p:cTn id="36" dur="1000" fill="hold"/>
                                        <p:tgtEl>
                                          <p:spTgt spid="2"/>
                                        </p:tgtEl>
                                        <p:attrNameLst>
                                          <p:attrName>ppt_w</p:attrName>
                                        </p:attrNameLst>
                                      </p:cBhvr>
                                      <p:tavLst>
                                        <p:tav tm="0">
                                          <p:val>
                                            <p:strVal val="#ppt_w*0.70"/>
                                          </p:val>
                                        </p:tav>
                                        <p:tav tm="100000">
                                          <p:val>
                                            <p:strVal val="#ppt_w"/>
                                          </p:val>
                                        </p:tav>
                                      </p:tavLst>
                                    </p:anim>
                                    <p:anim calcmode="lin" valueType="num">
                                      <p:cBhvr>
                                        <p:cTn id="37" dur="1000" fill="hold"/>
                                        <p:tgtEl>
                                          <p:spTgt spid="2"/>
                                        </p:tgtEl>
                                        <p:attrNameLst>
                                          <p:attrName>ppt_h</p:attrName>
                                        </p:attrNameLst>
                                      </p:cBhvr>
                                      <p:tavLst>
                                        <p:tav tm="0">
                                          <p:val>
                                            <p:strVal val="#ppt_h"/>
                                          </p:val>
                                        </p:tav>
                                        <p:tav tm="100000">
                                          <p:val>
                                            <p:strVal val="#ppt_h"/>
                                          </p:val>
                                        </p:tav>
                                      </p:tavLst>
                                    </p:anim>
                                    <p:animEffect transition="in" filter="fade">
                                      <p:cBhvr>
                                        <p:cTn id="38"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2070" grpId="0" autoUpdateAnimBg="0"/>
      <p:bldP spid="642072" grpId="0" autoUpdateAnimBg="0"/>
      <p:bldP spid="642069" grpId="0"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6433" name="Group 364"/>
          <p:cNvGrpSpPr>
            <a:grpSpLocks/>
          </p:cNvGrpSpPr>
          <p:nvPr/>
        </p:nvGrpSpPr>
        <p:grpSpPr bwMode="auto">
          <a:xfrm>
            <a:off x="4903788" y="1100138"/>
            <a:ext cx="3482975" cy="5106987"/>
            <a:chOff x="4897438" y="1100138"/>
            <a:chExt cx="3482974" cy="5106987"/>
          </a:xfrm>
        </p:grpSpPr>
        <p:grpSp>
          <p:nvGrpSpPr>
            <p:cNvPr id="146699" name="Group 113"/>
            <p:cNvGrpSpPr>
              <a:grpSpLocks/>
            </p:cNvGrpSpPr>
            <p:nvPr/>
          </p:nvGrpSpPr>
          <p:grpSpPr bwMode="auto">
            <a:xfrm>
              <a:off x="7348538" y="2292350"/>
              <a:ext cx="1017587" cy="1235075"/>
              <a:chOff x="1084" y="711"/>
              <a:chExt cx="2950" cy="2769"/>
            </a:xfrm>
          </p:grpSpPr>
          <p:grpSp>
            <p:nvGrpSpPr>
              <p:cNvPr id="146737" name="Group 114"/>
              <p:cNvGrpSpPr>
                <a:grpSpLocks/>
              </p:cNvGrpSpPr>
              <p:nvPr/>
            </p:nvGrpSpPr>
            <p:grpSpPr bwMode="auto">
              <a:xfrm>
                <a:off x="1084" y="711"/>
                <a:ext cx="2950" cy="2769"/>
                <a:chOff x="2707" y="548"/>
                <a:chExt cx="2950" cy="2769"/>
              </a:xfrm>
            </p:grpSpPr>
            <p:grpSp>
              <p:nvGrpSpPr>
                <p:cNvPr id="146743" name="Group 115"/>
                <p:cNvGrpSpPr>
                  <a:grpSpLocks/>
                </p:cNvGrpSpPr>
                <p:nvPr/>
              </p:nvGrpSpPr>
              <p:grpSpPr bwMode="auto">
                <a:xfrm>
                  <a:off x="3180" y="1046"/>
                  <a:ext cx="2105" cy="1421"/>
                  <a:chOff x="578" y="2316"/>
                  <a:chExt cx="2105" cy="1421"/>
                </a:xfrm>
              </p:grpSpPr>
              <p:sp>
                <p:nvSpPr>
                  <p:cNvPr id="146745"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20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46746"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20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pic>
              <p:nvPicPr>
                <p:cNvPr id="146744" name="Picture 118"/>
                <p:cNvPicPr>
                  <a:picLocks noChangeArrowheads="1"/>
                </p:cNvPicPr>
                <p:nvPr/>
              </p:nvPicPr>
              <p:blipFill>
                <a:blip r:embed="rId4">
                  <a:lum bright="-20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146738" name="Freeform 119"/>
              <p:cNvSpPr>
                <a:spLocks/>
              </p:cNvSpPr>
              <p:nvPr/>
            </p:nvSpPr>
            <p:spPr bwMode="auto">
              <a:xfrm>
                <a:off x="1616" y="2649"/>
                <a:ext cx="88" cy="277"/>
              </a:xfrm>
              <a:custGeom>
                <a:avLst/>
                <a:gdLst>
                  <a:gd name="T0" fmla="*/ 260 w 85"/>
                  <a:gd name="T1" fmla="*/ 3 h 318"/>
                  <a:gd name="T2" fmla="*/ 226 w 85"/>
                  <a:gd name="T3" fmla="*/ 3 h 318"/>
                  <a:gd name="T4" fmla="*/ 171 w 85"/>
                  <a:gd name="T5" fmla="*/ 3 h 318"/>
                  <a:gd name="T6" fmla="*/ 196 w 85"/>
                  <a:gd name="T7" fmla="*/ 3 h 318"/>
                  <a:gd name="T8" fmla="*/ 226 w 85"/>
                  <a:gd name="T9" fmla="*/ 3 h 318"/>
                  <a:gd name="T10" fmla="*/ 134 w 85"/>
                  <a:gd name="T11" fmla="*/ 3 h 318"/>
                  <a:gd name="T12" fmla="*/ 134 w 85"/>
                  <a:gd name="T13" fmla="*/ 3 h 318"/>
                  <a:gd name="T14" fmla="*/ 171 w 85"/>
                  <a:gd name="T15" fmla="*/ 3 h 318"/>
                  <a:gd name="T16" fmla="*/ 101 w 85"/>
                  <a:gd name="T17" fmla="*/ 3 h 318"/>
                  <a:gd name="T18" fmla="*/ 134 w 85"/>
                  <a:gd name="T19" fmla="*/ 3 h 318"/>
                  <a:gd name="T20" fmla="*/ 171 w 85"/>
                  <a:gd name="T21" fmla="*/ 3 h 318"/>
                  <a:gd name="T22" fmla="*/ 134 w 85"/>
                  <a:gd name="T23" fmla="*/ 3 h 318"/>
                  <a:gd name="T24" fmla="*/ 171 w 85"/>
                  <a:gd name="T25" fmla="*/ 3 h 318"/>
                  <a:gd name="T26" fmla="*/ 134 w 85"/>
                  <a:gd name="T27" fmla="*/ 3 h 318"/>
                  <a:gd name="T28" fmla="*/ 171 w 85"/>
                  <a:gd name="T29" fmla="*/ 3 h 318"/>
                  <a:gd name="T30" fmla="*/ 196 w 85"/>
                  <a:gd name="T31" fmla="*/ 3 h 318"/>
                  <a:gd name="T32" fmla="*/ 260 w 85"/>
                  <a:gd name="T33" fmla="*/ 3 h 318"/>
                  <a:gd name="T34" fmla="*/ 287 w 85"/>
                  <a:gd name="T35" fmla="*/ 3 h 318"/>
                  <a:gd name="T36" fmla="*/ 260 w 85"/>
                  <a:gd name="T37" fmla="*/ 3 h 318"/>
                  <a:gd name="T38" fmla="*/ 226 w 85"/>
                  <a:gd name="T39" fmla="*/ 3 h 318"/>
                  <a:gd name="T40" fmla="*/ 196 w 85"/>
                  <a:gd name="T41" fmla="*/ 3 h 318"/>
                  <a:gd name="T42" fmla="*/ 134 w 85"/>
                  <a:gd name="T43" fmla="*/ 3 h 318"/>
                  <a:gd name="T44" fmla="*/ 101 w 85"/>
                  <a:gd name="T45" fmla="*/ 3 h 318"/>
                  <a:gd name="T46" fmla="*/ 77 w 85"/>
                  <a:gd name="T47" fmla="*/ 3 h 318"/>
                  <a:gd name="T48" fmla="*/ 5 w 85"/>
                  <a:gd name="T49" fmla="*/ 3 h 318"/>
                  <a:gd name="T50" fmla="*/ 134 w 85"/>
                  <a:gd name="T51" fmla="*/ 3 h 318"/>
                  <a:gd name="T52" fmla="*/ 226 w 85"/>
                  <a:gd name="T53" fmla="*/ 3 h 318"/>
                  <a:gd name="T54" fmla="*/ 260 w 85"/>
                  <a:gd name="T55" fmla="*/ 3 h 318"/>
                  <a:gd name="T56" fmla="*/ 226 w 85"/>
                  <a:gd name="T57" fmla="*/ 3 h 318"/>
                  <a:gd name="T58" fmla="*/ 226 w 85"/>
                  <a:gd name="T59" fmla="*/ 3 h 318"/>
                  <a:gd name="T60" fmla="*/ 171 w 85"/>
                  <a:gd name="T61" fmla="*/ 3 h 318"/>
                  <a:gd name="T62" fmla="*/ 77 w 85"/>
                  <a:gd name="T63" fmla="*/ 3 h 318"/>
                  <a:gd name="T64" fmla="*/ 134 w 85"/>
                  <a:gd name="T65" fmla="*/ 3 h 318"/>
                  <a:gd name="T66" fmla="*/ 196 w 85"/>
                  <a:gd name="T67" fmla="*/ 3 h 318"/>
                  <a:gd name="T68" fmla="*/ 260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46739" name="Freeform 120"/>
              <p:cNvSpPr>
                <a:spLocks/>
              </p:cNvSpPr>
              <p:nvPr/>
            </p:nvSpPr>
            <p:spPr bwMode="auto">
              <a:xfrm>
                <a:off x="1635" y="2647"/>
                <a:ext cx="109" cy="309"/>
              </a:xfrm>
              <a:custGeom>
                <a:avLst/>
                <a:gdLst>
                  <a:gd name="T0" fmla="*/ 1 w 105"/>
                  <a:gd name="T1" fmla="*/ 0 h 354"/>
                  <a:gd name="T2" fmla="*/ 370 w 105"/>
                  <a:gd name="T3" fmla="*/ 3 h 354"/>
                  <a:gd name="T4" fmla="*/ 289 w 105"/>
                  <a:gd name="T5" fmla="*/ 3 h 354"/>
                  <a:gd name="T6" fmla="*/ 333 w 105"/>
                  <a:gd name="T7" fmla="*/ 3 h 354"/>
                  <a:gd name="T8" fmla="*/ 333 w 105"/>
                  <a:gd name="T9" fmla="*/ 3 h 354"/>
                  <a:gd name="T10" fmla="*/ 387 w 105"/>
                  <a:gd name="T11" fmla="*/ 3 h 354"/>
                  <a:gd name="T12" fmla="*/ 387 w 105"/>
                  <a:gd name="T13" fmla="*/ 3 h 354"/>
                  <a:gd name="T14" fmla="*/ 333 w 105"/>
                  <a:gd name="T15" fmla="*/ 3 h 354"/>
                  <a:gd name="T16" fmla="*/ 274 w 105"/>
                  <a:gd name="T17" fmla="*/ 3 h 354"/>
                  <a:gd name="T18" fmla="*/ 62 w 105"/>
                  <a:gd name="T19" fmla="*/ 3 h 354"/>
                  <a:gd name="T20" fmla="*/ 12 w 105"/>
                  <a:gd name="T21" fmla="*/ 3 h 354"/>
                  <a:gd name="T22" fmla="*/ 62 w 105"/>
                  <a:gd name="T23" fmla="*/ 3 h 354"/>
                  <a:gd name="T24" fmla="*/ 9 w 105"/>
                  <a:gd name="T25" fmla="*/ 3 h 354"/>
                  <a:gd name="T26" fmla="*/ 7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46740" name="Freeform 121"/>
              <p:cNvSpPr>
                <a:spLocks/>
              </p:cNvSpPr>
              <p:nvPr/>
            </p:nvSpPr>
            <p:spPr bwMode="auto">
              <a:xfrm>
                <a:off x="3008" y="2583"/>
                <a:ext cx="155" cy="328"/>
              </a:xfrm>
              <a:custGeom>
                <a:avLst/>
                <a:gdLst>
                  <a:gd name="T0" fmla="*/ 605 w 149"/>
                  <a:gd name="T1" fmla="*/ 3 h 376"/>
                  <a:gd name="T2" fmla="*/ 575 w 149"/>
                  <a:gd name="T3" fmla="*/ 3 h 376"/>
                  <a:gd name="T4" fmla="*/ 534 w 149"/>
                  <a:gd name="T5" fmla="*/ 3 h 376"/>
                  <a:gd name="T6" fmla="*/ 526 w 149"/>
                  <a:gd name="T7" fmla="*/ 3 h 376"/>
                  <a:gd name="T8" fmla="*/ 449 w 149"/>
                  <a:gd name="T9" fmla="*/ 3 h 376"/>
                  <a:gd name="T10" fmla="*/ 355 w 149"/>
                  <a:gd name="T11" fmla="*/ 3 h 376"/>
                  <a:gd name="T12" fmla="*/ 285 w 149"/>
                  <a:gd name="T13" fmla="*/ 3 h 376"/>
                  <a:gd name="T14" fmla="*/ 239 w 149"/>
                  <a:gd name="T15" fmla="*/ 3 h 376"/>
                  <a:gd name="T16" fmla="*/ 76 w 149"/>
                  <a:gd name="T17" fmla="*/ 3 h 376"/>
                  <a:gd name="T18" fmla="*/ 2 w 149"/>
                  <a:gd name="T19" fmla="*/ 3 h 376"/>
                  <a:gd name="T20" fmla="*/ 5 w 149"/>
                  <a:gd name="T21" fmla="*/ 3 h 376"/>
                  <a:gd name="T22" fmla="*/ 8 w 149"/>
                  <a:gd name="T23" fmla="*/ 3 h 376"/>
                  <a:gd name="T24" fmla="*/ 85 w 149"/>
                  <a:gd name="T25" fmla="*/ 3 h 376"/>
                  <a:gd name="T26" fmla="*/ 143 w 149"/>
                  <a:gd name="T27" fmla="*/ 3 h 376"/>
                  <a:gd name="T28" fmla="*/ 181 w 149"/>
                  <a:gd name="T29" fmla="*/ 3 h 376"/>
                  <a:gd name="T30" fmla="*/ 344 w 149"/>
                  <a:gd name="T31" fmla="*/ 3 h 376"/>
                  <a:gd name="T32" fmla="*/ 526 w 149"/>
                  <a:gd name="T33" fmla="*/ 3 h 376"/>
                  <a:gd name="T34" fmla="*/ 605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46741" name="Freeform 122"/>
              <p:cNvSpPr>
                <a:spLocks/>
              </p:cNvSpPr>
              <p:nvPr/>
            </p:nvSpPr>
            <p:spPr bwMode="auto">
              <a:xfrm>
                <a:off x="1714" y="1020"/>
                <a:ext cx="99" cy="440"/>
              </a:xfrm>
              <a:custGeom>
                <a:avLst/>
                <a:gdLst>
                  <a:gd name="T0" fmla="*/ 78 w 96"/>
                  <a:gd name="T1" fmla="*/ 3 h 504"/>
                  <a:gd name="T2" fmla="*/ 188 w 96"/>
                  <a:gd name="T3" fmla="*/ 3 h 504"/>
                  <a:gd name="T4" fmla="*/ 224 w 96"/>
                  <a:gd name="T5" fmla="*/ 3 h 504"/>
                  <a:gd name="T6" fmla="*/ 224 w 96"/>
                  <a:gd name="T7" fmla="*/ 3 h 504"/>
                  <a:gd name="T8" fmla="*/ 276 w 96"/>
                  <a:gd name="T9" fmla="*/ 3 h 504"/>
                  <a:gd name="T10" fmla="*/ 299 w 96"/>
                  <a:gd name="T11" fmla="*/ 3 h 504"/>
                  <a:gd name="T12" fmla="*/ 276 w 96"/>
                  <a:gd name="T13" fmla="*/ 3 h 504"/>
                  <a:gd name="T14" fmla="*/ 240 w 96"/>
                  <a:gd name="T15" fmla="*/ 3 h 504"/>
                  <a:gd name="T16" fmla="*/ 86 w 96"/>
                  <a:gd name="T17" fmla="*/ 3 h 504"/>
                  <a:gd name="T18" fmla="*/ 78 w 96"/>
                  <a:gd name="T19" fmla="*/ 3 h 504"/>
                  <a:gd name="T20" fmla="*/ 95 w 96"/>
                  <a:gd name="T21" fmla="*/ 3 h 504"/>
                  <a:gd name="T22" fmla="*/ 121 w 96"/>
                  <a:gd name="T23" fmla="*/ 3 h 504"/>
                  <a:gd name="T24" fmla="*/ 74 w 96"/>
                  <a:gd name="T25" fmla="*/ 3 h 504"/>
                  <a:gd name="T26" fmla="*/ 78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46742" name="Freeform 123"/>
              <p:cNvSpPr>
                <a:spLocks/>
              </p:cNvSpPr>
              <p:nvPr/>
            </p:nvSpPr>
            <p:spPr bwMode="auto">
              <a:xfrm>
                <a:off x="3431" y="1007"/>
                <a:ext cx="156" cy="358"/>
              </a:xfrm>
              <a:custGeom>
                <a:avLst/>
                <a:gdLst>
                  <a:gd name="T0" fmla="*/ 5 w 150"/>
                  <a:gd name="T1" fmla="*/ 3 h 410"/>
                  <a:gd name="T2" fmla="*/ 172 w 150"/>
                  <a:gd name="T3" fmla="*/ 3 h 410"/>
                  <a:gd name="T4" fmla="*/ 342 w 150"/>
                  <a:gd name="T5" fmla="*/ 3 h 410"/>
                  <a:gd name="T6" fmla="*/ 400 w 150"/>
                  <a:gd name="T7" fmla="*/ 3 h 410"/>
                  <a:gd name="T8" fmla="*/ 489 w 150"/>
                  <a:gd name="T9" fmla="*/ 3 h 410"/>
                  <a:gd name="T10" fmla="*/ 547 w 150"/>
                  <a:gd name="T11" fmla="*/ 3 h 410"/>
                  <a:gd name="T12" fmla="*/ 578 w 150"/>
                  <a:gd name="T13" fmla="*/ 3 h 410"/>
                  <a:gd name="T14" fmla="*/ 592 w 150"/>
                  <a:gd name="T15" fmla="*/ 3 h 410"/>
                  <a:gd name="T16" fmla="*/ 616 w 150"/>
                  <a:gd name="T17" fmla="*/ 3 h 410"/>
                  <a:gd name="T18" fmla="*/ 624 w 150"/>
                  <a:gd name="T19" fmla="*/ 3 h 410"/>
                  <a:gd name="T20" fmla="*/ 555 w 150"/>
                  <a:gd name="T21" fmla="*/ 0 h 410"/>
                  <a:gd name="T22" fmla="*/ 400 w 150"/>
                  <a:gd name="T23" fmla="*/ 3 h 410"/>
                  <a:gd name="T24" fmla="*/ 329 w 150"/>
                  <a:gd name="T25" fmla="*/ 3 h 410"/>
                  <a:gd name="T26" fmla="*/ 283 w 150"/>
                  <a:gd name="T27" fmla="*/ 3 h 410"/>
                  <a:gd name="T28" fmla="*/ 244 w 150"/>
                  <a:gd name="T29" fmla="*/ 3 h 410"/>
                  <a:gd name="T30" fmla="*/ 179 w 150"/>
                  <a:gd name="T31" fmla="*/ 3 h 410"/>
                  <a:gd name="T32" fmla="*/ 172 w 150"/>
                  <a:gd name="T33" fmla="*/ 3 h 410"/>
                  <a:gd name="T34" fmla="*/ 141 w 150"/>
                  <a:gd name="T35" fmla="*/ 3 h 410"/>
                  <a:gd name="T36" fmla="*/ 131 w 150"/>
                  <a:gd name="T37" fmla="*/ 3 h 410"/>
                  <a:gd name="T38" fmla="*/ 116 w 150"/>
                  <a:gd name="T39" fmla="*/ 3 h 410"/>
                  <a:gd name="T40" fmla="*/ 70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grpSp>
          <p:nvGrpSpPr>
            <p:cNvPr id="146700" name="Group 113"/>
            <p:cNvGrpSpPr>
              <a:grpSpLocks/>
            </p:cNvGrpSpPr>
            <p:nvPr/>
          </p:nvGrpSpPr>
          <p:grpSpPr bwMode="auto">
            <a:xfrm>
              <a:off x="4897438" y="1933575"/>
              <a:ext cx="1017587" cy="1235075"/>
              <a:chOff x="1084" y="711"/>
              <a:chExt cx="2950" cy="2769"/>
            </a:xfrm>
          </p:grpSpPr>
          <p:grpSp>
            <p:nvGrpSpPr>
              <p:cNvPr id="146727" name="Group 114"/>
              <p:cNvGrpSpPr>
                <a:grpSpLocks/>
              </p:cNvGrpSpPr>
              <p:nvPr/>
            </p:nvGrpSpPr>
            <p:grpSpPr bwMode="auto">
              <a:xfrm>
                <a:off x="1084" y="711"/>
                <a:ext cx="2950" cy="2769"/>
                <a:chOff x="2707" y="548"/>
                <a:chExt cx="2950" cy="2769"/>
              </a:xfrm>
            </p:grpSpPr>
            <p:grpSp>
              <p:nvGrpSpPr>
                <p:cNvPr id="146733" name="Group 115"/>
                <p:cNvGrpSpPr>
                  <a:grpSpLocks/>
                </p:cNvGrpSpPr>
                <p:nvPr/>
              </p:nvGrpSpPr>
              <p:grpSpPr bwMode="auto">
                <a:xfrm>
                  <a:off x="3180" y="1046"/>
                  <a:ext cx="2105" cy="1421"/>
                  <a:chOff x="578" y="2316"/>
                  <a:chExt cx="2105" cy="1421"/>
                </a:xfrm>
              </p:grpSpPr>
              <p:sp>
                <p:nvSpPr>
                  <p:cNvPr id="146735"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20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46736"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20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pic>
              <p:nvPicPr>
                <p:cNvPr id="146734" name="Picture 118"/>
                <p:cNvPicPr>
                  <a:picLocks noChangeArrowheads="1"/>
                </p:cNvPicPr>
                <p:nvPr/>
              </p:nvPicPr>
              <p:blipFill>
                <a:blip r:embed="rId4">
                  <a:lum bright="-20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146728" name="Freeform 119"/>
              <p:cNvSpPr>
                <a:spLocks/>
              </p:cNvSpPr>
              <p:nvPr/>
            </p:nvSpPr>
            <p:spPr bwMode="auto">
              <a:xfrm>
                <a:off x="1616" y="2649"/>
                <a:ext cx="88" cy="277"/>
              </a:xfrm>
              <a:custGeom>
                <a:avLst/>
                <a:gdLst>
                  <a:gd name="T0" fmla="*/ 260 w 85"/>
                  <a:gd name="T1" fmla="*/ 3 h 318"/>
                  <a:gd name="T2" fmla="*/ 226 w 85"/>
                  <a:gd name="T3" fmla="*/ 3 h 318"/>
                  <a:gd name="T4" fmla="*/ 171 w 85"/>
                  <a:gd name="T5" fmla="*/ 3 h 318"/>
                  <a:gd name="T6" fmla="*/ 196 w 85"/>
                  <a:gd name="T7" fmla="*/ 3 h 318"/>
                  <a:gd name="T8" fmla="*/ 226 w 85"/>
                  <a:gd name="T9" fmla="*/ 3 h 318"/>
                  <a:gd name="T10" fmla="*/ 134 w 85"/>
                  <a:gd name="T11" fmla="*/ 3 h 318"/>
                  <a:gd name="T12" fmla="*/ 134 w 85"/>
                  <a:gd name="T13" fmla="*/ 3 h 318"/>
                  <a:gd name="T14" fmla="*/ 171 w 85"/>
                  <a:gd name="T15" fmla="*/ 3 h 318"/>
                  <a:gd name="T16" fmla="*/ 101 w 85"/>
                  <a:gd name="T17" fmla="*/ 3 h 318"/>
                  <a:gd name="T18" fmla="*/ 134 w 85"/>
                  <a:gd name="T19" fmla="*/ 3 h 318"/>
                  <a:gd name="T20" fmla="*/ 171 w 85"/>
                  <a:gd name="T21" fmla="*/ 3 h 318"/>
                  <a:gd name="T22" fmla="*/ 134 w 85"/>
                  <a:gd name="T23" fmla="*/ 3 h 318"/>
                  <a:gd name="T24" fmla="*/ 171 w 85"/>
                  <a:gd name="T25" fmla="*/ 3 h 318"/>
                  <a:gd name="T26" fmla="*/ 134 w 85"/>
                  <a:gd name="T27" fmla="*/ 3 h 318"/>
                  <a:gd name="T28" fmla="*/ 171 w 85"/>
                  <a:gd name="T29" fmla="*/ 3 h 318"/>
                  <a:gd name="T30" fmla="*/ 196 w 85"/>
                  <a:gd name="T31" fmla="*/ 3 h 318"/>
                  <a:gd name="T32" fmla="*/ 260 w 85"/>
                  <a:gd name="T33" fmla="*/ 3 h 318"/>
                  <a:gd name="T34" fmla="*/ 287 w 85"/>
                  <a:gd name="T35" fmla="*/ 3 h 318"/>
                  <a:gd name="T36" fmla="*/ 260 w 85"/>
                  <a:gd name="T37" fmla="*/ 3 h 318"/>
                  <a:gd name="T38" fmla="*/ 226 w 85"/>
                  <a:gd name="T39" fmla="*/ 3 h 318"/>
                  <a:gd name="T40" fmla="*/ 196 w 85"/>
                  <a:gd name="T41" fmla="*/ 3 h 318"/>
                  <a:gd name="T42" fmla="*/ 134 w 85"/>
                  <a:gd name="T43" fmla="*/ 3 h 318"/>
                  <a:gd name="T44" fmla="*/ 101 w 85"/>
                  <a:gd name="T45" fmla="*/ 3 h 318"/>
                  <a:gd name="T46" fmla="*/ 77 w 85"/>
                  <a:gd name="T47" fmla="*/ 3 h 318"/>
                  <a:gd name="T48" fmla="*/ 5 w 85"/>
                  <a:gd name="T49" fmla="*/ 3 h 318"/>
                  <a:gd name="T50" fmla="*/ 134 w 85"/>
                  <a:gd name="T51" fmla="*/ 3 h 318"/>
                  <a:gd name="T52" fmla="*/ 226 w 85"/>
                  <a:gd name="T53" fmla="*/ 3 h 318"/>
                  <a:gd name="T54" fmla="*/ 260 w 85"/>
                  <a:gd name="T55" fmla="*/ 3 h 318"/>
                  <a:gd name="T56" fmla="*/ 226 w 85"/>
                  <a:gd name="T57" fmla="*/ 3 h 318"/>
                  <a:gd name="T58" fmla="*/ 226 w 85"/>
                  <a:gd name="T59" fmla="*/ 3 h 318"/>
                  <a:gd name="T60" fmla="*/ 171 w 85"/>
                  <a:gd name="T61" fmla="*/ 3 h 318"/>
                  <a:gd name="T62" fmla="*/ 77 w 85"/>
                  <a:gd name="T63" fmla="*/ 3 h 318"/>
                  <a:gd name="T64" fmla="*/ 134 w 85"/>
                  <a:gd name="T65" fmla="*/ 3 h 318"/>
                  <a:gd name="T66" fmla="*/ 196 w 85"/>
                  <a:gd name="T67" fmla="*/ 3 h 318"/>
                  <a:gd name="T68" fmla="*/ 260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46729" name="Freeform 120"/>
              <p:cNvSpPr>
                <a:spLocks/>
              </p:cNvSpPr>
              <p:nvPr/>
            </p:nvSpPr>
            <p:spPr bwMode="auto">
              <a:xfrm>
                <a:off x="1635" y="2647"/>
                <a:ext cx="109" cy="309"/>
              </a:xfrm>
              <a:custGeom>
                <a:avLst/>
                <a:gdLst>
                  <a:gd name="T0" fmla="*/ 1 w 105"/>
                  <a:gd name="T1" fmla="*/ 0 h 354"/>
                  <a:gd name="T2" fmla="*/ 370 w 105"/>
                  <a:gd name="T3" fmla="*/ 3 h 354"/>
                  <a:gd name="T4" fmla="*/ 289 w 105"/>
                  <a:gd name="T5" fmla="*/ 3 h 354"/>
                  <a:gd name="T6" fmla="*/ 333 w 105"/>
                  <a:gd name="T7" fmla="*/ 3 h 354"/>
                  <a:gd name="T8" fmla="*/ 333 w 105"/>
                  <a:gd name="T9" fmla="*/ 3 h 354"/>
                  <a:gd name="T10" fmla="*/ 387 w 105"/>
                  <a:gd name="T11" fmla="*/ 3 h 354"/>
                  <a:gd name="T12" fmla="*/ 387 w 105"/>
                  <a:gd name="T13" fmla="*/ 3 h 354"/>
                  <a:gd name="T14" fmla="*/ 333 w 105"/>
                  <a:gd name="T15" fmla="*/ 3 h 354"/>
                  <a:gd name="T16" fmla="*/ 274 w 105"/>
                  <a:gd name="T17" fmla="*/ 3 h 354"/>
                  <a:gd name="T18" fmla="*/ 62 w 105"/>
                  <a:gd name="T19" fmla="*/ 3 h 354"/>
                  <a:gd name="T20" fmla="*/ 12 w 105"/>
                  <a:gd name="T21" fmla="*/ 3 h 354"/>
                  <a:gd name="T22" fmla="*/ 62 w 105"/>
                  <a:gd name="T23" fmla="*/ 3 h 354"/>
                  <a:gd name="T24" fmla="*/ 9 w 105"/>
                  <a:gd name="T25" fmla="*/ 3 h 354"/>
                  <a:gd name="T26" fmla="*/ 7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46730" name="Freeform 121"/>
              <p:cNvSpPr>
                <a:spLocks/>
              </p:cNvSpPr>
              <p:nvPr/>
            </p:nvSpPr>
            <p:spPr bwMode="auto">
              <a:xfrm>
                <a:off x="3008" y="2583"/>
                <a:ext cx="155" cy="328"/>
              </a:xfrm>
              <a:custGeom>
                <a:avLst/>
                <a:gdLst>
                  <a:gd name="T0" fmla="*/ 605 w 149"/>
                  <a:gd name="T1" fmla="*/ 3 h 376"/>
                  <a:gd name="T2" fmla="*/ 575 w 149"/>
                  <a:gd name="T3" fmla="*/ 3 h 376"/>
                  <a:gd name="T4" fmla="*/ 534 w 149"/>
                  <a:gd name="T5" fmla="*/ 3 h 376"/>
                  <a:gd name="T6" fmla="*/ 526 w 149"/>
                  <a:gd name="T7" fmla="*/ 3 h 376"/>
                  <a:gd name="T8" fmla="*/ 449 w 149"/>
                  <a:gd name="T9" fmla="*/ 3 h 376"/>
                  <a:gd name="T10" fmla="*/ 355 w 149"/>
                  <a:gd name="T11" fmla="*/ 3 h 376"/>
                  <a:gd name="T12" fmla="*/ 285 w 149"/>
                  <a:gd name="T13" fmla="*/ 3 h 376"/>
                  <a:gd name="T14" fmla="*/ 239 w 149"/>
                  <a:gd name="T15" fmla="*/ 3 h 376"/>
                  <a:gd name="T16" fmla="*/ 76 w 149"/>
                  <a:gd name="T17" fmla="*/ 3 h 376"/>
                  <a:gd name="T18" fmla="*/ 2 w 149"/>
                  <a:gd name="T19" fmla="*/ 3 h 376"/>
                  <a:gd name="T20" fmla="*/ 5 w 149"/>
                  <a:gd name="T21" fmla="*/ 3 h 376"/>
                  <a:gd name="T22" fmla="*/ 8 w 149"/>
                  <a:gd name="T23" fmla="*/ 3 h 376"/>
                  <a:gd name="T24" fmla="*/ 85 w 149"/>
                  <a:gd name="T25" fmla="*/ 3 h 376"/>
                  <a:gd name="T26" fmla="*/ 143 w 149"/>
                  <a:gd name="T27" fmla="*/ 3 h 376"/>
                  <a:gd name="T28" fmla="*/ 181 w 149"/>
                  <a:gd name="T29" fmla="*/ 3 h 376"/>
                  <a:gd name="T30" fmla="*/ 344 w 149"/>
                  <a:gd name="T31" fmla="*/ 3 h 376"/>
                  <a:gd name="T32" fmla="*/ 526 w 149"/>
                  <a:gd name="T33" fmla="*/ 3 h 376"/>
                  <a:gd name="T34" fmla="*/ 605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46731" name="Freeform 122"/>
              <p:cNvSpPr>
                <a:spLocks/>
              </p:cNvSpPr>
              <p:nvPr/>
            </p:nvSpPr>
            <p:spPr bwMode="auto">
              <a:xfrm>
                <a:off x="1714" y="1020"/>
                <a:ext cx="99" cy="440"/>
              </a:xfrm>
              <a:custGeom>
                <a:avLst/>
                <a:gdLst>
                  <a:gd name="T0" fmla="*/ 78 w 96"/>
                  <a:gd name="T1" fmla="*/ 3 h 504"/>
                  <a:gd name="T2" fmla="*/ 188 w 96"/>
                  <a:gd name="T3" fmla="*/ 3 h 504"/>
                  <a:gd name="T4" fmla="*/ 224 w 96"/>
                  <a:gd name="T5" fmla="*/ 3 h 504"/>
                  <a:gd name="T6" fmla="*/ 224 w 96"/>
                  <a:gd name="T7" fmla="*/ 3 h 504"/>
                  <a:gd name="T8" fmla="*/ 276 w 96"/>
                  <a:gd name="T9" fmla="*/ 3 h 504"/>
                  <a:gd name="T10" fmla="*/ 299 w 96"/>
                  <a:gd name="T11" fmla="*/ 3 h 504"/>
                  <a:gd name="T12" fmla="*/ 276 w 96"/>
                  <a:gd name="T13" fmla="*/ 3 h 504"/>
                  <a:gd name="T14" fmla="*/ 240 w 96"/>
                  <a:gd name="T15" fmla="*/ 3 h 504"/>
                  <a:gd name="T16" fmla="*/ 86 w 96"/>
                  <a:gd name="T17" fmla="*/ 3 h 504"/>
                  <a:gd name="T18" fmla="*/ 78 w 96"/>
                  <a:gd name="T19" fmla="*/ 3 h 504"/>
                  <a:gd name="T20" fmla="*/ 95 w 96"/>
                  <a:gd name="T21" fmla="*/ 3 h 504"/>
                  <a:gd name="T22" fmla="*/ 121 w 96"/>
                  <a:gd name="T23" fmla="*/ 3 h 504"/>
                  <a:gd name="T24" fmla="*/ 74 w 96"/>
                  <a:gd name="T25" fmla="*/ 3 h 504"/>
                  <a:gd name="T26" fmla="*/ 78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46732" name="Freeform 123"/>
              <p:cNvSpPr>
                <a:spLocks/>
              </p:cNvSpPr>
              <p:nvPr/>
            </p:nvSpPr>
            <p:spPr bwMode="auto">
              <a:xfrm>
                <a:off x="3431" y="1007"/>
                <a:ext cx="156" cy="358"/>
              </a:xfrm>
              <a:custGeom>
                <a:avLst/>
                <a:gdLst>
                  <a:gd name="T0" fmla="*/ 5 w 150"/>
                  <a:gd name="T1" fmla="*/ 3 h 410"/>
                  <a:gd name="T2" fmla="*/ 172 w 150"/>
                  <a:gd name="T3" fmla="*/ 3 h 410"/>
                  <a:gd name="T4" fmla="*/ 342 w 150"/>
                  <a:gd name="T5" fmla="*/ 3 h 410"/>
                  <a:gd name="T6" fmla="*/ 400 w 150"/>
                  <a:gd name="T7" fmla="*/ 3 h 410"/>
                  <a:gd name="T8" fmla="*/ 489 w 150"/>
                  <a:gd name="T9" fmla="*/ 3 h 410"/>
                  <a:gd name="T10" fmla="*/ 547 w 150"/>
                  <a:gd name="T11" fmla="*/ 3 h 410"/>
                  <a:gd name="T12" fmla="*/ 578 w 150"/>
                  <a:gd name="T13" fmla="*/ 3 h 410"/>
                  <a:gd name="T14" fmla="*/ 592 w 150"/>
                  <a:gd name="T15" fmla="*/ 3 h 410"/>
                  <a:gd name="T16" fmla="*/ 616 w 150"/>
                  <a:gd name="T17" fmla="*/ 3 h 410"/>
                  <a:gd name="T18" fmla="*/ 624 w 150"/>
                  <a:gd name="T19" fmla="*/ 3 h 410"/>
                  <a:gd name="T20" fmla="*/ 555 w 150"/>
                  <a:gd name="T21" fmla="*/ 0 h 410"/>
                  <a:gd name="T22" fmla="*/ 400 w 150"/>
                  <a:gd name="T23" fmla="*/ 3 h 410"/>
                  <a:gd name="T24" fmla="*/ 329 w 150"/>
                  <a:gd name="T25" fmla="*/ 3 h 410"/>
                  <a:gd name="T26" fmla="*/ 283 w 150"/>
                  <a:gd name="T27" fmla="*/ 3 h 410"/>
                  <a:gd name="T28" fmla="*/ 244 w 150"/>
                  <a:gd name="T29" fmla="*/ 3 h 410"/>
                  <a:gd name="T30" fmla="*/ 179 w 150"/>
                  <a:gd name="T31" fmla="*/ 3 h 410"/>
                  <a:gd name="T32" fmla="*/ 172 w 150"/>
                  <a:gd name="T33" fmla="*/ 3 h 410"/>
                  <a:gd name="T34" fmla="*/ 141 w 150"/>
                  <a:gd name="T35" fmla="*/ 3 h 410"/>
                  <a:gd name="T36" fmla="*/ 131 w 150"/>
                  <a:gd name="T37" fmla="*/ 3 h 410"/>
                  <a:gd name="T38" fmla="*/ 116 w 150"/>
                  <a:gd name="T39" fmla="*/ 3 h 410"/>
                  <a:gd name="T40" fmla="*/ 70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grpSp>
          <p:nvGrpSpPr>
            <p:cNvPr id="146701" name="Group 113"/>
            <p:cNvGrpSpPr>
              <a:grpSpLocks/>
            </p:cNvGrpSpPr>
            <p:nvPr/>
          </p:nvGrpSpPr>
          <p:grpSpPr bwMode="auto">
            <a:xfrm>
              <a:off x="4964113" y="4972050"/>
              <a:ext cx="1017587" cy="1235075"/>
              <a:chOff x="1084" y="711"/>
              <a:chExt cx="2950" cy="2769"/>
            </a:xfrm>
          </p:grpSpPr>
          <p:grpSp>
            <p:nvGrpSpPr>
              <p:cNvPr id="146717" name="Group 114"/>
              <p:cNvGrpSpPr>
                <a:grpSpLocks/>
              </p:cNvGrpSpPr>
              <p:nvPr/>
            </p:nvGrpSpPr>
            <p:grpSpPr bwMode="auto">
              <a:xfrm>
                <a:off x="1084" y="711"/>
                <a:ext cx="2950" cy="2769"/>
                <a:chOff x="2707" y="548"/>
                <a:chExt cx="2950" cy="2769"/>
              </a:xfrm>
            </p:grpSpPr>
            <p:grpSp>
              <p:nvGrpSpPr>
                <p:cNvPr id="146723" name="Group 115"/>
                <p:cNvGrpSpPr>
                  <a:grpSpLocks/>
                </p:cNvGrpSpPr>
                <p:nvPr/>
              </p:nvGrpSpPr>
              <p:grpSpPr bwMode="auto">
                <a:xfrm>
                  <a:off x="3180" y="1046"/>
                  <a:ext cx="2105" cy="1421"/>
                  <a:chOff x="578" y="2316"/>
                  <a:chExt cx="2105" cy="1421"/>
                </a:xfrm>
              </p:grpSpPr>
              <p:sp>
                <p:nvSpPr>
                  <p:cNvPr id="146725"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20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46726"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20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pic>
              <p:nvPicPr>
                <p:cNvPr id="146724" name="Picture 118"/>
                <p:cNvPicPr>
                  <a:picLocks noChangeArrowheads="1"/>
                </p:cNvPicPr>
                <p:nvPr/>
              </p:nvPicPr>
              <p:blipFill>
                <a:blip r:embed="rId4">
                  <a:lum bright="-20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146718" name="Freeform 119"/>
              <p:cNvSpPr>
                <a:spLocks/>
              </p:cNvSpPr>
              <p:nvPr/>
            </p:nvSpPr>
            <p:spPr bwMode="auto">
              <a:xfrm>
                <a:off x="1616" y="2649"/>
                <a:ext cx="88" cy="277"/>
              </a:xfrm>
              <a:custGeom>
                <a:avLst/>
                <a:gdLst>
                  <a:gd name="T0" fmla="*/ 260 w 85"/>
                  <a:gd name="T1" fmla="*/ 3 h 318"/>
                  <a:gd name="T2" fmla="*/ 226 w 85"/>
                  <a:gd name="T3" fmla="*/ 3 h 318"/>
                  <a:gd name="T4" fmla="*/ 171 w 85"/>
                  <a:gd name="T5" fmla="*/ 3 h 318"/>
                  <a:gd name="T6" fmla="*/ 196 w 85"/>
                  <a:gd name="T7" fmla="*/ 3 h 318"/>
                  <a:gd name="T8" fmla="*/ 226 w 85"/>
                  <a:gd name="T9" fmla="*/ 3 h 318"/>
                  <a:gd name="T10" fmla="*/ 134 w 85"/>
                  <a:gd name="T11" fmla="*/ 3 h 318"/>
                  <a:gd name="T12" fmla="*/ 134 w 85"/>
                  <a:gd name="T13" fmla="*/ 3 h 318"/>
                  <a:gd name="T14" fmla="*/ 171 w 85"/>
                  <a:gd name="T15" fmla="*/ 3 h 318"/>
                  <a:gd name="T16" fmla="*/ 101 w 85"/>
                  <a:gd name="T17" fmla="*/ 3 h 318"/>
                  <a:gd name="T18" fmla="*/ 134 w 85"/>
                  <a:gd name="T19" fmla="*/ 3 h 318"/>
                  <a:gd name="T20" fmla="*/ 171 w 85"/>
                  <a:gd name="T21" fmla="*/ 3 h 318"/>
                  <a:gd name="T22" fmla="*/ 134 w 85"/>
                  <a:gd name="T23" fmla="*/ 3 h 318"/>
                  <a:gd name="T24" fmla="*/ 171 w 85"/>
                  <a:gd name="T25" fmla="*/ 3 h 318"/>
                  <a:gd name="T26" fmla="*/ 134 w 85"/>
                  <a:gd name="T27" fmla="*/ 3 h 318"/>
                  <a:gd name="T28" fmla="*/ 171 w 85"/>
                  <a:gd name="T29" fmla="*/ 3 h 318"/>
                  <a:gd name="T30" fmla="*/ 196 w 85"/>
                  <a:gd name="T31" fmla="*/ 3 h 318"/>
                  <a:gd name="T32" fmla="*/ 260 w 85"/>
                  <a:gd name="T33" fmla="*/ 3 h 318"/>
                  <a:gd name="T34" fmla="*/ 287 w 85"/>
                  <a:gd name="T35" fmla="*/ 3 h 318"/>
                  <a:gd name="T36" fmla="*/ 260 w 85"/>
                  <a:gd name="T37" fmla="*/ 3 h 318"/>
                  <a:gd name="T38" fmla="*/ 226 w 85"/>
                  <a:gd name="T39" fmla="*/ 3 h 318"/>
                  <a:gd name="T40" fmla="*/ 196 w 85"/>
                  <a:gd name="T41" fmla="*/ 3 h 318"/>
                  <a:gd name="T42" fmla="*/ 134 w 85"/>
                  <a:gd name="T43" fmla="*/ 3 h 318"/>
                  <a:gd name="T44" fmla="*/ 101 w 85"/>
                  <a:gd name="T45" fmla="*/ 3 h 318"/>
                  <a:gd name="T46" fmla="*/ 77 w 85"/>
                  <a:gd name="T47" fmla="*/ 3 h 318"/>
                  <a:gd name="T48" fmla="*/ 5 w 85"/>
                  <a:gd name="T49" fmla="*/ 3 h 318"/>
                  <a:gd name="T50" fmla="*/ 134 w 85"/>
                  <a:gd name="T51" fmla="*/ 3 h 318"/>
                  <a:gd name="T52" fmla="*/ 226 w 85"/>
                  <a:gd name="T53" fmla="*/ 3 h 318"/>
                  <a:gd name="T54" fmla="*/ 260 w 85"/>
                  <a:gd name="T55" fmla="*/ 3 h 318"/>
                  <a:gd name="T56" fmla="*/ 226 w 85"/>
                  <a:gd name="T57" fmla="*/ 3 h 318"/>
                  <a:gd name="T58" fmla="*/ 226 w 85"/>
                  <a:gd name="T59" fmla="*/ 3 h 318"/>
                  <a:gd name="T60" fmla="*/ 171 w 85"/>
                  <a:gd name="T61" fmla="*/ 3 h 318"/>
                  <a:gd name="T62" fmla="*/ 77 w 85"/>
                  <a:gd name="T63" fmla="*/ 3 h 318"/>
                  <a:gd name="T64" fmla="*/ 134 w 85"/>
                  <a:gd name="T65" fmla="*/ 3 h 318"/>
                  <a:gd name="T66" fmla="*/ 196 w 85"/>
                  <a:gd name="T67" fmla="*/ 3 h 318"/>
                  <a:gd name="T68" fmla="*/ 260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46719" name="Freeform 120"/>
              <p:cNvSpPr>
                <a:spLocks/>
              </p:cNvSpPr>
              <p:nvPr/>
            </p:nvSpPr>
            <p:spPr bwMode="auto">
              <a:xfrm>
                <a:off x="1635" y="2647"/>
                <a:ext cx="109" cy="309"/>
              </a:xfrm>
              <a:custGeom>
                <a:avLst/>
                <a:gdLst>
                  <a:gd name="T0" fmla="*/ 1 w 105"/>
                  <a:gd name="T1" fmla="*/ 0 h 354"/>
                  <a:gd name="T2" fmla="*/ 370 w 105"/>
                  <a:gd name="T3" fmla="*/ 3 h 354"/>
                  <a:gd name="T4" fmla="*/ 289 w 105"/>
                  <a:gd name="T5" fmla="*/ 3 h 354"/>
                  <a:gd name="T6" fmla="*/ 333 w 105"/>
                  <a:gd name="T7" fmla="*/ 3 h 354"/>
                  <a:gd name="T8" fmla="*/ 333 w 105"/>
                  <a:gd name="T9" fmla="*/ 3 h 354"/>
                  <a:gd name="T10" fmla="*/ 387 w 105"/>
                  <a:gd name="T11" fmla="*/ 3 h 354"/>
                  <a:gd name="T12" fmla="*/ 387 w 105"/>
                  <a:gd name="T13" fmla="*/ 3 h 354"/>
                  <a:gd name="T14" fmla="*/ 333 w 105"/>
                  <a:gd name="T15" fmla="*/ 3 h 354"/>
                  <a:gd name="T16" fmla="*/ 274 w 105"/>
                  <a:gd name="T17" fmla="*/ 3 h 354"/>
                  <a:gd name="T18" fmla="*/ 62 w 105"/>
                  <a:gd name="T19" fmla="*/ 3 h 354"/>
                  <a:gd name="T20" fmla="*/ 12 w 105"/>
                  <a:gd name="T21" fmla="*/ 3 h 354"/>
                  <a:gd name="T22" fmla="*/ 62 w 105"/>
                  <a:gd name="T23" fmla="*/ 3 h 354"/>
                  <a:gd name="T24" fmla="*/ 9 w 105"/>
                  <a:gd name="T25" fmla="*/ 3 h 354"/>
                  <a:gd name="T26" fmla="*/ 7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46720" name="Freeform 121"/>
              <p:cNvSpPr>
                <a:spLocks/>
              </p:cNvSpPr>
              <p:nvPr/>
            </p:nvSpPr>
            <p:spPr bwMode="auto">
              <a:xfrm>
                <a:off x="3008" y="2583"/>
                <a:ext cx="155" cy="328"/>
              </a:xfrm>
              <a:custGeom>
                <a:avLst/>
                <a:gdLst>
                  <a:gd name="T0" fmla="*/ 605 w 149"/>
                  <a:gd name="T1" fmla="*/ 3 h 376"/>
                  <a:gd name="T2" fmla="*/ 575 w 149"/>
                  <a:gd name="T3" fmla="*/ 3 h 376"/>
                  <a:gd name="T4" fmla="*/ 534 w 149"/>
                  <a:gd name="T5" fmla="*/ 3 h 376"/>
                  <a:gd name="T6" fmla="*/ 526 w 149"/>
                  <a:gd name="T7" fmla="*/ 3 h 376"/>
                  <a:gd name="T8" fmla="*/ 449 w 149"/>
                  <a:gd name="T9" fmla="*/ 3 h 376"/>
                  <a:gd name="T10" fmla="*/ 355 w 149"/>
                  <a:gd name="T11" fmla="*/ 3 h 376"/>
                  <a:gd name="T12" fmla="*/ 285 w 149"/>
                  <a:gd name="T13" fmla="*/ 3 h 376"/>
                  <a:gd name="T14" fmla="*/ 239 w 149"/>
                  <a:gd name="T15" fmla="*/ 3 h 376"/>
                  <a:gd name="T16" fmla="*/ 76 w 149"/>
                  <a:gd name="T17" fmla="*/ 3 h 376"/>
                  <a:gd name="T18" fmla="*/ 2 w 149"/>
                  <a:gd name="T19" fmla="*/ 3 h 376"/>
                  <a:gd name="T20" fmla="*/ 5 w 149"/>
                  <a:gd name="T21" fmla="*/ 3 h 376"/>
                  <a:gd name="T22" fmla="*/ 8 w 149"/>
                  <a:gd name="T23" fmla="*/ 3 h 376"/>
                  <a:gd name="T24" fmla="*/ 85 w 149"/>
                  <a:gd name="T25" fmla="*/ 3 h 376"/>
                  <a:gd name="T26" fmla="*/ 143 w 149"/>
                  <a:gd name="T27" fmla="*/ 3 h 376"/>
                  <a:gd name="T28" fmla="*/ 181 w 149"/>
                  <a:gd name="T29" fmla="*/ 3 h 376"/>
                  <a:gd name="T30" fmla="*/ 344 w 149"/>
                  <a:gd name="T31" fmla="*/ 3 h 376"/>
                  <a:gd name="T32" fmla="*/ 526 w 149"/>
                  <a:gd name="T33" fmla="*/ 3 h 376"/>
                  <a:gd name="T34" fmla="*/ 605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46721" name="Freeform 122"/>
              <p:cNvSpPr>
                <a:spLocks/>
              </p:cNvSpPr>
              <p:nvPr/>
            </p:nvSpPr>
            <p:spPr bwMode="auto">
              <a:xfrm>
                <a:off x="1714" y="1020"/>
                <a:ext cx="99" cy="440"/>
              </a:xfrm>
              <a:custGeom>
                <a:avLst/>
                <a:gdLst>
                  <a:gd name="T0" fmla="*/ 78 w 96"/>
                  <a:gd name="T1" fmla="*/ 3 h 504"/>
                  <a:gd name="T2" fmla="*/ 188 w 96"/>
                  <a:gd name="T3" fmla="*/ 3 h 504"/>
                  <a:gd name="T4" fmla="*/ 224 w 96"/>
                  <a:gd name="T5" fmla="*/ 3 h 504"/>
                  <a:gd name="T6" fmla="*/ 224 w 96"/>
                  <a:gd name="T7" fmla="*/ 3 h 504"/>
                  <a:gd name="T8" fmla="*/ 276 w 96"/>
                  <a:gd name="T9" fmla="*/ 3 h 504"/>
                  <a:gd name="T10" fmla="*/ 299 w 96"/>
                  <a:gd name="T11" fmla="*/ 3 h 504"/>
                  <a:gd name="T12" fmla="*/ 276 w 96"/>
                  <a:gd name="T13" fmla="*/ 3 h 504"/>
                  <a:gd name="T14" fmla="*/ 240 w 96"/>
                  <a:gd name="T15" fmla="*/ 3 h 504"/>
                  <a:gd name="T16" fmla="*/ 86 w 96"/>
                  <a:gd name="T17" fmla="*/ 3 h 504"/>
                  <a:gd name="T18" fmla="*/ 78 w 96"/>
                  <a:gd name="T19" fmla="*/ 3 h 504"/>
                  <a:gd name="T20" fmla="*/ 95 w 96"/>
                  <a:gd name="T21" fmla="*/ 3 h 504"/>
                  <a:gd name="T22" fmla="*/ 121 w 96"/>
                  <a:gd name="T23" fmla="*/ 3 h 504"/>
                  <a:gd name="T24" fmla="*/ 74 w 96"/>
                  <a:gd name="T25" fmla="*/ 3 h 504"/>
                  <a:gd name="T26" fmla="*/ 78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46722" name="Freeform 123"/>
              <p:cNvSpPr>
                <a:spLocks/>
              </p:cNvSpPr>
              <p:nvPr/>
            </p:nvSpPr>
            <p:spPr bwMode="auto">
              <a:xfrm>
                <a:off x="3431" y="1007"/>
                <a:ext cx="156" cy="358"/>
              </a:xfrm>
              <a:custGeom>
                <a:avLst/>
                <a:gdLst>
                  <a:gd name="T0" fmla="*/ 5 w 150"/>
                  <a:gd name="T1" fmla="*/ 3 h 410"/>
                  <a:gd name="T2" fmla="*/ 172 w 150"/>
                  <a:gd name="T3" fmla="*/ 3 h 410"/>
                  <a:gd name="T4" fmla="*/ 342 w 150"/>
                  <a:gd name="T5" fmla="*/ 3 h 410"/>
                  <a:gd name="T6" fmla="*/ 400 w 150"/>
                  <a:gd name="T7" fmla="*/ 3 h 410"/>
                  <a:gd name="T8" fmla="*/ 489 w 150"/>
                  <a:gd name="T9" fmla="*/ 3 h 410"/>
                  <a:gd name="T10" fmla="*/ 547 w 150"/>
                  <a:gd name="T11" fmla="*/ 3 h 410"/>
                  <a:gd name="T12" fmla="*/ 578 w 150"/>
                  <a:gd name="T13" fmla="*/ 3 h 410"/>
                  <a:gd name="T14" fmla="*/ 592 w 150"/>
                  <a:gd name="T15" fmla="*/ 3 h 410"/>
                  <a:gd name="T16" fmla="*/ 616 w 150"/>
                  <a:gd name="T17" fmla="*/ 3 h 410"/>
                  <a:gd name="T18" fmla="*/ 624 w 150"/>
                  <a:gd name="T19" fmla="*/ 3 h 410"/>
                  <a:gd name="T20" fmla="*/ 555 w 150"/>
                  <a:gd name="T21" fmla="*/ 0 h 410"/>
                  <a:gd name="T22" fmla="*/ 400 w 150"/>
                  <a:gd name="T23" fmla="*/ 3 h 410"/>
                  <a:gd name="T24" fmla="*/ 329 w 150"/>
                  <a:gd name="T25" fmla="*/ 3 h 410"/>
                  <a:gd name="T26" fmla="*/ 283 w 150"/>
                  <a:gd name="T27" fmla="*/ 3 h 410"/>
                  <a:gd name="T28" fmla="*/ 244 w 150"/>
                  <a:gd name="T29" fmla="*/ 3 h 410"/>
                  <a:gd name="T30" fmla="*/ 179 w 150"/>
                  <a:gd name="T31" fmla="*/ 3 h 410"/>
                  <a:gd name="T32" fmla="*/ 172 w 150"/>
                  <a:gd name="T33" fmla="*/ 3 h 410"/>
                  <a:gd name="T34" fmla="*/ 141 w 150"/>
                  <a:gd name="T35" fmla="*/ 3 h 410"/>
                  <a:gd name="T36" fmla="*/ 131 w 150"/>
                  <a:gd name="T37" fmla="*/ 3 h 410"/>
                  <a:gd name="T38" fmla="*/ 116 w 150"/>
                  <a:gd name="T39" fmla="*/ 3 h 410"/>
                  <a:gd name="T40" fmla="*/ 70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sp>
          <p:nvSpPr>
            <p:cNvPr id="146702" name="Rectangle 239"/>
            <p:cNvSpPr>
              <a:spLocks noChangeArrowheads="1"/>
            </p:cNvSpPr>
            <p:nvPr/>
          </p:nvSpPr>
          <p:spPr bwMode="auto">
            <a:xfrm>
              <a:off x="5221288" y="2278063"/>
              <a:ext cx="439737"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r>
                <a:rPr lang="en-US" sz="1800" b="1" i="1">
                  <a:solidFill>
                    <a:schemeClr val="tx1"/>
                  </a:solidFill>
                  <a:latin typeface="Kosher-Normal" charset="0"/>
                </a:rPr>
                <a:t>AC</a:t>
              </a:r>
              <a:endParaRPr lang="en-US" sz="1800" i="1">
                <a:solidFill>
                  <a:schemeClr val="tx1"/>
                </a:solidFill>
                <a:latin typeface="Helvetica" charset="0"/>
              </a:endParaRPr>
            </a:p>
          </p:txBody>
        </p:sp>
        <p:sp>
          <p:nvSpPr>
            <p:cNvPr id="146703" name="Rectangle 252"/>
            <p:cNvSpPr>
              <a:spLocks noChangeArrowheads="1"/>
            </p:cNvSpPr>
            <p:nvPr/>
          </p:nvSpPr>
          <p:spPr bwMode="auto">
            <a:xfrm>
              <a:off x="5226050" y="5302250"/>
              <a:ext cx="427038"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r>
                <a:rPr lang="en-US" sz="1800" b="1" i="1">
                  <a:solidFill>
                    <a:schemeClr val="tx1"/>
                  </a:solidFill>
                  <a:latin typeface="Kosher-Normal" charset="0"/>
                </a:rPr>
                <a:t>LC</a:t>
              </a:r>
              <a:endParaRPr lang="en-US" sz="1800" i="1">
                <a:solidFill>
                  <a:schemeClr val="tx1"/>
                </a:solidFill>
                <a:latin typeface="Helvetica" charset="0"/>
              </a:endParaRPr>
            </a:p>
          </p:txBody>
        </p:sp>
        <p:grpSp>
          <p:nvGrpSpPr>
            <p:cNvPr id="146704" name="Group 113"/>
            <p:cNvGrpSpPr>
              <a:grpSpLocks/>
            </p:cNvGrpSpPr>
            <p:nvPr/>
          </p:nvGrpSpPr>
          <p:grpSpPr bwMode="auto">
            <a:xfrm>
              <a:off x="7362825" y="1100138"/>
              <a:ext cx="1017587" cy="1235075"/>
              <a:chOff x="1084" y="711"/>
              <a:chExt cx="2950" cy="2769"/>
            </a:xfrm>
          </p:grpSpPr>
          <p:grpSp>
            <p:nvGrpSpPr>
              <p:cNvPr id="146707" name="Group 114"/>
              <p:cNvGrpSpPr>
                <a:grpSpLocks/>
              </p:cNvGrpSpPr>
              <p:nvPr/>
            </p:nvGrpSpPr>
            <p:grpSpPr bwMode="auto">
              <a:xfrm>
                <a:off x="1084" y="711"/>
                <a:ext cx="2950" cy="2769"/>
                <a:chOff x="2707" y="548"/>
                <a:chExt cx="2950" cy="2769"/>
              </a:xfrm>
            </p:grpSpPr>
            <p:grpSp>
              <p:nvGrpSpPr>
                <p:cNvPr id="146713" name="Group 115"/>
                <p:cNvGrpSpPr>
                  <a:grpSpLocks/>
                </p:cNvGrpSpPr>
                <p:nvPr/>
              </p:nvGrpSpPr>
              <p:grpSpPr bwMode="auto">
                <a:xfrm>
                  <a:off x="3180" y="1046"/>
                  <a:ext cx="2105" cy="1421"/>
                  <a:chOff x="578" y="2316"/>
                  <a:chExt cx="2105" cy="1421"/>
                </a:xfrm>
              </p:grpSpPr>
              <p:sp>
                <p:nvSpPr>
                  <p:cNvPr id="146715"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20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46716"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20000"/>
                    </a:blip>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pic>
              <p:nvPicPr>
                <p:cNvPr id="146714" name="Picture 118"/>
                <p:cNvPicPr>
                  <a:picLocks noChangeArrowheads="1"/>
                </p:cNvPicPr>
                <p:nvPr/>
              </p:nvPicPr>
              <p:blipFill>
                <a:blip r:embed="rId4">
                  <a:lum bright="-20000"/>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146708" name="Freeform 119"/>
              <p:cNvSpPr>
                <a:spLocks/>
              </p:cNvSpPr>
              <p:nvPr/>
            </p:nvSpPr>
            <p:spPr bwMode="auto">
              <a:xfrm>
                <a:off x="1616" y="2649"/>
                <a:ext cx="88" cy="277"/>
              </a:xfrm>
              <a:custGeom>
                <a:avLst/>
                <a:gdLst>
                  <a:gd name="T0" fmla="*/ 260 w 85"/>
                  <a:gd name="T1" fmla="*/ 3 h 318"/>
                  <a:gd name="T2" fmla="*/ 226 w 85"/>
                  <a:gd name="T3" fmla="*/ 3 h 318"/>
                  <a:gd name="T4" fmla="*/ 171 w 85"/>
                  <a:gd name="T5" fmla="*/ 3 h 318"/>
                  <a:gd name="T6" fmla="*/ 196 w 85"/>
                  <a:gd name="T7" fmla="*/ 3 h 318"/>
                  <a:gd name="T8" fmla="*/ 226 w 85"/>
                  <a:gd name="T9" fmla="*/ 3 h 318"/>
                  <a:gd name="T10" fmla="*/ 134 w 85"/>
                  <a:gd name="T11" fmla="*/ 3 h 318"/>
                  <a:gd name="T12" fmla="*/ 134 w 85"/>
                  <a:gd name="T13" fmla="*/ 3 h 318"/>
                  <a:gd name="T14" fmla="*/ 171 w 85"/>
                  <a:gd name="T15" fmla="*/ 3 h 318"/>
                  <a:gd name="T16" fmla="*/ 101 w 85"/>
                  <a:gd name="T17" fmla="*/ 3 h 318"/>
                  <a:gd name="T18" fmla="*/ 134 w 85"/>
                  <a:gd name="T19" fmla="*/ 3 h 318"/>
                  <a:gd name="T20" fmla="*/ 171 w 85"/>
                  <a:gd name="T21" fmla="*/ 3 h 318"/>
                  <a:gd name="T22" fmla="*/ 134 w 85"/>
                  <a:gd name="T23" fmla="*/ 3 h 318"/>
                  <a:gd name="T24" fmla="*/ 171 w 85"/>
                  <a:gd name="T25" fmla="*/ 3 h 318"/>
                  <a:gd name="T26" fmla="*/ 134 w 85"/>
                  <a:gd name="T27" fmla="*/ 3 h 318"/>
                  <a:gd name="T28" fmla="*/ 171 w 85"/>
                  <a:gd name="T29" fmla="*/ 3 h 318"/>
                  <a:gd name="T30" fmla="*/ 196 w 85"/>
                  <a:gd name="T31" fmla="*/ 3 h 318"/>
                  <a:gd name="T32" fmla="*/ 260 w 85"/>
                  <a:gd name="T33" fmla="*/ 3 h 318"/>
                  <a:gd name="T34" fmla="*/ 287 w 85"/>
                  <a:gd name="T35" fmla="*/ 3 h 318"/>
                  <a:gd name="T36" fmla="*/ 260 w 85"/>
                  <a:gd name="T37" fmla="*/ 3 h 318"/>
                  <a:gd name="T38" fmla="*/ 226 w 85"/>
                  <a:gd name="T39" fmla="*/ 3 h 318"/>
                  <a:gd name="T40" fmla="*/ 196 w 85"/>
                  <a:gd name="T41" fmla="*/ 3 h 318"/>
                  <a:gd name="T42" fmla="*/ 134 w 85"/>
                  <a:gd name="T43" fmla="*/ 3 h 318"/>
                  <a:gd name="T44" fmla="*/ 101 w 85"/>
                  <a:gd name="T45" fmla="*/ 3 h 318"/>
                  <a:gd name="T46" fmla="*/ 77 w 85"/>
                  <a:gd name="T47" fmla="*/ 3 h 318"/>
                  <a:gd name="T48" fmla="*/ 5 w 85"/>
                  <a:gd name="T49" fmla="*/ 3 h 318"/>
                  <a:gd name="T50" fmla="*/ 134 w 85"/>
                  <a:gd name="T51" fmla="*/ 3 h 318"/>
                  <a:gd name="T52" fmla="*/ 226 w 85"/>
                  <a:gd name="T53" fmla="*/ 3 h 318"/>
                  <a:gd name="T54" fmla="*/ 260 w 85"/>
                  <a:gd name="T55" fmla="*/ 3 h 318"/>
                  <a:gd name="T56" fmla="*/ 226 w 85"/>
                  <a:gd name="T57" fmla="*/ 3 h 318"/>
                  <a:gd name="T58" fmla="*/ 226 w 85"/>
                  <a:gd name="T59" fmla="*/ 3 h 318"/>
                  <a:gd name="T60" fmla="*/ 171 w 85"/>
                  <a:gd name="T61" fmla="*/ 3 h 318"/>
                  <a:gd name="T62" fmla="*/ 77 w 85"/>
                  <a:gd name="T63" fmla="*/ 3 h 318"/>
                  <a:gd name="T64" fmla="*/ 134 w 85"/>
                  <a:gd name="T65" fmla="*/ 3 h 318"/>
                  <a:gd name="T66" fmla="*/ 196 w 85"/>
                  <a:gd name="T67" fmla="*/ 3 h 318"/>
                  <a:gd name="T68" fmla="*/ 260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46709" name="Freeform 120"/>
              <p:cNvSpPr>
                <a:spLocks/>
              </p:cNvSpPr>
              <p:nvPr/>
            </p:nvSpPr>
            <p:spPr bwMode="auto">
              <a:xfrm>
                <a:off x="1635" y="2647"/>
                <a:ext cx="109" cy="309"/>
              </a:xfrm>
              <a:custGeom>
                <a:avLst/>
                <a:gdLst>
                  <a:gd name="T0" fmla="*/ 1 w 105"/>
                  <a:gd name="T1" fmla="*/ 0 h 354"/>
                  <a:gd name="T2" fmla="*/ 370 w 105"/>
                  <a:gd name="T3" fmla="*/ 3 h 354"/>
                  <a:gd name="T4" fmla="*/ 289 w 105"/>
                  <a:gd name="T5" fmla="*/ 3 h 354"/>
                  <a:gd name="T6" fmla="*/ 333 w 105"/>
                  <a:gd name="T7" fmla="*/ 3 h 354"/>
                  <a:gd name="T8" fmla="*/ 333 w 105"/>
                  <a:gd name="T9" fmla="*/ 3 h 354"/>
                  <a:gd name="T10" fmla="*/ 387 w 105"/>
                  <a:gd name="T11" fmla="*/ 3 h 354"/>
                  <a:gd name="T12" fmla="*/ 387 w 105"/>
                  <a:gd name="T13" fmla="*/ 3 h 354"/>
                  <a:gd name="T14" fmla="*/ 333 w 105"/>
                  <a:gd name="T15" fmla="*/ 3 h 354"/>
                  <a:gd name="T16" fmla="*/ 274 w 105"/>
                  <a:gd name="T17" fmla="*/ 3 h 354"/>
                  <a:gd name="T18" fmla="*/ 62 w 105"/>
                  <a:gd name="T19" fmla="*/ 3 h 354"/>
                  <a:gd name="T20" fmla="*/ 12 w 105"/>
                  <a:gd name="T21" fmla="*/ 3 h 354"/>
                  <a:gd name="T22" fmla="*/ 62 w 105"/>
                  <a:gd name="T23" fmla="*/ 3 h 354"/>
                  <a:gd name="T24" fmla="*/ 9 w 105"/>
                  <a:gd name="T25" fmla="*/ 3 h 354"/>
                  <a:gd name="T26" fmla="*/ 7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46710" name="Freeform 121"/>
              <p:cNvSpPr>
                <a:spLocks/>
              </p:cNvSpPr>
              <p:nvPr/>
            </p:nvSpPr>
            <p:spPr bwMode="auto">
              <a:xfrm>
                <a:off x="3008" y="2583"/>
                <a:ext cx="155" cy="328"/>
              </a:xfrm>
              <a:custGeom>
                <a:avLst/>
                <a:gdLst>
                  <a:gd name="T0" fmla="*/ 605 w 149"/>
                  <a:gd name="T1" fmla="*/ 3 h 376"/>
                  <a:gd name="T2" fmla="*/ 575 w 149"/>
                  <a:gd name="T3" fmla="*/ 3 h 376"/>
                  <a:gd name="T4" fmla="*/ 534 w 149"/>
                  <a:gd name="T5" fmla="*/ 3 h 376"/>
                  <a:gd name="T6" fmla="*/ 526 w 149"/>
                  <a:gd name="T7" fmla="*/ 3 h 376"/>
                  <a:gd name="T8" fmla="*/ 449 w 149"/>
                  <a:gd name="T9" fmla="*/ 3 h 376"/>
                  <a:gd name="T10" fmla="*/ 355 w 149"/>
                  <a:gd name="T11" fmla="*/ 3 h 376"/>
                  <a:gd name="T12" fmla="*/ 285 w 149"/>
                  <a:gd name="T13" fmla="*/ 3 h 376"/>
                  <a:gd name="T14" fmla="*/ 239 w 149"/>
                  <a:gd name="T15" fmla="*/ 3 h 376"/>
                  <a:gd name="T16" fmla="*/ 76 w 149"/>
                  <a:gd name="T17" fmla="*/ 3 h 376"/>
                  <a:gd name="T18" fmla="*/ 2 w 149"/>
                  <a:gd name="T19" fmla="*/ 3 h 376"/>
                  <a:gd name="T20" fmla="*/ 5 w 149"/>
                  <a:gd name="T21" fmla="*/ 3 h 376"/>
                  <a:gd name="T22" fmla="*/ 8 w 149"/>
                  <a:gd name="T23" fmla="*/ 3 h 376"/>
                  <a:gd name="T24" fmla="*/ 85 w 149"/>
                  <a:gd name="T25" fmla="*/ 3 h 376"/>
                  <a:gd name="T26" fmla="*/ 143 w 149"/>
                  <a:gd name="T27" fmla="*/ 3 h 376"/>
                  <a:gd name="T28" fmla="*/ 181 w 149"/>
                  <a:gd name="T29" fmla="*/ 3 h 376"/>
                  <a:gd name="T30" fmla="*/ 344 w 149"/>
                  <a:gd name="T31" fmla="*/ 3 h 376"/>
                  <a:gd name="T32" fmla="*/ 526 w 149"/>
                  <a:gd name="T33" fmla="*/ 3 h 376"/>
                  <a:gd name="T34" fmla="*/ 605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46711" name="Freeform 122"/>
              <p:cNvSpPr>
                <a:spLocks/>
              </p:cNvSpPr>
              <p:nvPr/>
            </p:nvSpPr>
            <p:spPr bwMode="auto">
              <a:xfrm>
                <a:off x="1714" y="1020"/>
                <a:ext cx="99" cy="440"/>
              </a:xfrm>
              <a:custGeom>
                <a:avLst/>
                <a:gdLst>
                  <a:gd name="T0" fmla="*/ 78 w 96"/>
                  <a:gd name="T1" fmla="*/ 3 h 504"/>
                  <a:gd name="T2" fmla="*/ 188 w 96"/>
                  <a:gd name="T3" fmla="*/ 3 h 504"/>
                  <a:gd name="T4" fmla="*/ 224 w 96"/>
                  <a:gd name="T5" fmla="*/ 3 h 504"/>
                  <a:gd name="T6" fmla="*/ 224 w 96"/>
                  <a:gd name="T7" fmla="*/ 3 h 504"/>
                  <a:gd name="T8" fmla="*/ 276 w 96"/>
                  <a:gd name="T9" fmla="*/ 3 h 504"/>
                  <a:gd name="T10" fmla="*/ 299 w 96"/>
                  <a:gd name="T11" fmla="*/ 3 h 504"/>
                  <a:gd name="T12" fmla="*/ 276 w 96"/>
                  <a:gd name="T13" fmla="*/ 3 h 504"/>
                  <a:gd name="T14" fmla="*/ 240 w 96"/>
                  <a:gd name="T15" fmla="*/ 3 h 504"/>
                  <a:gd name="T16" fmla="*/ 86 w 96"/>
                  <a:gd name="T17" fmla="*/ 3 h 504"/>
                  <a:gd name="T18" fmla="*/ 78 w 96"/>
                  <a:gd name="T19" fmla="*/ 3 h 504"/>
                  <a:gd name="T20" fmla="*/ 95 w 96"/>
                  <a:gd name="T21" fmla="*/ 3 h 504"/>
                  <a:gd name="T22" fmla="*/ 121 w 96"/>
                  <a:gd name="T23" fmla="*/ 3 h 504"/>
                  <a:gd name="T24" fmla="*/ 74 w 96"/>
                  <a:gd name="T25" fmla="*/ 3 h 504"/>
                  <a:gd name="T26" fmla="*/ 78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46712" name="Freeform 123"/>
              <p:cNvSpPr>
                <a:spLocks/>
              </p:cNvSpPr>
              <p:nvPr/>
            </p:nvSpPr>
            <p:spPr bwMode="auto">
              <a:xfrm>
                <a:off x="3431" y="1007"/>
                <a:ext cx="156" cy="358"/>
              </a:xfrm>
              <a:custGeom>
                <a:avLst/>
                <a:gdLst>
                  <a:gd name="T0" fmla="*/ 5 w 150"/>
                  <a:gd name="T1" fmla="*/ 3 h 410"/>
                  <a:gd name="T2" fmla="*/ 172 w 150"/>
                  <a:gd name="T3" fmla="*/ 3 h 410"/>
                  <a:gd name="T4" fmla="*/ 342 w 150"/>
                  <a:gd name="T5" fmla="*/ 3 h 410"/>
                  <a:gd name="T6" fmla="*/ 400 w 150"/>
                  <a:gd name="T7" fmla="*/ 3 h 410"/>
                  <a:gd name="T8" fmla="*/ 489 w 150"/>
                  <a:gd name="T9" fmla="*/ 3 h 410"/>
                  <a:gd name="T10" fmla="*/ 547 w 150"/>
                  <a:gd name="T11" fmla="*/ 3 h 410"/>
                  <a:gd name="T12" fmla="*/ 578 w 150"/>
                  <a:gd name="T13" fmla="*/ 3 h 410"/>
                  <a:gd name="T14" fmla="*/ 592 w 150"/>
                  <a:gd name="T15" fmla="*/ 3 h 410"/>
                  <a:gd name="T16" fmla="*/ 616 w 150"/>
                  <a:gd name="T17" fmla="*/ 3 h 410"/>
                  <a:gd name="T18" fmla="*/ 624 w 150"/>
                  <a:gd name="T19" fmla="*/ 3 h 410"/>
                  <a:gd name="T20" fmla="*/ 555 w 150"/>
                  <a:gd name="T21" fmla="*/ 0 h 410"/>
                  <a:gd name="T22" fmla="*/ 400 w 150"/>
                  <a:gd name="T23" fmla="*/ 3 h 410"/>
                  <a:gd name="T24" fmla="*/ 329 w 150"/>
                  <a:gd name="T25" fmla="*/ 3 h 410"/>
                  <a:gd name="T26" fmla="*/ 283 w 150"/>
                  <a:gd name="T27" fmla="*/ 3 h 410"/>
                  <a:gd name="T28" fmla="*/ 244 w 150"/>
                  <a:gd name="T29" fmla="*/ 3 h 410"/>
                  <a:gd name="T30" fmla="*/ 179 w 150"/>
                  <a:gd name="T31" fmla="*/ 3 h 410"/>
                  <a:gd name="T32" fmla="*/ 172 w 150"/>
                  <a:gd name="T33" fmla="*/ 3 h 410"/>
                  <a:gd name="T34" fmla="*/ 141 w 150"/>
                  <a:gd name="T35" fmla="*/ 3 h 410"/>
                  <a:gd name="T36" fmla="*/ 131 w 150"/>
                  <a:gd name="T37" fmla="*/ 3 h 410"/>
                  <a:gd name="T38" fmla="*/ 116 w 150"/>
                  <a:gd name="T39" fmla="*/ 3 h 410"/>
                  <a:gd name="T40" fmla="*/ 70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sp>
          <p:nvSpPr>
            <p:cNvPr id="146705" name="Rectangle 252"/>
            <p:cNvSpPr>
              <a:spLocks noChangeArrowheads="1"/>
            </p:cNvSpPr>
            <p:nvPr/>
          </p:nvSpPr>
          <p:spPr bwMode="auto">
            <a:xfrm>
              <a:off x="7583488" y="2638425"/>
              <a:ext cx="439737"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r>
                <a:rPr lang="en-US" sz="1800" b="1" i="1">
                  <a:solidFill>
                    <a:schemeClr val="tx1"/>
                  </a:solidFill>
                  <a:latin typeface="Kosher-Normal" charset="0"/>
                </a:rPr>
                <a:t>NC</a:t>
              </a:r>
              <a:endParaRPr lang="en-US" sz="1800" i="1">
                <a:solidFill>
                  <a:schemeClr val="tx1"/>
                </a:solidFill>
                <a:latin typeface="Helvetica" charset="0"/>
              </a:endParaRPr>
            </a:p>
          </p:txBody>
        </p:sp>
        <p:sp>
          <p:nvSpPr>
            <p:cNvPr id="146706" name="Rectangle 252"/>
            <p:cNvSpPr>
              <a:spLocks noChangeArrowheads="1"/>
            </p:cNvSpPr>
            <p:nvPr/>
          </p:nvSpPr>
          <p:spPr bwMode="auto">
            <a:xfrm>
              <a:off x="7572375" y="1470025"/>
              <a:ext cx="439738"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r>
                <a:rPr lang="en-US" sz="1800" b="1" i="1">
                  <a:solidFill>
                    <a:schemeClr val="tx1"/>
                  </a:solidFill>
                  <a:latin typeface="Kosher-Normal" charset="0"/>
                </a:rPr>
                <a:t>DC</a:t>
              </a:r>
              <a:endParaRPr lang="en-US" sz="1800" i="1">
                <a:solidFill>
                  <a:schemeClr val="tx1"/>
                </a:solidFill>
                <a:latin typeface="Helvetica" charset="0"/>
              </a:endParaRPr>
            </a:p>
          </p:txBody>
        </p:sp>
      </p:grpSp>
      <p:grpSp>
        <p:nvGrpSpPr>
          <p:cNvPr id="146434" name="Group 2"/>
          <p:cNvGrpSpPr>
            <a:grpSpLocks/>
          </p:cNvGrpSpPr>
          <p:nvPr/>
        </p:nvGrpSpPr>
        <p:grpSpPr bwMode="auto">
          <a:xfrm>
            <a:off x="4130675" y="519113"/>
            <a:ext cx="3922713" cy="5789612"/>
            <a:chOff x="2602" y="327"/>
            <a:chExt cx="2471" cy="3647"/>
          </a:xfrm>
        </p:grpSpPr>
        <p:grpSp>
          <p:nvGrpSpPr>
            <p:cNvPr id="146563" name="Group 3"/>
            <p:cNvGrpSpPr>
              <a:grpSpLocks/>
            </p:cNvGrpSpPr>
            <p:nvPr/>
          </p:nvGrpSpPr>
          <p:grpSpPr bwMode="auto">
            <a:xfrm>
              <a:off x="2602" y="327"/>
              <a:ext cx="1226" cy="3647"/>
              <a:chOff x="2602" y="327"/>
              <a:chExt cx="1226" cy="3647"/>
            </a:xfrm>
          </p:grpSpPr>
          <p:sp>
            <p:nvSpPr>
              <p:cNvPr id="146619" name="Rectangle 4"/>
              <p:cNvSpPr>
                <a:spLocks noChangeArrowheads="1"/>
              </p:cNvSpPr>
              <p:nvPr/>
            </p:nvSpPr>
            <p:spPr bwMode="auto">
              <a:xfrm>
                <a:off x="3345" y="327"/>
                <a:ext cx="483"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67301" name="Rectangle 5"/>
              <p:cNvSpPr>
                <a:spLocks noChangeArrowheads="1"/>
              </p:cNvSpPr>
              <p:nvPr/>
            </p:nvSpPr>
            <p:spPr bwMode="auto">
              <a:xfrm>
                <a:off x="3087" y="1240"/>
                <a:ext cx="498" cy="15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(2000 B.C.)</a:t>
                </a:r>
              </a:p>
            </p:txBody>
          </p:sp>
          <p:sp>
            <p:nvSpPr>
              <p:cNvPr id="146621" name="Rectangle 6"/>
              <p:cNvSpPr>
                <a:spLocks noChangeArrowheads="1"/>
              </p:cNvSpPr>
              <p:nvPr/>
            </p:nvSpPr>
            <p:spPr bwMode="auto">
              <a:xfrm>
                <a:off x="2865" y="327"/>
                <a:ext cx="594"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46622" name="Freeform 7"/>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6623" name="AutoShape 8"/>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6624" name="Rectangle 9"/>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6625" name="Freeform 10"/>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6626" name="Rectangle 11"/>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46627" name="Freeform 12"/>
              <p:cNvSpPr>
                <a:spLocks/>
              </p:cNvSpPr>
              <p:nvPr/>
            </p:nvSpPr>
            <p:spPr bwMode="auto">
              <a:xfrm>
                <a:off x="3036" y="2223"/>
                <a:ext cx="148" cy="76"/>
              </a:xfrm>
              <a:custGeom>
                <a:avLst/>
                <a:gdLst>
                  <a:gd name="T0" fmla="*/ 47407 w 129"/>
                  <a:gd name="T1" fmla="*/ 2147483647 h 49"/>
                  <a:gd name="T2" fmla="*/ 0 w 129"/>
                  <a:gd name="T3" fmla="*/ 2147483647 h 49"/>
                  <a:gd name="T4" fmla="*/ 0 w 129"/>
                  <a:gd name="T5" fmla="*/ 0 h 49"/>
                  <a:gd name="T6" fmla="*/ 4740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6628" name="AutoShape 13"/>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6629" name="Rectangle 14"/>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6630" name="Rectangle 15"/>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p>
            </p:txBody>
          </p:sp>
          <p:sp>
            <p:nvSpPr>
              <p:cNvPr id="146631" name="AutoShape 16"/>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6632" name="Rectangle 17"/>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6633" name="AutoShape 18"/>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46634" name="AutoShape 19"/>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46635" name="AutoShape 20"/>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46636" name="Rectangle 21"/>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46637" name="Rectangle 22"/>
              <p:cNvSpPr>
                <a:spLocks noChangeArrowheads="1"/>
              </p:cNvSpPr>
              <p:nvPr/>
            </p:nvSpPr>
            <p:spPr bwMode="auto">
              <a:xfrm>
                <a:off x="2780" y="3258"/>
                <a:ext cx="185"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40</a:t>
                </a:r>
              </a:p>
            </p:txBody>
          </p:sp>
          <p:sp>
            <p:nvSpPr>
              <p:cNvPr id="146638" name="AutoShape 23"/>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6639" name="Rectangle 24"/>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6640" name="AutoShape 25"/>
              <p:cNvSpPr>
                <a:spLocks noChangeArrowheads="1"/>
              </p:cNvSpPr>
              <p:nvPr/>
            </p:nvSpPr>
            <p:spPr bwMode="auto">
              <a:xfrm>
                <a:off x="2684" y="2710"/>
                <a:ext cx="440" cy="212"/>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46641" name="Freeform 26"/>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6642" name="Rectangle 27"/>
              <p:cNvSpPr>
                <a:spLocks noChangeArrowheads="1"/>
              </p:cNvSpPr>
              <p:nvPr/>
            </p:nvSpPr>
            <p:spPr bwMode="auto">
              <a:xfrm>
                <a:off x="2777" y="3854"/>
                <a:ext cx="192"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46643" name="Freeform 28"/>
              <p:cNvSpPr>
                <a:spLocks/>
              </p:cNvSpPr>
              <p:nvPr/>
            </p:nvSpPr>
            <p:spPr bwMode="auto">
              <a:xfrm>
                <a:off x="3038" y="3621"/>
                <a:ext cx="148" cy="76"/>
              </a:xfrm>
              <a:custGeom>
                <a:avLst/>
                <a:gdLst>
                  <a:gd name="T0" fmla="*/ 47407 w 129"/>
                  <a:gd name="T1" fmla="*/ 2147483647 h 49"/>
                  <a:gd name="T2" fmla="*/ 0 w 129"/>
                  <a:gd name="T3" fmla="*/ 2147483647 h 49"/>
                  <a:gd name="T4" fmla="*/ 0 w 129"/>
                  <a:gd name="T5" fmla="*/ 0 h 49"/>
                  <a:gd name="T6" fmla="*/ 4740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6644" name="AutoShape 29"/>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6645" name="Rectangle 30"/>
              <p:cNvSpPr>
                <a:spLocks noChangeArrowheads="1"/>
              </p:cNvSpPr>
              <p:nvPr/>
            </p:nvSpPr>
            <p:spPr bwMode="auto">
              <a:xfrm>
                <a:off x="2675" y="3660"/>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6646" name="Rectangle 31"/>
              <p:cNvSpPr>
                <a:spLocks noChangeArrowheads="1"/>
              </p:cNvSpPr>
              <p:nvPr/>
            </p:nvSpPr>
            <p:spPr bwMode="auto">
              <a:xfrm>
                <a:off x="2745" y="3823"/>
                <a:ext cx="324" cy="12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p>
            </p:txBody>
          </p:sp>
          <p:sp>
            <p:nvSpPr>
              <p:cNvPr id="146647" name="AutoShape 32"/>
              <p:cNvSpPr>
                <a:spLocks noChangeArrowheads="1"/>
              </p:cNvSpPr>
              <p:nvPr/>
            </p:nvSpPr>
            <p:spPr bwMode="auto">
              <a:xfrm>
                <a:off x="2688" y="3583"/>
                <a:ext cx="448" cy="183"/>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567329" name="Rectangle 33"/>
              <p:cNvSpPr>
                <a:spLocks noChangeArrowheads="1"/>
              </p:cNvSpPr>
              <p:nvPr/>
            </p:nvSpPr>
            <p:spPr bwMode="auto">
              <a:xfrm>
                <a:off x="3095" y="2648"/>
                <a:ext cx="498" cy="15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(1500 B.C.)</a:t>
                </a:r>
              </a:p>
            </p:txBody>
          </p:sp>
          <p:sp>
            <p:nvSpPr>
              <p:cNvPr id="146649" name="Line 34"/>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6650" name="Line 35"/>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6651" name="Line 36"/>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6652" name="Line 37"/>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6653" name="Line 38"/>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6654" name="Line 39"/>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6655" name="Rectangle 40"/>
              <p:cNvSpPr>
                <a:spLocks noChangeArrowheads="1"/>
              </p:cNvSpPr>
              <p:nvPr/>
            </p:nvSpPr>
            <p:spPr bwMode="auto">
              <a:xfrm>
                <a:off x="2741" y="538"/>
                <a:ext cx="433"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පළමු පාපය</a:t>
                </a:r>
              </a:p>
            </p:txBody>
          </p:sp>
          <p:sp>
            <p:nvSpPr>
              <p:cNvPr id="146656" name="Rectangle 41"/>
              <p:cNvSpPr>
                <a:spLocks noChangeArrowheads="1"/>
              </p:cNvSpPr>
              <p:nvPr/>
            </p:nvSpPr>
            <p:spPr bwMode="auto">
              <a:xfrm>
                <a:off x="2690" y="634"/>
                <a:ext cx="549"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පළමු සුභාරංචිය</a:t>
                </a:r>
              </a:p>
            </p:txBody>
          </p:sp>
          <p:sp>
            <p:nvSpPr>
              <p:cNvPr id="146657" name="Rectangle 42"/>
              <p:cNvSpPr>
                <a:spLocks noChangeArrowheads="1"/>
              </p:cNvSpPr>
              <p:nvPr/>
            </p:nvSpPr>
            <p:spPr bwMode="auto">
              <a:xfrm>
                <a:off x="2695" y="738"/>
                <a:ext cx="415"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පළමු පවුල</a:t>
                </a:r>
              </a:p>
            </p:txBody>
          </p:sp>
          <p:sp>
            <p:nvSpPr>
              <p:cNvPr id="146658" name="Rectangle 43"/>
              <p:cNvSpPr>
                <a:spLocks noChangeArrowheads="1"/>
              </p:cNvSpPr>
              <p:nvPr/>
            </p:nvSpPr>
            <p:spPr bwMode="auto">
              <a:xfrm>
                <a:off x="2690" y="842"/>
                <a:ext cx="561"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පළමු මිනීමැරුම</a:t>
                </a:r>
              </a:p>
            </p:txBody>
          </p:sp>
          <p:sp>
            <p:nvSpPr>
              <p:cNvPr id="146659" name="Rectangle 44"/>
              <p:cNvSpPr>
                <a:spLocks noChangeArrowheads="1"/>
              </p:cNvSpPr>
              <p:nvPr/>
            </p:nvSpPr>
            <p:spPr bwMode="auto">
              <a:xfrm>
                <a:off x="2627" y="938"/>
                <a:ext cx="403"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ජල ගැල්ම</a:t>
                </a:r>
              </a:p>
            </p:txBody>
          </p:sp>
          <p:sp>
            <p:nvSpPr>
              <p:cNvPr id="146660" name="Rectangle 45"/>
              <p:cNvSpPr>
                <a:spLocks noChangeArrowheads="1"/>
              </p:cNvSpPr>
              <p:nvPr/>
            </p:nvSpPr>
            <p:spPr bwMode="auto">
              <a:xfrm>
                <a:off x="2781" y="1042"/>
                <a:ext cx="293"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කොත</a:t>
                </a:r>
              </a:p>
            </p:txBody>
          </p:sp>
          <p:sp>
            <p:nvSpPr>
              <p:cNvPr id="146661" name="Rectangle 46"/>
              <p:cNvSpPr>
                <a:spLocks noChangeArrowheads="1"/>
              </p:cNvSpPr>
              <p:nvPr/>
            </p:nvSpPr>
            <p:spPr bwMode="auto">
              <a:xfrm>
                <a:off x="2607" y="344"/>
                <a:ext cx="276"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මැවීම</a:t>
                </a:r>
              </a:p>
            </p:txBody>
          </p:sp>
          <p:sp>
            <p:nvSpPr>
              <p:cNvPr id="146662" name="Rectangle 47"/>
              <p:cNvSpPr>
                <a:spLocks noChangeArrowheads="1"/>
              </p:cNvSpPr>
              <p:nvPr/>
            </p:nvSpPr>
            <p:spPr bwMode="auto">
              <a:xfrm>
                <a:off x="2602" y="458"/>
                <a:ext cx="416"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පළමු මිනිසා</a:t>
                </a:r>
              </a:p>
            </p:txBody>
          </p:sp>
          <p:sp>
            <p:nvSpPr>
              <p:cNvPr id="146663" name="Line 48"/>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6664" name="Line 49"/>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6665" name="Rectangle 50"/>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46666" name="Rectangle 51"/>
              <p:cNvSpPr>
                <a:spLocks noChangeArrowheads="1"/>
              </p:cNvSpPr>
              <p:nvPr/>
            </p:nvSpPr>
            <p:spPr bwMode="auto">
              <a:xfrm>
                <a:off x="2749" y="1531"/>
                <a:ext cx="416"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L - S - B</a:t>
                </a:r>
              </a:p>
            </p:txBody>
          </p:sp>
          <p:sp>
            <p:nvSpPr>
              <p:cNvPr id="146667" name="Rectangle 52"/>
              <p:cNvSpPr>
                <a:spLocks noChangeArrowheads="1"/>
              </p:cNvSpPr>
              <p:nvPr/>
            </p:nvSpPr>
            <p:spPr bwMode="auto">
              <a:xfrm>
                <a:off x="2812" y="1771"/>
                <a:ext cx="283"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J - E</a:t>
                </a:r>
              </a:p>
            </p:txBody>
          </p:sp>
          <p:sp>
            <p:nvSpPr>
              <p:cNvPr id="146668" name="Rectangle 53"/>
              <p:cNvSpPr>
                <a:spLocks noChangeArrowheads="1"/>
              </p:cNvSpPr>
              <p:nvPr/>
            </p:nvSpPr>
            <p:spPr bwMode="auto">
              <a:xfrm>
                <a:off x="2846" y="1891"/>
                <a:ext cx="203"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12</a:t>
                </a:r>
              </a:p>
            </p:txBody>
          </p:sp>
          <p:sp>
            <p:nvSpPr>
              <p:cNvPr id="146669" name="Rectangle 54"/>
              <p:cNvSpPr>
                <a:spLocks noChangeArrowheads="1"/>
              </p:cNvSpPr>
              <p:nvPr/>
            </p:nvSpPr>
            <p:spPr bwMode="auto">
              <a:xfrm>
                <a:off x="2742" y="1414"/>
                <a:ext cx="326"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කැඳවීම</a:t>
                </a:r>
              </a:p>
            </p:txBody>
          </p:sp>
          <p:sp>
            <p:nvSpPr>
              <p:cNvPr id="146670" name="Rectangle 55"/>
              <p:cNvSpPr>
                <a:spLocks noChangeArrowheads="1"/>
              </p:cNvSpPr>
              <p:nvPr/>
            </p:nvSpPr>
            <p:spPr bwMode="auto">
              <a:xfrm>
                <a:off x="2634" y="1274"/>
                <a:ext cx="321"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ආබ්‍රහම්</a:t>
                </a:r>
              </a:p>
            </p:txBody>
          </p:sp>
          <p:sp>
            <p:nvSpPr>
              <p:cNvPr id="146671" name="Rectangle 56"/>
              <p:cNvSpPr>
                <a:spLocks noChangeArrowheads="1"/>
              </p:cNvSpPr>
              <p:nvPr/>
            </p:nvSpPr>
            <p:spPr bwMode="auto">
              <a:xfrm>
                <a:off x="2834" y="1653"/>
                <a:ext cx="230"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I - I</a:t>
                </a:r>
              </a:p>
            </p:txBody>
          </p:sp>
          <p:sp>
            <p:nvSpPr>
              <p:cNvPr id="146672" name="Line 57"/>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6673" name="Line 58"/>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6674" name="Rectangle 59"/>
              <p:cNvSpPr>
                <a:spLocks noChangeArrowheads="1"/>
              </p:cNvSpPr>
              <p:nvPr/>
            </p:nvSpPr>
            <p:spPr bwMode="auto">
              <a:xfrm>
                <a:off x="2694" y="2152"/>
                <a:ext cx="371"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යෝසෙප්</a:t>
                </a:r>
              </a:p>
            </p:txBody>
          </p:sp>
          <p:sp>
            <p:nvSpPr>
              <p:cNvPr id="146675" name="Rectangle 60"/>
              <p:cNvSpPr>
                <a:spLocks noChangeArrowheads="1"/>
              </p:cNvSpPr>
              <p:nvPr/>
            </p:nvSpPr>
            <p:spPr bwMode="auto">
              <a:xfrm>
                <a:off x="2724" y="2301"/>
                <a:ext cx="430"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   වහල්කම</a:t>
                </a:r>
              </a:p>
            </p:txBody>
          </p:sp>
          <p:sp>
            <p:nvSpPr>
              <p:cNvPr id="146676" name="Rectangle 61"/>
              <p:cNvSpPr>
                <a:spLocks noChangeArrowheads="1"/>
              </p:cNvSpPr>
              <p:nvPr/>
            </p:nvSpPr>
            <p:spPr bwMode="auto">
              <a:xfrm>
                <a:off x="2856" y="2420"/>
                <a:ext cx="234"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430</a:t>
                </a:r>
              </a:p>
            </p:txBody>
          </p:sp>
          <p:sp>
            <p:nvSpPr>
              <p:cNvPr id="146677" name="Line 62"/>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6678" name="Line 63"/>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6679" name="Line 64"/>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6680" name="Line 65"/>
              <p:cNvSpPr>
                <a:spLocks noChangeShapeType="1"/>
              </p:cNvSpPr>
              <p:nvPr/>
            </p:nvSpPr>
            <p:spPr bwMode="auto">
              <a:xfrm>
                <a:off x="2699" y="2932"/>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6681" name="Line 66"/>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6682" name="Line 67"/>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6683" name="Line 68"/>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6684" name="Line 69"/>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6685" name="Rectangle 70"/>
              <p:cNvSpPr>
                <a:spLocks noChangeArrowheads="1"/>
              </p:cNvSpPr>
              <p:nvPr/>
            </p:nvSpPr>
            <p:spPr bwMode="auto">
              <a:xfrm>
                <a:off x="2708" y="2674"/>
                <a:ext cx="375"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මෝසෙස්</a:t>
                </a:r>
              </a:p>
            </p:txBody>
          </p:sp>
          <p:sp>
            <p:nvSpPr>
              <p:cNvPr id="146686" name="Rectangle 71"/>
              <p:cNvSpPr>
                <a:spLocks noChangeArrowheads="1"/>
              </p:cNvSpPr>
              <p:nvPr/>
            </p:nvSpPr>
            <p:spPr bwMode="auto">
              <a:xfrm>
                <a:off x="2802" y="2934"/>
                <a:ext cx="292"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සීනායි</a:t>
                </a:r>
              </a:p>
            </p:txBody>
          </p:sp>
          <p:sp>
            <p:nvSpPr>
              <p:cNvPr id="146687" name="Rectangle 72"/>
              <p:cNvSpPr>
                <a:spLocks noChangeArrowheads="1"/>
              </p:cNvSpPr>
              <p:nvPr/>
            </p:nvSpPr>
            <p:spPr bwMode="auto">
              <a:xfrm>
                <a:off x="2751" y="3050"/>
                <a:ext cx="406"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M - C - C</a:t>
                </a:r>
              </a:p>
            </p:txBody>
          </p:sp>
          <p:sp>
            <p:nvSpPr>
              <p:cNvPr id="146688" name="Rectangle 73"/>
              <p:cNvSpPr>
                <a:spLocks noChangeArrowheads="1"/>
              </p:cNvSpPr>
              <p:nvPr/>
            </p:nvSpPr>
            <p:spPr bwMode="auto">
              <a:xfrm>
                <a:off x="2648" y="3158"/>
                <a:ext cx="588"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කාදේශ් බාර්නියා</a:t>
                </a:r>
              </a:p>
            </p:txBody>
          </p:sp>
          <p:sp>
            <p:nvSpPr>
              <p:cNvPr id="146689" name="Rectangle 74"/>
              <p:cNvSpPr>
                <a:spLocks noChangeArrowheads="1"/>
              </p:cNvSpPr>
              <p:nvPr/>
            </p:nvSpPr>
            <p:spPr bwMode="auto">
              <a:xfrm>
                <a:off x="2872" y="3274"/>
                <a:ext cx="194"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40</a:t>
                </a:r>
              </a:p>
            </p:txBody>
          </p:sp>
          <p:sp>
            <p:nvSpPr>
              <p:cNvPr id="146690" name="Rectangle 75"/>
              <p:cNvSpPr>
                <a:spLocks noChangeArrowheads="1"/>
              </p:cNvSpPr>
              <p:nvPr/>
            </p:nvSpPr>
            <p:spPr bwMode="auto">
              <a:xfrm>
                <a:off x="2724" y="3382"/>
                <a:ext cx="38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දේශනා 5</a:t>
                </a:r>
              </a:p>
            </p:txBody>
          </p:sp>
          <p:sp>
            <p:nvSpPr>
              <p:cNvPr id="146691" name="Line 76"/>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6692" name="Rectangle 77"/>
              <p:cNvSpPr>
                <a:spLocks noChangeArrowheads="1"/>
              </p:cNvSpPr>
              <p:nvPr/>
            </p:nvSpPr>
            <p:spPr bwMode="auto">
              <a:xfrm>
                <a:off x="2779" y="2826"/>
                <a:ext cx="399"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නික්මයාම</a:t>
                </a:r>
              </a:p>
            </p:txBody>
          </p:sp>
          <p:sp>
            <p:nvSpPr>
              <p:cNvPr id="146693" name="Line 78"/>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6694" name="Line 79"/>
              <p:cNvSpPr>
                <a:spLocks noChangeShapeType="1"/>
              </p:cNvSpPr>
              <p:nvPr/>
            </p:nvSpPr>
            <p:spPr bwMode="auto">
              <a:xfrm>
                <a:off x="2695" y="3800"/>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6695" name="Line 80"/>
              <p:cNvSpPr>
                <a:spLocks noChangeShapeType="1"/>
              </p:cNvSpPr>
              <p:nvPr/>
            </p:nvSpPr>
            <p:spPr bwMode="auto">
              <a:xfrm>
                <a:off x="2695" y="3920"/>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6696" name="Rectangle 81"/>
              <p:cNvSpPr>
                <a:spLocks noChangeArrowheads="1"/>
              </p:cNvSpPr>
              <p:nvPr/>
            </p:nvSpPr>
            <p:spPr bwMode="auto">
              <a:xfrm>
                <a:off x="2697" y="3550"/>
                <a:ext cx="338"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යොෂුවා</a:t>
                </a:r>
              </a:p>
            </p:txBody>
          </p:sp>
          <p:sp>
            <p:nvSpPr>
              <p:cNvPr id="146697" name="Rectangle 82"/>
              <p:cNvSpPr>
                <a:spLocks noChangeArrowheads="1"/>
              </p:cNvSpPr>
              <p:nvPr/>
            </p:nvSpPr>
            <p:spPr bwMode="auto">
              <a:xfrm>
                <a:off x="2738" y="3686"/>
                <a:ext cx="423"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යෙරිකෝව</a:t>
                </a:r>
              </a:p>
            </p:txBody>
          </p:sp>
          <p:sp>
            <p:nvSpPr>
              <p:cNvPr id="146698" name="Rectangle 83"/>
              <p:cNvSpPr>
                <a:spLocks noChangeArrowheads="1"/>
              </p:cNvSpPr>
              <p:nvPr/>
            </p:nvSpPr>
            <p:spPr bwMode="auto">
              <a:xfrm>
                <a:off x="2686" y="3806"/>
                <a:ext cx="489"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දේශය බෙදීම</a:t>
                </a:r>
              </a:p>
            </p:txBody>
          </p:sp>
        </p:grpSp>
        <p:grpSp>
          <p:nvGrpSpPr>
            <p:cNvPr id="146564" name="Group 84"/>
            <p:cNvGrpSpPr>
              <a:grpSpLocks/>
            </p:cNvGrpSpPr>
            <p:nvPr/>
          </p:nvGrpSpPr>
          <p:grpSpPr bwMode="auto">
            <a:xfrm>
              <a:off x="4105" y="352"/>
              <a:ext cx="968" cy="2370"/>
              <a:chOff x="4105" y="352"/>
              <a:chExt cx="968" cy="2370"/>
            </a:xfrm>
          </p:grpSpPr>
          <p:sp>
            <p:nvSpPr>
              <p:cNvPr id="146565" name="Freeform 85"/>
              <p:cNvSpPr>
                <a:spLocks/>
              </p:cNvSpPr>
              <p:nvPr/>
            </p:nvSpPr>
            <p:spPr bwMode="auto">
              <a:xfrm>
                <a:off x="4615" y="21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6566" name="Freeform 86"/>
              <p:cNvSpPr>
                <a:spLocks/>
              </p:cNvSpPr>
              <p:nvPr/>
            </p:nvSpPr>
            <p:spPr bwMode="auto">
              <a:xfrm>
                <a:off x="4631" y="880"/>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6567" name="Freeform 87"/>
              <p:cNvSpPr>
                <a:spLocks/>
              </p:cNvSpPr>
              <p:nvPr/>
            </p:nvSpPr>
            <p:spPr bwMode="auto">
              <a:xfrm>
                <a:off x="4615" y="21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6568" name="AutoShape 88"/>
              <p:cNvSpPr>
                <a:spLocks noChangeArrowheads="1"/>
              </p:cNvSpPr>
              <p:nvPr/>
            </p:nvSpPr>
            <p:spPr bwMode="auto">
              <a:xfrm>
                <a:off x="4156" y="2038"/>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6569" name="Freeform 89"/>
              <p:cNvSpPr>
                <a:spLocks/>
              </p:cNvSpPr>
              <p:nvPr/>
            </p:nvSpPr>
            <p:spPr bwMode="auto">
              <a:xfrm>
                <a:off x="4623" y="452"/>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6570" name="Freeform 90"/>
              <p:cNvSpPr>
                <a:spLocks/>
              </p:cNvSpPr>
              <p:nvPr/>
            </p:nvSpPr>
            <p:spPr bwMode="auto">
              <a:xfrm>
                <a:off x="4615" y="452"/>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6571" name="Rectangle 91"/>
              <p:cNvSpPr>
                <a:spLocks noChangeArrowheads="1"/>
              </p:cNvSpPr>
              <p:nvPr/>
            </p:nvSpPr>
            <p:spPr bwMode="auto">
              <a:xfrm>
                <a:off x="4328" y="618"/>
                <a:ext cx="22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146572" name="Freeform 92"/>
              <p:cNvSpPr>
                <a:spLocks/>
              </p:cNvSpPr>
              <p:nvPr/>
            </p:nvSpPr>
            <p:spPr bwMode="auto">
              <a:xfrm>
                <a:off x="4623" y="4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6573" name="AutoShape 93"/>
              <p:cNvSpPr>
                <a:spLocks noChangeArrowheads="1"/>
              </p:cNvSpPr>
              <p:nvPr/>
            </p:nvSpPr>
            <p:spPr bwMode="auto">
              <a:xfrm>
                <a:off x="4156" y="364"/>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6574" name="Rectangle 94"/>
              <p:cNvSpPr>
                <a:spLocks noChangeArrowheads="1"/>
              </p:cNvSpPr>
              <p:nvPr/>
            </p:nvSpPr>
            <p:spPr bwMode="auto">
              <a:xfrm>
                <a:off x="4155" y="463"/>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6575" name="AutoShape 95"/>
              <p:cNvSpPr>
                <a:spLocks noChangeArrowheads="1"/>
              </p:cNvSpPr>
              <p:nvPr/>
            </p:nvSpPr>
            <p:spPr bwMode="auto">
              <a:xfrm>
                <a:off x="4168" y="380"/>
                <a:ext cx="436" cy="154"/>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46576" name="AutoShape 96"/>
              <p:cNvSpPr>
                <a:spLocks noChangeArrowheads="1"/>
              </p:cNvSpPr>
              <p:nvPr/>
            </p:nvSpPr>
            <p:spPr bwMode="auto">
              <a:xfrm>
                <a:off x="4150" y="806"/>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6577" name="Rectangle 97"/>
              <p:cNvSpPr>
                <a:spLocks noChangeArrowheads="1"/>
              </p:cNvSpPr>
              <p:nvPr/>
            </p:nvSpPr>
            <p:spPr bwMode="auto">
              <a:xfrm>
                <a:off x="4149" y="909"/>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6578" name="AutoShape 98"/>
              <p:cNvSpPr>
                <a:spLocks noChangeArrowheads="1"/>
              </p:cNvSpPr>
              <p:nvPr/>
            </p:nvSpPr>
            <p:spPr bwMode="auto">
              <a:xfrm>
                <a:off x="4162" y="826"/>
                <a:ext cx="445" cy="67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46579" name="Rectangle 99"/>
              <p:cNvSpPr>
                <a:spLocks noChangeArrowheads="1"/>
              </p:cNvSpPr>
              <p:nvPr/>
            </p:nvSpPr>
            <p:spPr bwMode="auto">
              <a:xfrm>
                <a:off x="4155" y="2151"/>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6580" name="AutoShape 100"/>
              <p:cNvSpPr>
                <a:spLocks noChangeArrowheads="1"/>
              </p:cNvSpPr>
              <p:nvPr/>
            </p:nvSpPr>
            <p:spPr bwMode="auto">
              <a:xfrm>
                <a:off x="4168" y="2058"/>
                <a:ext cx="440" cy="445"/>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567397" name="Rectangle 101"/>
              <p:cNvSpPr>
                <a:spLocks noChangeArrowheads="1"/>
              </p:cNvSpPr>
              <p:nvPr/>
            </p:nvSpPr>
            <p:spPr bwMode="auto">
              <a:xfrm>
                <a:off x="4575" y="768"/>
                <a:ext cx="498" cy="15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(1000 B.C.)</a:t>
                </a:r>
              </a:p>
            </p:txBody>
          </p:sp>
          <p:sp>
            <p:nvSpPr>
              <p:cNvPr id="146582" name="Line 102"/>
              <p:cNvSpPr>
                <a:spLocks noChangeShapeType="1"/>
              </p:cNvSpPr>
              <p:nvPr/>
            </p:nvSpPr>
            <p:spPr bwMode="auto">
              <a:xfrm>
                <a:off x="4179" y="592"/>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6583" name="Line 103"/>
              <p:cNvSpPr>
                <a:spLocks noChangeShapeType="1"/>
              </p:cNvSpPr>
              <p:nvPr/>
            </p:nvSpPr>
            <p:spPr bwMode="auto">
              <a:xfrm>
                <a:off x="4175" y="70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6584" name="Rectangle 104"/>
              <p:cNvSpPr>
                <a:spLocks noChangeArrowheads="1"/>
              </p:cNvSpPr>
              <p:nvPr/>
            </p:nvSpPr>
            <p:spPr bwMode="auto">
              <a:xfrm>
                <a:off x="4312" y="586"/>
                <a:ext cx="247"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350</a:t>
                </a:r>
              </a:p>
            </p:txBody>
          </p:sp>
          <p:sp>
            <p:nvSpPr>
              <p:cNvPr id="146585" name="Rectangle 105"/>
              <p:cNvSpPr>
                <a:spLocks noChangeArrowheads="1"/>
              </p:cNvSpPr>
              <p:nvPr/>
            </p:nvSpPr>
            <p:spPr bwMode="auto">
              <a:xfrm>
                <a:off x="4134" y="487"/>
                <a:ext cx="639"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විනිශ්චයකාරයන්</a:t>
                </a:r>
              </a:p>
            </p:txBody>
          </p:sp>
          <p:sp>
            <p:nvSpPr>
              <p:cNvPr id="146586" name="Rectangle 106"/>
              <p:cNvSpPr>
                <a:spLocks noChangeArrowheads="1"/>
              </p:cNvSpPr>
              <p:nvPr/>
            </p:nvSpPr>
            <p:spPr bwMode="auto">
              <a:xfrm>
                <a:off x="4141" y="352"/>
                <a:ext cx="322"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අරාජික</a:t>
                </a:r>
              </a:p>
            </p:txBody>
          </p:sp>
          <p:sp>
            <p:nvSpPr>
              <p:cNvPr id="146587" name="Line 107"/>
              <p:cNvSpPr>
                <a:spLocks noChangeShapeType="1"/>
              </p:cNvSpPr>
              <p:nvPr/>
            </p:nvSpPr>
            <p:spPr bwMode="auto">
              <a:xfrm>
                <a:off x="4175" y="1124"/>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6588" name="Line 108"/>
              <p:cNvSpPr>
                <a:spLocks noChangeShapeType="1"/>
              </p:cNvSpPr>
              <p:nvPr/>
            </p:nvSpPr>
            <p:spPr bwMode="auto">
              <a:xfrm>
                <a:off x="4167" y="1564"/>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6589" name="Line 109"/>
              <p:cNvSpPr>
                <a:spLocks noChangeShapeType="1"/>
              </p:cNvSpPr>
              <p:nvPr/>
            </p:nvSpPr>
            <p:spPr bwMode="auto">
              <a:xfrm>
                <a:off x="4167" y="1676"/>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7406" name="Rectangle 110"/>
              <p:cNvSpPr>
                <a:spLocks noChangeArrowheads="1"/>
              </p:cNvSpPr>
              <p:nvPr/>
            </p:nvSpPr>
            <p:spPr bwMode="auto">
              <a:xfrm>
                <a:off x="4191" y="1008"/>
                <a:ext cx="522" cy="144"/>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cs typeface="MS PGothic" charset="0"/>
                  </a:rPr>
                  <a:t> ••• බෙදීම ••• </a:t>
                </a:r>
              </a:p>
            </p:txBody>
          </p:sp>
          <p:sp>
            <p:nvSpPr>
              <p:cNvPr id="146591" name="Rectangle 111"/>
              <p:cNvSpPr>
                <a:spLocks noChangeArrowheads="1"/>
              </p:cNvSpPr>
              <p:nvPr/>
            </p:nvSpPr>
            <p:spPr bwMode="auto">
              <a:xfrm>
                <a:off x="4151" y="1246"/>
                <a:ext cx="383"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ඉශ්‍රායෙලය</a:t>
                </a:r>
              </a:p>
            </p:txBody>
          </p:sp>
          <p:sp>
            <p:nvSpPr>
              <p:cNvPr id="146592" name="Rectangle 112"/>
              <p:cNvSpPr>
                <a:spLocks noChangeArrowheads="1"/>
              </p:cNvSpPr>
              <p:nvPr/>
            </p:nvSpPr>
            <p:spPr bwMode="auto">
              <a:xfrm>
                <a:off x="4208" y="1350"/>
                <a:ext cx="470" cy="133"/>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sp>
            <p:nvSpPr>
              <p:cNvPr id="146593" name="Rectangle 113"/>
              <p:cNvSpPr>
                <a:spLocks noChangeArrowheads="1"/>
              </p:cNvSpPr>
              <p:nvPr/>
            </p:nvSpPr>
            <p:spPr bwMode="auto">
              <a:xfrm>
                <a:off x="4156" y="1574"/>
                <a:ext cx="559"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sp>
            <p:nvSpPr>
              <p:cNvPr id="146594" name="Rectangle 114"/>
              <p:cNvSpPr>
                <a:spLocks noChangeArrowheads="1"/>
              </p:cNvSpPr>
              <p:nvPr/>
            </p:nvSpPr>
            <p:spPr bwMode="auto">
              <a:xfrm>
                <a:off x="4167" y="1694"/>
                <a:ext cx="54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200           350</a:t>
                </a:r>
              </a:p>
            </p:txBody>
          </p:sp>
          <p:sp>
            <p:nvSpPr>
              <p:cNvPr id="146595" name="Rectangle 115"/>
              <p:cNvSpPr>
                <a:spLocks noChangeArrowheads="1"/>
              </p:cNvSpPr>
              <p:nvPr/>
            </p:nvSpPr>
            <p:spPr bwMode="auto">
              <a:xfrm>
                <a:off x="4173" y="1791"/>
                <a:ext cx="635"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අසරියා</a:t>
                </a:r>
                <a:r>
                  <a:rPr lang="en-AU" sz="800" b="1">
                    <a:solidFill>
                      <a:srgbClr val="000000"/>
                    </a:solidFill>
                    <a:latin typeface="Helvetica" charset="0"/>
                  </a:rPr>
                  <a:t>   </a:t>
                </a:r>
                <a:r>
                  <a:rPr lang="en-US" sz="800" b="1">
                    <a:solidFill>
                      <a:srgbClr val="000000"/>
                    </a:solidFill>
                    <a:latin typeface="Helvetica" charset="0"/>
                  </a:rPr>
                  <a:t>බබිලෝනිය</a:t>
                </a:r>
              </a:p>
            </p:txBody>
          </p:sp>
          <p:sp>
            <p:nvSpPr>
              <p:cNvPr id="146596" name="Line 116"/>
              <p:cNvSpPr>
                <a:spLocks noChangeShapeType="1"/>
              </p:cNvSpPr>
              <p:nvPr/>
            </p:nvSpPr>
            <p:spPr bwMode="auto">
              <a:xfrm>
                <a:off x="4175" y="1788"/>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6597" name="Rectangle 117"/>
              <p:cNvSpPr>
                <a:spLocks noChangeArrowheads="1"/>
              </p:cNvSpPr>
              <p:nvPr/>
            </p:nvSpPr>
            <p:spPr bwMode="auto">
              <a:xfrm>
                <a:off x="4169" y="1134"/>
                <a:ext cx="531"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උතුර </a:t>
                </a:r>
                <a:r>
                  <a:rPr lang="en-AU" sz="800" b="1">
                    <a:solidFill>
                      <a:srgbClr val="000000"/>
                    </a:solidFill>
                    <a:latin typeface="Helvetica" charset="0"/>
                  </a:rPr>
                  <a:t>       </a:t>
                </a:r>
                <a:r>
                  <a:rPr lang="en-US" sz="800" b="1">
                    <a:solidFill>
                      <a:srgbClr val="000000"/>
                    </a:solidFill>
                    <a:latin typeface="Helvetica" charset="0"/>
                  </a:rPr>
                  <a:t>දකුණ</a:t>
                </a:r>
              </a:p>
            </p:txBody>
          </p:sp>
          <p:sp>
            <p:nvSpPr>
              <p:cNvPr id="146598" name="Line 118"/>
              <p:cNvSpPr>
                <a:spLocks noChangeShapeType="1"/>
              </p:cNvSpPr>
              <p:nvPr/>
            </p:nvSpPr>
            <p:spPr bwMode="auto">
              <a:xfrm>
                <a:off x="4171" y="1900"/>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6599" name="Line 119"/>
              <p:cNvSpPr>
                <a:spLocks noChangeShapeType="1"/>
              </p:cNvSpPr>
              <p:nvPr/>
            </p:nvSpPr>
            <p:spPr bwMode="auto">
              <a:xfrm>
                <a:off x="4447" y="1176"/>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7416" name="Rectangle 120"/>
              <p:cNvSpPr>
                <a:spLocks noChangeArrowheads="1"/>
              </p:cNvSpPr>
              <p:nvPr/>
            </p:nvSpPr>
            <p:spPr bwMode="auto">
              <a:xfrm>
                <a:off x="4150" y="1454"/>
                <a:ext cx="612" cy="133"/>
              </a:xfrm>
              <a:prstGeom prst="rect">
                <a:avLst/>
              </a:prstGeom>
              <a:noFill/>
              <a:ln w="12700">
                <a:noFill/>
                <a:miter lim="800000"/>
                <a:headEnd/>
                <a:tailEnd/>
              </a:ln>
              <a:effectLst/>
            </p:spPr>
            <p:txBody>
              <a:bodyPr wrap="none" lIns="90487" tIns="44450" rIns="90487" bIns="44450">
                <a:spAutoFit/>
              </a:bodyPr>
              <a:lstStyle/>
              <a:p>
                <a:pPr>
                  <a:defRPr/>
                </a:pPr>
                <a:r>
                  <a:rPr lang="en-US" sz="800" b="1">
                    <a:solidFill>
                      <a:srgbClr val="000000"/>
                    </a:solidFill>
                    <a:effectLst>
                      <a:outerShdw blurRad="38100" dist="38100" dir="2700000" algn="tl">
                        <a:srgbClr val="FFFFFF"/>
                      </a:outerShdw>
                    </a:effectLst>
                    <a:latin typeface="Helvetica" charset="0"/>
                    <a:cs typeface="MS PGothic" charset="0"/>
                  </a:rPr>
                  <a:t>අනාගතවක්තෘවරුන්</a:t>
                </a:r>
              </a:p>
            </p:txBody>
          </p:sp>
          <p:sp>
            <p:nvSpPr>
              <p:cNvPr id="146601" name="Line 121"/>
              <p:cNvSpPr>
                <a:spLocks noChangeShapeType="1"/>
              </p:cNvSpPr>
              <p:nvPr/>
            </p:nvSpPr>
            <p:spPr bwMode="auto">
              <a:xfrm>
                <a:off x="4243" y="1024"/>
                <a:ext cx="464" cy="0"/>
              </a:xfrm>
              <a:prstGeom prst="line">
                <a:avLst/>
              </a:prstGeom>
              <a:noFill/>
              <a:ln w="254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6602" name="Rectangle 122"/>
              <p:cNvSpPr>
                <a:spLocks noChangeArrowheads="1"/>
              </p:cNvSpPr>
              <p:nvPr/>
            </p:nvSpPr>
            <p:spPr bwMode="auto">
              <a:xfrm>
                <a:off x="4251" y="908"/>
                <a:ext cx="3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sp>
            <p:nvSpPr>
              <p:cNvPr id="146603" name="Line 123"/>
              <p:cNvSpPr>
                <a:spLocks noChangeShapeType="1"/>
              </p:cNvSpPr>
              <p:nvPr/>
            </p:nvSpPr>
            <p:spPr bwMode="auto">
              <a:xfrm>
                <a:off x="4171" y="1348"/>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6604" name="Line 124"/>
              <p:cNvSpPr>
                <a:spLocks noChangeShapeType="1"/>
              </p:cNvSpPr>
              <p:nvPr/>
            </p:nvSpPr>
            <p:spPr bwMode="auto">
              <a:xfrm flipV="1">
                <a:off x="4175" y="1452"/>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6605" name="Line 125"/>
              <p:cNvSpPr>
                <a:spLocks noChangeShapeType="1"/>
              </p:cNvSpPr>
              <p:nvPr/>
            </p:nvSpPr>
            <p:spPr bwMode="auto">
              <a:xfrm flipV="1">
                <a:off x="4175" y="1236"/>
                <a:ext cx="55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6606" name="Rectangle 126"/>
              <p:cNvSpPr>
                <a:spLocks noChangeArrowheads="1"/>
              </p:cNvSpPr>
              <p:nvPr/>
            </p:nvSpPr>
            <p:spPr bwMode="auto">
              <a:xfrm>
                <a:off x="4145" y="796"/>
                <a:ext cx="52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රාජකීය</a:t>
                </a:r>
              </a:p>
            </p:txBody>
          </p:sp>
          <p:sp>
            <p:nvSpPr>
              <p:cNvPr id="146607" name="Rectangle 127"/>
              <p:cNvSpPr>
                <a:spLocks noChangeArrowheads="1"/>
              </p:cNvSpPr>
              <p:nvPr/>
            </p:nvSpPr>
            <p:spPr bwMode="auto">
              <a:xfrm>
                <a:off x="4455" y="1246"/>
                <a:ext cx="359"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යූදා</a:t>
                </a:r>
              </a:p>
            </p:txBody>
          </p:sp>
          <p:sp>
            <p:nvSpPr>
              <p:cNvPr id="146608" name="Line 128"/>
              <p:cNvSpPr>
                <a:spLocks noChangeShapeType="1"/>
              </p:cNvSpPr>
              <p:nvPr/>
            </p:nvSpPr>
            <p:spPr bwMode="auto">
              <a:xfrm>
                <a:off x="4439" y="1132"/>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6609" name="Line 129"/>
              <p:cNvSpPr>
                <a:spLocks noChangeShapeType="1"/>
              </p:cNvSpPr>
              <p:nvPr/>
            </p:nvSpPr>
            <p:spPr bwMode="auto">
              <a:xfrm>
                <a:off x="4187" y="230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6610" name="Line 130"/>
              <p:cNvSpPr>
                <a:spLocks noChangeShapeType="1"/>
              </p:cNvSpPr>
              <p:nvPr/>
            </p:nvSpPr>
            <p:spPr bwMode="auto">
              <a:xfrm>
                <a:off x="4187" y="242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6611" name="Rectangle 131"/>
              <p:cNvSpPr>
                <a:spLocks noChangeArrowheads="1"/>
              </p:cNvSpPr>
              <p:nvPr/>
            </p:nvSpPr>
            <p:spPr bwMode="auto">
              <a:xfrm>
                <a:off x="4241" y="2302"/>
                <a:ext cx="421"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කොටස් 3</a:t>
                </a:r>
              </a:p>
            </p:txBody>
          </p:sp>
          <p:sp>
            <p:nvSpPr>
              <p:cNvPr id="146612" name="Rectangle 132"/>
              <p:cNvSpPr>
                <a:spLocks noChangeArrowheads="1"/>
              </p:cNvSpPr>
              <p:nvPr/>
            </p:nvSpPr>
            <p:spPr bwMode="auto">
              <a:xfrm>
                <a:off x="4128" y="2424"/>
                <a:ext cx="764"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වසර 100</a:t>
                </a:r>
                <a:r>
                  <a:rPr lang="en-AU" sz="800" b="1">
                    <a:solidFill>
                      <a:srgbClr val="000000"/>
                    </a:solidFill>
                    <a:latin typeface="Helvetica" charset="0"/>
                  </a:rPr>
                  <a:t> </a:t>
                </a:r>
                <a:r>
                  <a:rPr lang="en-US" sz="800" b="1">
                    <a:solidFill>
                      <a:srgbClr val="000000"/>
                    </a:solidFill>
                    <a:latin typeface="Helvetica" charset="0"/>
                  </a:rPr>
                  <a:t>/ 50,000</a:t>
                </a:r>
              </a:p>
            </p:txBody>
          </p:sp>
          <p:sp>
            <p:nvSpPr>
              <p:cNvPr id="146613" name="Rectangle 133"/>
              <p:cNvSpPr>
                <a:spLocks noChangeArrowheads="1"/>
              </p:cNvSpPr>
              <p:nvPr/>
            </p:nvSpPr>
            <p:spPr bwMode="auto">
              <a:xfrm>
                <a:off x="4228" y="2540"/>
                <a:ext cx="524" cy="15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1000" b="1">
                    <a:solidFill>
                      <a:srgbClr val="000000"/>
                    </a:solidFill>
                    <a:latin typeface="Helvetica" charset="0"/>
                  </a:rPr>
                  <a:t>Z - E - N</a:t>
                </a:r>
              </a:p>
            </p:txBody>
          </p:sp>
          <p:sp>
            <p:nvSpPr>
              <p:cNvPr id="146614" name="Rectangle 134"/>
              <p:cNvSpPr>
                <a:spLocks noChangeArrowheads="1"/>
              </p:cNvSpPr>
              <p:nvPr/>
            </p:nvSpPr>
            <p:spPr bwMode="auto">
              <a:xfrm>
                <a:off x="4105" y="2030"/>
                <a:ext cx="315"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විප්‍රවාස</a:t>
                </a:r>
              </a:p>
            </p:txBody>
          </p:sp>
          <p:sp>
            <p:nvSpPr>
              <p:cNvPr id="146615" name="Rectangle 135"/>
              <p:cNvSpPr>
                <a:spLocks noChangeArrowheads="1"/>
              </p:cNvSpPr>
              <p:nvPr/>
            </p:nvSpPr>
            <p:spPr bwMode="auto">
              <a:xfrm>
                <a:off x="4214" y="2190"/>
                <a:ext cx="367"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වසර 70</a:t>
                </a:r>
              </a:p>
            </p:txBody>
          </p:sp>
          <p:sp>
            <p:nvSpPr>
              <p:cNvPr id="146616" name="Line 136"/>
              <p:cNvSpPr>
                <a:spLocks noChangeShapeType="1"/>
              </p:cNvSpPr>
              <p:nvPr/>
            </p:nvSpPr>
            <p:spPr bwMode="auto">
              <a:xfrm>
                <a:off x="4187" y="266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6617" name="Line 137"/>
              <p:cNvSpPr>
                <a:spLocks noChangeShapeType="1"/>
              </p:cNvSpPr>
              <p:nvPr/>
            </p:nvSpPr>
            <p:spPr bwMode="auto">
              <a:xfrm>
                <a:off x="4187" y="2544"/>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6618" name="Line 138"/>
              <p:cNvSpPr>
                <a:spLocks noChangeShapeType="1"/>
              </p:cNvSpPr>
              <p:nvPr/>
            </p:nvSpPr>
            <p:spPr bwMode="auto">
              <a:xfrm>
                <a:off x="4171" y="1016"/>
                <a:ext cx="552"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sp>
        <p:nvSpPr>
          <p:cNvPr id="146435" name="Freeform 143"/>
          <p:cNvSpPr>
            <a:spLocks/>
          </p:cNvSpPr>
          <p:nvPr/>
        </p:nvSpPr>
        <p:spPr bwMode="auto">
          <a:xfrm>
            <a:off x="3960813" y="6210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6436" name="Freeform 144"/>
          <p:cNvSpPr>
            <a:spLocks/>
          </p:cNvSpPr>
          <p:nvPr/>
        </p:nvSpPr>
        <p:spPr bwMode="auto">
          <a:xfrm>
            <a:off x="3960813" y="61722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6437" name="Freeform 145"/>
          <p:cNvSpPr>
            <a:spLocks/>
          </p:cNvSpPr>
          <p:nvPr/>
        </p:nvSpPr>
        <p:spPr bwMode="auto">
          <a:xfrm>
            <a:off x="3960813" y="60452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6438" name="Freeform 146"/>
          <p:cNvSpPr>
            <a:spLocks/>
          </p:cNvSpPr>
          <p:nvPr/>
        </p:nvSpPr>
        <p:spPr bwMode="auto">
          <a:xfrm>
            <a:off x="3960813" y="59944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6439" name="Freeform 147"/>
          <p:cNvSpPr>
            <a:spLocks/>
          </p:cNvSpPr>
          <p:nvPr/>
        </p:nvSpPr>
        <p:spPr bwMode="auto">
          <a:xfrm>
            <a:off x="3960813" y="5867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6440" name="Freeform 148"/>
          <p:cNvSpPr>
            <a:spLocks/>
          </p:cNvSpPr>
          <p:nvPr/>
        </p:nvSpPr>
        <p:spPr bwMode="auto">
          <a:xfrm>
            <a:off x="3960813" y="58293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6441" name="Freeform 149"/>
          <p:cNvSpPr>
            <a:spLocks/>
          </p:cNvSpPr>
          <p:nvPr/>
        </p:nvSpPr>
        <p:spPr bwMode="auto">
          <a:xfrm>
            <a:off x="3960813" y="5702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6442" name="Freeform 150"/>
          <p:cNvSpPr>
            <a:spLocks/>
          </p:cNvSpPr>
          <p:nvPr/>
        </p:nvSpPr>
        <p:spPr bwMode="auto">
          <a:xfrm>
            <a:off x="3960813" y="56515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6443" name="Freeform 151"/>
          <p:cNvSpPr>
            <a:spLocks/>
          </p:cNvSpPr>
          <p:nvPr/>
        </p:nvSpPr>
        <p:spPr bwMode="auto">
          <a:xfrm>
            <a:off x="3960813" y="5486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6444" name="Freeform 152"/>
          <p:cNvSpPr>
            <a:spLocks/>
          </p:cNvSpPr>
          <p:nvPr/>
        </p:nvSpPr>
        <p:spPr bwMode="auto">
          <a:xfrm>
            <a:off x="3960813" y="5359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6445" name="Freeform 153"/>
          <p:cNvSpPr>
            <a:spLocks/>
          </p:cNvSpPr>
          <p:nvPr/>
        </p:nvSpPr>
        <p:spPr bwMode="auto">
          <a:xfrm>
            <a:off x="3960813" y="53213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6446" name="Freeform 154"/>
          <p:cNvSpPr>
            <a:spLocks/>
          </p:cNvSpPr>
          <p:nvPr/>
        </p:nvSpPr>
        <p:spPr bwMode="auto">
          <a:xfrm>
            <a:off x="3960813" y="5194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6447" name="Freeform 155"/>
          <p:cNvSpPr>
            <a:spLocks/>
          </p:cNvSpPr>
          <p:nvPr/>
        </p:nvSpPr>
        <p:spPr bwMode="auto">
          <a:xfrm>
            <a:off x="3960813" y="51435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6448" name="Freeform 156"/>
          <p:cNvSpPr>
            <a:spLocks/>
          </p:cNvSpPr>
          <p:nvPr/>
        </p:nvSpPr>
        <p:spPr bwMode="auto">
          <a:xfrm>
            <a:off x="3960813" y="5016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6449" name="Freeform 157"/>
          <p:cNvSpPr>
            <a:spLocks/>
          </p:cNvSpPr>
          <p:nvPr/>
        </p:nvSpPr>
        <p:spPr bwMode="auto">
          <a:xfrm>
            <a:off x="3960813" y="4978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6450" name="Freeform 158"/>
          <p:cNvSpPr>
            <a:spLocks/>
          </p:cNvSpPr>
          <p:nvPr/>
        </p:nvSpPr>
        <p:spPr bwMode="auto">
          <a:xfrm>
            <a:off x="3960813" y="4851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6451" name="Freeform 159"/>
          <p:cNvSpPr>
            <a:spLocks/>
          </p:cNvSpPr>
          <p:nvPr/>
        </p:nvSpPr>
        <p:spPr bwMode="auto">
          <a:xfrm>
            <a:off x="3960813" y="48006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6452" name="Freeform 160"/>
          <p:cNvSpPr>
            <a:spLocks/>
          </p:cNvSpPr>
          <p:nvPr/>
        </p:nvSpPr>
        <p:spPr bwMode="auto">
          <a:xfrm>
            <a:off x="3960813" y="4673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6453" name="Freeform 161"/>
          <p:cNvSpPr>
            <a:spLocks/>
          </p:cNvSpPr>
          <p:nvPr/>
        </p:nvSpPr>
        <p:spPr bwMode="auto">
          <a:xfrm>
            <a:off x="3960813" y="4635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6454" name="Freeform 162"/>
          <p:cNvSpPr>
            <a:spLocks/>
          </p:cNvSpPr>
          <p:nvPr/>
        </p:nvSpPr>
        <p:spPr bwMode="auto">
          <a:xfrm>
            <a:off x="3960813" y="4508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6455" name="Freeform 163"/>
          <p:cNvSpPr>
            <a:spLocks/>
          </p:cNvSpPr>
          <p:nvPr/>
        </p:nvSpPr>
        <p:spPr bwMode="auto">
          <a:xfrm>
            <a:off x="3960813" y="4470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6456" name="Freeform 164"/>
          <p:cNvSpPr>
            <a:spLocks/>
          </p:cNvSpPr>
          <p:nvPr/>
        </p:nvSpPr>
        <p:spPr bwMode="auto">
          <a:xfrm>
            <a:off x="3960813" y="4343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6457" name="Freeform 165"/>
          <p:cNvSpPr>
            <a:spLocks/>
          </p:cNvSpPr>
          <p:nvPr/>
        </p:nvSpPr>
        <p:spPr bwMode="auto">
          <a:xfrm>
            <a:off x="3960813" y="42926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6458" name="Freeform 166"/>
          <p:cNvSpPr>
            <a:spLocks/>
          </p:cNvSpPr>
          <p:nvPr/>
        </p:nvSpPr>
        <p:spPr bwMode="auto">
          <a:xfrm>
            <a:off x="3960813" y="4165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6459" name="Freeform 167"/>
          <p:cNvSpPr>
            <a:spLocks/>
          </p:cNvSpPr>
          <p:nvPr/>
        </p:nvSpPr>
        <p:spPr bwMode="auto">
          <a:xfrm>
            <a:off x="3960813" y="4127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6460" name="Freeform 168"/>
          <p:cNvSpPr>
            <a:spLocks/>
          </p:cNvSpPr>
          <p:nvPr/>
        </p:nvSpPr>
        <p:spPr bwMode="auto">
          <a:xfrm>
            <a:off x="3960813" y="4000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6461" name="Freeform 169"/>
          <p:cNvSpPr>
            <a:spLocks/>
          </p:cNvSpPr>
          <p:nvPr/>
        </p:nvSpPr>
        <p:spPr bwMode="auto">
          <a:xfrm>
            <a:off x="3960813" y="39497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6462" name="Freeform 170"/>
          <p:cNvSpPr>
            <a:spLocks/>
          </p:cNvSpPr>
          <p:nvPr/>
        </p:nvSpPr>
        <p:spPr bwMode="auto">
          <a:xfrm>
            <a:off x="3960813" y="3822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6463" name="Freeform 171"/>
          <p:cNvSpPr>
            <a:spLocks/>
          </p:cNvSpPr>
          <p:nvPr/>
        </p:nvSpPr>
        <p:spPr bwMode="auto">
          <a:xfrm>
            <a:off x="3960813" y="3784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6464" name="Freeform 172"/>
          <p:cNvSpPr>
            <a:spLocks/>
          </p:cNvSpPr>
          <p:nvPr/>
        </p:nvSpPr>
        <p:spPr bwMode="auto">
          <a:xfrm>
            <a:off x="3960813" y="3657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6465" name="Freeform 173"/>
          <p:cNvSpPr>
            <a:spLocks/>
          </p:cNvSpPr>
          <p:nvPr/>
        </p:nvSpPr>
        <p:spPr bwMode="auto">
          <a:xfrm>
            <a:off x="3960813" y="3619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6466" name="Freeform 174"/>
          <p:cNvSpPr>
            <a:spLocks/>
          </p:cNvSpPr>
          <p:nvPr/>
        </p:nvSpPr>
        <p:spPr bwMode="auto">
          <a:xfrm>
            <a:off x="3960813" y="3492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6467" name="Freeform 175"/>
          <p:cNvSpPr>
            <a:spLocks/>
          </p:cNvSpPr>
          <p:nvPr/>
        </p:nvSpPr>
        <p:spPr bwMode="auto">
          <a:xfrm>
            <a:off x="3960813" y="34417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6468" name="Freeform 176"/>
          <p:cNvSpPr>
            <a:spLocks/>
          </p:cNvSpPr>
          <p:nvPr/>
        </p:nvSpPr>
        <p:spPr bwMode="auto">
          <a:xfrm>
            <a:off x="3960813" y="3314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6469" name="Freeform 177"/>
          <p:cNvSpPr>
            <a:spLocks/>
          </p:cNvSpPr>
          <p:nvPr/>
        </p:nvSpPr>
        <p:spPr bwMode="auto">
          <a:xfrm>
            <a:off x="3960813" y="3276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6470" name="Freeform 178"/>
          <p:cNvSpPr>
            <a:spLocks/>
          </p:cNvSpPr>
          <p:nvPr/>
        </p:nvSpPr>
        <p:spPr bwMode="auto">
          <a:xfrm>
            <a:off x="3960813" y="3149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6471" name="Freeform 179"/>
          <p:cNvSpPr>
            <a:spLocks/>
          </p:cNvSpPr>
          <p:nvPr/>
        </p:nvSpPr>
        <p:spPr bwMode="auto">
          <a:xfrm>
            <a:off x="3960813" y="30988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6472" name="Freeform 180"/>
          <p:cNvSpPr>
            <a:spLocks/>
          </p:cNvSpPr>
          <p:nvPr/>
        </p:nvSpPr>
        <p:spPr bwMode="auto">
          <a:xfrm>
            <a:off x="3960813" y="2971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6473" name="Freeform 181"/>
          <p:cNvSpPr>
            <a:spLocks/>
          </p:cNvSpPr>
          <p:nvPr/>
        </p:nvSpPr>
        <p:spPr bwMode="auto">
          <a:xfrm>
            <a:off x="3960813" y="2933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6474" name="Freeform 182"/>
          <p:cNvSpPr>
            <a:spLocks/>
          </p:cNvSpPr>
          <p:nvPr/>
        </p:nvSpPr>
        <p:spPr bwMode="auto">
          <a:xfrm>
            <a:off x="3960813" y="2806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6475" name="Freeform 183"/>
          <p:cNvSpPr>
            <a:spLocks/>
          </p:cNvSpPr>
          <p:nvPr/>
        </p:nvSpPr>
        <p:spPr bwMode="auto">
          <a:xfrm>
            <a:off x="3960813" y="27559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6476" name="Freeform 184"/>
          <p:cNvSpPr>
            <a:spLocks/>
          </p:cNvSpPr>
          <p:nvPr/>
        </p:nvSpPr>
        <p:spPr bwMode="auto">
          <a:xfrm>
            <a:off x="3960813" y="26289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6477" name="Freeform 185"/>
          <p:cNvSpPr>
            <a:spLocks/>
          </p:cNvSpPr>
          <p:nvPr/>
        </p:nvSpPr>
        <p:spPr bwMode="auto">
          <a:xfrm>
            <a:off x="3960813" y="25908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6478" name="Freeform 186"/>
          <p:cNvSpPr>
            <a:spLocks/>
          </p:cNvSpPr>
          <p:nvPr/>
        </p:nvSpPr>
        <p:spPr bwMode="auto">
          <a:xfrm>
            <a:off x="3960813" y="2463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6479" name="Freeform 187"/>
          <p:cNvSpPr>
            <a:spLocks/>
          </p:cNvSpPr>
          <p:nvPr/>
        </p:nvSpPr>
        <p:spPr bwMode="auto">
          <a:xfrm>
            <a:off x="3960813" y="2425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6480" name="Freeform 188"/>
          <p:cNvSpPr>
            <a:spLocks/>
          </p:cNvSpPr>
          <p:nvPr/>
        </p:nvSpPr>
        <p:spPr bwMode="auto">
          <a:xfrm>
            <a:off x="3960813" y="2298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6481" name="Freeform 189"/>
          <p:cNvSpPr>
            <a:spLocks/>
          </p:cNvSpPr>
          <p:nvPr/>
        </p:nvSpPr>
        <p:spPr bwMode="auto">
          <a:xfrm>
            <a:off x="3960813" y="22479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6482" name="Freeform 190"/>
          <p:cNvSpPr>
            <a:spLocks/>
          </p:cNvSpPr>
          <p:nvPr/>
        </p:nvSpPr>
        <p:spPr bwMode="auto">
          <a:xfrm>
            <a:off x="3960813" y="21209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pic>
        <p:nvPicPr>
          <p:cNvPr id="146483" name="Picture 19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46484" name="Line 193"/>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25400">
                <a:solidFill>
                  <a:srgbClr val="000000"/>
                </a:solidFill>
                <a:round/>
                <a:headEnd/>
                <a:tailEnd/>
              </a14:hiddenLine>
            </a:ext>
          </a:extLst>
        </p:spPr>
        <p:txBody>
          <a:bodyPr wrap="none" anchor="ctr"/>
          <a:lstStyle/>
          <a:p>
            <a:endParaRPr lang="en-US"/>
          </a:p>
        </p:txBody>
      </p:sp>
      <p:sp>
        <p:nvSpPr>
          <p:cNvPr id="146485" name="Rectangle 194"/>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Times" charset="0"/>
              </a:rPr>
              <a:t> </a:t>
            </a:r>
          </a:p>
        </p:txBody>
      </p:sp>
      <p:sp>
        <p:nvSpPr>
          <p:cNvPr id="146486" name="Rectangle 195"/>
          <p:cNvSpPr>
            <a:spLocks noChangeArrowheads="1"/>
          </p:cNvSpPr>
          <p:nvPr/>
        </p:nvSpPr>
        <p:spPr bwMode="auto">
          <a:xfrm>
            <a:off x="3189288" y="433388"/>
            <a:ext cx="2603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46487" name="Rectangle 196"/>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46488" name="Rectangle 197"/>
          <p:cNvSpPr>
            <a:spLocks noChangeArrowheads="1"/>
          </p:cNvSpPr>
          <p:nvPr/>
        </p:nvSpPr>
        <p:spPr bwMode="auto">
          <a:xfrm>
            <a:off x="4484688" y="295275"/>
            <a:ext cx="28416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46489" name="Rectangle 198"/>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46490" name="Rectangle 199"/>
          <p:cNvSpPr>
            <a:spLocks noChangeArrowheads="1"/>
          </p:cNvSpPr>
          <p:nvPr/>
        </p:nvSpPr>
        <p:spPr bwMode="auto">
          <a:xfrm>
            <a:off x="5894388" y="519113"/>
            <a:ext cx="13906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46491" name="Rectangle 200"/>
          <p:cNvSpPr>
            <a:spLocks noChangeArrowheads="1"/>
          </p:cNvSpPr>
          <p:nvPr/>
        </p:nvSpPr>
        <p:spPr bwMode="auto">
          <a:xfrm>
            <a:off x="6238875" y="4462463"/>
            <a:ext cx="350838"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400" b="1">
                <a:solidFill>
                  <a:srgbClr val="000000"/>
                </a:solidFill>
                <a:latin typeface="Times" charset="0"/>
              </a:rPr>
              <a:t>S</a:t>
            </a:r>
          </a:p>
        </p:txBody>
      </p:sp>
      <p:sp>
        <p:nvSpPr>
          <p:cNvPr id="567497" name="Rectangle 201"/>
          <p:cNvSpPr>
            <a:spLocks noChangeArrowheads="1"/>
          </p:cNvSpPr>
          <p:nvPr/>
        </p:nvSpPr>
        <p:spPr bwMode="auto">
          <a:xfrm>
            <a:off x="4900613" y="1968500"/>
            <a:ext cx="7905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(2000 B.C.)</a:t>
            </a:r>
          </a:p>
        </p:txBody>
      </p:sp>
      <p:sp>
        <p:nvSpPr>
          <p:cNvPr id="567498" name="Rectangle 202"/>
          <p:cNvSpPr>
            <a:spLocks noChangeArrowheads="1"/>
          </p:cNvSpPr>
          <p:nvPr/>
        </p:nvSpPr>
        <p:spPr bwMode="auto">
          <a:xfrm>
            <a:off x="992188" y="2355850"/>
            <a:ext cx="25114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a:solidFill>
                  <a:srgbClr val="FAFD00"/>
                </a:solidFill>
                <a:latin typeface="Times" pitchFamily="-112" charset="0"/>
                <a:ea typeface="+mn-ea"/>
                <a:cs typeface="+mn-cs"/>
              </a:rPr>
              <a:t>C 7 S J </a:t>
            </a:r>
          </a:p>
        </p:txBody>
      </p:sp>
      <p:sp>
        <p:nvSpPr>
          <p:cNvPr id="567500" name="Rectangle 204"/>
          <p:cNvSpPr>
            <a:spLocks noChangeArrowheads="1"/>
          </p:cNvSpPr>
          <p:nvPr/>
        </p:nvSpPr>
        <p:spPr bwMode="auto">
          <a:xfrm>
            <a:off x="725488" y="3506788"/>
            <a:ext cx="34639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a:solidFill>
                  <a:srgbClr val="00FF00"/>
                </a:solidFill>
                <a:latin typeface="Times" pitchFamily="-112" charset="0"/>
                <a:ea typeface="+mn-ea"/>
                <a:cs typeface="+mn-cs"/>
              </a:rPr>
              <a:t>7 = 4 + 3 </a:t>
            </a:r>
          </a:p>
        </p:txBody>
      </p:sp>
      <p:sp>
        <p:nvSpPr>
          <p:cNvPr id="567503" name="Line 207"/>
          <p:cNvSpPr>
            <a:spLocks noChangeShapeType="1"/>
          </p:cNvSpPr>
          <p:nvPr/>
        </p:nvSpPr>
        <p:spPr bwMode="auto">
          <a:xfrm>
            <a:off x="1765300" y="2819400"/>
            <a:ext cx="279400" cy="0"/>
          </a:xfrm>
          <a:prstGeom prst="line">
            <a:avLst/>
          </a:prstGeom>
          <a:noFill/>
          <a:ln w="254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146496" name="Rectangle 208"/>
          <p:cNvSpPr>
            <a:spLocks noChangeArrowheads="1"/>
          </p:cNvSpPr>
          <p:nvPr/>
        </p:nvSpPr>
        <p:spPr bwMode="auto">
          <a:xfrm>
            <a:off x="5930900" y="460375"/>
            <a:ext cx="511175" cy="38385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7505" name="Text Box 209"/>
          <p:cNvSpPr txBox="1">
            <a:spLocks noChangeArrowheads="1"/>
          </p:cNvSpPr>
          <p:nvPr/>
        </p:nvSpPr>
        <p:spPr bwMode="auto">
          <a:xfrm rot="-5400000">
            <a:off x="4526757" y="2128043"/>
            <a:ext cx="3314700" cy="5191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b="1">
                <a:solidFill>
                  <a:srgbClr val="EEFF4B"/>
                </a:solidFill>
                <a:latin typeface="Times" charset="0"/>
              </a:rPr>
              <a:t>සමාජ විධි 3</a:t>
            </a:r>
          </a:p>
        </p:txBody>
      </p:sp>
      <p:sp>
        <p:nvSpPr>
          <p:cNvPr id="146498" name="Rectangle 210"/>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146499" name="Rectangle 211"/>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7508" name="Text Box 212"/>
          <p:cNvSpPr txBox="1">
            <a:spLocks noChangeArrowheads="1"/>
          </p:cNvSpPr>
          <p:nvPr/>
        </p:nvSpPr>
        <p:spPr bwMode="auto">
          <a:xfrm rot="-5385664">
            <a:off x="5989638" y="4411663"/>
            <a:ext cx="354012" cy="51911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b="1">
                <a:solidFill>
                  <a:srgbClr val="EEFF4B"/>
                </a:solidFill>
                <a:latin typeface="Times" charset="0"/>
              </a:rPr>
              <a:t>S</a:t>
            </a:r>
          </a:p>
        </p:txBody>
      </p:sp>
      <p:sp>
        <p:nvSpPr>
          <p:cNvPr id="567509" name="Text Box 213"/>
          <p:cNvSpPr txBox="1">
            <a:spLocks noChangeArrowheads="1"/>
          </p:cNvSpPr>
          <p:nvPr/>
        </p:nvSpPr>
        <p:spPr bwMode="auto">
          <a:xfrm rot="-5400000">
            <a:off x="6016626" y="5424487"/>
            <a:ext cx="341312" cy="519113"/>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b="1">
                <a:solidFill>
                  <a:srgbClr val="EEFF4B"/>
                </a:solidFill>
                <a:latin typeface="Times" charset="0"/>
              </a:rPr>
              <a:t>J</a:t>
            </a:r>
          </a:p>
        </p:txBody>
      </p:sp>
      <p:sp>
        <p:nvSpPr>
          <p:cNvPr id="146502" name="Rectangle 214"/>
          <p:cNvSpPr>
            <a:spLocks noChangeArrowheads="1"/>
          </p:cNvSpPr>
          <p:nvPr/>
        </p:nvSpPr>
        <p:spPr bwMode="auto">
          <a:xfrm>
            <a:off x="3494088" y="2027238"/>
            <a:ext cx="511175" cy="43465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7511" name="Text Box 215"/>
          <p:cNvSpPr txBox="1">
            <a:spLocks noChangeArrowheads="1"/>
          </p:cNvSpPr>
          <p:nvPr/>
        </p:nvSpPr>
        <p:spPr bwMode="auto">
          <a:xfrm rot="16211464">
            <a:off x="1874044" y="3999706"/>
            <a:ext cx="3724275" cy="46196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sz="2400" b="1" dirty="0" err="1">
                <a:solidFill>
                  <a:srgbClr val="EEFF4B"/>
                </a:solidFill>
                <a:latin typeface="Times" charset="0"/>
              </a:rPr>
              <a:t>පුද්ගලයින්</a:t>
            </a:r>
            <a:r>
              <a:rPr lang="en-US" sz="2400" b="1" dirty="0">
                <a:solidFill>
                  <a:srgbClr val="EEFF4B"/>
                </a:solidFill>
                <a:latin typeface="Times" charset="0"/>
              </a:rPr>
              <a:t> 4 </a:t>
            </a:r>
            <a:r>
              <a:rPr lang="en-US" sz="2400" b="1" dirty="0" err="1">
                <a:solidFill>
                  <a:srgbClr val="EEFF4B"/>
                </a:solidFill>
                <a:latin typeface="Times" charset="0"/>
              </a:rPr>
              <a:t>දෙනා</a:t>
            </a:r>
            <a:endParaRPr lang="en-US" sz="2400" b="1" dirty="0">
              <a:solidFill>
                <a:srgbClr val="EEFF4B"/>
              </a:solidFill>
              <a:latin typeface="Times" charset="0"/>
            </a:endParaRPr>
          </a:p>
        </p:txBody>
      </p:sp>
      <p:sp>
        <p:nvSpPr>
          <p:cNvPr id="146504" name="Rectangle 219"/>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7516" name="Text Box 220"/>
          <p:cNvSpPr txBox="1">
            <a:spLocks noChangeArrowheads="1"/>
          </p:cNvSpPr>
          <p:nvPr/>
        </p:nvSpPr>
        <p:spPr bwMode="auto">
          <a:xfrm rot="-5400000">
            <a:off x="3508376" y="1027112"/>
            <a:ext cx="341312" cy="5191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b="1">
                <a:solidFill>
                  <a:srgbClr val="EEFF4B"/>
                </a:solidFill>
                <a:latin typeface="Times" charset="0"/>
              </a:rPr>
              <a:t>C</a:t>
            </a:r>
          </a:p>
        </p:txBody>
      </p:sp>
      <p:sp>
        <p:nvSpPr>
          <p:cNvPr id="146506" name="Freeform 221"/>
          <p:cNvSpPr>
            <a:spLocks/>
          </p:cNvSpPr>
          <p:nvPr/>
        </p:nvSpPr>
        <p:spPr bwMode="auto">
          <a:xfrm>
            <a:off x="7656513" y="17018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567518" name="Rectangle 222"/>
          <p:cNvSpPr>
            <a:spLocks noChangeArrowheads="1"/>
          </p:cNvSpPr>
          <p:nvPr/>
        </p:nvSpPr>
        <p:spPr bwMode="auto">
          <a:xfrm>
            <a:off x="4913313" y="4203700"/>
            <a:ext cx="7905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(1500 B.C.)</a:t>
            </a:r>
          </a:p>
        </p:txBody>
      </p:sp>
      <p:sp>
        <p:nvSpPr>
          <p:cNvPr id="567519" name="Rectangle 223"/>
          <p:cNvSpPr>
            <a:spLocks noChangeArrowheads="1"/>
          </p:cNvSpPr>
          <p:nvPr/>
        </p:nvSpPr>
        <p:spPr bwMode="auto">
          <a:xfrm>
            <a:off x="7269163" y="4330700"/>
            <a:ext cx="7270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(500 B.C.)</a:t>
            </a:r>
          </a:p>
        </p:txBody>
      </p:sp>
      <p:sp>
        <p:nvSpPr>
          <p:cNvPr id="567520" name="Rectangle 224"/>
          <p:cNvSpPr>
            <a:spLocks noChangeArrowheads="1"/>
          </p:cNvSpPr>
          <p:nvPr/>
        </p:nvSpPr>
        <p:spPr bwMode="auto">
          <a:xfrm>
            <a:off x="7262813" y="1219200"/>
            <a:ext cx="7905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defRPr/>
            </a:pPr>
            <a:r>
              <a:rPr lang="en-US" sz="1000" b="1" dirty="0">
                <a:solidFill>
                  <a:srgbClr val="FFFF00"/>
                </a:solidFill>
                <a:latin typeface="Times" pitchFamily="-112" charset="0"/>
                <a:ea typeface="+mn-ea"/>
                <a:cs typeface="+mn-cs"/>
              </a:rPr>
              <a:t>(1000 B.C.)</a:t>
            </a:r>
          </a:p>
        </p:txBody>
      </p:sp>
      <p:sp>
        <p:nvSpPr>
          <p:cNvPr id="146510" name="AutoShape 225"/>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146511" name="Freeform 226"/>
          <p:cNvSpPr>
            <a:spLocks/>
          </p:cNvSpPr>
          <p:nvPr/>
        </p:nvSpPr>
        <p:spPr bwMode="auto">
          <a:xfrm>
            <a:off x="7339013" y="520065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grpSp>
        <p:nvGrpSpPr>
          <p:cNvPr id="146512" name="Group 227"/>
          <p:cNvGrpSpPr>
            <a:grpSpLocks/>
          </p:cNvGrpSpPr>
          <p:nvPr/>
        </p:nvGrpSpPr>
        <p:grpSpPr bwMode="auto">
          <a:xfrm>
            <a:off x="6591300" y="4418013"/>
            <a:ext cx="952500" cy="527050"/>
            <a:chOff x="4152" y="2783"/>
            <a:chExt cx="600" cy="332"/>
          </a:xfrm>
        </p:grpSpPr>
        <p:sp>
          <p:nvSpPr>
            <p:cNvPr id="146560" name="AutoShape 228"/>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146561" name="Rectangle 229"/>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146562" name="AutoShape 230"/>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sp>
        <p:nvSpPr>
          <p:cNvPr id="146513" name="Line 231"/>
          <p:cNvSpPr>
            <a:spLocks noChangeShapeType="1"/>
          </p:cNvSpPr>
          <p:nvPr/>
        </p:nvSpPr>
        <p:spPr bwMode="auto">
          <a:xfrm>
            <a:off x="6634163" y="47053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6514" name="Line 232"/>
          <p:cNvSpPr>
            <a:spLocks noChangeShapeType="1"/>
          </p:cNvSpPr>
          <p:nvPr/>
        </p:nvSpPr>
        <p:spPr bwMode="auto">
          <a:xfrm>
            <a:off x="6634163" y="4857750"/>
            <a:ext cx="863600"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6515" name="Rectangle 233"/>
          <p:cNvSpPr>
            <a:spLocks noChangeArrowheads="1"/>
          </p:cNvSpPr>
          <p:nvPr/>
        </p:nvSpPr>
        <p:spPr bwMode="auto">
          <a:xfrm>
            <a:off x="6599238" y="4394200"/>
            <a:ext cx="428625"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නිහඬ</a:t>
            </a:r>
          </a:p>
        </p:txBody>
      </p:sp>
      <p:sp>
        <p:nvSpPr>
          <p:cNvPr id="146516" name="Rectangle 234"/>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146517" name="AutoShape 235"/>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46518" name="Rectangle 236"/>
          <p:cNvSpPr>
            <a:spLocks noChangeArrowheads="1"/>
          </p:cNvSpPr>
          <p:nvPr/>
        </p:nvSpPr>
        <p:spPr bwMode="auto">
          <a:xfrm>
            <a:off x="6610350" y="5102225"/>
            <a:ext cx="5826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Chicago" charset="0"/>
              </a:rPr>
              <a:t>යේසුස්</a:t>
            </a:r>
          </a:p>
        </p:txBody>
      </p:sp>
      <p:sp>
        <p:nvSpPr>
          <p:cNvPr id="146519" name="Line 237"/>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6520" name="Line 238"/>
          <p:cNvSpPr>
            <a:spLocks noChangeShapeType="1"/>
          </p:cNvSpPr>
          <p:nvPr/>
        </p:nvSpPr>
        <p:spPr bwMode="auto">
          <a:xfrm flipV="1">
            <a:off x="6653213" y="55816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6521" name="Line 239"/>
          <p:cNvSpPr>
            <a:spLocks noChangeShapeType="1"/>
          </p:cNvSpPr>
          <p:nvPr/>
        </p:nvSpPr>
        <p:spPr bwMode="auto">
          <a:xfrm flipV="1">
            <a:off x="6654800" y="572135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6522" name="Line 240"/>
          <p:cNvSpPr>
            <a:spLocks noChangeShapeType="1"/>
          </p:cNvSpPr>
          <p:nvPr/>
        </p:nvSpPr>
        <p:spPr bwMode="auto">
          <a:xfrm>
            <a:off x="6656388" y="586740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6523" name="Line 241"/>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6524" name="Line 242"/>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6525" name="Line 243"/>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7540" name="Rectangle 244"/>
          <p:cNvSpPr>
            <a:spLocks noChangeArrowheads="1"/>
          </p:cNvSpPr>
          <p:nvPr/>
        </p:nvSpPr>
        <p:spPr bwMode="auto">
          <a:xfrm>
            <a:off x="4097338" y="463550"/>
            <a:ext cx="1625600" cy="1414463"/>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cs typeface="MS PGothic" charset="0"/>
            </a:endParaRPr>
          </a:p>
        </p:txBody>
      </p:sp>
      <p:sp>
        <p:nvSpPr>
          <p:cNvPr id="567543" name="Rectangle 247"/>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charset="0"/>
              <a:cs typeface="MS PGothic" charset="0"/>
            </a:endParaRPr>
          </a:p>
        </p:txBody>
      </p:sp>
      <p:sp>
        <p:nvSpPr>
          <p:cNvPr id="567544" name="Text Box 248"/>
          <p:cNvSpPr txBox="1">
            <a:spLocks noChangeArrowheads="1"/>
          </p:cNvSpPr>
          <p:nvPr/>
        </p:nvSpPr>
        <p:spPr bwMode="auto">
          <a:xfrm>
            <a:off x="1779588" y="-22225"/>
            <a:ext cx="5957887"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600" b="1">
                <a:solidFill>
                  <a:schemeClr val="tx1"/>
                </a:solidFill>
                <a:latin typeface="Comic Sans MS" charset="0"/>
              </a:rPr>
              <a:t>උත්පත්ති සිට එස්තර් දක්වා</a:t>
            </a:r>
          </a:p>
        </p:txBody>
      </p:sp>
      <p:sp>
        <p:nvSpPr>
          <p:cNvPr id="146529" name="Rectangle 250"/>
          <p:cNvSpPr>
            <a:spLocks noChangeArrowheads="1"/>
          </p:cNvSpPr>
          <p:nvPr/>
        </p:nvSpPr>
        <p:spPr bwMode="auto">
          <a:xfrm>
            <a:off x="7924800" y="4092575"/>
            <a:ext cx="1212850"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100 Years / 50,000</a:t>
            </a:r>
          </a:p>
        </p:txBody>
      </p:sp>
      <p:sp>
        <p:nvSpPr>
          <p:cNvPr id="146530" name="Text Box 26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67566" name="Rectangle 270"/>
          <p:cNvSpPr>
            <a:spLocks noChangeArrowheads="1"/>
          </p:cNvSpPr>
          <p:nvPr/>
        </p:nvSpPr>
        <p:spPr bwMode="auto">
          <a:xfrm>
            <a:off x="811053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69</a:t>
            </a:r>
          </a:p>
        </p:txBody>
      </p:sp>
      <p:sp>
        <p:nvSpPr>
          <p:cNvPr id="146532" name="Text Box 331"/>
          <p:cNvSpPr txBox="1">
            <a:spLocks noChangeArrowheads="1"/>
          </p:cNvSpPr>
          <p:nvPr/>
        </p:nvSpPr>
        <p:spPr bwMode="auto">
          <a:xfrm>
            <a:off x="8596313" y="6483350"/>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1</a:t>
            </a:r>
            <a:endParaRPr lang="en-US" sz="1600">
              <a:solidFill>
                <a:srgbClr val="FFA27C"/>
              </a:solidFill>
              <a:latin typeface="B VAG Rounded Bold" charset="0"/>
            </a:endParaRPr>
          </a:p>
        </p:txBody>
      </p:sp>
      <p:grpSp>
        <p:nvGrpSpPr>
          <p:cNvPr id="146533" name="Group 328"/>
          <p:cNvGrpSpPr>
            <a:grpSpLocks/>
          </p:cNvGrpSpPr>
          <p:nvPr/>
        </p:nvGrpSpPr>
        <p:grpSpPr bwMode="auto">
          <a:xfrm>
            <a:off x="519113" y="117475"/>
            <a:ext cx="854075" cy="1720850"/>
            <a:chOff x="519113" y="312738"/>
            <a:chExt cx="854075" cy="1910769"/>
          </a:xfrm>
        </p:grpSpPr>
        <p:sp>
          <p:nvSpPr>
            <p:cNvPr id="330" name="Rectangle 329"/>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cs typeface="MS PGothic" charset="0"/>
                </a:rPr>
                <a:t>7</a:t>
              </a:r>
              <a:endParaRPr lang="en-US">
                <a:cs typeface="MS PGothic" charset="0"/>
              </a:endParaRPr>
            </a:p>
          </p:txBody>
        </p:sp>
        <p:sp>
          <p:nvSpPr>
            <p:cNvPr id="331"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567541" name="Rectangle 245"/>
          <p:cNvSpPr>
            <a:spLocks noChangeArrowheads="1"/>
          </p:cNvSpPr>
          <p:nvPr/>
        </p:nvSpPr>
        <p:spPr bwMode="auto">
          <a:xfrm>
            <a:off x="4097338" y="2001838"/>
            <a:ext cx="1625600" cy="4340225"/>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cs typeface="MS PGothic" charset="0"/>
            </a:endParaRPr>
          </a:p>
        </p:txBody>
      </p:sp>
      <p:sp>
        <p:nvSpPr>
          <p:cNvPr id="567542" name="Rectangle 246"/>
          <p:cNvSpPr>
            <a:spLocks noChangeArrowheads="1"/>
          </p:cNvSpPr>
          <p:nvPr/>
        </p:nvSpPr>
        <p:spPr bwMode="auto">
          <a:xfrm>
            <a:off x="6508750" y="452438"/>
            <a:ext cx="1625600" cy="3890962"/>
          </a:xfrm>
          <a:prstGeom prst="rect">
            <a:avLst/>
          </a:prstGeom>
          <a:noFill/>
          <a:ln w="76200">
            <a:solidFill>
              <a:srgbClr val="00FF00"/>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cs typeface="MS PGothic" charset="0"/>
            </a:endParaRPr>
          </a:p>
        </p:txBody>
      </p:sp>
      <p:grpSp>
        <p:nvGrpSpPr>
          <p:cNvPr id="20" name="Group 328"/>
          <p:cNvGrpSpPr>
            <a:grpSpLocks/>
          </p:cNvGrpSpPr>
          <p:nvPr/>
        </p:nvGrpSpPr>
        <p:grpSpPr bwMode="auto">
          <a:xfrm>
            <a:off x="5129213" y="1287463"/>
            <a:ext cx="2935287" cy="4518025"/>
            <a:chOff x="3215" y="792"/>
            <a:chExt cx="1849" cy="2846"/>
          </a:xfrm>
        </p:grpSpPr>
        <p:sp>
          <p:nvSpPr>
            <p:cNvPr id="567620" name="AutoShape 324"/>
            <p:cNvSpPr>
              <a:spLocks noChangeArrowheads="1"/>
            </p:cNvSpPr>
            <p:nvPr/>
          </p:nvSpPr>
          <p:spPr bwMode="auto">
            <a:xfrm>
              <a:off x="3215" y="1351"/>
              <a:ext cx="373" cy="381"/>
            </a:xfrm>
            <a:prstGeom prst="roundRect">
              <a:avLst>
                <a:gd name="adj" fmla="val 16667"/>
              </a:avLst>
            </a:prstGeom>
            <a:noFill/>
            <a:ln w="57150">
              <a:solidFill>
                <a:srgbClr val="1CFF2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567621" name="AutoShape 325"/>
            <p:cNvSpPr>
              <a:spLocks noChangeArrowheads="1"/>
            </p:cNvSpPr>
            <p:nvPr/>
          </p:nvSpPr>
          <p:spPr bwMode="auto">
            <a:xfrm>
              <a:off x="3233" y="3257"/>
              <a:ext cx="373" cy="381"/>
            </a:xfrm>
            <a:prstGeom prst="roundRect">
              <a:avLst>
                <a:gd name="adj" fmla="val 16667"/>
              </a:avLst>
            </a:prstGeom>
            <a:noFill/>
            <a:ln w="57150">
              <a:solidFill>
                <a:srgbClr val="1CFF2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567622" name="AutoShape 326"/>
            <p:cNvSpPr>
              <a:spLocks noChangeArrowheads="1"/>
            </p:cNvSpPr>
            <p:nvPr/>
          </p:nvSpPr>
          <p:spPr bwMode="auto">
            <a:xfrm>
              <a:off x="4688" y="1561"/>
              <a:ext cx="373" cy="381"/>
            </a:xfrm>
            <a:prstGeom prst="roundRect">
              <a:avLst>
                <a:gd name="adj" fmla="val 16667"/>
              </a:avLst>
            </a:prstGeom>
            <a:noFill/>
            <a:ln w="57150">
              <a:solidFill>
                <a:srgbClr val="1CFF2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567623" name="AutoShape 327"/>
            <p:cNvSpPr>
              <a:spLocks noChangeArrowheads="1"/>
            </p:cNvSpPr>
            <p:nvPr/>
          </p:nvSpPr>
          <p:spPr bwMode="auto">
            <a:xfrm>
              <a:off x="4691" y="792"/>
              <a:ext cx="373" cy="381"/>
            </a:xfrm>
            <a:prstGeom prst="roundRect">
              <a:avLst>
                <a:gd name="adj" fmla="val 16667"/>
              </a:avLst>
            </a:prstGeom>
            <a:noFill/>
            <a:ln w="57150">
              <a:solidFill>
                <a:srgbClr val="1CFF2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grpSp>
      <p:sp>
        <p:nvSpPr>
          <p:cNvPr id="567563" name="AutoShape 267"/>
          <p:cNvSpPr>
            <a:spLocks noChangeArrowheads="1"/>
          </p:cNvSpPr>
          <p:nvPr/>
        </p:nvSpPr>
        <p:spPr bwMode="auto">
          <a:xfrm rot="-21626442">
            <a:off x="7399338" y="3268663"/>
            <a:ext cx="741362" cy="463550"/>
          </a:xfrm>
          <a:prstGeom prst="leftArrow">
            <a:avLst>
              <a:gd name="adj1" fmla="val 50000"/>
              <a:gd name="adj2" fmla="val 39983"/>
            </a:avLst>
          </a:prstGeom>
          <a:solidFill>
            <a:srgbClr val="FF0000"/>
          </a:solidFill>
          <a:ln w="5715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grpSp>
        <p:nvGrpSpPr>
          <p:cNvPr id="146538" name="Group 251"/>
          <p:cNvGrpSpPr>
            <a:grpSpLocks/>
          </p:cNvGrpSpPr>
          <p:nvPr/>
        </p:nvGrpSpPr>
        <p:grpSpPr bwMode="auto">
          <a:xfrm>
            <a:off x="7897813" y="3221038"/>
            <a:ext cx="1195387" cy="1098550"/>
            <a:chOff x="3544" y="2589"/>
            <a:chExt cx="753" cy="692"/>
          </a:xfrm>
        </p:grpSpPr>
        <p:sp>
          <p:nvSpPr>
            <p:cNvPr id="146539" name="Freeform 252"/>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6540" name="Freeform 253"/>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46541" name="AutoShape 254"/>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6542" name="Rectangle 255"/>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6543" name="Line 256"/>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6544" name="Line 257"/>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6545" name="Rectangle 258"/>
            <p:cNvSpPr>
              <a:spLocks noChangeArrowheads="1"/>
            </p:cNvSpPr>
            <p:nvPr/>
          </p:nvSpPr>
          <p:spPr bwMode="auto">
            <a:xfrm>
              <a:off x="3544" y="2589"/>
              <a:ext cx="315"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විප්‍රවාස</a:t>
              </a:r>
            </a:p>
          </p:txBody>
        </p:sp>
        <p:sp>
          <p:nvSpPr>
            <p:cNvPr id="146546" name="Line 259"/>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6547" name="Line 260"/>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6548" name="Rectangle 261"/>
            <p:cNvSpPr>
              <a:spLocks noChangeArrowheads="1"/>
            </p:cNvSpPr>
            <p:nvPr/>
          </p:nvSpPr>
          <p:spPr bwMode="auto">
            <a:xfrm>
              <a:off x="3665" y="2752"/>
              <a:ext cx="367"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වසර 70</a:t>
              </a:r>
            </a:p>
          </p:txBody>
        </p:sp>
        <p:sp>
          <p:nvSpPr>
            <p:cNvPr id="146549" name="Rectangle 262"/>
            <p:cNvSpPr>
              <a:spLocks noChangeArrowheads="1"/>
            </p:cNvSpPr>
            <p:nvPr/>
          </p:nvSpPr>
          <p:spPr bwMode="auto">
            <a:xfrm>
              <a:off x="3695" y="2864"/>
              <a:ext cx="421"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කොටස් 3</a:t>
              </a:r>
            </a:p>
          </p:txBody>
        </p:sp>
        <p:sp>
          <p:nvSpPr>
            <p:cNvPr id="146550" name="Rectangle 263"/>
            <p:cNvSpPr>
              <a:spLocks noChangeArrowheads="1"/>
            </p:cNvSpPr>
            <p:nvPr/>
          </p:nvSpPr>
          <p:spPr bwMode="auto">
            <a:xfrm>
              <a:off x="3676" y="3099"/>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1000" b="1">
                  <a:solidFill>
                    <a:srgbClr val="000000"/>
                  </a:solidFill>
                  <a:latin typeface="Helvetica" charset="0"/>
                </a:rPr>
                <a:t>Z - E - N</a:t>
              </a:r>
            </a:p>
          </p:txBody>
        </p:sp>
        <p:sp>
          <p:nvSpPr>
            <p:cNvPr id="146551" name="Rectangle 264"/>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46552" name="Rectangle 265"/>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46553" name="Rectangle 266"/>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වසර 100 / 50,000</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567540"/>
                                        </p:tgtEl>
                                        <p:attrNameLst>
                                          <p:attrName>style.visibility</p:attrName>
                                        </p:attrNameLst>
                                      </p:cBhvr>
                                      <p:to>
                                        <p:strVal val="visible"/>
                                      </p:to>
                                    </p:set>
                                    <p:anim calcmode="lin" valueType="num">
                                      <p:cBhvr>
                                        <p:cTn id="7" dur="500" fill="hold"/>
                                        <p:tgtEl>
                                          <p:spTgt spid="567540"/>
                                        </p:tgtEl>
                                        <p:attrNameLst>
                                          <p:attrName>ppt_w</p:attrName>
                                        </p:attrNameLst>
                                      </p:cBhvr>
                                      <p:tavLst>
                                        <p:tav tm="0">
                                          <p:val>
                                            <p:fltVal val="0"/>
                                          </p:val>
                                        </p:tav>
                                        <p:tav tm="100000">
                                          <p:val>
                                            <p:strVal val="#ppt_w"/>
                                          </p:val>
                                        </p:tav>
                                      </p:tavLst>
                                    </p:anim>
                                    <p:anim calcmode="lin" valueType="num">
                                      <p:cBhvr>
                                        <p:cTn id="8" dur="500" fill="hold"/>
                                        <p:tgtEl>
                                          <p:spTgt spid="567540"/>
                                        </p:tgtEl>
                                        <p:attrNameLst>
                                          <p:attrName>ppt_h</p:attrName>
                                        </p:attrNameLst>
                                      </p:cBhvr>
                                      <p:tavLst>
                                        <p:tav tm="0">
                                          <p:val>
                                            <p:fltVal val="0"/>
                                          </p:val>
                                        </p:tav>
                                        <p:tav tm="100000">
                                          <p:val>
                                            <p:strVal val="#ppt_h"/>
                                          </p:val>
                                        </p:tav>
                                      </p:tavLst>
                                    </p:anim>
                                    <p:anim calcmode="lin" valueType="num">
                                      <p:cBhvr>
                                        <p:cTn id="9" dur="500" fill="hold"/>
                                        <p:tgtEl>
                                          <p:spTgt spid="567540"/>
                                        </p:tgtEl>
                                        <p:attrNameLst>
                                          <p:attrName>ppt_x</p:attrName>
                                        </p:attrNameLst>
                                      </p:cBhvr>
                                      <p:tavLst>
                                        <p:tav tm="0">
                                          <p:val>
                                            <p:fltVal val="0.5"/>
                                          </p:val>
                                        </p:tav>
                                        <p:tav tm="100000">
                                          <p:val>
                                            <p:strVal val="#ppt_x"/>
                                          </p:val>
                                        </p:tav>
                                      </p:tavLst>
                                    </p:anim>
                                    <p:anim calcmode="lin" valueType="num">
                                      <p:cBhvr>
                                        <p:cTn id="10" dur="500" fill="hold"/>
                                        <p:tgtEl>
                                          <p:spTgt spid="567540"/>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500"/>
                                  </p:stCondLst>
                                  <p:childTnLst>
                                    <p:set>
                                      <p:cBhvr>
                                        <p:cTn id="13" dur="1" fill="hold">
                                          <p:stCondLst>
                                            <p:cond delay="0"/>
                                          </p:stCondLst>
                                        </p:cTn>
                                        <p:tgtEl>
                                          <p:spTgt spid="567541"/>
                                        </p:tgtEl>
                                        <p:attrNameLst>
                                          <p:attrName>style.visibility</p:attrName>
                                        </p:attrNameLst>
                                      </p:cBhvr>
                                      <p:to>
                                        <p:strVal val="visible"/>
                                      </p:to>
                                    </p:set>
                                    <p:anim calcmode="lin" valueType="num">
                                      <p:cBhvr>
                                        <p:cTn id="14" dur="500" fill="hold"/>
                                        <p:tgtEl>
                                          <p:spTgt spid="567541"/>
                                        </p:tgtEl>
                                        <p:attrNameLst>
                                          <p:attrName>ppt_w</p:attrName>
                                        </p:attrNameLst>
                                      </p:cBhvr>
                                      <p:tavLst>
                                        <p:tav tm="0">
                                          <p:val>
                                            <p:fltVal val="0"/>
                                          </p:val>
                                        </p:tav>
                                        <p:tav tm="100000">
                                          <p:val>
                                            <p:strVal val="#ppt_w"/>
                                          </p:val>
                                        </p:tav>
                                      </p:tavLst>
                                    </p:anim>
                                    <p:anim calcmode="lin" valueType="num">
                                      <p:cBhvr>
                                        <p:cTn id="15" dur="500" fill="hold"/>
                                        <p:tgtEl>
                                          <p:spTgt spid="567541"/>
                                        </p:tgtEl>
                                        <p:attrNameLst>
                                          <p:attrName>ppt_h</p:attrName>
                                        </p:attrNameLst>
                                      </p:cBhvr>
                                      <p:tavLst>
                                        <p:tav tm="0">
                                          <p:val>
                                            <p:fltVal val="0"/>
                                          </p:val>
                                        </p:tav>
                                        <p:tav tm="100000">
                                          <p:val>
                                            <p:strVal val="#ppt_h"/>
                                          </p:val>
                                        </p:tav>
                                      </p:tavLst>
                                    </p:anim>
                                    <p:anim calcmode="lin" valueType="num">
                                      <p:cBhvr>
                                        <p:cTn id="16" dur="500" fill="hold"/>
                                        <p:tgtEl>
                                          <p:spTgt spid="567541"/>
                                        </p:tgtEl>
                                        <p:attrNameLst>
                                          <p:attrName>ppt_x</p:attrName>
                                        </p:attrNameLst>
                                      </p:cBhvr>
                                      <p:tavLst>
                                        <p:tav tm="0">
                                          <p:val>
                                            <p:fltVal val="0.5"/>
                                          </p:val>
                                        </p:tav>
                                        <p:tav tm="100000">
                                          <p:val>
                                            <p:strVal val="#ppt_x"/>
                                          </p:val>
                                        </p:tav>
                                      </p:tavLst>
                                    </p:anim>
                                    <p:anim calcmode="lin" valueType="num">
                                      <p:cBhvr>
                                        <p:cTn id="17" dur="500" fill="hold"/>
                                        <p:tgtEl>
                                          <p:spTgt spid="567541"/>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500"/>
                            </p:stCondLst>
                            <p:childTnLst>
                              <p:par>
                                <p:cTn id="19" presetID="23" presetClass="entr" presetSubtype="528" fill="hold" grpId="0" nodeType="afterEffect">
                                  <p:stCondLst>
                                    <p:cond delay="500"/>
                                  </p:stCondLst>
                                  <p:childTnLst>
                                    <p:set>
                                      <p:cBhvr>
                                        <p:cTn id="20" dur="1" fill="hold">
                                          <p:stCondLst>
                                            <p:cond delay="0"/>
                                          </p:stCondLst>
                                        </p:cTn>
                                        <p:tgtEl>
                                          <p:spTgt spid="567542"/>
                                        </p:tgtEl>
                                        <p:attrNameLst>
                                          <p:attrName>style.visibility</p:attrName>
                                        </p:attrNameLst>
                                      </p:cBhvr>
                                      <p:to>
                                        <p:strVal val="visible"/>
                                      </p:to>
                                    </p:set>
                                    <p:anim calcmode="lin" valueType="num">
                                      <p:cBhvr>
                                        <p:cTn id="21" dur="500" fill="hold"/>
                                        <p:tgtEl>
                                          <p:spTgt spid="567542"/>
                                        </p:tgtEl>
                                        <p:attrNameLst>
                                          <p:attrName>ppt_w</p:attrName>
                                        </p:attrNameLst>
                                      </p:cBhvr>
                                      <p:tavLst>
                                        <p:tav tm="0">
                                          <p:val>
                                            <p:fltVal val="0"/>
                                          </p:val>
                                        </p:tav>
                                        <p:tav tm="100000">
                                          <p:val>
                                            <p:strVal val="#ppt_w"/>
                                          </p:val>
                                        </p:tav>
                                      </p:tavLst>
                                    </p:anim>
                                    <p:anim calcmode="lin" valueType="num">
                                      <p:cBhvr>
                                        <p:cTn id="22" dur="500" fill="hold"/>
                                        <p:tgtEl>
                                          <p:spTgt spid="567542"/>
                                        </p:tgtEl>
                                        <p:attrNameLst>
                                          <p:attrName>ppt_h</p:attrName>
                                        </p:attrNameLst>
                                      </p:cBhvr>
                                      <p:tavLst>
                                        <p:tav tm="0">
                                          <p:val>
                                            <p:fltVal val="0"/>
                                          </p:val>
                                        </p:tav>
                                        <p:tav tm="100000">
                                          <p:val>
                                            <p:strVal val="#ppt_h"/>
                                          </p:val>
                                        </p:tav>
                                      </p:tavLst>
                                    </p:anim>
                                    <p:anim calcmode="lin" valueType="num">
                                      <p:cBhvr>
                                        <p:cTn id="23" dur="500" fill="hold"/>
                                        <p:tgtEl>
                                          <p:spTgt spid="567542"/>
                                        </p:tgtEl>
                                        <p:attrNameLst>
                                          <p:attrName>ppt_x</p:attrName>
                                        </p:attrNameLst>
                                      </p:cBhvr>
                                      <p:tavLst>
                                        <p:tav tm="0">
                                          <p:val>
                                            <p:fltVal val="0.5"/>
                                          </p:val>
                                        </p:tav>
                                        <p:tav tm="100000">
                                          <p:val>
                                            <p:strVal val="#ppt_x"/>
                                          </p:val>
                                        </p:tav>
                                      </p:tavLst>
                                    </p:anim>
                                    <p:anim calcmode="lin" valueType="num">
                                      <p:cBhvr>
                                        <p:cTn id="24" dur="500" fill="hold"/>
                                        <p:tgtEl>
                                          <p:spTgt spid="567542"/>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2500"/>
                            </p:stCondLst>
                            <p:childTnLst>
                              <p:par>
                                <p:cTn id="26" presetID="22" presetClass="entr" presetSubtype="2" fill="hold" grpId="0" nodeType="afterEffect">
                                  <p:stCondLst>
                                    <p:cond delay="0"/>
                                  </p:stCondLst>
                                  <p:childTnLst>
                                    <p:set>
                                      <p:cBhvr>
                                        <p:cTn id="27" dur="1" fill="hold">
                                          <p:stCondLst>
                                            <p:cond delay="0"/>
                                          </p:stCondLst>
                                        </p:cTn>
                                        <p:tgtEl>
                                          <p:spTgt spid="567563"/>
                                        </p:tgtEl>
                                        <p:attrNameLst>
                                          <p:attrName>style.visibility</p:attrName>
                                        </p:attrNameLst>
                                      </p:cBhvr>
                                      <p:to>
                                        <p:strVal val="visible"/>
                                      </p:to>
                                    </p:set>
                                    <p:animEffect transition="in" filter="wipe(right)">
                                      <p:cBhvr>
                                        <p:cTn id="28" dur="500"/>
                                        <p:tgtEl>
                                          <p:spTgt spid="567563"/>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5"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p:cTn id="33" dur="1000" fill="hold"/>
                                        <p:tgtEl>
                                          <p:spTgt spid="20"/>
                                        </p:tgtEl>
                                        <p:attrNameLst>
                                          <p:attrName>ppt_w</p:attrName>
                                        </p:attrNameLst>
                                      </p:cBhvr>
                                      <p:tavLst>
                                        <p:tav tm="0">
                                          <p:val>
                                            <p:strVal val="#ppt_w*0.70"/>
                                          </p:val>
                                        </p:tav>
                                        <p:tav tm="100000">
                                          <p:val>
                                            <p:strVal val="#ppt_w"/>
                                          </p:val>
                                        </p:tav>
                                      </p:tavLst>
                                    </p:anim>
                                    <p:anim calcmode="lin" valueType="num">
                                      <p:cBhvr>
                                        <p:cTn id="34" dur="1000" fill="hold"/>
                                        <p:tgtEl>
                                          <p:spTgt spid="20"/>
                                        </p:tgtEl>
                                        <p:attrNameLst>
                                          <p:attrName>ppt_h</p:attrName>
                                        </p:attrNameLst>
                                      </p:cBhvr>
                                      <p:tavLst>
                                        <p:tav tm="0">
                                          <p:val>
                                            <p:strVal val="#ppt_h"/>
                                          </p:val>
                                        </p:tav>
                                        <p:tav tm="100000">
                                          <p:val>
                                            <p:strVal val="#ppt_h"/>
                                          </p:val>
                                        </p:tav>
                                      </p:tavLst>
                                    </p:anim>
                                    <p:animEffect transition="in" filter="fade">
                                      <p:cBhvr>
                                        <p:cTn id="35"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7540" grpId="0" animBg="1"/>
      <p:bldP spid="567541" grpId="0" animBg="1"/>
      <p:bldP spid="567542" grpId="0" animBg="1"/>
      <p:bldP spid="567563" grpId="0" animBg="1"/>
    </p:bld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8481" name="Rectangle 270"/>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68592" name="Rectangle 272"/>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charset="0"/>
              <a:cs typeface="MS PGothic" charset="0"/>
            </a:endParaRPr>
          </a:p>
        </p:txBody>
      </p:sp>
      <p:sp>
        <p:nvSpPr>
          <p:cNvPr id="568594" name="Rectangle 274"/>
          <p:cNvSpPr>
            <a:spLocks noChangeArrowheads="1"/>
          </p:cNvSpPr>
          <p:nvPr/>
        </p:nvSpPr>
        <p:spPr bwMode="auto">
          <a:xfrm>
            <a:off x="808196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70</a:t>
            </a:r>
          </a:p>
        </p:txBody>
      </p:sp>
      <p:sp>
        <p:nvSpPr>
          <p:cNvPr id="568595" name="Rectangle 275"/>
          <p:cNvSpPr>
            <a:spLocks noChangeArrowheads="1"/>
          </p:cNvSpPr>
          <p:nvPr/>
        </p:nvSpPr>
        <p:spPr bwMode="auto">
          <a:xfrm>
            <a:off x="7542213" y="6542088"/>
            <a:ext cx="7334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9.7.03d.</a:t>
            </a:r>
          </a:p>
        </p:txBody>
      </p:sp>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2" name="Rectangle 2"/>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17410" name="AutoShape 3"/>
          <p:cNvSpPr>
            <a:spLocks noChangeArrowheads="1"/>
          </p:cNvSpPr>
          <p:nvPr/>
        </p:nvSpPr>
        <p:spPr bwMode="auto">
          <a:xfrm>
            <a:off x="3133725" y="1033463"/>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17411"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17412" name="Rectangle 5"/>
          <p:cNvSpPr>
            <a:spLocks noChangeArrowheads="1"/>
          </p:cNvSpPr>
          <p:nvPr/>
        </p:nvSpPr>
        <p:spPr bwMode="auto">
          <a:xfrm>
            <a:off x="3179763" y="1011238"/>
            <a:ext cx="1346200" cy="582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3200" b="1">
                <a:solidFill>
                  <a:schemeClr val="accent2"/>
                </a:solidFill>
                <a:latin typeface="Times" charset="0"/>
              </a:rPr>
              <a:t>අරාජික</a:t>
            </a:r>
          </a:p>
        </p:txBody>
      </p:sp>
      <p:sp>
        <p:nvSpPr>
          <p:cNvPr id="578569" name="Oval 9"/>
          <p:cNvSpPr>
            <a:spLocks noChangeArrowheads="1"/>
          </p:cNvSpPr>
          <p:nvPr/>
        </p:nvSpPr>
        <p:spPr bwMode="auto">
          <a:xfrm>
            <a:off x="998538" y="4540250"/>
            <a:ext cx="1625600" cy="1606550"/>
          </a:xfrm>
          <a:prstGeom prst="ellipse">
            <a:avLst/>
          </a:prstGeom>
          <a:noFill/>
          <a:ln w="50800">
            <a:solidFill>
              <a:schemeClr val="tx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cs typeface="MS PGothic" charset="0"/>
            </a:endParaRPr>
          </a:p>
        </p:txBody>
      </p:sp>
      <p:sp>
        <p:nvSpPr>
          <p:cNvPr id="17414" name="Freeform 10"/>
          <p:cNvSpPr>
            <a:spLocks/>
          </p:cNvSpPr>
          <p:nvPr/>
        </p:nvSpPr>
        <p:spPr bwMode="auto">
          <a:xfrm>
            <a:off x="1830388" y="4457700"/>
            <a:ext cx="1011237"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578571" name="Rectangle 11"/>
          <p:cNvSpPr>
            <a:spLocks noChangeArrowheads="1"/>
          </p:cNvSpPr>
          <p:nvPr/>
        </p:nvSpPr>
        <p:spPr bwMode="auto">
          <a:xfrm>
            <a:off x="1336675" y="4532313"/>
            <a:ext cx="1844675" cy="10033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6000">
                <a:solidFill>
                  <a:srgbClr val="51DC00"/>
                </a:solidFill>
                <a:latin typeface="Times" pitchFamily="-112" charset="0"/>
                <a:ea typeface="+mn-ea"/>
                <a:cs typeface="+mn-cs"/>
              </a:rPr>
              <a:t>A</a:t>
            </a:r>
            <a:r>
              <a:rPr lang="en-US" sz="3600">
                <a:solidFill>
                  <a:srgbClr val="51DC00"/>
                </a:solidFill>
                <a:latin typeface="Times" pitchFamily="-112" charset="0"/>
                <a:ea typeface="+mn-ea"/>
                <a:cs typeface="+mn-cs"/>
              </a:rPr>
              <a:t> </a:t>
            </a:r>
            <a:r>
              <a:rPr lang="en-US" sz="3600">
                <a:solidFill>
                  <a:schemeClr val="tx2"/>
                </a:solidFill>
                <a:latin typeface="Times" pitchFamily="-112" charset="0"/>
                <a:ea typeface="+mn-ea"/>
                <a:cs typeface="+mn-cs"/>
              </a:rPr>
              <a:t>R C</a:t>
            </a:r>
          </a:p>
        </p:txBody>
      </p:sp>
      <p:sp>
        <p:nvSpPr>
          <p:cNvPr id="17416" name="Rectangle 12"/>
          <p:cNvSpPr>
            <a:spLocks noChangeArrowheads="1"/>
          </p:cNvSpPr>
          <p:nvPr/>
        </p:nvSpPr>
        <p:spPr bwMode="auto">
          <a:xfrm>
            <a:off x="3455988" y="4859338"/>
            <a:ext cx="24765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7417" name="Rectangle 13"/>
          <p:cNvSpPr>
            <a:spLocks noChangeArrowheads="1"/>
          </p:cNvSpPr>
          <p:nvPr/>
        </p:nvSpPr>
        <p:spPr bwMode="auto">
          <a:xfrm>
            <a:off x="3525838" y="2233613"/>
            <a:ext cx="24765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7418" name="Line 14"/>
          <p:cNvSpPr>
            <a:spLocks noChangeShapeType="1"/>
          </p:cNvSpPr>
          <p:nvPr/>
        </p:nvSpPr>
        <p:spPr bwMode="auto">
          <a:xfrm>
            <a:off x="3473450" y="2668588"/>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419" name="Line 15"/>
          <p:cNvSpPr>
            <a:spLocks noChangeShapeType="1"/>
          </p:cNvSpPr>
          <p:nvPr/>
        </p:nvSpPr>
        <p:spPr bwMode="auto">
          <a:xfrm>
            <a:off x="3459163" y="2232025"/>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420" name="Rectangle 16"/>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nvGrpSpPr>
          <p:cNvPr id="17421" name="Group 17"/>
          <p:cNvGrpSpPr>
            <a:grpSpLocks/>
          </p:cNvGrpSpPr>
          <p:nvPr/>
        </p:nvGrpSpPr>
        <p:grpSpPr bwMode="auto">
          <a:xfrm>
            <a:off x="7983538" y="3429000"/>
            <a:ext cx="974725" cy="633413"/>
            <a:chOff x="5029" y="2160"/>
            <a:chExt cx="614" cy="399"/>
          </a:xfrm>
        </p:grpSpPr>
        <p:sp>
          <p:nvSpPr>
            <p:cNvPr id="17432" name="Freeform 18"/>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7433" name="Freeform 19"/>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7434" name="Rectangle 20"/>
            <p:cNvSpPr>
              <a:spLocks noChangeArrowheads="1"/>
            </p:cNvSpPr>
            <p:nvPr/>
          </p:nvSpPr>
          <p:spPr bwMode="auto">
            <a:xfrm>
              <a:off x="5216" y="2426"/>
              <a:ext cx="22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17435" name="Freeform 21"/>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7436" name="AutoShape 22"/>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7437" name="Rectangle 23"/>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7438" name="AutoShape 24"/>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7439" name="Line 25"/>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440" name="Line 26"/>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441" name="Rectangle 27"/>
            <p:cNvSpPr>
              <a:spLocks noChangeArrowheads="1"/>
            </p:cNvSpPr>
            <p:nvPr/>
          </p:nvSpPr>
          <p:spPr bwMode="auto">
            <a:xfrm>
              <a:off x="5029" y="2160"/>
              <a:ext cx="322"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chemeClr val="accent2"/>
                  </a:solidFill>
                  <a:latin typeface="Times" charset="0"/>
                </a:rPr>
                <a:t>අරාජික</a:t>
              </a:r>
            </a:p>
          </p:txBody>
        </p:sp>
      </p:grpSp>
      <p:sp>
        <p:nvSpPr>
          <p:cNvPr id="578588" name="Text Box 28"/>
          <p:cNvSpPr txBox="1">
            <a:spLocks noChangeArrowheads="1"/>
          </p:cNvSpPr>
          <p:nvPr/>
        </p:nvSpPr>
        <p:spPr bwMode="auto">
          <a:xfrm>
            <a:off x="2870200" y="3683000"/>
            <a:ext cx="6070600" cy="21240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4400" b="1" i="1">
                <a:solidFill>
                  <a:srgbClr val="FC989D"/>
                </a:solidFill>
                <a:latin typeface="Comic Sans MS" charset="0"/>
              </a:rPr>
              <a:t>මනුෂ්‍යයන් විසින් මධ්‍යගත පාලන ක්‍රමයක් හඳුනා</a:t>
            </a:r>
            <a:r>
              <a:rPr lang="en-AU" sz="4400" b="1" i="1">
                <a:solidFill>
                  <a:srgbClr val="FC989D"/>
                </a:solidFill>
                <a:latin typeface="Comic Sans MS" charset="0"/>
              </a:rPr>
              <a:t> </a:t>
            </a:r>
            <a:r>
              <a:rPr lang="en-US" sz="4400" b="1" i="1">
                <a:solidFill>
                  <a:srgbClr val="FC989D"/>
                </a:solidFill>
                <a:latin typeface="Comic Sans MS" charset="0"/>
              </a:rPr>
              <a:t>නොගැනීම.</a:t>
            </a:r>
          </a:p>
        </p:txBody>
      </p:sp>
      <p:sp>
        <p:nvSpPr>
          <p:cNvPr id="578589" name="Text Box 29"/>
          <p:cNvSpPr txBox="1">
            <a:spLocks noChangeArrowheads="1"/>
          </p:cNvSpPr>
          <p:nvPr/>
        </p:nvSpPr>
        <p:spPr bwMode="auto">
          <a:xfrm>
            <a:off x="1766888" y="-12700"/>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600" b="1">
                <a:solidFill>
                  <a:schemeClr val="tx1"/>
                </a:solidFill>
                <a:latin typeface="Comic Sans MS" charset="0"/>
              </a:rPr>
              <a:t>විනිශ්:. 17:6</a:t>
            </a:r>
          </a:p>
        </p:txBody>
      </p:sp>
      <p:sp>
        <p:nvSpPr>
          <p:cNvPr id="17424" name="Text Box 30"/>
          <p:cNvSpPr txBox="1">
            <a:spLocks noChangeArrowheads="1"/>
          </p:cNvSpPr>
          <p:nvPr/>
        </p:nvSpPr>
        <p:spPr bwMode="auto">
          <a:xfrm>
            <a:off x="8723313"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78591" name="Rectangle 31"/>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07</a:t>
            </a:r>
          </a:p>
        </p:txBody>
      </p:sp>
      <p:sp>
        <p:nvSpPr>
          <p:cNvPr id="17426" name="Text Box 32"/>
          <p:cNvSpPr txBox="1">
            <a:spLocks noChangeArrowheads="1"/>
          </p:cNvSpPr>
          <p:nvPr/>
        </p:nvSpPr>
        <p:spPr bwMode="auto">
          <a:xfrm>
            <a:off x="6996113"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31-32</a:t>
            </a:r>
          </a:p>
        </p:txBody>
      </p:sp>
      <p:sp>
        <p:nvSpPr>
          <p:cNvPr id="578601" name="Rectangle 41"/>
          <p:cNvSpPr>
            <a:spLocks noChangeArrowheads="1"/>
          </p:cNvSpPr>
          <p:nvPr/>
        </p:nvSpPr>
        <p:spPr bwMode="auto">
          <a:xfrm>
            <a:off x="6584950" y="3159125"/>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578603" name="Rectangle 43"/>
          <p:cNvSpPr>
            <a:spLocks noChangeArrowheads="1"/>
          </p:cNvSpPr>
          <p:nvPr/>
        </p:nvSpPr>
        <p:spPr bwMode="auto">
          <a:xfrm>
            <a:off x="760413" y="1901825"/>
            <a:ext cx="2058987" cy="2798763"/>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defRPr/>
            </a:pPr>
            <a:r>
              <a:rPr lang="en-US" sz="4400">
                <a:solidFill>
                  <a:srgbClr val="FAFD00"/>
                </a:solidFill>
                <a:latin typeface="Times" charset="0"/>
                <a:cs typeface="MS PGothic" charset="0"/>
              </a:rPr>
              <a:t>සමාජ ක්‍රම 3හී</a:t>
            </a:r>
          </a:p>
          <a:p>
            <a:pPr algn="ctr">
              <a:defRPr/>
            </a:pPr>
            <a:r>
              <a:rPr lang="en-US" sz="4400">
                <a:solidFill>
                  <a:srgbClr val="1CFF23"/>
                </a:solidFill>
                <a:latin typeface="Times" charset="0"/>
                <a:cs typeface="MS PGothic" charset="0"/>
              </a:rPr>
              <a:t>පළමු </a:t>
            </a:r>
            <a:r>
              <a:rPr lang="en-US" sz="4400">
                <a:solidFill>
                  <a:srgbClr val="FAFD00"/>
                </a:solidFill>
                <a:latin typeface="Times" charset="0"/>
                <a:cs typeface="MS PGothic" charset="0"/>
              </a:rPr>
              <a:t>ක්‍රමය</a:t>
            </a:r>
            <a:endParaRPr lang="en-US" sz="4400">
              <a:solidFill>
                <a:schemeClr val="tx2"/>
              </a:solidFill>
              <a:latin typeface="Times" charset="0"/>
              <a:cs typeface="MS PGothic" charset="0"/>
            </a:endParaRPr>
          </a:p>
        </p:txBody>
      </p:sp>
      <p:grpSp>
        <p:nvGrpSpPr>
          <p:cNvPr id="17429" name="Group 34"/>
          <p:cNvGrpSpPr>
            <a:grpSpLocks/>
          </p:cNvGrpSpPr>
          <p:nvPr/>
        </p:nvGrpSpPr>
        <p:grpSpPr bwMode="auto">
          <a:xfrm>
            <a:off x="519113" y="117475"/>
            <a:ext cx="854075" cy="1720850"/>
            <a:chOff x="519113" y="312738"/>
            <a:chExt cx="854075" cy="1910769"/>
          </a:xfrm>
        </p:grpSpPr>
        <p:sp>
          <p:nvSpPr>
            <p:cNvPr id="36" name="Rectangle 35"/>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cs typeface="MS PGothic" charset="0"/>
                </a:rPr>
                <a:t>7</a:t>
              </a:r>
              <a:endParaRPr lang="en-US">
                <a:cs typeface="MS PGothic" charset="0"/>
              </a:endParaRPr>
            </a:p>
          </p:txBody>
        </p:sp>
        <p:sp>
          <p:nvSpPr>
            <p:cNvPr id="37"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578588"/>
                                        </p:tgtEl>
                                        <p:attrNameLst>
                                          <p:attrName>style.visibility</p:attrName>
                                        </p:attrNameLst>
                                      </p:cBhvr>
                                      <p:to>
                                        <p:strVal val="visible"/>
                                      </p:to>
                                    </p:set>
                                    <p:anim calcmode="lin" valueType="num">
                                      <p:cBhvr additive="base">
                                        <p:cTn id="7" dur="500" fill="hold"/>
                                        <p:tgtEl>
                                          <p:spTgt spid="578588"/>
                                        </p:tgtEl>
                                        <p:attrNameLst>
                                          <p:attrName>ppt_x</p:attrName>
                                        </p:attrNameLst>
                                      </p:cBhvr>
                                      <p:tavLst>
                                        <p:tav tm="0">
                                          <p:val>
                                            <p:strVal val="1+#ppt_w/2"/>
                                          </p:val>
                                        </p:tav>
                                        <p:tav tm="100000">
                                          <p:val>
                                            <p:strVal val="#ppt_x"/>
                                          </p:val>
                                        </p:tav>
                                      </p:tavLst>
                                    </p:anim>
                                    <p:anim calcmode="lin" valueType="num">
                                      <p:cBhvr additive="base">
                                        <p:cTn id="8" dur="500" fill="hold"/>
                                        <p:tgtEl>
                                          <p:spTgt spid="57858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8588"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Rectangle 2"/>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cs typeface="MS PGothic" charset="0"/>
            </a:endParaRPr>
          </a:p>
        </p:txBody>
      </p:sp>
      <p:sp>
        <p:nvSpPr>
          <p:cNvPr id="19458" name="AutoShape 3"/>
          <p:cNvSpPr>
            <a:spLocks noChangeArrowheads="1"/>
          </p:cNvSpPr>
          <p:nvPr/>
        </p:nvSpPr>
        <p:spPr bwMode="auto">
          <a:xfrm>
            <a:off x="3133725" y="1033463"/>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19459"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19460" name="Rectangle 5"/>
          <p:cNvSpPr>
            <a:spLocks noChangeArrowheads="1"/>
          </p:cNvSpPr>
          <p:nvPr/>
        </p:nvSpPr>
        <p:spPr bwMode="auto">
          <a:xfrm>
            <a:off x="3179763" y="1011238"/>
            <a:ext cx="911225" cy="704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000" b="1">
                <a:solidFill>
                  <a:schemeClr val="accent2"/>
                </a:solidFill>
                <a:latin typeface="Times" charset="0"/>
              </a:rPr>
              <a:t>අරාජික</a:t>
            </a:r>
          </a:p>
          <a:p>
            <a:endParaRPr lang="en-US" sz="2000" b="1">
              <a:solidFill>
                <a:schemeClr val="accent2"/>
              </a:solidFill>
              <a:latin typeface="Times" charset="0"/>
            </a:endParaRPr>
          </a:p>
        </p:txBody>
      </p:sp>
      <p:sp>
        <p:nvSpPr>
          <p:cNvPr id="19461" name="Freeform 8"/>
          <p:cNvSpPr>
            <a:spLocks/>
          </p:cNvSpPr>
          <p:nvPr/>
        </p:nvSpPr>
        <p:spPr bwMode="auto">
          <a:xfrm>
            <a:off x="1885950" y="41910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9462" name="Rectangle 9"/>
          <p:cNvSpPr>
            <a:spLocks noChangeArrowheads="1"/>
          </p:cNvSpPr>
          <p:nvPr/>
        </p:nvSpPr>
        <p:spPr bwMode="auto">
          <a:xfrm>
            <a:off x="3455988" y="4859338"/>
            <a:ext cx="24765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79594" name="Rectangle 10"/>
          <p:cNvSpPr>
            <a:spLocks noChangeArrowheads="1"/>
          </p:cNvSpPr>
          <p:nvPr/>
        </p:nvSpPr>
        <p:spPr bwMode="auto">
          <a:xfrm>
            <a:off x="3476625" y="1765300"/>
            <a:ext cx="2524125"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විනිශ්චයකාරයන්</a:t>
            </a:r>
          </a:p>
        </p:txBody>
      </p:sp>
      <p:sp>
        <p:nvSpPr>
          <p:cNvPr id="19464" name="Rectangle 11"/>
          <p:cNvSpPr>
            <a:spLocks noChangeArrowheads="1"/>
          </p:cNvSpPr>
          <p:nvPr/>
        </p:nvSpPr>
        <p:spPr bwMode="auto">
          <a:xfrm>
            <a:off x="3525838" y="2233613"/>
            <a:ext cx="24765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9465" name="Line 12"/>
          <p:cNvSpPr>
            <a:spLocks noChangeShapeType="1"/>
          </p:cNvSpPr>
          <p:nvPr/>
        </p:nvSpPr>
        <p:spPr bwMode="auto">
          <a:xfrm>
            <a:off x="3473450" y="2668588"/>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466" name="Line 13"/>
          <p:cNvSpPr>
            <a:spLocks noChangeShapeType="1"/>
          </p:cNvSpPr>
          <p:nvPr/>
        </p:nvSpPr>
        <p:spPr bwMode="auto">
          <a:xfrm>
            <a:off x="3459163" y="2232025"/>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467" name="Rectangle 14"/>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nvGrpSpPr>
          <p:cNvPr id="19468" name="Group 15"/>
          <p:cNvGrpSpPr>
            <a:grpSpLocks/>
          </p:cNvGrpSpPr>
          <p:nvPr/>
        </p:nvGrpSpPr>
        <p:grpSpPr bwMode="auto">
          <a:xfrm>
            <a:off x="7983538" y="3429000"/>
            <a:ext cx="1016000" cy="633413"/>
            <a:chOff x="5029" y="2160"/>
            <a:chExt cx="640" cy="399"/>
          </a:xfrm>
        </p:grpSpPr>
        <p:sp>
          <p:nvSpPr>
            <p:cNvPr id="19479" name="Freeform 16"/>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9480" name="Freeform 17"/>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9481" name="Rectangle 18"/>
            <p:cNvSpPr>
              <a:spLocks noChangeArrowheads="1"/>
            </p:cNvSpPr>
            <p:nvPr/>
          </p:nvSpPr>
          <p:spPr bwMode="auto">
            <a:xfrm>
              <a:off x="5216" y="2426"/>
              <a:ext cx="22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19482" name="Freeform 19"/>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9483" name="AutoShape 20"/>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9484" name="Rectangle 21"/>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9485" name="AutoShape 22"/>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9486" name="Line 23"/>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487" name="Line 24"/>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488" name="Rectangle 25"/>
            <p:cNvSpPr>
              <a:spLocks noChangeArrowheads="1"/>
            </p:cNvSpPr>
            <p:nvPr/>
          </p:nvSpPr>
          <p:spPr bwMode="auto">
            <a:xfrm>
              <a:off x="5030" y="2293"/>
              <a:ext cx="639"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විනිශ්චයකාරයන්</a:t>
              </a:r>
            </a:p>
          </p:txBody>
        </p:sp>
        <p:sp>
          <p:nvSpPr>
            <p:cNvPr id="19489" name="Rectangle 26"/>
            <p:cNvSpPr>
              <a:spLocks noChangeArrowheads="1"/>
            </p:cNvSpPr>
            <p:nvPr/>
          </p:nvSpPr>
          <p:spPr bwMode="auto">
            <a:xfrm>
              <a:off x="5029" y="2160"/>
              <a:ext cx="322"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b="1">
                  <a:solidFill>
                    <a:schemeClr val="accent2"/>
                  </a:solidFill>
                  <a:latin typeface="Times" charset="0"/>
                </a:rPr>
                <a:t>අරාජික</a:t>
              </a:r>
            </a:p>
            <a:p>
              <a:endParaRPr lang="en-US" sz="900" b="1">
                <a:solidFill>
                  <a:schemeClr val="accent2"/>
                </a:solidFill>
                <a:latin typeface="Times" charset="0"/>
              </a:endParaRPr>
            </a:p>
          </p:txBody>
        </p:sp>
      </p:grpSp>
      <p:sp>
        <p:nvSpPr>
          <p:cNvPr id="579611" name="Text Box 27"/>
          <p:cNvSpPr txBox="1">
            <a:spLocks noChangeArrowheads="1"/>
          </p:cNvSpPr>
          <p:nvPr/>
        </p:nvSpPr>
        <p:spPr bwMode="auto">
          <a:xfrm>
            <a:off x="431800" y="3962400"/>
            <a:ext cx="8331200" cy="1754188"/>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lgn="ctr">
              <a:spcBef>
                <a:spcPct val="50000"/>
              </a:spcBef>
              <a:defRPr/>
            </a:pPr>
            <a:r>
              <a:rPr lang="en-US" sz="5400" b="1" i="1">
                <a:solidFill>
                  <a:srgbClr val="FFFF00"/>
                </a:solidFill>
                <a:latin typeface="Comic Sans MS" charset="0"/>
              </a:rPr>
              <a:t>ජාතියක් ලෙසට දේව භක්තිය හීන වීම!</a:t>
            </a:r>
          </a:p>
        </p:txBody>
      </p:sp>
      <p:sp>
        <p:nvSpPr>
          <p:cNvPr id="579612" name="Text Box 28"/>
          <p:cNvSpPr txBox="1">
            <a:spLocks noChangeArrowheads="1"/>
          </p:cNvSpPr>
          <p:nvPr/>
        </p:nvSpPr>
        <p:spPr bwMode="auto">
          <a:xfrm>
            <a:off x="1765300" y="-12700"/>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MS PGothic" charset="0"/>
              </a:defRPr>
            </a:lvl1pPr>
            <a:lvl2pPr marL="742950" indent="-285750">
              <a:defRPr sz="2800">
                <a:solidFill>
                  <a:srgbClr val="00DFCA"/>
                </a:solidFill>
                <a:latin typeface="Matura MT Script Capitals" charset="0"/>
                <a:ea typeface="MS PGothic" charset="0"/>
                <a:cs typeface="MS PGothic" charset="0"/>
              </a:defRPr>
            </a:lvl2pPr>
            <a:lvl3pPr marL="1143000" indent="-228600">
              <a:defRPr sz="2800">
                <a:solidFill>
                  <a:srgbClr val="00DFCA"/>
                </a:solidFill>
                <a:latin typeface="Matura MT Script Capitals" charset="0"/>
                <a:ea typeface="MS PGothic" charset="0"/>
                <a:cs typeface="MS PGothic" charset="0"/>
              </a:defRPr>
            </a:lvl3pPr>
            <a:lvl4pPr marL="1600200" indent="-228600">
              <a:defRPr sz="2800">
                <a:solidFill>
                  <a:srgbClr val="00DFCA"/>
                </a:solidFill>
                <a:latin typeface="Matura MT Script Capitals" charset="0"/>
                <a:ea typeface="MS PGothic" charset="0"/>
                <a:cs typeface="MS PGothic" charset="0"/>
              </a:defRPr>
            </a:lvl4pPr>
            <a:lvl5pPr marL="2057400" indent="-228600">
              <a:defRPr sz="2800">
                <a:solidFill>
                  <a:srgbClr val="00DFCA"/>
                </a:solidFill>
                <a:latin typeface="Matura MT Script Capitals" charset="0"/>
                <a:ea typeface="MS PGothic" charset="0"/>
                <a:cs typeface="MS PGothic" charset="0"/>
              </a:defRPr>
            </a:lvl5pPr>
            <a:lvl6pPr marL="25146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6pPr>
            <a:lvl7pPr marL="29718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7pPr>
            <a:lvl8pPr marL="34290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8pPr>
            <a:lvl9pPr marL="3886200" indent="-228600" eaLnBrk="0" fontAlgn="base" hangingPunct="0">
              <a:spcBef>
                <a:spcPct val="0"/>
              </a:spcBef>
              <a:spcAft>
                <a:spcPct val="0"/>
              </a:spcAft>
              <a:defRPr sz="2800">
                <a:solidFill>
                  <a:srgbClr val="00DFCA"/>
                </a:solidFill>
                <a:latin typeface="Matura MT Script Capitals" charset="0"/>
                <a:ea typeface="MS PGothic" charset="0"/>
                <a:cs typeface="MS PGothic" charset="0"/>
              </a:defRPr>
            </a:lvl9pPr>
          </a:lstStyle>
          <a:p>
            <a:pPr>
              <a:spcBef>
                <a:spcPct val="50000"/>
              </a:spcBef>
              <a:defRPr/>
            </a:pPr>
            <a:r>
              <a:rPr lang="en-US" sz="1600" b="1">
                <a:solidFill>
                  <a:schemeClr val="tx1"/>
                </a:solidFill>
                <a:latin typeface="Comic Sans MS" charset="0"/>
              </a:rPr>
              <a:t>විනිශ්:. 2:16-19</a:t>
            </a:r>
          </a:p>
        </p:txBody>
      </p:sp>
      <p:sp>
        <p:nvSpPr>
          <p:cNvPr id="19471" name="Text Box 29"/>
          <p:cNvSpPr txBox="1">
            <a:spLocks noChangeArrowheads="1"/>
          </p:cNvSpPr>
          <p:nvPr/>
        </p:nvSpPr>
        <p:spPr bwMode="auto">
          <a:xfrm>
            <a:off x="8723313"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79614" name="Rectangle 30"/>
          <p:cNvSpPr>
            <a:spLocks noChangeArrowheads="1"/>
          </p:cNvSpPr>
          <p:nvPr/>
        </p:nvSpPr>
        <p:spPr bwMode="auto">
          <a:xfrm>
            <a:off x="8116888" y="653732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cs typeface="MS PGothic" charset="0"/>
              </a:rPr>
              <a:t>08</a:t>
            </a:r>
          </a:p>
        </p:txBody>
      </p:sp>
      <p:sp>
        <p:nvSpPr>
          <p:cNvPr id="19473" name="Text Box 31"/>
          <p:cNvSpPr txBox="1">
            <a:spLocks noChangeArrowheads="1"/>
          </p:cNvSpPr>
          <p:nvPr/>
        </p:nvSpPr>
        <p:spPr bwMode="auto">
          <a:xfrm>
            <a:off x="6996113"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31-32</a:t>
            </a:r>
          </a:p>
        </p:txBody>
      </p:sp>
      <p:sp>
        <p:nvSpPr>
          <p:cNvPr id="19474" name="Text Box 32"/>
          <p:cNvSpPr txBox="1">
            <a:spLocks noChangeArrowheads="1"/>
          </p:cNvSpPr>
          <p:nvPr/>
        </p:nvSpPr>
        <p:spPr bwMode="auto">
          <a:xfrm>
            <a:off x="8602663" y="648176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1</a:t>
            </a:r>
            <a:endParaRPr lang="en-US" sz="1600">
              <a:solidFill>
                <a:srgbClr val="FFA27C"/>
              </a:solidFill>
              <a:latin typeface="Comic Sans MS" charset="0"/>
            </a:endParaRPr>
          </a:p>
        </p:txBody>
      </p:sp>
      <p:sp>
        <p:nvSpPr>
          <p:cNvPr id="579624" name="Oval 40"/>
          <p:cNvSpPr>
            <a:spLocks noChangeArrowheads="1"/>
          </p:cNvSpPr>
          <p:nvPr/>
        </p:nvSpPr>
        <p:spPr bwMode="auto">
          <a:xfrm>
            <a:off x="3492500" y="1658938"/>
            <a:ext cx="2339975" cy="728662"/>
          </a:xfrm>
          <a:prstGeom prst="ellipse">
            <a:avLst/>
          </a:prstGeom>
          <a:noFill/>
          <a:ln w="76200">
            <a:solidFill>
              <a:srgbClr val="F8131B"/>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cs typeface="MS PGothic" charset="0"/>
            </a:endParaRPr>
          </a:p>
        </p:txBody>
      </p:sp>
      <p:grpSp>
        <p:nvGrpSpPr>
          <p:cNvPr id="19476" name="Group 34"/>
          <p:cNvGrpSpPr>
            <a:grpSpLocks/>
          </p:cNvGrpSpPr>
          <p:nvPr/>
        </p:nvGrpSpPr>
        <p:grpSpPr bwMode="auto">
          <a:xfrm>
            <a:off x="519113" y="117475"/>
            <a:ext cx="854075" cy="1720850"/>
            <a:chOff x="519113" y="312738"/>
            <a:chExt cx="854075" cy="1910769"/>
          </a:xfrm>
        </p:grpSpPr>
        <p:sp>
          <p:nvSpPr>
            <p:cNvPr id="36" name="Rectangle 35"/>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cs typeface="MS PGothic" charset="0"/>
                </a:rPr>
                <a:t>7</a:t>
              </a:r>
              <a:endParaRPr lang="en-US">
                <a:cs typeface="MS PGothic" charset="0"/>
              </a:endParaRPr>
            </a:p>
          </p:txBody>
        </p:sp>
        <p:sp>
          <p:nvSpPr>
            <p:cNvPr id="37"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579594"/>
                                        </p:tgtEl>
                                        <p:attrNameLst>
                                          <p:attrName>style.visibility</p:attrName>
                                        </p:attrNameLst>
                                      </p:cBhvr>
                                      <p:to>
                                        <p:strVal val="visible"/>
                                      </p:to>
                                    </p:set>
                                    <p:anim calcmode="lin" valueType="num">
                                      <p:cBhvr>
                                        <p:cTn id="7" dur="500" fill="hold"/>
                                        <p:tgtEl>
                                          <p:spTgt spid="579594"/>
                                        </p:tgtEl>
                                        <p:attrNameLst>
                                          <p:attrName>ppt_x</p:attrName>
                                        </p:attrNameLst>
                                      </p:cBhvr>
                                      <p:tavLst>
                                        <p:tav tm="0">
                                          <p:val>
                                            <p:strVal val="#ppt_x-#ppt_w/2"/>
                                          </p:val>
                                        </p:tav>
                                        <p:tav tm="100000">
                                          <p:val>
                                            <p:strVal val="#ppt_x"/>
                                          </p:val>
                                        </p:tav>
                                      </p:tavLst>
                                    </p:anim>
                                    <p:anim calcmode="lin" valueType="num">
                                      <p:cBhvr>
                                        <p:cTn id="8" dur="500" fill="hold"/>
                                        <p:tgtEl>
                                          <p:spTgt spid="579594"/>
                                        </p:tgtEl>
                                        <p:attrNameLst>
                                          <p:attrName>ppt_y</p:attrName>
                                        </p:attrNameLst>
                                      </p:cBhvr>
                                      <p:tavLst>
                                        <p:tav tm="0">
                                          <p:val>
                                            <p:strVal val="#ppt_y"/>
                                          </p:val>
                                        </p:tav>
                                        <p:tav tm="100000">
                                          <p:val>
                                            <p:strVal val="#ppt_y"/>
                                          </p:val>
                                        </p:tav>
                                      </p:tavLst>
                                    </p:anim>
                                    <p:anim calcmode="lin" valueType="num">
                                      <p:cBhvr>
                                        <p:cTn id="9" dur="500" fill="hold"/>
                                        <p:tgtEl>
                                          <p:spTgt spid="579594"/>
                                        </p:tgtEl>
                                        <p:attrNameLst>
                                          <p:attrName>ppt_w</p:attrName>
                                        </p:attrNameLst>
                                      </p:cBhvr>
                                      <p:tavLst>
                                        <p:tav tm="0">
                                          <p:val>
                                            <p:fltVal val="0"/>
                                          </p:val>
                                        </p:tav>
                                        <p:tav tm="100000">
                                          <p:val>
                                            <p:strVal val="#ppt_w"/>
                                          </p:val>
                                        </p:tav>
                                      </p:tavLst>
                                    </p:anim>
                                    <p:anim calcmode="lin" valueType="num">
                                      <p:cBhvr>
                                        <p:cTn id="10" dur="500" fill="hold"/>
                                        <p:tgtEl>
                                          <p:spTgt spid="579594"/>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79624"/>
                                        </p:tgtEl>
                                        <p:attrNameLst>
                                          <p:attrName>style.visibility</p:attrName>
                                        </p:attrNameLst>
                                      </p:cBhvr>
                                      <p:to>
                                        <p:strVal val="visible"/>
                                      </p:to>
                                    </p:set>
                                    <p:animEffect transition="in" filter="fade">
                                      <p:cBhvr>
                                        <p:cTn id="14" dur="1000"/>
                                        <p:tgtEl>
                                          <p:spTgt spid="57962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79611"/>
                                        </p:tgtEl>
                                        <p:attrNameLst>
                                          <p:attrName>style.visibility</p:attrName>
                                        </p:attrNameLst>
                                      </p:cBhvr>
                                      <p:to>
                                        <p:strVal val="visible"/>
                                      </p:to>
                                    </p:set>
                                    <p:anim calcmode="lin" valueType="num">
                                      <p:cBhvr additive="base">
                                        <p:cTn id="19" dur="500" fill="hold"/>
                                        <p:tgtEl>
                                          <p:spTgt spid="579611"/>
                                        </p:tgtEl>
                                        <p:attrNameLst>
                                          <p:attrName>ppt_x</p:attrName>
                                        </p:attrNameLst>
                                      </p:cBhvr>
                                      <p:tavLst>
                                        <p:tav tm="0">
                                          <p:val>
                                            <p:strVal val="0-#ppt_w/2"/>
                                          </p:val>
                                        </p:tav>
                                        <p:tav tm="100000">
                                          <p:val>
                                            <p:strVal val="#ppt_x"/>
                                          </p:val>
                                        </p:tav>
                                      </p:tavLst>
                                    </p:anim>
                                    <p:anim calcmode="lin" valueType="num">
                                      <p:cBhvr additive="base">
                                        <p:cTn id="20" dur="500" fill="hold"/>
                                        <p:tgtEl>
                                          <p:spTgt spid="5796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9594" grpId="0" autoUpdateAnimBg="0"/>
      <p:bldP spid="579611" grpId="0" autoUpdateAnimBg="0"/>
      <p:bldP spid="57962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Biblical Negev\sr\Northern Negev wadis aerial.jpg"/>
</p:tagLst>
</file>

<file path=ppt/tags/tag10.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11.xml><?xml version="1.0" encoding="utf-8"?>
<p:tagLst xmlns:a="http://schemas.openxmlformats.org/drawingml/2006/main" xmlns:r="http://schemas.openxmlformats.org/officeDocument/2006/relationships" xmlns:p="http://schemas.openxmlformats.org/presentationml/2006/main">
  <p:tag name="PHOTO" val="TRUE"/>
  <p:tag name="FILENAME" val="D:\Aerials Judah Mitchell sr\Jerusalem\Jerusalem and wilderness aerial from w, tb q010703.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Jerusalem\sr\East Jerusalem and Mt of Olives aerial from s.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D:\Aerials Judah Mitchell sr\Jerusalem\Jerusalem area aerial from s, tb q010703.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Jerusalem\sr\Old City aerial from north2.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Western Wall\sr\Western Wall at Sukkot2, df 100301.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D:\2 Jerusalem\Western Wall\Sr\Men praying at Western Wall, tb n010200 sr.jpg"/>
</p:tagLst>
</file>

<file path=ppt/theme/theme1.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Office:Microsoft PowerPoint 4:Templates:On Screen &amp; 35mm Slides:marbles.ppt - Marble</Template>
  <TotalTime>45285</TotalTime>
  <Pages>52</Pages>
  <Words>22455</Words>
  <Application>Microsoft Office PowerPoint</Application>
  <PresentationFormat>On-screen Show (4:3)</PresentationFormat>
  <Paragraphs>1710</Paragraphs>
  <Slides>72</Slides>
  <Notes>72</Notes>
  <HiddenSlides>0</HiddenSlides>
  <MMClips>0</MMClips>
  <ScaleCrop>false</ScaleCrop>
  <HeadingPairs>
    <vt:vector size="8" baseType="variant">
      <vt:variant>
        <vt:lpstr>Fonts Used</vt:lpstr>
      </vt:variant>
      <vt:variant>
        <vt:i4>15</vt:i4>
      </vt:variant>
      <vt:variant>
        <vt:lpstr>Theme</vt:lpstr>
      </vt:variant>
      <vt:variant>
        <vt:i4>2</vt:i4>
      </vt:variant>
      <vt:variant>
        <vt:lpstr>Embedded OLE Servers</vt:lpstr>
      </vt:variant>
      <vt:variant>
        <vt:i4>1</vt:i4>
      </vt:variant>
      <vt:variant>
        <vt:lpstr>Slide Titles</vt:lpstr>
      </vt:variant>
      <vt:variant>
        <vt:i4>72</vt:i4>
      </vt:variant>
    </vt:vector>
  </HeadingPairs>
  <TitlesOfParts>
    <vt:vector size="90" baseType="lpstr">
      <vt:lpstr>MS PGothic</vt:lpstr>
      <vt:lpstr>Arial</vt:lpstr>
      <vt:lpstr>B VAG Rounded Bold</vt:lpstr>
      <vt:lpstr>Chicago</vt:lpstr>
      <vt:lpstr>Comic Sans MS</vt:lpstr>
      <vt:lpstr>Geneva</vt:lpstr>
      <vt:lpstr>Helvetica</vt:lpstr>
      <vt:lpstr>Impact</vt:lpstr>
      <vt:lpstr>Iskoola Pota</vt:lpstr>
      <vt:lpstr>Kosher-Normal</vt:lpstr>
      <vt:lpstr>Matura MT Script Capitals</vt:lpstr>
      <vt:lpstr>Monotype Sorts</vt:lpstr>
      <vt:lpstr>Papyrus</vt:lpstr>
      <vt:lpstr>Times</vt:lpstr>
      <vt:lpstr>Times New Roman</vt:lpstr>
      <vt:lpstr>untitled 3</vt:lpstr>
      <vt:lpstr>1_untitled 3</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East Jerusalem and Mt of Olives aerial from 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දාවිත්ගේ ගිවිසුම</vt:lpstr>
      <vt:lpstr>ආබ්‍රහම්ගේ ගිවිසුම</vt:lpstr>
      <vt:lpstr>Jerusalem area aerial from south</vt:lpstr>
      <vt:lpstr>Old City aerial from north</vt:lpstr>
      <vt:lpstr>2 සාමු. 24:18-24; 2 ළේකම්. 3:1</vt:lpstr>
      <vt:lpstr>දාවිත් රජතුමා එය සැළසුම් කළේය.</vt:lpstr>
      <vt:lpstr>ඉශ්‍රායෙලයේ පළමු දේව මාළිගාව</vt:lpstr>
      <vt:lpstr>වර්ථමානයේදි යෙරුසලමේ දේව මාළිගාව</vt:lpstr>
      <vt:lpstr>වර්ථමානයේදි යෙරුසලමේ දේව මාළිගාව !</vt:lpstr>
      <vt:lpstr>වර්ථමානයේදි යෙරුසලමේ දේව මාළිගාව !</vt:lpstr>
      <vt:lpstr>දේව මාළිගාවේ බටහිර පවුර</vt:lpstr>
      <vt:lpstr>දේව මාළිගාවේ ඇති ඉමහත් වැදගත්කම !</vt:lpstr>
      <vt:lpstr>වර්ථමානයේදි යෙරුසලමේ දේව මාළිගාව : ලොකයේ වඩාත් අවධානයක් යොමුවී ඇති භූමිය</vt:lpstr>
      <vt:lpstr>සාලමොන්: විශාල සැළසුම් !</vt:lpstr>
      <vt:lpstr>සාලමොන්ගේ ප්‍රශ්න..</vt:lpstr>
      <vt:lpstr>රූප නමස්කාරය!</vt:lpstr>
      <vt:lpstr>සාලමොන්ගෙන් පසුව...</vt:lpstr>
      <vt:lpstr>රාජ්‍යය බෙදීම</vt:lpstr>
      <vt:lpstr>අනාගතවක්තෘවරු</vt:lpstr>
      <vt:lpstr>අනාගතවක්තෘවරුන්</vt:lpstr>
      <vt:lpstr>නව ගිවිසුම</vt:lpstr>
      <vt:lpstr>      යෙරමියා 31</vt:lpstr>
      <vt:lpstr>ආබ්‍රහම්ගේ ගිවිසුම</vt:lpstr>
      <vt:lpstr>1 රාජාවලිය 12 සිට 2 රාජාවලිය24</vt:lpstr>
      <vt:lpstr>2 රාජාවලිය 17:6</vt:lpstr>
      <vt:lpstr>2 රාජාවලිය 17:6</vt:lpstr>
      <vt:lpstr>බබිලොනිය විසින් අෂූර් යටත්කර ගත්තේය</vt:lpstr>
      <vt:lpstr>2 රාජාවලිය 25</vt:lpstr>
      <vt:lpstr>2 Kings 25:1-21</vt:lpstr>
      <vt:lpstr>PowerPoint Presentation</vt:lpstr>
      <vt:lpstr>PowerPoint Presentation</vt:lpstr>
      <vt:lpstr>PowerPoint Presentation</vt:lpstr>
      <vt:lpstr>PowerPoint Presentation</vt:lpstr>
      <vt:lpstr>PowerPoint Presentation</vt:lpstr>
      <vt:lpstr>යූදා ආරක්ෂා කරන ලදි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subject>slide show seminar presentation</dc:subject>
  <dc:creator>JOHN FRYMAN</dc:creator>
  <cp:keywords/>
  <dc:description/>
  <cp:lastModifiedBy>Botros Salah</cp:lastModifiedBy>
  <cp:revision>1023</cp:revision>
  <cp:lastPrinted>1997-02-12T13:49:34Z</cp:lastPrinted>
  <dcterms:created xsi:type="dcterms:W3CDTF">2008-07-09T01:09:41Z</dcterms:created>
  <dcterms:modified xsi:type="dcterms:W3CDTF">2024-10-16T21:04:17Z</dcterms:modified>
</cp:coreProperties>
</file>