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tags/tag1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74"/>
  </p:notesMasterIdLst>
  <p:handoutMasterIdLst>
    <p:handoutMasterId r:id="rId75"/>
  </p:handoutMasterIdLst>
  <p:sldIdLst>
    <p:sldId id="746" r:id="rId3"/>
    <p:sldId id="714" r:id="rId4"/>
    <p:sldId id="786" r:id="rId5"/>
    <p:sldId id="719" r:id="rId6"/>
    <p:sldId id="720" r:id="rId7"/>
    <p:sldId id="790" r:id="rId8"/>
    <p:sldId id="756" r:id="rId9"/>
    <p:sldId id="757" r:id="rId10"/>
    <p:sldId id="758" r:id="rId11"/>
    <p:sldId id="759" r:id="rId12"/>
    <p:sldId id="764" r:id="rId13"/>
    <p:sldId id="760" r:id="rId14"/>
    <p:sldId id="763" r:id="rId15"/>
    <p:sldId id="762" r:id="rId16"/>
    <p:sldId id="747" r:id="rId17"/>
    <p:sldId id="642" r:id="rId18"/>
    <p:sldId id="641" r:id="rId19"/>
    <p:sldId id="643" r:id="rId20"/>
    <p:sldId id="644" r:id="rId21"/>
    <p:sldId id="765" r:id="rId22"/>
    <p:sldId id="724" r:id="rId23"/>
    <p:sldId id="725" r:id="rId24"/>
    <p:sldId id="723" r:id="rId25"/>
    <p:sldId id="646" r:id="rId26"/>
    <p:sldId id="784" r:id="rId27"/>
    <p:sldId id="793" r:id="rId28"/>
    <p:sldId id="753" r:id="rId29"/>
    <p:sldId id="769" r:id="rId30"/>
    <p:sldId id="783" r:id="rId31"/>
    <p:sldId id="770" r:id="rId32"/>
    <p:sldId id="778" r:id="rId33"/>
    <p:sldId id="779" r:id="rId34"/>
    <p:sldId id="789" r:id="rId35"/>
    <p:sldId id="780" r:id="rId36"/>
    <p:sldId id="781" r:id="rId37"/>
    <p:sldId id="737" r:id="rId38"/>
    <p:sldId id="727" r:id="rId39"/>
    <p:sldId id="652" r:id="rId40"/>
    <p:sldId id="729" r:id="rId41"/>
    <p:sldId id="726" r:id="rId42"/>
    <p:sldId id="653" r:id="rId43"/>
    <p:sldId id="654" r:id="rId44"/>
    <p:sldId id="745" r:id="rId45"/>
    <p:sldId id="730" r:id="rId46"/>
    <p:sldId id="655" r:id="rId47"/>
    <p:sldId id="785" r:id="rId48"/>
    <p:sldId id="657" r:id="rId49"/>
    <p:sldId id="658" r:id="rId50"/>
    <p:sldId id="659" r:id="rId51"/>
    <p:sldId id="660" r:id="rId52"/>
    <p:sldId id="661" r:id="rId53"/>
    <p:sldId id="662" r:id="rId54"/>
    <p:sldId id="663" r:id="rId55"/>
    <p:sldId id="748" r:id="rId56"/>
    <p:sldId id="773" r:id="rId57"/>
    <p:sldId id="667" r:id="rId58"/>
    <p:sldId id="666" r:id="rId59"/>
    <p:sldId id="794" r:id="rId60"/>
    <p:sldId id="668" r:id="rId61"/>
    <p:sldId id="670" r:id="rId62"/>
    <p:sldId id="669" r:id="rId63"/>
    <p:sldId id="671" r:id="rId64"/>
    <p:sldId id="672" r:id="rId65"/>
    <p:sldId id="673" r:id="rId66"/>
    <p:sldId id="734" r:id="rId67"/>
    <p:sldId id="733" r:id="rId68"/>
    <p:sldId id="788" r:id="rId69"/>
    <p:sldId id="674" r:id="rId70"/>
    <p:sldId id="795" r:id="rId71"/>
    <p:sldId id="749" r:id="rId72"/>
    <p:sldId id="750" r:id="rId73"/>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FF23"/>
    <a:srgbClr val="000000"/>
    <a:srgbClr val="F8131B"/>
    <a:srgbClr val="CC1827"/>
    <a:srgbClr val="1039BD"/>
    <a:srgbClr val="0842DE"/>
    <a:srgbClr val="0831AD"/>
    <a:srgbClr val="020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752" y="-104"/>
      </p:cViewPr>
      <p:guideLst>
        <p:guide orient="horz" pos="4231"/>
        <p:guide orient="horz"/>
        <p:guide orient="horz" pos="1485"/>
        <p:guide pos="4080"/>
        <p:guide pos="5158"/>
        <p:guide pos="55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96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0F9FDEAF-FD1E-064A-B7DC-2D9B669B6295}"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72824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9B0DBD2A-1821-A342-9D8F-A5969EF907BB}"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101151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Iskoola Pota" charset="0"/>
              </a:rPr>
              <a:t>///	</a:t>
            </a:r>
            <a:r>
              <a:rPr lang="en-US" sz="1600">
                <a:latin typeface="Iskoola Pota" charset="0"/>
                <a:cs typeface="Iskoola Pota" charset="0"/>
              </a:rPr>
              <a:t>බයිබල් ලිපිගොනුවේ මැවිල්ල </a:t>
            </a:r>
            <a:r>
              <a:rPr lang="en-US" sz="1600">
                <a:latin typeface="Iskoola Pota" charset="0"/>
              </a:rPr>
              <a:t>, </a:t>
            </a:r>
            <a:r>
              <a:rPr lang="en-US" sz="1600">
                <a:latin typeface="Iskoola Pota" charset="0"/>
                <a:cs typeface="Iskoola Pota" charset="0"/>
              </a:rPr>
              <a:t>පුද්ගලයින් තිදෙනා පසුකර</a:t>
            </a:r>
            <a:endParaRPr lang="en-US" sz="1600">
              <a:latin typeface="Iskoola Pota" charset="0"/>
            </a:endParaRPr>
          </a:p>
          <a:p>
            <a:r>
              <a:rPr lang="en-US" sz="1600">
                <a:latin typeface="Iskoola Pota" charset="0"/>
              </a:rPr>
              <a:t>/// </a:t>
            </a:r>
            <a:r>
              <a:rPr lang="en-US" sz="1600">
                <a:latin typeface="Iskoola Pota" charset="0"/>
                <a:cs typeface="Iskoola Pota" charset="0"/>
              </a:rPr>
              <a:t>සමාජ ක්‍රම </a:t>
            </a:r>
            <a:r>
              <a:rPr lang="en-US" sz="1600">
                <a:latin typeface="Iskoola Pota" charset="0"/>
              </a:rPr>
              <a:t>3</a:t>
            </a:r>
            <a:r>
              <a:rPr lang="en-US" sz="1600">
                <a:latin typeface="Iskoola Pota" charset="0"/>
                <a:cs typeface="Iskoola Pota" charset="0"/>
              </a:rPr>
              <a:t> වෙත පිසීමට අප සූදානම්ය</a:t>
            </a:r>
            <a:r>
              <a:rPr lang="en-US" sz="1600">
                <a:latin typeface="Iskoola Pota" charset="0"/>
              </a:rPr>
              <a:t>. </a:t>
            </a:r>
            <a:r>
              <a:rPr lang="en-US" sz="1600">
                <a:latin typeface="Iskoola Pota" charset="0"/>
                <a:cs typeface="Iskoola Pota" charset="0"/>
              </a:rPr>
              <a:t>එහි පිළිවෙල මතක තබා ගන්න </a:t>
            </a:r>
            <a:r>
              <a:rPr lang="ja-JP" altLang="en-US" sz="1600">
                <a:latin typeface="Iskoola Pota" charset="0"/>
              </a:rPr>
              <a:t>“</a:t>
            </a:r>
            <a:r>
              <a:rPr lang="en-AU" altLang="ja-JP" sz="1600">
                <a:latin typeface="Iskoola Pota" charset="0"/>
              </a:rPr>
              <a:t>A</a:t>
            </a:r>
            <a:r>
              <a:rPr lang="en-US" altLang="ja-JP" sz="1600">
                <a:latin typeface="Iskoola Pota" charset="0"/>
              </a:rPr>
              <a:t>,</a:t>
            </a:r>
            <a:r>
              <a:rPr lang="en-AU" altLang="ja-JP" sz="1600">
                <a:latin typeface="Iskoola Pota" charset="0"/>
              </a:rPr>
              <a:t>R,</a:t>
            </a:r>
            <a:r>
              <a:rPr lang="en-US" altLang="ja-JP" sz="1600">
                <a:latin typeface="Iskoola Pota" charset="0"/>
              </a:rPr>
              <a:t>C</a:t>
            </a:r>
            <a:r>
              <a:rPr lang="ja-JP" altLang="en-US" sz="1600">
                <a:latin typeface="Iskoola Pota" charset="0"/>
              </a:rPr>
              <a:t>”</a:t>
            </a:r>
            <a:endParaRPr lang="en-US" altLang="ja-JP" sz="1600">
              <a:latin typeface="Iskoola Pota" charset="0"/>
            </a:endParaRPr>
          </a:p>
          <a:p>
            <a:r>
              <a:rPr lang="en-US" sz="1600">
                <a:latin typeface="Iskoola Pota" charset="0"/>
              </a:rPr>
              <a:t>/// </a:t>
            </a:r>
            <a:r>
              <a:rPr lang="en-US" sz="1600">
                <a:latin typeface="Iskoola Pota" charset="0"/>
                <a:cs typeface="Iskoola Pota" charset="0"/>
              </a:rPr>
              <a:t>අරාජික</a:t>
            </a:r>
            <a:r>
              <a:rPr lang="en-US" sz="1600">
                <a:latin typeface="Iskoola Pota" charset="0"/>
              </a:rPr>
              <a:t>, </a:t>
            </a:r>
            <a:r>
              <a:rPr lang="en-US" sz="1600">
                <a:latin typeface="Iskoola Pota" charset="0"/>
                <a:cs typeface="Iskoola Pota" charset="0"/>
              </a:rPr>
              <a:t>රාජකීය සහ විප්‍රවාස</a:t>
            </a:r>
            <a:endParaRPr lang="en-US" sz="1600">
              <a:latin typeface="Iskoola Pota" charset="0"/>
            </a:endParaRPr>
          </a:p>
          <a:p>
            <a:endParaRPr lang="en-US" sz="1600">
              <a:latin typeface="Iskoola Pot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බොහෝ විනිශ්චයකාරයන් මධ්‍යයේ ඉශ්‍රායෙලයේ අවසාන උදාරතම විනිශ්චයකරුවා වන්නේ </a:t>
            </a:r>
            <a:r>
              <a:rPr lang="en-US" sz="1600" b="1">
                <a:latin typeface="Iskoola Pota" charset="0"/>
              </a:rPr>
              <a:t>"</a:t>
            </a:r>
            <a:r>
              <a:rPr lang="en-US" sz="1600" b="1">
                <a:latin typeface="Iskoola Pota" charset="0"/>
                <a:cs typeface="Iskoola Pota" charset="0"/>
              </a:rPr>
              <a:t>සමුවෙල්</a:t>
            </a:r>
            <a:r>
              <a:rPr lang="en-US" sz="1600" b="1">
                <a:latin typeface="Iskoola Pota" charset="0"/>
              </a:rPr>
              <a:t>" </a:t>
            </a:r>
            <a:r>
              <a:rPr lang="en-US" sz="1600" b="1">
                <a:latin typeface="Iskoola Pota" charset="0"/>
                <a:cs typeface="Iskoola Pota" charset="0"/>
              </a:rPr>
              <a:t>ය</a:t>
            </a:r>
            <a:r>
              <a:rPr lang="en-US" sz="1600" b="1">
                <a:latin typeface="Iskoola Pota" charset="0"/>
              </a:rPr>
              <a:t>. </a:t>
            </a:r>
            <a:r>
              <a:rPr lang="en-US" sz="1600" b="1">
                <a:latin typeface="Iskoola Pota" charset="0"/>
                <a:cs typeface="Iskoola Pota" charset="0"/>
              </a:rPr>
              <a:t>මෝසෙස් ඇරුනු කොට ඉශ්‍රායෙලයේ අනාගතවක්තෘවරුන්ගේ පළමු වැන්නා මොහුය</a:t>
            </a:r>
            <a:r>
              <a:rPr lang="en-US" sz="1600" b="1">
                <a:latin typeface="Iskoola Pota" charset="0"/>
              </a:rPr>
              <a:t>. </a:t>
            </a:r>
            <a:r>
              <a:rPr lang="en-US" sz="1600" b="1">
                <a:latin typeface="Iskoola Pota" charset="0"/>
                <a:cs typeface="Iskoola Pota" charset="0"/>
              </a:rPr>
              <a:t>ඔහුගේ ජීවිතය අනාගතවක්තෘවරුන්ගේ පටන්ගැන්ම සනිටුහන් කරයි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වර්ථමානයෙහි අරාබි නෙබි සම්විල් ලෙස හඳුන්වන රාමා හී ආසන්නයේ</a:t>
            </a:r>
            <a:r>
              <a:rPr lang="en-US" sz="1600" b="1">
                <a:latin typeface="Iskoola Pota" charset="0"/>
              </a:rPr>
              <a:t>...</a:t>
            </a:r>
            <a:r>
              <a:rPr lang="en-US" sz="1600" b="1">
                <a:latin typeface="Iskoola Pota" charset="0"/>
                <a:cs typeface="Iskoola Pota" charset="0"/>
              </a:rPr>
              <a:t>දකුණට වන්නට සැතපුම් කිහිපයක් දුරින් යෙරුසලම හොඳින් පෙනෙන මානයේ ඔහු ජීවත් විය</a:t>
            </a:r>
            <a:r>
              <a:rPr lang="en-US" sz="1600" b="1">
                <a:latin typeface="Iskoola Pota" charset="0"/>
              </a:rPr>
              <a:t>. </a:t>
            </a:r>
            <a:r>
              <a:rPr lang="en-US" sz="1600" b="1">
                <a:latin typeface="Iskoola Pota" charset="0"/>
                <a:cs typeface="Iskoola Pota" charset="0"/>
              </a:rPr>
              <a:t>මෙහි දැක්වෙන සිතියමින් ඔබට ඒ බව මනාව දැකගත හැකිය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යෙරුසලමේ වම්පස වන්නට මෙ පෙදෙසෙට ඉශ්‍රායෙලයේ සිටි සෑම ගෝත්‍රයකම වැඩිහිටියන් සාමුවෙල් හමුවන පිණිස පැමිණියහ</a:t>
            </a:r>
            <a:r>
              <a:rPr lang="en-US" sz="1600" b="1">
                <a:latin typeface="Iskoola Pota" charset="0"/>
              </a:rPr>
              <a:t>. </a:t>
            </a:r>
            <a:r>
              <a:rPr lang="en-US" sz="1600" b="1">
                <a:latin typeface="Iskoola Pota" charset="0"/>
                <a:cs typeface="Iskoola Pota" charset="0"/>
              </a:rPr>
              <a:t>එම කාලයේදී ඉශ්‍රායෙලය වටා පිහිටි අනෙකුත් රාජ්‍යයන් මෙන් වන පිණිස ඉශ්‍රායෙලය කෙරෙහිද රජෙකු පත්කරන ලෙස ඉල්ලා සිටියේය</a:t>
            </a:r>
            <a:r>
              <a:rPr lang="en-US" sz="1600" b="1">
                <a:latin typeface="Iskoola Pota"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a:t>
            </a:r>
            <a:r>
              <a:rPr lang="en-US" sz="1600" b="1">
                <a:latin typeface="Iskoola Pota" charset="0"/>
                <a:cs typeface="Iskoola Pota" charset="0"/>
              </a:rPr>
              <a:t>අපට රජෙකු ඕනෑ</a:t>
            </a:r>
            <a:r>
              <a:rPr lang="en-US" sz="1600" b="1">
                <a:latin typeface="Iskoola Pota" charset="0"/>
              </a:rPr>
              <a:t>" </a:t>
            </a:r>
            <a:r>
              <a:rPr lang="en-US" sz="1600" b="1">
                <a:latin typeface="Iskoola Pota" charset="0"/>
                <a:cs typeface="Iskoola Pota" charset="0"/>
              </a:rPr>
              <a:t>ඔවුන් පැවසුවේය</a:t>
            </a:r>
            <a:r>
              <a:rPr lang="en-US" sz="1600" b="1">
                <a:latin typeface="Iskoola Pota" charset="0"/>
              </a:rPr>
              <a:t>. </a:t>
            </a:r>
            <a:r>
              <a:rPr lang="en-US" sz="1600" b="1">
                <a:latin typeface="Iskoola Pota" charset="0"/>
                <a:cs typeface="Iskoola Pota" charset="0"/>
              </a:rPr>
              <a:t>නමුත් සාමුවෙල් තුළින් දෙවියන්වහන්සේ පවසා සිටියේ</a:t>
            </a:r>
            <a:r>
              <a:rPr lang="en-US" sz="1600" b="1">
                <a:latin typeface="Iskoola Pota" charset="0"/>
              </a:rPr>
              <a:t>, </a:t>
            </a:r>
            <a:r>
              <a:rPr lang="en-US" sz="1600" b="1">
                <a:latin typeface="Iskoola Pota" charset="0"/>
                <a:cs typeface="Iskoola Pota" charset="0"/>
              </a:rPr>
              <a:t>උන්වහන්සේ ඔවුන්ගේ එකම රජ ලෙසත් වෙනත් රජෙකු අවශ්‍යය නොවන බවත්ය</a:t>
            </a:r>
            <a:r>
              <a:rPr lang="en-US" sz="1600" b="1">
                <a:latin typeface="Iskoola Pota" charset="0"/>
              </a:rPr>
              <a:t>. </a:t>
            </a:r>
            <a:r>
              <a:rPr lang="en-US" sz="1600" b="1">
                <a:latin typeface="Iskoola Pota" charset="0"/>
                <a:cs typeface="Iskoola Pota" charset="0"/>
              </a:rPr>
              <a:t>නමුත් මිනිසුන් ඉන් සෑහීමකට පත් නොවීය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ඔවුන්ගේ ඉල්ලිම ගැන සළකමින් සාමුවෙල් තුලින් දෙවියන්වහන්සේ පවසා සිටියේ </a:t>
            </a:r>
            <a:r>
              <a:rPr lang="en-US" sz="1600" b="1">
                <a:latin typeface="Iskoola Pota" charset="0"/>
              </a:rPr>
              <a:t>, "</a:t>
            </a:r>
            <a:r>
              <a:rPr lang="en-US" sz="1600" b="1">
                <a:latin typeface="Iskoola Pota" charset="0"/>
                <a:cs typeface="Iskoola Pota" charset="0"/>
              </a:rPr>
              <a:t>ඔබට විශ්වාසද රජෙකු අවශ්‍යය බව </a:t>
            </a:r>
            <a:r>
              <a:rPr lang="en-US" sz="1600" b="1">
                <a:latin typeface="Iskoola Pota" charset="0"/>
              </a:rPr>
              <a:t>? </a:t>
            </a:r>
            <a:r>
              <a:rPr lang="en-US" sz="1600" b="1">
                <a:latin typeface="Iskoola Pota" charset="0"/>
                <a:cs typeface="Iskoola Pota" charset="0"/>
              </a:rPr>
              <a:t>එසේනම් සාමුවෙල්</a:t>
            </a:r>
            <a:r>
              <a:rPr lang="en-US" sz="1600" b="1">
                <a:latin typeface="Iskoola Pota" charset="0"/>
              </a:rPr>
              <a:t>, </a:t>
            </a:r>
            <a:r>
              <a:rPr lang="en-US" sz="1600" b="1">
                <a:latin typeface="Iskoola Pota" charset="0"/>
                <a:cs typeface="Iskoola Pota" charset="0"/>
              </a:rPr>
              <a:t>ස්වර්ගීය අණට වඩා පොළවේ අණට යටත් වීමේ අමාරුකම ඔවුන් දැනගන්නා පිණිස ඔබ විසින් රජෙකු ආලේප කරන්න</a:t>
            </a:r>
            <a:r>
              <a:rPr lang="ja-JP" altLang="en-US" sz="1600" b="1">
                <a:latin typeface="Iskoola Pota" charset="0"/>
              </a:rPr>
              <a:t>’’</a:t>
            </a:r>
            <a:endParaRPr lang="en-US" altLang="ja-JP" sz="1600" b="1">
              <a:latin typeface="Iskoola Pota" charset="0"/>
            </a:endParaRPr>
          </a:p>
          <a:p>
            <a:endParaRPr lang="en-US" sz="1600" b="1">
              <a:latin typeface="Iskoola Pota" charset="0"/>
            </a:endParaRPr>
          </a:p>
          <a:p>
            <a:r>
              <a:rPr lang="en-US" sz="1600" b="1">
                <a:latin typeface="Iskoola Pota" charset="0"/>
              </a:rPr>
              <a:t>/// </a:t>
            </a:r>
            <a:r>
              <a:rPr lang="en-US" sz="1600" b="1">
                <a:latin typeface="Iskoola Pota" charset="0"/>
                <a:cs typeface="Iskoola Pota" charset="0"/>
              </a:rPr>
              <a:t>වසර </a:t>
            </a:r>
            <a:r>
              <a:rPr lang="en-US" sz="1600" b="1">
                <a:latin typeface="Iskoola Pota" charset="0"/>
              </a:rPr>
              <a:t>350</a:t>
            </a:r>
            <a:r>
              <a:rPr lang="en-US" sz="1600" b="1">
                <a:latin typeface="Iskoola Pota" charset="0"/>
                <a:cs typeface="Iskoola Pota" charset="0"/>
              </a:rPr>
              <a:t>ක පමණ අදේවභක්තික සහ කැරළිගැසීමේ කාලය අවසානයේ</a:t>
            </a:r>
            <a:r>
              <a:rPr lang="en-US" sz="1600" b="1">
                <a:latin typeface="Iskoola Pota" charset="0"/>
              </a:rPr>
              <a:t>.... </a:t>
            </a:r>
            <a:r>
              <a:rPr lang="en-US" sz="1600" b="1">
                <a:latin typeface="Iskoola Pota" charset="0"/>
                <a:cs typeface="Iskoola Pota" charset="0"/>
              </a:rPr>
              <a:t>අධික පාපයේ සහ නමස්කාරය හීන වූ </a:t>
            </a:r>
            <a:r>
              <a:rPr lang="ja-JP" altLang="en-US" sz="1600" b="1">
                <a:latin typeface="Iskoola Pota" charset="0"/>
              </a:rPr>
              <a:t>“</a:t>
            </a:r>
            <a:r>
              <a:rPr lang="en-US" altLang="ja-JP" sz="1600" b="1">
                <a:latin typeface="Iskoola Pota" charset="0"/>
                <a:cs typeface="Iskoola Pota" charset="0"/>
              </a:rPr>
              <a:t>අරාජික</a:t>
            </a:r>
            <a:r>
              <a:rPr lang="ja-JP" altLang="en-US" sz="1600" b="1">
                <a:latin typeface="Iskoola Pota" charset="0"/>
              </a:rPr>
              <a:t>”</a:t>
            </a:r>
            <a:r>
              <a:rPr lang="en-US" altLang="ja-JP" sz="1600" b="1">
                <a:latin typeface="Iskoola Pota" charset="0"/>
              </a:rPr>
              <a:t> </a:t>
            </a:r>
            <a:r>
              <a:rPr lang="en-US" altLang="ja-JP" sz="1600" b="1">
                <a:latin typeface="Iskoola Pota" charset="0"/>
                <a:cs typeface="Iskoola Pota" charset="0"/>
              </a:rPr>
              <a:t>කාලයේ අවසානයට ළඟා විය</a:t>
            </a:r>
            <a:r>
              <a:rPr lang="en-US" altLang="ja-JP" sz="1600" b="1">
                <a:latin typeface="Iskoola Pota" charset="0"/>
              </a:rPr>
              <a:t>.</a:t>
            </a:r>
          </a:p>
          <a:p>
            <a:endParaRPr lang="en-US" sz="1600" b="1">
              <a:latin typeface="Iskoola Pot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සාමුවෙල්  ඉතා වැදගත් රාජකාරියක් ඉටුකරන අවස්ථාවේදී</a:t>
            </a:r>
            <a:r>
              <a:rPr lang="en-US" sz="1600" b="1">
                <a:latin typeface="Iskoola Pota" charset="0"/>
              </a:rPr>
              <a:t>... </a:t>
            </a:r>
            <a:r>
              <a:rPr lang="en-US" sz="1600" b="1">
                <a:latin typeface="Iskoola Pota" charset="0"/>
                <a:cs typeface="Iskoola Pota" charset="0"/>
              </a:rPr>
              <a:t>ඔහු විසින්ම දෙවන සමාජ ක්‍රමය වෙත ඉශ්‍රායෙල්ව මෙහයවන ලදී</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අරාජික ක්‍රමයට වඩා වෙනස් වූ මෙය අප </a:t>
            </a:r>
            <a:r>
              <a:rPr lang="en-US" sz="1600" b="1">
                <a:latin typeface="Iskoola Pota" charset="0"/>
              </a:rPr>
              <a:t>" </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ලෙස හඳුන්වන්නෙමුව</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sz="1600" b="1">
                <a:latin typeface="Iskoola Pota" charset="0"/>
                <a:ea typeface="ＭＳ Ｐゴシック" charset="0"/>
                <a:cs typeface="ＭＳ Ｐゴシック" charset="0"/>
              </a:rPr>
              <a:t>අප මුලින් කතා කළ එම ජ්‍යාමිතික හැඩය නිතරම මතකයේ තබා ගන්න....</a:t>
            </a:r>
            <a:endParaRPr lang="en-US" sz="1600" b="1">
              <a:latin typeface="Iskoola Pota" charset="0"/>
              <a:ea typeface="MS PGothic" charset="0"/>
            </a:endParaRPr>
          </a:p>
          <a:p>
            <a:pPr lvl="2"/>
            <a:r>
              <a:rPr lang="en-US" sz="1600" b="1">
                <a:latin typeface="Iskoola Pota" charset="0"/>
                <a:ea typeface="ＭＳ Ｐゴシック" charset="0"/>
                <a:cs typeface="ＭＳ Ｐゴシック" charset="0"/>
              </a:rPr>
              <a:t>එමගින් වෘතයක කොටසක් සම්පූර්ණ වේ. අප එය </a:t>
            </a:r>
            <a:r>
              <a:rPr lang="en-AU" sz="1600" b="1">
                <a:latin typeface="Iskoola Pota" charset="0"/>
                <a:ea typeface="MS PGothic" charset="0"/>
              </a:rPr>
              <a:t>AR</a:t>
            </a:r>
            <a:r>
              <a:rPr lang="en-US" sz="1600" b="1">
                <a:latin typeface="Iskoola Pota" charset="0"/>
                <a:ea typeface="MS PGothic" charset="0"/>
              </a:rPr>
              <a:t>C (</a:t>
            </a:r>
            <a:r>
              <a:rPr lang="en-US" sz="1600" b="1">
                <a:latin typeface="Iskoola Pota" charset="0"/>
                <a:ea typeface="ＭＳ Ｐゴシック" charset="0"/>
                <a:cs typeface="ＭＳ Ｐゴシック" charset="0"/>
              </a:rPr>
              <a:t>අඩකවයක්) ලෙස හඳුන්වනු ලැබේ.</a:t>
            </a:r>
          </a:p>
          <a:p>
            <a:pPr lvl="2"/>
            <a:endParaRPr lang="en-US" sz="1600" b="1">
              <a:latin typeface="Iskoola Pota" charset="0"/>
              <a:ea typeface="ＭＳ Ｐゴシック" charset="0"/>
              <a:cs typeface="ＭＳ Ｐゴシック" charset="0"/>
            </a:endParaRPr>
          </a:p>
          <a:p>
            <a:pPr lvl="2"/>
            <a:r>
              <a:rPr lang="en-US" sz="1600" b="1">
                <a:latin typeface="Iskoola Pota" charset="0"/>
                <a:ea typeface="ＭＳ Ｐゴシック" charset="0"/>
                <a:cs typeface="ＭＳ Ｐゴシック" charset="0"/>
              </a:rPr>
              <a:t>/// </a:t>
            </a:r>
            <a:r>
              <a:rPr lang="en-AU" sz="1600" b="1">
                <a:latin typeface="Iskoola Pota" charset="0"/>
                <a:ea typeface="MS PGothic" charset="0"/>
              </a:rPr>
              <a:t>A</a:t>
            </a:r>
            <a:r>
              <a:rPr lang="en-US" sz="1600" b="1">
                <a:latin typeface="Iskoola Pota" charset="0"/>
                <a:ea typeface="ＭＳ Ｐゴシック" charset="0"/>
                <a:cs typeface="ＭＳ Ｐゴシック" charset="0"/>
              </a:rPr>
              <a:t>….</a:t>
            </a:r>
            <a:r>
              <a:rPr lang="en-AU" sz="1600" b="1">
                <a:latin typeface="Iskoola Pota" charset="0"/>
                <a:ea typeface="MS PGothic" charset="0"/>
              </a:rPr>
              <a:t>R</a:t>
            </a:r>
            <a:r>
              <a:rPr lang="en-US" sz="1600" b="1">
                <a:latin typeface="Iskoola Pota" charset="0"/>
                <a:ea typeface="ＭＳ Ｐゴシック" charset="0"/>
                <a:cs typeface="ＭＳ Ｐゴシック" charset="0"/>
              </a:rPr>
              <a:t>…</a:t>
            </a:r>
            <a:r>
              <a:rPr lang="en-US" sz="1600" b="1">
                <a:latin typeface="Iskoola Pota" charset="0"/>
                <a:ea typeface="MS PGothic" charset="0"/>
              </a:rPr>
              <a:t>C…. </a:t>
            </a:r>
            <a:r>
              <a:rPr lang="en-US" sz="1600" b="1">
                <a:latin typeface="Iskoola Pota" charset="0"/>
                <a:ea typeface="ＭＳ Ｐゴシック" charset="0"/>
                <a:cs typeface="ＭＳ Ｐゴシック" charset="0"/>
              </a:rPr>
              <a:t>යන අකුරු වලින් ඉශ්‍රායෙලයේ රාජකීය යුගය හඳුනා ගැනේ.</a:t>
            </a:r>
            <a:endParaRPr lang="en-US" sz="1600" b="1">
              <a:latin typeface="Iskoola Pota" charset="0"/>
              <a:ea typeface="MS PGothic" charset="0"/>
            </a:endParaRPr>
          </a:p>
          <a:p>
            <a:pPr lvl="2"/>
            <a:endParaRPr lang="en-US" sz="1600" b="1">
              <a:latin typeface="Iskoola Pota"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 වන තුරු සම්පූර්ණ වී ඇති බයිබල් ලිපිගොනුවේ පෙළගැස්ම</a:t>
            </a:r>
            <a:r>
              <a:rPr lang="en-US" sz="1600" b="1">
                <a:latin typeface="Iskoola Pota" charset="0"/>
              </a:rPr>
              <a:t>..</a:t>
            </a:r>
          </a:p>
          <a:p>
            <a:r>
              <a:rPr lang="en-US" sz="1600" b="1">
                <a:latin typeface="Iskoola Pota" charset="0"/>
              </a:rPr>
              <a:t>/// </a:t>
            </a:r>
            <a:r>
              <a:rPr lang="en-US" sz="1600" b="1">
                <a:latin typeface="Iskoola Pota" charset="0"/>
                <a:cs typeface="Iskoola Pota" charset="0"/>
              </a:rPr>
              <a:t>මැවීම</a:t>
            </a:r>
            <a:endParaRPr lang="en-US" sz="1600" b="1">
              <a:latin typeface="Iskoola Pota" charset="0"/>
            </a:endParaRPr>
          </a:p>
          <a:p>
            <a:r>
              <a:rPr lang="en-US" sz="1600" b="1">
                <a:latin typeface="Iskoola Pota" charset="0"/>
              </a:rPr>
              <a:t>/// </a:t>
            </a:r>
            <a:r>
              <a:rPr lang="en-US" sz="1600" b="1">
                <a:latin typeface="Iskoola Pota" charset="0"/>
                <a:cs typeface="Iskoola Pota" charset="0"/>
              </a:rPr>
              <a:t>ආබ්‍රහම්</a:t>
            </a:r>
            <a:r>
              <a:rPr lang="en-US" sz="1600" b="1">
                <a:latin typeface="Iskoola Pota" charset="0"/>
              </a:rPr>
              <a:t>.. </a:t>
            </a:r>
            <a:r>
              <a:rPr lang="en-US" sz="1600" b="1">
                <a:latin typeface="Iskoola Pota" charset="0"/>
                <a:cs typeface="Iskoola Pota" charset="0"/>
              </a:rPr>
              <a:t>යෝසෙප්</a:t>
            </a:r>
            <a:r>
              <a:rPr lang="en-US" sz="1600" b="1">
                <a:latin typeface="Iskoola Pota" charset="0"/>
              </a:rPr>
              <a:t>... </a:t>
            </a:r>
            <a:r>
              <a:rPr lang="en-US" sz="1600" b="1">
                <a:latin typeface="Iskoola Pota" charset="0"/>
                <a:cs typeface="Iskoola Pota" charset="0"/>
              </a:rPr>
              <a:t>මෝසෙස්</a:t>
            </a:r>
            <a:r>
              <a:rPr lang="en-US" sz="1600" b="1">
                <a:latin typeface="Iskoola Pota" charset="0"/>
              </a:rPr>
              <a:t>...</a:t>
            </a:r>
            <a:r>
              <a:rPr lang="en-US" sz="1600" b="1">
                <a:latin typeface="Iskoola Pota" charset="0"/>
                <a:cs typeface="Iskoola Pota" charset="0"/>
              </a:rPr>
              <a:t>යොෂුවා සහ</a:t>
            </a:r>
            <a:endParaRPr lang="en-US" sz="1600" b="1">
              <a:latin typeface="Iskoola Pota" charset="0"/>
            </a:endParaRPr>
          </a:p>
          <a:p>
            <a:r>
              <a:rPr lang="en-US" sz="1600" b="1">
                <a:latin typeface="Iskoola Pota" charset="0"/>
              </a:rPr>
              <a:t>/// </a:t>
            </a:r>
            <a:r>
              <a:rPr lang="en-US" sz="1600" b="1">
                <a:latin typeface="Iskoola Pota" charset="0"/>
                <a:cs typeface="Iskoola Pota" charset="0"/>
              </a:rPr>
              <a:t>අරාජික</a:t>
            </a:r>
            <a:r>
              <a:rPr lang="en-US" sz="1600" b="1">
                <a:latin typeface="Iskoola Pota" charset="0"/>
              </a:rPr>
              <a:t>. </a:t>
            </a:r>
            <a:r>
              <a:rPr lang="en-US" sz="1600" b="1">
                <a:latin typeface="Iskoola Pota" charset="0"/>
                <a:cs typeface="Iskoola Pota" charset="0"/>
              </a:rPr>
              <a:t>දැන් අප යොමුවන්නේ ඉශ්‍රායෙල් ඉතිහාසයේදී දෙවියන් බොහෝ සෙයින් කථාකළ සාමුවෙල්ගේ මැදිහත්කාරකමත් සමඟ </a:t>
            </a:r>
            <a:endParaRPr lang="en-US" sz="1600" b="1">
              <a:latin typeface="Iskoola Pota" charset="0"/>
            </a:endParaRPr>
          </a:p>
          <a:p>
            <a:r>
              <a:rPr lang="en-US" sz="1600" b="1">
                <a:latin typeface="Iskoola Pota" charset="0"/>
              </a:rPr>
              <a:t>/// </a:t>
            </a:r>
            <a:r>
              <a:rPr lang="en-US" sz="1600" b="1">
                <a:latin typeface="Iskoola Pota" charset="0"/>
                <a:cs typeface="Iskoola Pota" charset="0"/>
              </a:rPr>
              <a:t>රාජකීය වෙතට</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කාල රාමුව ආසන්න ක්‍රි</a:t>
            </a:r>
            <a:r>
              <a:rPr lang="en-US" sz="1600" b="1">
                <a:latin typeface="Iskoola Pota" charset="0"/>
              </a:rPr>
              <a:t>.</a:t>
            </a:r>
            <a:r>
              <a:rPr lang="en-US" sz="1600" b="1">
                <a:latin typeface="Iskoola Pota" charset="0"/>
                <a:cs typeface="Iskoola Pota" charset="0"/>
              </a:rPr>
              <a:t>පූ </a:t>
            </a:r>
            <a:r>
              <a:rPr lang="en-US" sz="1600" b="1">
                <a:latin typeface="Iskoola Pota" charset="0"/>
              </a:rPr>
              <a:t>1000</a:t>
            </a:r>
            <a:r>
              <a:rPr lang="en-US" sz="1600" b="1">
                <a:latin typeface="Iskoola Pota" charset="0"/>
                <a:cs typeface="Iskoola Pota" charset="0"/>
              </a:rPr>
              <a:t> වෙත දැන් ගමන් කරනවා ඇත</a:t>
            </a:r>
            <a:r>
              <a:rPr lang="en-US" sz="1600" b="1">
                <a:latin typeface="Iskoola Pota" charset="0"/>
              </a:rPr>
              <a:t>. </a:t>
            </a:r>
            <a:r>
              <a:rPr lang="en-US" sz="1600" b="1">
                <a:latin typeface="Iskoola Pota" charset="0"/>
                <a:cs typeface="Iskoola Pota" charset="0"/>
              </a:rPr>
              <a:t>මෙය ඉශ්‍රායෙල් ඉතිහාසයේ වඩාත් කීර්තිමත් යුගය වේ</a:t>
            </a:r>
            <a:endParaRPr lang="en-US" sz="1600" b="1">
              <a:latin typeface="Iskoola Pot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 ආකාරයෙන් </a:t>
            </a:r>
            <a:r>
              <a:rPr lang="en-US" sz="1600" b="1">
                <a:latin typeface="Iskoola Pota" charset="0"/>
              </a:rPr>
              <a:t>"</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ලිපි ගොනුව ප්‍රධාන බයිබල් ලිපි ගොනුවේ හඳුනා ගැනේ</a:t>
            </a:r>
            <a:r>
              <a:rPr lang="en-US" sz="1600" b="1">
                <a:latin typeface="Iskoola Pota" charset="0"/>
              </a:rPr>
              <a:t>. </a:t>
            </a:r>
            <a:r>
              <a:rPr lang="en-US" sz="1600" b="1">
                <a:latin typeface="Iskoola Pota" charset="0"/>
                <a:cs typeface="Iskoola Pota" charset="0"/>
              </a:rPr>
              <a:t>නැවත මතක්කර ගැනීම පිණිස සියළුම ලිපි ගොනුවල නම් ශබ්ද නගා කියවන්න</a:t>
            </a:r>
            <a:r>
              <a:rPr lang="en-US" sz="1600" b="1">
                <a:latin typeface="Iskoola Pota" charset="0"/>
              </a:rPr>
              <a:t>.</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ඔබගේ සිතියමේ</a:t>
            </a:r>
            <a:r>
              <a:rPr lang="en-US" sz="1600" b="1">
                <a:latin typeface="Iskoola Pota" charset="0"/>
              </a:rPr>
              <a:t>, </a:t>
            </a:r>
            <a:r>
              <a:rPr lang="en-US" sz="1600" b="1">
                <a:latin typeface="Iskoola Pota" charset="0"/>
                <a:cs typeface="Iskoola Pota" charset="0"/>
              </a:rPr>
              <a:t>තවත් ඉදිරියට මාර්ග ලකුණු කිරීමට නොමත</a:t>
            </a:r>
            <a:r>
              <a:rPr lang="en-US" sz="1600" b="1">
                <a:latin typeface="Iskoola Pota" charset="0"/>
              </a:rPr>
              <a:t>, </a:t>
            </a:r>
            <a:r>
              <a:rPr lang="en-US" sz="1600" b="1">
                <a:latin typeface="Iskoola Pota" charset="0"/>
                <a:cs typeface="Iskoola Pota" charset="0"/>
              </a:rPr>
              <a:t>මන්ද මෙ වන විටත් ඉශ්‍රායෙල් තමන්ට උරුම දේශයේ පදිංචි වී අවසන්ය</a:t>
            </a:r>
            <a:r>
              <a:rPr lang="en-US" sz="1600" b="1">
                <a:latin typeface="Iskoola Pota" charset="0"/>
              </a:rPr>
              <a:t>. </a:t>
            </a:r>
            <a:r>
              <a:rPr lang="en-US" sz="1600" b="1">
                <a:latin typeface="Iskoola Pota" charset="0"/>
                <a:cs typeface="Iskoola Pota" charset="0"/>
              </a:rPr>
              <a:t>ඔවුන් විසින් මළ මුහුදින් දකුණු දෙසට වන්නට ගලීල මුහුදේ උතුරු කොටස දක්වාද</a:t>
            </a:r>
            <a:r>
              <a:rPr lang="en-US" sz="1600" b="1">
                <a:latin typeface="Iskoola Pota" charset="0"/>
              </a:rPr>
              <a:t>, </a:t>
            </a:r>
            <a:r>
              <a:rPr lang="en-US" sz="1600" b="1">
                <a:latin typeface="Iskoola Pota" charset="0"/>
                <a:cs typeface="Iskoola Pota" charset="0"/>
              </a:rPr>
              <a:t>මධ්‍යධරනීය මුහුදේ සිට යෝර්දාන් නදියේ නැගෙනහිර භූමිය දක්වාද වූ සියලු භූමියෙහි වාසයකළේය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මෙම කාලයේදි ඉශ්‍රායෙලය එක්සත්විය</a:t>
            </a:r>
            <a:endParaRPr lang="en-US" sz="1600" b="1">
              <a:latin typeface="Iskoola Pota" charset="0"/>
            </a:endParaRPr>
          </a:p>
          <a:p>
            <a:r>
              <a:rPr lang="en-US" sz="1600" b="1">
                <a:latin typeface="Iskoola Pota" charset="0"/>
                <a:cs typeface="Iskoola Pota" charset="0"/>
              </a:rPr>
              <a:t>ඉතා වැදගත් සම්පත් ඇති සහ බලපෑම් කළ හැකි ජාත්‍යන්තර බලය ඇති ජාතියක් බවට අසල්වැසියන් අතරෙහි ඉශ්‍රායෙල් පත්විය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බයිබල් ලිපි ගොනුවේ ඇති විශාලතම ලිපි ගොනුව ලෙස </a:t>
            </a:r>
            <a:r>
              <a:rPr lang="en-US" sz="1600" b="1">
                <a:latin typeface="Iskoola Pota" charset="0"/>
              </a:rPr>
              <a:t>"</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ලිපි ගොනුව හැඳින්විය හැක</a:t>
            </a:r>
            <a:r>
              <a:rPr lang="en-US" sz="1600" b="1">
                <a:latin typeface="Iskoola Pota" charset="0"/>
              </a:rPr>
              <a:t>. </a:t>
            </a:r>
            <a:r>
              <a:rPr lang="en-US" sz="1600" b="1">
                <a:latin typeface="Iskoola Pota" charset="0"/>
                <a:cs typeface="Iskoola Pota" charset="0"/>
              </a:rPr>
              <a:t>ඒ වාගේම වඩාත් සංකීර්ණම එක වන්නේද එයයි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කාල රාමුව නැවතත් ක්‍රි</a:t>
            </a:r>
            <a:r>
              <a:rPr lang="en-US" sz="1600" b="1">
                <a:latin typeface="Iskoola Pota" charset="0"/>
              </a:rPr>
              <a:t>.</a:t>
            </a:r>
            <a:r>
              <a:rPr lang="en-US" sz="1600" b="1">
                <a:latin typeface="Iskoola Pota" charset="0"/>
                <a:cs typeface="Iskoola Pota" charset="0"/>
              </a:rPr>
              <a:t>පු </a:t>
            </a:r>
            <a:r>
              <a:rPr lang="en-US" sz="1600" b="1">
                <a:latin typeface="Iskoola Pota" charset="0"/>
              </a:rPr>
              <a:t>1000</a:t>
            </a:r>
            <a:r>
              <a:rPr lang="en-US" sz="1600" b="1">
                <a:latin typeface="Iskoola Pota" charset="0"/>
                <a:cs typeface="Iskoola Pota" charset="0"/>
              </a:rPr>
              <a:t> ලෙස ගනිමු</a:t>
            </a:r>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තත්වය පුදුමාකාර ලෙස වෙනස්විය</a:t>
            </a:r>
            <a:endParaRPr lang="en-US" sz="1600" b="1">
              <a:latin typeface="Iskoola Pota" charset="0"/>
            </a:endParaRPr>
          </a:p>
          <a:p>
            <a:r>
              <a:rPr lang="en-US" sz="1600" b="1">
                <a:latin typeface="Iskoola Pota" charset="0"/>
              </a:rPr>
              <a:t>/// </a:t>
            </a:r>
            <a:r>
              <a:rPr lang="en-US" sz="1600" b="1">
                <a:latin typeface="Iskoola Pota" charset="0"/>
                <a:cs typeface="Iskoola Pota" charset="0"/>
              </a:rPr>
              <a:t>දේශය අත්පත් කරගත්තේය</a:t>
            </a:r>
            <a:r>
              <a:rPr lang="en-US" sz="1600" b="1">
                <a:latin typeface="Iskoola Pota" charset="0"/>
              </a:rPr>
              <a:t>.</a:t>
            </a:r>
          </a:p>
          <a:p>
            <a:r>
              <a:rPr lang="en-US" sz="1600" b="1">
                <a:latin typeface="Iskoola Pota" charset="0"/>
              </a:rPr>
              <a:t>/// </a:t>
            </a:r>
            <a:r>
              <a:rPr lang="en-US" sz="1600" b="1">
                <a:latin typeface="Iskoola Pota" charset="0"/>
                <a:cs typeface="Iskoola Pota" charset="0"/>
              </a:rPr>
              <a:t>දේශය බෙදන ලදී</a:t>
            </a:r>
            <a:r>
              <a:rPr lang="en-US" sz="1600" b="1">
                <a:latin typeface="Iskoola Pota" charset="0"/>
              </a:rPr>
              <a:t>, </a:t>
            </a:r>
            <a:r>
              <a:rPr lang="en-US" sz="1600" b="1">
                <a:latin typeface="Iskoola Pota" charset="0"/>
                <a:cs typeface="Iskoola Pota" charset="0"/>
              </a:rPr>
              <a:t>අවසානයේ මනුෂ්‍යයන්ට තමන්ගේ උරුමය වූ පොරොන්දු දේශය හෝ ලැබුනේය</a:t>
            </a:r>
            <a:r>
              <a:rPr lang="en-US" sz="1600" b="1">
                <a:latin typeface="Iskoola Pota" charset="0"/>
              </a:rPr>
              <a:t>.</a:t>
            </a:r>
          </a:p>
          <a:p>
            <a:r>
              <a:rPr lang="en-US" sz="1600" b="1">
                <a:latin typeface="Iskoola Pota" charset="0"/>
              </a:rPr>
              <a:t>/// </a:t>
            </a:r>
            <a:r>
              <a:rPr lang="en-US" sz="1600" b="1">
                <a:latin typeface="Iskoola Pota" charset="0"/>
                <a:cs typeface="Iskoola Pota" charset="0"/>
              </a:rPr>
              <a:t>යොෂුවා මැරුණු පසුව ඉශ්‍රායෙලය ඔවුන්ගේ ඉතිහාසයේ තීරණාත්මක අවස්ථාවකට පැමිණියහ</a:t>
            </a:r>
            <a:r>
              <a:rPr lang="en-US" sz="1600" b="1">
                <a:latin typeface="Iskoola Pota" charset="0"/>
              </a:rPr>
              <a:t>.</a:t>
            </a:r>
          </a:p>
          <a:p>
            <a:r>
              <a:rPr lang="en-US" sz="1600" b="1">
                <a:latin typeface="Iskoola Pota" charset="0"/>
              </a:rPr>
              <a:t>/// </a:t>
            </a:r>
            <a:r>
              <a:rPr lang="en-US" sz="1600" b="1">
                <a:latin typeface="Iskoola Pota" charset="0"/>
                <a:cs typeface="Iskoola Pota" charset="0"/>
              </a:rPr>
              <a:t>නැඟිට මනුෂ්‍යයන්ට අණ දෙන පිණිස තව දුරටත් ජාතික නායකයෙකු නොවීය</a:t>
            </a:r>
            <a:r>
              <a:rPr lang="en-US" sz="1600" b="1">
                <a:latin typeface="Iskoola Pota" charset="0"/>
              </a:rPr>
              <a:t>. </a:t>
            </a:r>
            <a:r>
              <a:rPr lang="en-US" sz="1600" b="1">
                <a:latin typeface="Iskoola Pota" charset="0"/>
                <a:cs typeface="Iskoola Pota" charset="0"/>
              </a:rPr>
              <a:t>සෑම ගෝත්‍රයකම එක් එක්කෙනා තම තමාගේ ඇස් හමුයෙහි හරිව තිබුණදේ කෙළේය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මහළු සාමුවෙල් විසින් සාවුල්ව රජකමට ආලේප කිරීමත් සමඟ රාජකීය යුගය ආරම්භ වේ</a:t>
            </a:r>
            <a:r>
              <a:rPr lang="en-US" sz="1600" b="1">
                <a:latin typeface="Iskoola Pota" charset="0"/>
              </a:rPr>
              <a:t>. </a:t>
            </a:r>
            <a:r>
              <a:rPr lang="en-US" sz="1600" b="1">
                <a:latin typeface="Iskoola Pota" charset="0"/>
                <a:cs typeface="Iskoola Pota" charset="0"/>
              </a:rPr>
              <a:t>ඉශ්‍රායෙලයේ පළමු රජවරුන් තිදෙනා</a:t>
            </a:r>
            <a:r>
              <a:rPr lang="en-US" sz="1600" b="1">
                <a:latin typeface="Iskoola Pota" charset="0"/>
              </a:rPr>
              <a:t>.....</a:t>
            </a:r>
          </a:p>
          <a:p>
            <a:r>
              <a:rPr lang="en-US" sz="1600" b="1">
                <a:latin typeface="Iskoola Pota" charset="0"/>
              </a:rPr>
              <a:t>/// </a:t>
            </a:r>
            <a:r>
              <a:rPr lang="en-US" sz="1600" b="1">
                <a:latin typeface="Iskoola Pota" charset="0"/>
                <a:cs typeface="Iskoola Pota" charset="0"/>
              </a:rPr>
              <a:t>සාවුල්</a:t>
            </a:r>
            <a:r>
              <a:rPr lang="en-US" sz="1600" b="1">
                <a:latin typeface="Iskoola Pota" charset="0"/>
              </a:rPr>
              <a:t>, </a:t>
            </a:r>
            <a:r>
              <a:rPr lang="en-US" sz="1600" b="1">
                <a:latin typeface="Iskoola Pota" charset="0"/>
                <a:cs typeface="Iskoola Pota" charset="0"/>
              </a:rPr>
              <a:t>ඉන්පසුව</a:t>
            </a:r>
            <a:r>
              <a:rPr lang="en-US" sz="1600" b="1">
                <a:latin typeface="Iskoola Pota" charset="0"/>
              </a:rPr>
              <a:t>...</a:t>
            </a:r>
          </a:p>
          <a:p>
            <a:r>
              <a:rPr lang="en-US" sz="1600" b="1">
                <a:latin typeface="Iskoola Pota" charset="0"/>
              </a:rPr>
              <a:t>/// </a:t>
            </a:r>
            <a:r>
              <a:rPr lang="en-US" sz="1600" b="1">
                <a:latin typeface="Iskoola Pota" charset="0"/>
                <a:cs typeface="Iskoola Pota" charset="0"/>
              </a:rPr>
              <a:t>දාවිත්</a:t>
            </a:r>
            <a:r>
              <a:rPr lang="en-US" sz="1600" b="1">
                <a:latin typeface="Iskoola Pota" charset="0"/>
              </a:rPr>
              <a:t>, </a:t>
            </a:r>
            <a:r>
              <a:rPr lang="en-US" sz="1600" b="1">
                <a:latin typeface="Iskoola Pota" charset="0"/>
                <a:cs typeface="Iskoola Pota" charset="0"/>
              </a:rPr>
              <a:t>ඔහුගෙන් පසුව ඔහුගේ පුත්</a:t>
            </a:r>
            <a:r>
              <a:rPr lang="en-US" sz="1600" b="1">
                <a:latin typeface="Iskoola Pota" charset="0"/>
              </a:rPr>
              <a:t>....</a:t>
            </a:r>
          </a:p>
          <a:p>
            <a:r>
              <a:rPr lang="en-US" sz="1600" b="1">
                <a:latin typeface="Iskoola Pota" charset="0"/>
              </a:rPr>
              <a:t>/// </a:t>
            </a:r>
            <a:r>
              <a:rPr lang="en-US" sz="1600" b="1">
                <a:latin typeface="Iskoola Pota" charset="0"/>
                <a:cs typeface="Iskoola Pota" charset="0"/>
              </a:rPr>
              <a:t>සාලමොන්</a:t>
            </a:r>
            <a:endParaRPr lang="en-US" sz="1600" b="1">
              <a:latin typeface="Iskoola Pota" charset="0"/>
            </a:endParaRPr>
          </a:p>
          <a:p>
            <a:r>
              <a:rPr lang="en-US" sz="1600" b="1">
                <a:latin typeface="Iskoola Pota" charset="0"/>
                <a:cs typeface="Iskoola Pota" charset="0"/>
              </a:rPr>
              <a:t>ඔබට ඉශ්‍රායෙල් පළමු රජවරුන් තිදෙනාගේ නම් පහත ආකාරයට පහසුවෙන් මතක තබා ගත හැකිවේ</a:t>
            </a:r>
            <a:r>
              <a:rPr lang="en-US" sz="1600" b="1">
                <a:latin typeface="Iskoola Pota" charset="0"/>
              </a:rPr>
              <a:t>.</a:t>
            </a:r>
          </a:p>
          <a:p>
            <a:r>
              <a:rPr lang="en-US" sz="1600" b="1">
                <a:latin typeface="Iskoola Pota" charset="0"/>
              </a:rPr>
              <a:t>/// S…</a:t>
            </a:r>
            <a:r>
              <a:rPr lang="en-AU" sz="1600" b="1">
                <a:latin typeface="Iskoola Pota" charset="0"/>
              </a:rPr>
              <a:t>D</a:t>
            </a:r>
            <a:r>
              <a:rPr lang="en-US" sz="1600" b="1">
                <a:latin typeface="Iskoola Pota" charset="0"/>
              </a:rPr>
              <a:t>…S…. සාවුල්, දාවිත් සහ සාලමොන්.</a:t>
            </a:r>
          </a:p>
          <a:p>
            <a:endParaRPr lang="en-US" sz="1600" b="1">
              <a:latin typeface="Iskoola Pot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සිහසුනෙහි සිටින විට සාවුල් වනාහි බොහෝ පීඩාකාරි රජෙකු විය. ජාතික නායකයෙකු ලෙස ඔහුගේ චරිතයේ තිබූ බොහෝ වැරදි සහ දුර්වලතා නිසා දෙවියන්වහන්සේ ඔහුව රජකමින් පහ කරන ලදී. සාවුල්ගෙන් පසුව රජකම් කිරීමට බෙත්ලෙහෙමේ සිටි තරුණ දාවිත්ව ආලේප කරන ලෙස දෙවියන්වහන්සේ මහළු වයසේ සිටි අනගතවක්තෘ සාමුවෙල්ව නැවත කැඳවන ලදී.</a:t>
            </a:r>
          </a:p>
          <a:p>
            <a:endParaRPr lang="en-US" sz="1600" b="1">
              <a:latin typeface="Iskoola Pot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සාමුවෙල් රට පුරාම සොයා අවසානයේදි</a:t>
            </a:r>
            <a:r>
              <a:rPr lang="en-US" sz="1600" b="1">
                <a:latin typeface="Iskoola Pota" charset="0"/>
              </a:rPr>
              <a:t>, </a:t>
            </a:r>
            <a:r>
              <a:rPr lang="en-US" sz="1600" b="1">
                <a:latin typeface="Iskoola Pota" charset="0"/>
                <a:cs typeface="Iskoola Pota" charset="0"/>
              </a:rPr>
              <a:t>මෙම</a:t>
            </a:r>
            <a:endParaRPr lang="en-US" sz="1600" b="1">
              <a:latin typeface="Iskoola Pota" charset="0"/>
            </a:endParaRPr>
          </a:p>
          <a:p>
            <a:r>
              <a:rPr lang="en-US" sz="1600" b="1">
                <a:latin typeface="Iskoola Pota" charset="0"/>
              </a:rPr>
              <a:t>/// ......</a:t>
            </a:r>
            <a:r>
              <a:rPr lang="en-US" sz="1600" b="1">
                <a:latin typeface="Iskoola Pota" charset="0"/>
                <a:cs typeface="Iskoola Pota" charset="0"/>
              </a:rPr>
              <a:t>බෙත්ලෙහෙම ආසන්නයේ සිටි යෙස්සේගේ පවුල සොයාගෙන</a:t>
            </a:r>
            <a:r>
              <a:rPr lang="en-US" sz="1600" b="1">
                <a:latin typeface="Iskoola Pota" charset="0"/>
              </a:rPr>
              <a:t>, </a:t>
            </a:r>
            <a:r>
              <a:rPr lang="en-US" sz="1600" b="1">
                <a:latin typeface="Iskoola Pota" charset="0"/>
                <a:cs typeface="Iskoola Pota" charset="0"/>
              </a:rPr>
              <a:t>එහි යෙස්සේගේ  බාල තරුණ පුත්‍රයා වූ දාවිත්ව ඉශ්‍රායෙලයේ ඊළඟ රජ ලෙස ආලේප කළේය</a:t>
            </a:r>
            <a:r>
              <a:rPr lang="en-US" sz="1600" b="1">
                <a:latin typeface="Iskoola Pota" charset="0"/>
              </a:rPr>
              <a:t>.</a:t>
            </a:r>
          </a:p>
          <a:p>
            <a:endParaRPr lang="en-US" sz="1600" b="1">
              <a:latin typeface="Iskoola Pota" charset="0"/>
            </a:endParaRPr>
          </a:p>
          <a:p>
            <a:r>
              <a:rPr lang="en-US" sz="1600" b="1">
                <a:latin typeface="Iskoola Pota" charset="0"/>
                <a:cs typeface="Iskoola Pota" charset="0"/>
              </a:rPr>
              <a:t>කාලයත් සමඟම </a:t>
            </a:r>
            <a:r>
              <a:rPr lang="en-US" sz="1600" b="1">
                <a:latin typeface="Iskoola Pota" charset="0"/>
              </a:rPr>
              <a:t>"</a:t>
            </a:r>
            <a:r>
              <a:rPr lang="en-US" sz="1600" b="1">
                <a:latin typeface="Iskoola Pota" charset="0"/>
                <a:cs typeface="Iskoola Pota" charset="0"/>
              </a:rPr>
              <a:t>දෙවියන්වහන්සේගේ සිතට එකඟ මනුෂ්‍යයා </a:t>
            </a:r>
            <a:r>
              <a:rPr lang="en-US" sz="1600" b="1">
                <a:latin typeface="Iskoola Pota" charset="0"/>
              </a:rPr>
              <a:t>" </a:t>
            </a:r>
            <a:r>
              <a:rPr lang="en-US" sz="1600" b="1">
                <a:latin typeface="Iskoola Pota" charset="0"/>
                <a:cs typeface="Iskoola Pota" charset="0"/>
              </a:rPr>
              <a:t>වන්නට ඔහුට හැකිවිය</a:t>
            </a:r>
            <a:r>
              <a:rPr lang="en-US" sz="1600" b="1">
                <a:latin typeface="Iskoola Pota" charset="0"/>
              </a:rPr>
              <a:t>. </a:t>
            </a:r>
            <a:r>
              <a:rPr lang="en-US" sz="1600" b="1">
                <a:latin typeface="Iskoola Pota" charset="0"/>
                <a:cs typeface="Iskoola Pota" charset="0"/>
              </a:rPr>
              <a:t>සාවුල්ගෙන් පසු ඔහු ඉශ්‍රායෙල් රජකම් කළේය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sz="1600" b="1">
                <a:latin typeface="Iskoola Pota" charset="0"/>
              </a:rPr>
              <a:t>“</a:t>
            </a:r>
            <a:r>
              <a:rPr lang="en-US" altLang="ja-JP" sz="1600" b="1">
                <a:latin typeface="Iskoola Pota" charset="0"/>
              </a:rPr>
              <a:t>දාවිත්ගේ ගිවිසුම</a:t>
            </a:r>
            <a:r>
              <a:rPr lang="en-AU" sz="1600" b="1">
                <a:latin typeface="Iskoola Pota" charset="0"/>
              </a:rPr>
              <a:t>”</a:t>
            </a:r>
            <a:r>
              <a:rPr lang="en-US" altLang="ja-JP" sz="1600" b="1">
                <a:latin typeface="Iskoola Pota" charset="0"/>
                <a:cs typeface="Iskoola Pota" charset="0"/>
              </a:rPr>
              <a:t> දෙවියන්වහන්සේ කරනු ලැබුවේ මෙම දාවිත් සමඟය</a:t>
            </a:r>
            <a:r>
              <a:rPr lang="en-US" altLang="ja-JP" sz="1600" b="1">
                <a:latin typeface="Iskoola Pota" charset="0"/>
              </a:rPr>
              <a:t>. </a:t>
            </a:r>
            <a:r>
              <a:rPr lang="en-US" altLang="ja-JP" sz="1600" b="1">
                <a:latin typeface="Iskoola Pota" charset="0"/>
                <a:cs typeface="Iskoola Pota" charset="0"/>
              </a:rPr>
              <a:t>එනම් ඉශ්‍රායෙල් කෙරෙහි රජකම් කරන පිණිස සැමදාම</a:t>
            </a:r>
            <a:r>
              <a:rPr lang="en-AU" altLang="ja-JP" sz="1600" b="1">
                <a:latin typeface="Iskoola Pota" charset="0"/>
              </a:rPr>
              <a:t> </a:t>
            </a:r>
            <a:r>
              <a:rPr lang="en-US" altLang="ja-JP" sz="1600" b="1">
                <a:latin typeface="Iskoola Pota" charset="0"/>
              </a:rPr>
              <a:t>දාවිත්ගේ පරම්පරාවෙ අය සිහසුනට පත් වන බවටය.</a:t>
            </a:r>
          </a:p>
          <a:p>
            <a:r>
              <a:rPr lang="en-US" sz="1600" b="1">
                <a:latin typeface="Iskoola Pota" charset="0"/>
              </a:rPr>
              <a:t>/// රාජකීය ලිපි ගොනුවට සම්බන්ධව ඇති </a:t>
            </a:r>
            <a:r>
              <a:rPr lang="en-AU" sz="1600" b="1">
                <a:latin typeface="Iskoola Pota" charset="0"/>
              </a:rPr>
              <a:t>DC</a:t>
            </a:r>
            <a:r>
              <a:rPr lang="en-US" sz="1600" b="1">
                <a:latin typeface="Iskoola Pota" charset="0"/>
                <a:cs typeface="Iskoola Pota" charset="0"/>
              </a:rPr>
              <a:t> යන්න පිළිබඳව ඔබගේ අවධානය තබා ගන්න</a:t>
            </a:r>
            <a:r>
              <a:rPr lang="en-US" sz="1600" b="1">
                <a:latin typeface="Iskoola Pota" charset="0"/>
              </a:rPr>
              <a:t>. </a:t>
            </a:r>
            <a:r>
              <a:rPr lang="en-US" sz="1600" b="1">
                <a:latin typeface="Iskoola Pota" charset="0"/>
                <a:cs typeface="Iskoola Pota" charset="0"/>
              </a:rPr>
              <a:t>ඉශ්‍රායෙල්හි ඉදිරි වසර </a:t>
            </a:r>
            <a:r>
              <a:rPr lang="en-US" sz="1600" b="1">
                <a:latin typeface="Iskoola Pota" charset="0"/>
              </a:rPr>
              <a:t>1000 කින් පමණ පැමිණීමට ඇති මෙසියස්වහන්සේ</a:t>
            </a:r>
            <a:r>
              <a:rPr lang="en-AU" sz="1600" b="1">
                <a:latin typeface="Iskoola Pota" charset="0"/>
              </a:rPr>
              <a:t> </a:t>
            </a:r>
            <a:r>
              <a:rPr lang="en-US" sz="1600" b="1">
                <a:latin typeface="Iskoola Pota" charset="0"/>
                <a:cs typeface="Iskoola Pota" charset="0"/>
              </a:rPr>
              <a:t>පිළිබඳව පූර්ව චිත්‍රයක් මෙහිදී පැහැදිලිව දැකගත හැකිය</a:t>
            </a:r>
            <a:r>
              <a:rPr lang="en-US" sz="1600" b="1">
                <a:latin typeface="Iskoola Pota" charset="0"/>
              </a:rPr>
              <a:t>. </a:t>
            </a:r>
            <a:r>
              <a:rPr lang="en-US" sz="1600" b="1">
                <a:latin typeface="Iskoola Pota" charset="0"/>
                <a:cs typeface="Iskoola Pota" charset="0"/>
              </a:rPr>
              <a:t>දෙවියන්වහන්සේ ආබ්‍රහම් සමඟ ඇතිකළාවූ සදාකාලික ගිවිසුමේ එක කොටසක් ලෙස මෙය දැක්විය හැකිය</a:t>
            </a:r>
            <a:r>
              <a:rPr lang="en-US" sz="1600" b="1">
                <a:latin typeface="Iskoola Pota" charset="0"/>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කොන්දේසි විරහිත දාවිත්ගේ ගිවිසුමේ සාරය වූ පදය වන්නේ 2 සාමුවෙල් 7:16 වේ...</a:t>
            </a:r>
          </a:p>
          <a:p>
            <a:r>
              <a:rPr lang="en-US" sz="1600" b="1">
                <a:latin typeface="Iskoola Pota" charset="0"/>
                <a:cs typeface="Iskoola Pota" charset="0"/>
              </a:rPr>
              <a:t>දාවිත්ගේ වංශයේ ප්‍රොපේතවූ නාතාන් තුළින්  දෙවියන්වහන්සේ මෙම වචන කථා කළේය</a:t>
            </a:r>
            <a:r>
              <a:rPr lang="en-US" sz="1600" b="1">
                <a:latin typeface="Iskoola Pota" charset="0"/>
              </a:rPr>
              <a:t>....</a:t>
            </a:r>
          </a:p>
          <a:p>
            <a:r>
              <a:rPr lang="en-US" sz="1600" b="1">
                <a:latin typeface="Iskoola Pota" charset="0"/>
              </a:rPr>
              <a:t>/// නුඹේ වංශයද</a:t>
            </a:r>
            <a:r>
              <a:rPr lang="en-AU" sz="1600" b="1">
                <a:latin typeface="Iskoola Pota" charset="0"/>
              </a:rPr>
              <a:t>,</a:t>
            </a:r>
            <a:endParaRPr lang="en-US" sz="1600" b="1">
              <a:latin typeface="Iskoola Pota" charset="0"/>
            </a:endParaRPr>
          </a:p>
          <a:p>
            <a:r>
              <a:rPr lang="en-US" sz="1600" b="1">
                <a:latin typeface="Iskoola Pota" charset="0"/>
              </a:rPr>
              <a:t>/// නුඹේ සිංහාසනයද</a:t>
            </a:r>
          </a:p>
          <a:p>
            <a:r>
              <a:rPr lang="en-US" sz="1600" b="1">
                <a:latin typeface="Iskoola Pota" charset="0"/>
              </a:rPr>
              <a:t>/// සදහාටම පිහිටවනු ලබන්නේය</a:t>
            </a:r>
            <a:r>
              <a:rPr lang="en-AU" sz="1600" b="1">
                <a:latin typeface="Iskoola Pota" charset="0"/>
              </a:rPr>
              <a:t>.</a:t>
            </a:r>
            <a:endParaRPr lang="en-US" sz="1600" b="1">
              <a:latin typeface="Iskoola Pota" charset="0"/>
            </a:endParaRPr>
          </a:p>
          <a:p>
            <a:r>
              <a:rPr lang="en-US" sz="1600" b="1">
                <a:latin typeface="Iskoola Pota" charset="0"/>
              </a:rPr>
              <a:t>/// නුඹේ සිංහාසනයද</a:t>
            </a:r>
            <a:r>
              <a:rPr lang="en-AU" sz="1600" b="1">
                <a:latin typeface="Iskoola Pota" charset="0"/>
              </a:rPr>
              <a:t>,</a:t>
            </a:r>
            <a:endParaRPr lang="en-US" sz="1600" b="1">
              <a:latin typeface="Iskoola Pota" charset="0"/>
            </a:endParaRPr>
          </a:p>
          <a:p>
            <a:r>
              <a:rPr lang="en-US" sz="1600" b="1">
                <a:latin typeface="Iskoola Pota" charset="0"/>
              </a:rPr>
              <a:t>/// සදහාටම පිහිටවනු ලබන්නේය</a:t>
            </a:r>
            <a:r>
              <a:rPr lang="en-AU" sz="1600" b="1">
                <a:latin typeface="Iskoola Pota" charset="0"/>
              </a:rPr>
              <a:t>.</a:t>
            </a:r>
            <a:endParaRPr lang="en-US" sz="1600" b="1">
              <a:latin typeface="Iskoola Pot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ඉන් පසුව, </a:t>
            </a:r>
            <a:r>
              <a:rPr lang="en-US" sz="1600" b="1">
                <a:latin typeface="Iskoola Pota" charset="0"/>
                <a:cs typeface="Iskoola Pota" charset="0"/>
              </a:rPr>
              <a:t>ආබ්‍රහම්ගේ ගිවිසුමේ  බීජය යන කොටස දාවිත්ගේ ගිවිසුම මඟින් සම්පූර්ණ විය</a:t>
            </a:r>
            <a:r>
              <a:rPr lang="en-US" sz="1600" b="1">
                <a:latin typeface="Iskoola Pota" charset="0"/>
              </a:rPr>
              <a:t>. </a:t>
            </a:r>
            <a:r>
              <a:rPr lang="en-US" sz="1600" b="1">
                <a:latin typeface="Iskoola Pota" charset="0"/>
                <a:cs typeface="Iskoola Pota" charset="0"/>
              </a:rPr>
              <a:t>දේශය</a:t>
            </a:r>
            <a:r>
              <a:rPr lang="en-US" sz="1600" b="1">
                <a:latin typeface="Iskoola Pota" charset="0"/>
              </a:rPr>
              <a:t>, බීජය, ආශිර්වාදය යන්නෙහි දෙවන කොටස. මෙම දාවිත්ගේ ගිවිසුම යනු </a:t>
            </a:r>
            <a:r>
              <a:rPr lang="en-AU" sz="1600" b="1">
                <a:latin typeface="Iskoola Pota" charset="0"/>
              </a:rPr>
              <a:t>“</a:t>
            </a:r>
            <a:r>
              <a:rPr lang="en-US" altLang="ja-JP" sz="1600" b="1">
                <a:latin typeface="Iskoola Pota" charset="0"/>
              </a:rPr>
              <a:t>බීජය</a:t>
            </a:r>
            <a:r>
              <a:rPr lang="en-AU" sz="1600" b="1">
                <a:latin typeface="Iskoola Pota" charset="0"/>
              </a:rPr>
              <a:t>”</a:t>
            </a:r>
            <a:r>
              <a:rPr lang="en-US" altLang="ja-JP" sz="1600" b="1">
                <a:latin typeface="Iskoola Pota" charset="0"/>
              </a:rPr>
              <a:t> කොටසයි. අප මොහොතක් දාවිත්ගේ යෙරුසලම දෙස අවධානය යොමු කරමු.</a:t>
            </a:r>
            <a:endParaRPr lang="en-US" sz="1600" b="1">
              <a:latin typeface="Iskoola Pot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xfrm>
            <a:off x="1150938" y="692150"/>
            <a:ext cx="4556125" cy="3416300"/>
          </a:xfrm>
          <a:ln/>
        </p:spPr>
      </p:sp>
      <p:sp>
        <p:nvSpPr>
          <p:cNvPr id="573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වර්ථමානයේදී ඔබ යෙරුසලමට ඉහළ අහසේ පියාසර කරන්නේ නම් දකුණු දෙසින් බෙත්ලෙහෙම් නගරයට ඇතුල් වන විට ඔබට දැක ගත හැකි වන්නේ මේ ආකාරයකි.</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මෙම පුරාණ නගරය මධ්‍යයේ </a:t>
            </a:r>
            <a:r>
              <a:rPr lang="en-US" sz="1600" b="1">
                <a:latin typeface="Iskoola Pota" charset="0"/>
              </a:rPr>
              <a:t>, මෙ වන විටත් ලොකයේ තීරණත්මක අවධානයට ලක්ව ඇති සහ ඉදිරියටත් එසේ වන පුරාණ දේව මාළිගාව පිහිටි කන්ද දැකගත හැකිය.</a:t>
            </a:r>
          </a:p>
        </p:txBody>
      </p:sp>
      <p:sp>
        <p:nvSpPr>
          <p:cNvPr id="5734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9F5B7403-3D54-AE4A-AAB9-6CFB17D1396B}" type="slidenum">
              <a:rPr lang="en-US"/>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ඉතා ආසන්නයෙන් පියාසර කරන විට කන්ද මත ඉදිකර ඇති ඉස්ලාමික ගොඩනැගිල්ලෙහි රන් වහලය දැකගත හැකිය. මෙය මොරියා කන්ද සහ සියෝන් කන්ද යන නම් වලින්ද හැඳින්වේ. මෙම ස්ථානය දාවිත් රජතුමා විසින් පළමු දේව මාළිගාව ඉදිකල ස්ථානය ලෙසද, පසු කාලිනව යෙසුස් වහන්සේ පවා බොහෝ සෙනඟකට සේවයකල, දෙවනි වරට</a:t>
            </a:r>
            <a:r>
              <a:rPr lang="en-AU" sz="1600" b="1">
                <a:latin typeface="Iskoola Pota" charset="0"/>
              </a:rPr>
              <a:t> </a:t>
            </a:r>
            <a:r>
              <a:rPr lang="en-US" sz="1600" b="1">
                <a:latin typeface="Iskoola Pota" charset="0"/>
              </a:rPr>
              <a:t>මාළිගය හෙරොද් රජතුමා ඉදිකලේ මෙහි වේ. ඉන් වම් පසට වන්නට ඔලිව කන්ද මෙන්ම ගෙත්සෙමන උයනද පිහිටා ඇත.</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මෙම ජාත්‍යන්තර වශයෙන් උරුමයක් වු අරගල සහ බොහෝ සටන්වලට මැදිවන දේව මාළිගාව පිහිටි භූමිය </a:t>
            </a:r>
            <a:r>
              <a:rPr lang="en-US" sz="1600" b="1">
                <a:latin typeface="Iskoola Pota" charset="0"/>
              </a:rPr>
              <a:t>..</a:t>
            </a:r>
            <a:r>
              <a:rPr lang="en-US" sz="1600" b="1">
                <a:latin typeface="Iskoola Pota" charset="0"/>
                <a:cs typeface="Iskoola Pota" charset="0"/>
              </a:rPr>
              <a:t>වර්ථමානයේදී මුස්ලීම් වරුන් විසින් පාලනය කරනු ලබයි</a:t>
            </a:r>
            <a:r>
              <a:rPr lang="en-US" sz="1600" b="1">
                <a:latin typeface="Iskoola Pota" charset="0"/>
              </a:rPr>
              <a:t>.</a:t>
            </a:r>
            <a:r>
              <a:rPr lang="en-US" sz="1600" b="1">
                <a:latin typeface="Iskoola Pota" charset="0"/>
                <a:cs typeface="Iskoola Pota" charset="0"/>
              </a:rPr>
              <a:t>අටපට්ටම් ආකාර වු කොත මෙහි දැනට වසර </a:t>
            </a:r>
            <a:r>
              <a:rPr lang="en-US" sz="1600" b="1">
                <a:latin typeface="Iskoola Pota" charset="0"/>
              </a:rPr>
              <a:t>1400 කි,</a:t>
            </a:r>
          </a:p>
          <a:p>
            <a:endParaRPr lang="en-US" sz="1600" b="1">
              <a:latin typeface="Iskoola Pota" charset="0"/>
            </a:endParaRPr>
          </a:p>
          <a:p>
            <a:r>
              <a:rPr lang="en-US" sz="1600" b="1">
                <a:latin typeface="Iskoola Pota" charset="0"/>
              </a:rPr>
              <a:t>/// වසර 3000</a:t>
            </a:r>
            <a:r>
              <a:rPr lang="en-US" sz="1600" b="1">
                <a:latin typeface="Iskoola Pota" charset="0"/>
                <a:cs typeface="Iskoola Pota" charset="0"/>
              </a:rPr>
              <a:t> කට පෙර මෙම ගොඩනගිල්ල නොමැතිව මෙම මොරියා කන්ද තිබූ ආකාරය සිතා බලන්න</a:t>
            </a:r>
            <a:r>
              <a:rPr lang="en-US" sz="1600" b="1">
                <a:latin typeface="Iskoola Pota" charset="0"/>
              </a:rPr>
              <a:t>. </a:t>
            </a:r>
            <a:r>
              <a:rPr lang="en-US" sz="1600" b="1">
                <a:latin typeface="Iskoola Pota" charset="0"/>
                <a:cs typeface="Iskoola Pota" charset="0"/>
              </a:rPr>
              <a:t>ආබ්‍රහම් විසින් පූජාකරන පිණිස තම පුත්‍ර වූ ඊසාක් රැගෙන ආවේ මෙතනටය</a:t>
            </a:r>
            <a:r>
              <a:rPr lang="en-US" sz="1600" b="1">
                <a:latin typeface="Iskoola Pota" charset="0"/>
              </a:rPr>
              <a:t>.</a:t>
            </a:r>
          </a:p>
          <a:p>
            <a:endParaRPr lang="en-US" sz="1600" b="1">
              <a:latin typeface="Iskoola Pota" charset="0"/>
            </a:endParaRPr>
          </a:p>
          <a:p>
            <a:r>
              <a:rPr lang="en-US" sz="1600" b="1">
                <a:latin typeface="Iskoola Pota" charset="0"/>
              </a:rPr>
              <a:t>/// දාවිත්ගේ කාලයෙදි මෙය අරව්නාට අයිති කොළමඩින බිමක් විය.</a:t>
            </a:r>
          </a:p>
          <a:p>
            <a:r>
              <a:rPr lang="en-US" sz="1600" b="1">
                <a:latin typeface="Iskoola Pota" charset="0"/>
              </a:rPr>
              <a:t>/// දාවිත් විසින් එය ඔහුගෙන් මිළදී ගත්තේය. නමස්කාර ගෘහයක් ගොඩ නගන පිණිස. මක්නිසාද මෝසෙස්ගේ කාලයේ පටන්ම...</a:t>
            </a:r>
          </a:p>
          <a:p>
            <a:r>
              <a:rPr lang="en-US" sz="1600" b="1">
                <a:latin typeface="Iskoola Pota" charset="0"/>
              </a:rPr>
              <a:t>/// පැරණි කූඩාරමක, පූජනීය වූ ගිවිසුම් පෙට්ටිය කාන්තාරයේ තිබුනේය, එය සුරක්ෂිතව අලංකාර ගොඩනැගිල්ලක තිබෙනවා දැකීම දාවිත්ගේ කැමැත්ත විය.</a:t>
            </a:r>
          </a:p>
          <a:p>
            <a:r>
              <a:rPr lang="en-US" sz="1600" b="1">
                <a:latin typeface="Iskoola Pota" charset="0"/>
              </a:rPr>
              <a:t>/// එය මොරියා කන්ද මත ඉදිකළේය.</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දාවිත් එය සැළසුම් කොට ගොඩනැගීමට අවශ්‍යය වූ ද්‍රව්‍යය නගරයට ගෙනාවේය</a:t>
            </a:r>
            <a:r>
              <a:rPr lang="en-US" sz="1600" b="1">
                <a:latin typeface="Iskoola Pota" charset="0"/>
              </a:rPr>
              <a:t>. </a:t>
            </a:r>
            <a:r>
              <a:rPr lang="en-US" sz="1600" b="1">
                <a:latin typeface="Iskoola Pota" charset="0"/>
                <a:cs typeface="Iskoola Pota" charset="0"/>
              </a:rPr>
              <a:t>කෙසේ නමුත්</a:t>
            </a:r>
            <a:r>
              <a:rPr lang="en-US" sz="1600" b="1">
                <a:latin typeface="Iskoola Pota" charset="0"/>
              </a:rPr>
              <a:t>, ඔහු පෙරදි තමාගේ දෑතින් ලේ සොලවා ඇති නිසා ඔහුට එය ගොඩනැගීමට දෙවියන්වහන්සේ ඉඩ නොදෙන ලදී.</a:t>
            </a:r>
          </a:p>
          <a:p>
            <a:r>
              <a:rPr lang="en-US" sz="1600" b="1">
                <a:latin typeface="Iskoola Pota" charset="0"/>
              </a:rPr>
              <a:t>/// </a:t>
            </a:r>
            <a:r>
              <a:rPr lang="en-US" sz="1600" b="1">
                <a:latin typeface="Iskoola Pota" charset="0"/>
                <a:cs typeface="Iskoola Pota" charset="0"/>
              </a:rPr>
              <a:t>ඉන් පසුව ඔහුගේ පුත්‍ර සාලමොන් විසින් එය ගොඩනගන්නට යෙදුනි</a:t>
            </a:r>
            <a:r>
              <a:rPr lang="en-US" sz="1600" b="1">
                <a:latin typeface="Iskoola Pota"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මෙන්න ඔබට ප්‍රශ්නයක් </a:t>
            </a:r>
            <a:r>
              <a:rPr lang="en-US" sz="1600" b="1">
                <a:latin typeface="Iskoola Pota" charset="0"/>
              </a:rPr>
              <a:t>: </a:t>
            </a:r>
            <a:r>
              <a:rPr lang="en-US" sz="1600" b="1">
                <a:latin typeface="Iskoola Pota" charset="0"/>
                <a:cs typeface="Iskoola Pota" charset="0"/>
              </a:rPr>
              <a:t>ඔබ සිතන්නේ කුමක් සිදුවේද </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ඇත්තවශයෙන්ම අපට එම ගොඩනැගිල්ලෙහි සත්‍යය පිංතූර නොමැත</a:t>
            </a:r>
            <a:r>
              <a:rPr lang="en-US" sz="1600" b="1">
                <a:latin typeface="Iskoola Pota" charset="0"/>
              </a:rPr>
              <a:t>. </a:t>
            </a:r>
            <a:r>
              <a:rPr lang="en-US" sz="1600" b="1">
                <a:latin typeface="Iskoola Pota" charset="0"/>
                <a:cs typeface="Iskoola Pota" charset="0"/>
              </a:rPr>
              <a:t>නමුත් මෙම චිත්‍රය අපට එහි තිබූ අලංකාරය සහ තේජස පිළිබඳ අදහසක් දෙනවා ඇත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මෙම දේව මාළිගාව දෙස බලන විට අපට හැඟෙන සිතුවිල්ලක් වනුයේ මෙය ගොඩනැඟු නායකයන් සහ ගොඩනගන්නන්ගේ සිතීමේ සහ සැළසුම් කිරීමේ හැකියාවන් අගය කලයුතු මට්ටමේ ඇති බවයි</a:t>
            </a:r>
            <a:r>
              <a:rPr lang="en-US" sz="1600" b="1">
                <a:latin typeface="Iskoola Pota" charset="0"/>
              </a:rPr>
              <a:t>. </a:t>
            </a:r>
            <a:r>
              <a:rPr lang="en-US" sz="1600" b="1">
                <a:latin typeface="Iskoola Pota" charset="0"/>
                <a:cs typeface="Iskoola Pota" charset="0"/>
              </a:rPr>
              <a:t>නැගෙනහිර දෙසට වන්නට පිහිටි ඔලිව කන්දේ සිට බලන විට වර්ථමානයේදි යෙරුසළම් කන්ද දිස්වන අයුරු මින් දැක්වේ</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ආබ්‍රහම් විසින් ඊසාක්ව පූජා කළ මොරියා කන්ද</a:t>
            </a:r>
            <a:r>
              <a:rPr lang="en-US" sz="1600" b="1">
                <a:latin typeface="Iskoola Pota" charset="0"/>
              </a:rPr>
              <a:t>.../ </a:t>
            </a:r>
            <a:r>
              <a:rPr lang="en-US" sz="1600" b="1">
                <a:latin typeface="Iskoola Pota" charset="0"/>
                <a:cs typeface="Iskoola Pota" charset="0"/>
              </a:rPr>
              <a:t>සියෝන් කන්දද මෙයම වේ</a:t>
            </a:r>
            <a:r>
              <a:rPr lang="en-US" sz="1600" b="1">
                <a:latin typeface="Iskoola Pota" charset="0"/>
              </a:rPr>
              <a:t>.</a:t>
            </a:r>
          </a:p>
          <a:p>
            <a:r>
              <a:rPr lang="en-US" sz="1600" b="1">
                <a:latin typeface="Iskoola Pota" charset="0"/>
                <a:cs typeface="Iskoola Pota" charset="0"/>
              </a:rPr>
              <a:t>ප්‍රශ්නය වන්නේ මෙයයි</a:t>
            </a:r>
            <a:r>
              <a:rPr lang="en-US" sz="1600" b="1">
                <a:latin typeface="Iskoola Pota" charset="0"/>
              </a:rPr>
              <a:t>...</a:t>
            </a:r>
          </a:p>
          <a:p>
            <a:r>
              <a:rPr lang="en-US" sz="1600" b="1">
                <a:latin typeface="Iskoola Pota" charset="0"/>
                <a:cs typeface="Iskoola Pota" charset="0"/>
              </a:rPr>
              <a:t>ආදිකාලීන නිර්මාණකරුවන් අඩි ගණනක් උසට මෙය ගොඩනැගුවේ කෙසේද</a:t>
            </a:r>
            <a:r>
              <a:rPr lang="en-US" sz="1600" b="1">
                <a:latin typeface="Iskoola Pota" charset="0"/>
              </a:rPr>
              <a:t>? </a:t>
            </a:r>
            <a:r>
              <a:rPr lang="en-US" sz="1600" b="1">
                <a:latin typeface="Iskoola Pota" charset="0"/>
                <a:cs typeface="Iskoola Pota" charset="0"/>
              </a:rPr>
              <a:t>මෙයට පිළිතුරු සොයන විටදී සිත් ඇදගන්නාසුළු කරුණු මතුවේ</a:t>
            </a:r>
            <a:r>
              <a:rPr lang="en-US" sz="1600" b="1">
                <a:latin typeface="Iskoola Pota" charset="0"/>
              </a:rPr>
              <a:t>. </a:t>
            </a:r>
            <a:r>
              <a:rPr lang="en-US" sz="1600" b="1">
                <a:latin typeface="Iskoola Pota" charset="0"/>
                <a:cs typeface="Iskoola Pota" charset="0"/>
              </a:rPr>
              <a:t>මෙය ගොඩනගන කාලයේදී</a:t>
            </a:r>
            <a:r>
              <a:rPr lang="en-US" sz="1600" b="1">
                <a:latin typeface="Iskoola Pota" charset="0"/>
              </a:rPr>
              <a:t>...</a:t>
            </a:r>
          </a:p>
          <a:p>
            <a:r>
              <a:rPr lang="en-US" sz="1600" b="1">
                <a:latin typeface="Iskoola Pota" charset="0"/>
              </a:rPr>
              <a:t>/// </a:t>
            </a:r>
            <a:r>
              <a:rPr lang="en-US" sz="1600" b="1">
                <a:latin typeface="Iskoola Pota" charset="0"/>
                <a:cs typeface="Iskoola Pota" charset="0"/>
              </a:rPr>
              <a:t>තාක්ෂණික උපකරණ නොතිබුණි</a:t>
            </a:r>
            <a:r>
              <a:rPr lang="en-US" sz="1600" b="1">
                <a:latin typeface="Iskoola Pota" charset="0"/>
              </a:rPr>
              <a:t>,</a:t>
            </a:r>
          </a:p>
          <a:p>
            <a:r>
              <a:rPr lang="en-US" sz="1600" b="1">
                <a:latin typeface="Iskoola Pota" charset="0"/>
              </a:rPr>
              <a:t>/// </a:t>
            </a:r>
            <a:r>
              <a:rPr lang="en-US" sz="1600" b="1">
                <a:latin typeface="Iskoola Pota" charset="0"/>
                <a:cs typeface="Iskoola Pota" charset="0"/>
              </a:rPr>
              <a:t>පරිගණක නොතිබුණි</a:t>
            </a:r>
            <a:endParaRPr lang="en-US" sz="1600" b="1">
              <a:latin typeface="Iskoola Pota" charset="0"/>
            </a:endParaRPr>
          </a:p>
          <a:p>
            <a:r>
              <a:rPr lang="en-US" sz="1600" b="1">
                <a:latin typeface="Iskoola Pota" charset="0"/>
              </a:rPr>
              <a:t>/// </a:t>
            </a:r>
            <a:r>
              <a:rPr lang="en-US" sz="1600" b="1">
                <a:latin typeface="Iskoola Pota" charset="0"/>
                <a:cs typeface="Iskoola Pota" charset="0"/>
              </a:rPr>
              <a:t>අඩු තරමින් අඩි රූලක් හෝ නොතිබුණි</a:t>
            </a:r>
            <a:endParaRPr lang="en-US" sz="1600" b="1">
              <a:latin typeface="Iskoola Pota" charset="0"/>
            </a:endParaRPr>
          </a:p>
          <a:p>
            <a:r>
              <a:rPr lang="en-US" sz="1600" b="1">
                <a:latin typeface="Iskoola Pota" charset="0"/>
              </a:rPr>
              <a:t>/// </a:t>
            </a:r>
            <a:r>
              <a:rPr lang="en-US" sz="1600" b="1">
                <a:latin typeface="Iskoola Pota" charset="0"/>
                <a:cs typeface="Iskoola Pota" charset="0"/>
              </a:rPr>
              <a:t>ඉහත කිසිවක්ම නොතිබුණු අතර තිබුණේ මිනිස් ශ්‍රමය සහ මහන්සිය පමණි</a:t>
            </a:r>
            <a:r>
              <a:rPr lang="en-US" sz="1600" b="1">
                <a:latin typeface="Iskoola Pota" charset="0"/>
              </a:rPr>
              <a:t>. </a:t>
            </a:r>
            <a:r>
              <a:rPr lang="en-US" sz="1600" b="1">
                <a:latin typeface="Iskoola Pota" charset="0"/>
                <a:cs typeface="Iskoola Pota" charset="0"/>
              </a:rPr>
              <a:t>අඩු තරමින් මෙය ගොඩනගන පිණිස ඔවුන් භූමිය සකස්කළේ කෙසේද</a:t>
            </a:r>
            <a:r>
              <a:rPr lang="en-US" sz="1600" b="1">
                <a:latin typeface="Iskoola Pota" charset="0"/>
              </a:rPr>
              <a:t>?</a:t>
            </a:r>
          </a:p>
          <a:p>
            <a:r>
              <a:rPr lang="en-US" sz="1600" b="1">
                <a:latin typeface="Iskoola Pota" charset="0"/>
                <a:cs typeface="Iskoola Pota" charset="0"/>
              </a:rPr>
              <a:t>මෙම ආදි කාලින මිනිසාගේ තාක්ෂණයට සහ ඔවුන්ගේ හැකියාවන්ට අප ආචාර දැක්වීම වටී</a:t>
            </a:r>
            <a:r>
              <a:rPr lang="en-US" sz="1600" b="1">
                <a:latin typeface="Iskoola Pota" charset="0"/>
              </a:rPr>
              <a:t>. </a:t>
            </a:r>
            <a:r>
              <a:rPr lang="en-US" sz="1600" b="1">
                <a:latin typeface="Iskoola Pota" charset="0"/>
                <a:cs typeface="Iskoola Pota" charset="0"/>
              </a:rPr>
              <a:t>මෙන්න උදාහරණයක්</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බයිබලයේ සියෝන් ලෙස හඳුන්වනු ලබන වර්ථමාන දේව මාළිගාව ඇති කන්ද පිළිබඳ සාරාංශයක්</a:t>
            </a:r>
            <a:r>
              <a:rPr lang="en-US" sz="1600" b="1">
                <a:latin typeface="Iskoola Pota" charset="0"/>
              </a:rPr>
              <a:t>...</a:t>
            </a:r>
          </a:p>
          <a:p>
            <a:r>
              <a:rPr lang="en-US" sz="1600" b="1">
                <a:latin typeface="Iskoola Pota" charset="0"/>
              </a:rPr>
              <a:t>/// </a:t>
            </a:r>
            <a:r>
              <a:rPr lang="en-US" sz="1600" b="1">
                <a:latin typeface="Iskoola Pota" charset="0"/>
                <a:cs typeface="Iskoola Pota" charset="0"/>
              </a:rPr>
              <a:t>මෙය ඉදිකිරීමට පළමුවෙන්ම කළ යුතුව තිබුනේ කඳු මුදුන එක මට්ටමකට සකස් කිරීමය</a:t>
            </a:r>
            <a:r>
              <a:rPr lang="en-US" sz="1600" b="1">
                <a:latin typeface="Iskoola Pota" charset="0"/>
              </a:rPr>
              <a:t>..</a:t>
            </a:r>
          </a:p>
          <a:p>
            <a:r>
              <a:rPr lang="en-US" sz="1600" b="1">
                <a:latin typeface="Iskoola Pota" charset="0"/>
              </a:rPr>
              <a:t>/// </a:t>
            </a:r>
            <a:r>
              <a:rPr lang="en-US" sz="1600" b="1">
                <a:latin typeface="Iskoola Pota" charset="0"/>
                <a:cs typeface="Iskoola Pota" charset="0"/>
              </a:rPr>
              <a:t>එය මත විශාල ගල් වලින් බැම්ම ගොඩනගා මැදට බොරළු පුරවා ඇත</a:t>
            </a:r>
            <a:r>
              <a:rPr lang="en-US" sz="1600" b="1">
                <a:latin typeface="Iskoola Pota" charset="0"/>
              </a:rPr>
              <a:t>.</a:t>
            </a:r>
          </a:p>
          <a:p>
            <a:r>
              <a:rPr lang="en-US" sz="1600" b="1">
                <a:latin typeface="Iskoola Pota" charset="0"/>
              </a:rPr>
              <a:t>/// </a:t>
            </a:r>
            <a:r>
              <a:rPr lang="en-US" sz="1600" b="1">
                <a:latin typeface="Iskoola Pota" charset="0"/>
                <a:cs typeface="Iskoola Pota" charset="0"/>
              </a:rPr>
              <a:t>එහි වම් පස වර්ථමානයේදි ශේෂ වී ඇති බැම්ම  </a:t>
            </a:r>
            <a:r>
              <a:rPr lang="en-US" sz="1600" b="1">
                <a:latin typeface="Iskoola Pota" charset="0"/>
              </a:rPr>
              <a:t>"</a:t>
            </a:r>
            <a:r>
              <a:rPr lang="en-US" sz="1600" b="1">
                <a:latin typeface="Iskoola Pota" charset="0"/>
                <a:cs typeface="Iskoola Pota" charset="0"/>
              </a:rPr>
              <a:t>බටහිර පවුර</a:t>
            </a:r>
            <a:r>
              <a:rPr lang="en-US" sz="1600" b="1">
                <a:latin typeface="Iskoola Pota" charset="0"/>
              </a:rPr>
              <a:t>" </a:t>
            </a:r>
            <a:r>
              <a:rPr lang="en-US" sz="1600" b="1">
                <a:latin typeface="Iskoola Pota" charset="0"/>
                <a:cs typeface="Iskoola Pota" charset="0"/>
              </a:rPr>
              <a:t>හෝ සමහරෙකු </a:t>
            </a:r>
            <a:r>
              <a:rPr lang="en-US" sz="1600" b="1">
                <a:latin typeface="Iskoola Pota" charset="0"/>
              </a:rPr>
              <a:t>"</a:t>
            </a:r>
            <a:r>
              <a:rPr lang="en-US" sz="1600" b="1">
                <a:latin typeface="Iskoola Pota" charset="0"/>
                <a:cs typeface="Iskoola Pota" charset="0"/>
              </a:rPr>
              <a:t>වැලපීමේ පවුර</a:t>
            </a:r>
            <a:r>
              <a:rPr lang="en-US" sz="1600" b="1">
                <a:latin typeface="Iskoola Pota" charset="0"/>
              </a:rPr>
              <a:t>" </a:t>
            </a:r>
            <a:r>
              <a:rPr lang="en-US" sz="1600" b="1">
                <a:latin typeface="Iskoola Pota" charset="0"/>
                <a:cs typeface="Iskoola Pota" charset="0"/>
              </a:rPr>
              <a:t>ලෙසින් හඳුන්වයි</a:t>
            </a:r>
            <a:r>
              <a:rPr lang="en-US" sz="1600" b="1">
                <a:latin typeface="Iskoola Pota" charset="0"/>
              </a:rPr>
              <a:t>. </a:t>
            </a:r>
          </a:p>
          <a:p>
            <a:r>
              <a:rPr lang="en-US" sz="1600" b="1">
                <a:latin typeface="Iskoola Pota" charset="0"/>
              </a:rPr>
              <a:t>/// </a:t>
            </a:r>
            <a:r>
              <a:rPr lang="en-US" sz="1600" b="1">
                <a:latin typeface="Iskoola Pota" charset="0"/>
                <a:cs typeface="Iskoola Pota" charset="0"/>
              </a:rPr>
              <a:t>මෙම ස්ථානයේදී සාලමොන් රජතුමා විසින් ප්‍රථම වරට දෙවියන්වහන්සේ උදෙසා දේව මාළිගාව ගොඩනගන ලදී</a:t>
            </a:r>
            <a:r>
              <a:rPr lang="en-US" sz="1600" b="1">
                <a:latin typeface="Iskoola Pota" charset="0"/>
              </a:rPr>
              <a:t>.</a:t>
            </a:r>
          </a:p>
          <a:p>
            <a:r>
              <a:rPr lang="en-US" sz="1600" b="1">
                <a:latin typeface="Iskoola Pota" charset="0"/>
              </a:rPr>
              <a:t>/// </a:t>
            </a:r>
            <a:r>
              <a:rPr lang="en-US" sz="1600" b="1">
                <a:latin typeface="Iskoola Pota" charset="0"/>
                <a:cs typeface="Iskoola Pota" charset="0"/>
              </a:rPr>
              <a:t>ඉන් වසර සිය ගණනකට පසුව යේසුස්වහන්සේගේ කාලයේ තිබූ දේව මාළිගාව හෙරොද් රජතුමා විසින් ගොඩනගන ලදී</a:t>
            </a:r>
            <a:r>
              <a:rPr lang="en-US" sz="1600" b="1">
                <a:latin typeface="Iskoola Pota" charset="0"/>
              </a:rPr>
              <a:t>.</a:t>
            </a:r>
          </a:p>
          <a:p>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685</a:t>
            </a:r>
            <a:r>
              <a:rPr lang="en-US" sz="1600" b="1">
                <a:latin typeface="Iskoola Pota" charset="0"/>
                <a:cs typeface="Iskoola Pota" charset="0"/>
              </a:rPr>
              <a:t> සිට මේ දක්වා මෙම ස්ථානයේ ඉස්ලාමීය ඉදිකිරීම දක්නට ලැබේ</a:t>
            </a:r>
            <a:r>
              <a:rPr lang="en-US" sz="1600" b="1">
                <a:latin typeface="Iskoola Pota" charset="0"/>
              </a:rPr>
              <a:t>.</a:t>
            </a:r>
          </a:p>
          <a:p>
            <a:endParaRPr lang="en-US" sz="1600" b="1">
              <a:latin typeface="Iskoola Pota" charset="0"/>
            </a:endParaRP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දකුණු දෙසින් බලන විට අෂ්ටාස්‍ර හැඩති සිද්ධස්ථානය මේ ආකාරයෙන් දිස්වේ</a:t>
            </a:r>
            <a:r>
              <a:rPr lang="en-US" sz="1600" b="1">
                <a:latin typeface="Iskoola Pota" charset="0"/>
              </a:rPr>
              <a:t>. </a:t>
            </a:r>
            <a:r>
              <a:rPr lang="en-US" sz="1600" b="1">
                <a:latin typeface="Iskoola Pota" charset="0"/>
                <a:cs typeface="Iskoola Pota" charset="0"/>
              </a:rPr>
              <a:t>ඉස්ලාම් භක්තිකයන්ට ඉතා පූජනීයම ස්ථානයක් වන මෙය ඊ අක්සා පල්ලිය ලෙසින් හඳුන්වයි</a:t>
            </a:r>
            <a:r>
              <a:rPr lang="en-US" sz="1600" b="1">
                <a:latin typeface="Iskoola Pota" charset="0"/>
              </a:rPr>
              <a:t>.</a:t>
            </a:r>
          </a:p>
          <a:p>
            <a:r>
              <a:rPr lang="en-US" sz="1600" b="1">
                <a:latin typeface="Iskoola Pota" charset="0"/>
              </a:rPr>
              <a:t>/// මෙය ඇතුළත, ඉහළසිට බලනවිට මොහොමඩ් විසින් ඉනිමඟකින් "හත්වන ස්වර්ගයට" ගියායැයි සැළකෙන පර්වතය වේ. මෙම ගොඩනැගිල්ලේ ඇතුළත සිය</a:t>
            </a:r>
            <a:r>
              <a:rPr lang="en-AU" sz="1600" b="1">
                <a:latin typeface="Iskoola Pota" charset="0"/>
              </a:rPr>
              <a:t> </a:t>
            </a:r>
            <a:r>
              <a:rPr lang="en-US" sz="1600" b="1">
                <a:latin typeface="Iskoola Pota" charset="0"/>
                <a:cs typeface="Iskoola Pota" charset="0"/>
              </a:rPr>
              <a:t>ගණනක් වූ විචිත්‍රවත් බුමුතුරුණු වලින්  ආවරණය කර ඇත</a:t>
            </a:r>
            <a:r>
              <a:rPr lang="en-US" sz="1600" b="1">
                <a:latin typeface="Iskoola Pota" charset="0"/>
              </a:rPr>
              <a:t>.</a:t>
            </a:r>
            <a:r>
              <a:rPr lang="en-US" sz="1600" b="1">
                <a:latin typeface="Iskoola Pota" charset="0"/>
                <a:cs typeface="Iskoola Pota" charset="0"/>
              </a:rPr>
              <a:t>එහි වහළය දරා සිටින්නේ ගල් කණුය</a:t>
            </a:r>
            <a:r>
              <a:rPr lang="en-US" sz="1600" b="1">
                <a:latin typeface="Iskoola Pota" charset="0"/>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වර්ථමානයේදී අපට දැකගත හැකි දේව මාළිගාවේ බටහිර පවුරේ අත්තිවාරමේ ඇති ගල් පුරාණ යෙරුසලම් ඉතිහාසයේ සිට පැවතෙන ඒවාය.</a:t>
            </a:r>
          </a:p>
          <a:p>
            <a:endParaRPr lang="en-US" sz="1600" b="1">
              <a:latin typeface="Iskoola Pota" charset="0"/>
            </a:endParaRPr>
          </a:p>
          <a:p>
            <a:r>
              <a:rPr lang="en-US" sz="1600" b="1">
                <a:latin typeface="Iskoola Pota" charset="0"/>
              </a:rPr>
              <a:t>///  යුදෙව් භක්තිකයන්ට මෙම ස්ථානය තරම් පූජනීය සහ ඓතිහාසික වැදගත්කමක් ඇති  වෙනත් ස්ථානයක් ලෝකයේ නොමැත. වර්ථමානයේදී දේවදාර ගස් වැවී ඇති මෙහි ඉහළ මළුවෙ සිට යේසුස්වහන්සේ තම කාලයේදි බොහෝ සෙනඟකට මෙහෙ කළේය.</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ඉතින් දැන්</a:t>
            </a:r>
            <a:r>
              <a:rPr lang="en-US" sz="1600" b="1">
                <a:latin typeface="Iskoola Pota" charset="0"/>
              </a:rPr>
              <a:t>.... </a:t>
            </a:r>
            <a:r>
              <a:rPr lang="en-US" sz="1600" b="1">
                <a:latin typeface="Iskoola Pota" charset="0"/>
                <a:cs typeface="Iskoola Pota" charset="0"/>
              </a:rPr>
              <a:t>ඔබ යෙරුසලම පිළිබඳ හෝ  යුදෙව්වන් සහ අරාබි ජාතිකයන් අතර අභ්‍යන්තර ගැටුමක් පිළිබඳ ප්‍රවෘත්තියක් දකින සැම විටම දේව මාළිගාවේ ඇති ඉමහත් වැදගත්කම සිහිකරන්න</a:t>
            </a:r>
            <a:r>
              <a:rPr lang="en-US" sz="1600" b="1">
                <a:latin typeface="Iskoola Pota" charset="0"/>
              </a:rPr>
              <a:t>. </a:t>
            </a:r>
            <a:r>
              <a:rPr lang="en-US" sz="1600" b="1">
                <a:latin typeface="Iskoola Pota" charset="0"/>
                <a:cs typeface="Iskoola Pota" charset="0"/>
              </a:rPr>
              <a:t>ඒ සියලගේම කේන්ද්‍රය</a:t>
            </a:r>
            <a:r>
              <a:rPr lang="en-US" sz="1600" b="1">
                <a:latin typeface="Iskoola Pota" charset="0"/>
              </a:rPr>
              <a:t>......</a:t>
            </a:r>
          </a:p>
          <a:p>
            <a:r>
              <a:rPr lang="en-US" sz="1600" b="1">
                <a:latin typeface="Iskoola Pota" charset="0"/>
              </a:rPr>
              <a:t>/// දාවිත් රජතුමාගේ පළමු දේව මාළිගාවත්, දෙවනුව සෙරුබාබෙල් විසින් ඉදිකරනු ලදුව පසුව හෙරොද්රජතුමා විසින් විශාල කරන ලද දේව මාළිගාවත්, </a:t>
            </a:r>
            <a:r>
              <a:rPr lang="en-US" sz="1600" b="1">
                <a:latin typeface="Iskoola Pota" charset="0"/>
                <a:cs typeface="Iskoola Pota" charset="0"/>
              </a:rPr>
              <a:t>අවසානයේ වර්ථමානයේදි දක්නට ඇති ඊ අක්සා පල්ලිය සහ ඉස්ලාමිය සිද්ධස්ථානය වේ</a:t>
            </a:r>
            <a:r>
              <a:rPr lang="en-US" sz="1600" b="1">
                <a:latin typeface="Iskoola Pota" charset="0"/>
              </a:rPr>
              <a:t>. </a:t>
            </a:r>
            <a:r>
              <a:rPr lang="en-US" sz="1600" b="1">
                <a:latin typeface="Iskoola Pota" charset="0"/>
                <a:cs typeface="Iskoola Pota" charset="0"/>
              </a:rPr>
              <a:t>මෙම කුඩා බිම් ප්‍රමාණය</a:t>
            </a:r>
            <a:r>
              <a:rPr lang="en-US" sz="1600" b="1">
                <a:latin typeface="Iskoola Pota" charset="0"/>
              </a:rPr>
              <a:t>...</a:t>
            </a:r>
            <a:endParaRPr lang="en-AU" sz="1600" b="1">
              <a:latin typeface="Iskoola Pota" charset="0"/>
            </a:endParaRPr>
          </a:p>
          <a:p>
            <a:r>
              <a:rPr lang="en-US" sz="1600" b="1">
                <a:latin typeface="Iskoola Pota" charset="0"/>
              </a:rPr>
              <a:t>/// </a:t>
            </a:r>
            <a:r>
              <a:rPr lang="en-US" sz="1600" b="1">
                <a:latin typeface="Iskoola Pota" charset="0"/>
                <a:cs typeface="Iskoola Pota" charset="0"/>
              </a:rPr>
              <a:t>ඉශ්‍රායෙලයේ ආත්මික මධ්‍යස්ථානය සහ චාරිත්‍රවිධි වල නාභිය වේ</a:t>
            </a:r>
            <a:r>
              <a:rPr lang="en-US" sz="1600" b="1">
                <a:latin typeface="Iskoola Pota" charset="0"/>
              </a:rPr>
              <a:t>......</a:t>
            </a:r>
          </a:p>
          <a:p>
            <a:r>
              <a:rPr lang="en-US" sz="1600" b="1">
                <a:latin typeface="Iskoola Pota" charset="0"/>
              </a:rPr>
              <a:t>/// </a:t>
            </a:r>
            <a:r>
              <a:rPr lang="en-US" sz="1600" b="1">
                <a:latin typeface="Iskoola Pota" charset="0"/>
                <a:cs typeface="Iskoola Pota" charset="0"/>
              </a:rPr>
              <a:t>දේව ධර්මයේ සහ චාරිත්‍රවිධි වල කේන්ද්‍රයයි</a:t>
            </a:r>
            <a:r>
              <a:rPr lang="en-US" sz="1600" b="1">
                <a:latin typeface="Iskoola Pota" charset="0"/>
              </a:rPr>
              <a:t>...</a:t>
            </a:r>
          </a:p>
          <a:p>
            <a:r>
              <a:rPr lang="en-US" sz="1600" b="1">
                <a:latin typeface="Iskoola Pota" charset="0"/>
              </a:rPr>
              <a:t>/// </a:t>
            </a:r>
            <a:r>
              <a:rPr lang="en-US" sz="1600" b="1">
                <a:latin typeface="Iskoola Pota" charset="0"/>
                <a:cs typeface="Iskoola Pota" charset="0"/>
              </a:rPr>
              <a:t>යුදෙව් ලෝකයේ දේශපාලනික මධ්‍යස්ථානයයි</a:t>
            </a:r>
            <a:r>
              <a:rPr lang="en-US" sz="1600" b="1">
                <a:latin typeface="Iskoola Pota" charset="0"/>
              </a:rPr>
              <a:t>....</a:t>
            </a:r>
          </a:p>
          <a:p>
            <a:r>
              <a:rPr lang="en-US" sz="1600" b="1">
                <a:latin typeface="Iskoola Pota" charset="0"/>
              </a:rPr>
              <a:t>/// </a:t>
            </a:r>
            <a:r>
              <a:rPr lang="en-US" sz="1600" b="1">
                <a:latin typeface="Iskoola Pota" charset="0"/>
                <a:cs typeface="Iskoola Pota" charset="0"/>
              </a:rPr>
              <a:t>ආබ්‍රහම්ගේ උරුමයේ භූගෝලීය මධ්‍යස්ථානය සහ</a:t>
            </a:r>
            <a:r>
              <a:rPr lang="en-US" sz="1600" b="1">
                <a:latin typeface="Iskoola Pota" charset="0"/>
              </a:rPr>
              <a:t>....</a:t>
            </a:r>
          </a:p>
          <a:p>
            <a:r>
              <a:rPr lang="en-US" sz="1600" b="1">
                <a:latin typeface="Iskoola Pota" charset="0"/>
              </a:rPr>
              <a:t>/// සෑම ඇදහිලිවන්තයෙකුටම බයිබලීය අවසාන කාලය පිළිබඳ ධර්මයේ ඉගැන්වෙන අවසාන කාලයේ සිදුවීම පිළිබඳ තේරුම්ගැනීමට මූලික යතුර වේ. </a:t>
            </a:r>
          </a:p>
          <a:p>
            <a:endParaRPr lang="en-US" sz="1600" b="1">
              <a:latin typeface="Iskoola Pot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දැන් ඔබට සම්පූර්ණම යෙරුසලම දැක්වෙන පිංතූරයක් දැකිය හැකිය</a:t>
            </a:r>
            <a:r>
              <a:rPr lang="en-US" sz="1600" b="1">
                <a:latin typeface="Iskoola Pota" charset="0"/>
              </a:rPr>
              <a:t>. </a:t>
            </a:r>
            <a:r>
              <a:rPr lang="en-US" sz="1600" b="1">
                <a:latin typeface="Iskoola Pota" charset="0"/>
                <a:cs typeface="Iskoola Pota" charset="0"/>
              </a:rPr>
              <a:t>සාරාගේ පුත්‍රයන් සහ හාගර්ගේ පුත්‍රයන්ගේ පාරම්පරාවන් අතීතයේ සිට පැවත ජීවත්වන යෙරුසලම ලොකයේම අවධානයට ලක්වී ඇති භූමිය වේ</a:t>
            </a:r>
            <a:r>
              <a:rPr lang="en-US" sz="1600" b="1">
                <a:latin typeface="Iskoola Pota" charset="0"/>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ChangeArrowheads="1" noTextEdit="1"/>
          </p:cNvSpPr>
          <p:nvPr>
            <p:ph type="sldImg"/>
          </p:nvPr>
        </p:nvSpPr>
        <p:spPr>
          <a:xfrm>
            <a:off x="1150938" y="692150"/>
            <a:ext cx="4556125" cy="3416300"/>
          </a:xfrm>
          <a:ln/>
        </p:spPr>
      </p:sp>
      <p:sp>
        <p:nvSpPr>
          <p:cNvPr id="798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1000</a:t>
            </a:r>
            <a:r>
              <a:rPr lang="en-US" sz="1600" b="1">
                <a:latin typeface="Iskoola Pota" charset="0"/>
                <a:cs typeface="Iskoola Pota" charset="0"/>
              </a:rPr>
              <a:t> කාලයට නැවත ගමන් කරමු</a:t>
            </a:r>
            <a:r>
              <a:rPr lang="en-US" sz="1600" b="1">
                <a:latin typeface="Iskoola Pota" charset="0"/>
              </a:rPr>
              <a:t>. </a:t>
            </a:r>
            <a:r>
              <a:rPr lang="en-US" sz="1600" b="1">
                <a:latin typeface="Iskoola Pota" charset="0"/>
                <a:cs typeface="Iskoola Pota" charset="0"/>
              </a:rPr>
              <a:t>ප්‍රධාන චරිත වන්නේ</a:t>
            </a:r>
            <a:r>
              <a:rPr lang="en-US" sz="1600" b="1">
                <a:latin typeface="Iskoola Pota" charset="0"/>
              </a:rPr>
              <a:t>...</a:t>
            </a:r>
          </a:p>
          <a:p>
            <a:r>
              <a:rPr lang="en-US" sz="1600" b="1">
                <a:latin typeface="Iskoola Pota" charset="0"/>
              </a:rPr>
              <a:t>/// </a:t>
            </a:r>
            <a:r>
              <a:rPr lang="en-AU" sz="1600" b="1">
                <a:latin typeface="Iskoola Pota" charset="0"/>
              </a:rPr>
              <a:t>S D S</a:t>
            </a:r>
            <a:r>
              <a:rPr lang="en-US" sz="1600" b="1">
                <a:latin typeface="Iskoola Pota" charset="0"/>
              </a:rPr>
              <a:t> සාවුල්... පළමු ආලේපළත් රජතුමා, ඔහුට එතරම්ම සාර්ථක වූ රජෙක් වීමට නොහැකිවිය.</a:t>
            </a:r>
          </a:p>
          <a:p>
            <a:r>
              <a:rPr lang="en-US" sz="1600" b="1">
                <a:latin typeface="Iskoola Pota" charset="0"/>
              </a:rPr>
              <a:t>/// ඔහු ජීවත්ව සිටින කාලයේදීම සමුවෙල් විසින් දාවිත්ව රජකමට ආලේප කරන ලදී. ඔහු සාවුල්ගෙන් පසුව රජකමට පත්විය.ඉන් පසුව රජකමට පත්වූවේ...</a:t>
            </a:r>
          </a:p>
          <a:p>
            <a:r>
              <a:rPr lang="en-US" sz="1600" b="1">
                <a:latin typeface="Iskoola Pota" charset="0"/>
              </a:rPr>
              <a:t>/// </a:t>
            </a:r>
            <a:r>
              <a:rPr lang="en-US" sz="1600" b="1">
                <a:latin typeface="Iskoola Pota" charset="0"/>
                <a:cs typeface="Iskoola Pota" charset="0"/>
              </a:rPr>
              <a:t>ඔහුගේ පුත්‍ර</a:t>
            </a:r>
            <a:r>
              <a:rPr lang="en-US" sz="1600" b="1">
                <a:latin typeface="Iskoola Pota" charset="0"/>
              </a:rPr>
              <a:t>, </a:t>
            </a:r>
            <a:r>
              <a:rPr lang="en-US" sz="1600" b="1">
                <a:latin typeface="Iskoola Pota" charset="0"/>
                <a:cs typeface="Iskoola Pota" charset="0"/>
              </a:rPr>
              <a:t>බෙත්ෂෙබා තුලින් උපන් සාලමොන්ය</a:t>
            </a:r>
            <a:r>
              <a:rPr lang="en-US" sz="1600" b="1">
                <a:latin typeface="Iskoola Pota" charset="0"/>
              </a:rPr>
              <a:t>. </a:t>
            </a:r>
            <a:r>
              <a:rPr lang="en-US" sz="1600" b="1">
                <a:latin typeface="Iskoola Pota" charset="0"/>
                <a:cs typeface="Iskoola Pota" charset="0"/>
              </a:rPr>
              <a:t>සාලමොන්ගේ ආධිපත්‍යය යටතේ </a:t>
            </a:r>
            <a:r>
              <a:rPr lang="en-US" sz="1600" b="1">
                <a:latin typeface="Iskoola Pota" charset="0"/>
              </a:rPr>
              <a:t>...</a:t>
            </a:r>
          </a:p>
          <a:p>
            <a:r>
              <a:rPr lang="en-US" sz="1600" b="1">
                <a:latin typeface="Iskoola Pota" charset="0"/>
                <a:cs typeface="Iskoola Pota" charset="0"/>
              </a:rPr>
              <a:t>සාලමොන්ගේ මාළිගාව ගොඩනගන ලදී</a:t>
            </a:r>
            <a:r>
              <a:rPr lang="en-US" sz="1600" b="1">
                <a:latin typeface="Iskoola Pota" charset="0"/>
              </a:rPr>
              <a:t>. </a:t>
            </a:r>
            <a:r>
              <a:rPr lang="en-US" sz="1600" b="1">
                <a:latin typeface="Iskoola Pota" charset="0"/>
                <a:cs typeface="Iskoola Pota" charset="0"/>
              </a:rPr>
              <a:t>බොහෝ වස්තූන්ගෙන් පොහොසත් වූ ඉශ්‍රායෙලය ලෝක බලවතෙකු විය</a:t>
            </a:r>
            <a:r>
              <a:rPr lang="en-US" sz="1600" b="1">
                <a:latin typeface="Iskoola Pota" charset="0"/>
              </a:rPr>
              <a:t>. </a:t>
            </a:r>
            <a:r>
              <a:rPr lang="en-US" sz="1600" b="1">
                <a:latin typeface="Iskoola Pota" charset="0"/>
                <a:cs typeface="Iskoola Pota" charset="0"/>
              </a:rPr>
              <a:t>සාලමොන්ගේ ඔහුගේ ප්‍රඥාව සහ ඔහු කළ මහත් වූ ඉදිකිරීම් නිසා ලොව පුරා ප්‍රසිද්ධ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ඇත්ත වශයෙන්ම ඔහු ලඟ විශාල යෝජනාවන් තිබුණේය</a:t>
            </a:r>
            <a:r>
              <a:rPr lang="en-US" sz="1600" b="1">
                <a:latin typeface="Iskoola Pota" charset="0"/>
              </a:rPr>
              <a:t>...</a:t>
            </a:r>
            <a:r>
              <a:rPr lang="en-US" sz="1600" b="1">
                <a:latin typeface="Iskoola Pota" charset="0"/>
                <a:cs typeface="Iskoola Pota" charset="0"/>
              </a:rPr>
              <a:t>එම සැළසුම් ක්‍රියාත්මක කිරීමට ඔහුගේ රාජ්‍යයට මහත් වූ පිරිවැයක් දැරීමට සිදුවිය</a:t>
            </a:r>
            <a:r>
              <a:rPr lang="en-US" sz="1600" b="1">
                <a:latin typeface="Iskoola Pota" charset="0"/>
              </a:rPr>
              <a:t>. </a:t>
            </a:r>
            <a:r>
              <a:rPr lang="en-US" sz="1600" b="1">
                <a:latin typeface="Iskoola Pota" charset="0"/>
                <a:cs typeface="Iskoola Pota" charset="0"/>
              </a:rPr>
              <a:t>අවසානයේදි උත්ගත වූ ප්‍රශ්නය වන්නේ</a:t>
            </a:r>
            <a:r>
              <a:rPr lang="en-US" sz="1600" b="1">
                <a:latin typeface="Iskoola Pota" charset="0"/>
              </a:rPr>
              <a:t>....</a:t>
            </a:r>
          </a:p>
          <a:p>
            <a:r>
              <a:rPr lang="en-US" sz="1600" b="1">
                <a:latin typeface="Iskoola Pota" charset="0"/>
              </a:rPr>
              <a:t>/// එම පිරිවැය දරන්නේ කවුද?........ </a:t>
            </a:r>
            <a:r>
              <a:rPr lang="en-US" sz="1600" b="1">
                <a:latin typeface="Iskoola Pota" charset="0"/>
                <a:cs typeface="Iskoola Pota" charset="0"/>
              </a:rPr>
              <a:t>ජනතාව</a:t>
            </a:r>
            <a:r>
              <a:rPr lang="en-US" sz="1600" b="1">
                <a:latin typeface="Iskoola Pota" charset="0"/>
              </a:rPr>
              <a:t>.....</a:t>
            </a:r>
            <a:r>
              <a:rPr lang="en-US" sz="1600" b="1">
                <a:latin typeface="Iskoola Pota" charset="0"/>
                <a:cs typeface="Iskoola Pota" charset="0"/>
              </a:rPr>
              <a:t>සත්‍යවශයෙන්ම ඔවුන් නිතරම කරන ආකාරයෙන් අධික බදු හෝ බලහත්කාර මෙහෙකරුවන් ලෙසින්</a:t>
            </a:r>
            <a:r>
              <a:rPr lang="en-AU" sz="1600" b="1">
                <a:latin typeface="Iskoola Pota" charset="0"/>
              </a:rPr>
              <a:t> </a:t>
            </a:r>
            <a:r>
              <a:rPr lang="en-US" sz="1600" b="1">
                <a:latin typeface="Iskoola Pota" charset="0"/>
              </a:rPr>
              <a:t>ජනතාවට එය දැරීමට සිදුවේ.</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සාලමොන් සිදු කළ....</a:t>
            </a:r>
          </a:p>
          <a:p>
            <a:r>
              <a:rPr lang="en-US" sz="1600" b="1">
                <a:latin typeface="Iskoola Pota" charset="0"/>
              </a:rPr>
              <a:t>/// </a:t>
            </a:r>
            <a:r>
              <a:rPr lang="en-US" sz="1600" b="1">
                <a:latin typeface="Iskoola Pota" charset="0"/>
                <a:cs typeface="Iskoola Pota" charset="0"/>
              </a:rPr>
              <a:t>ඉදිකිරීම් නිසා කළාපයේ සිටි අනෙක් රජවරුන්ගේ ඊර්ෂ්‍යාවට ඔහු ළක්විය</a:t>
            </a:r>
            <a:r>
              <a:rPr lang="en-US" sz="1600" b="1">
                <a:latin typeface="Iskoola Pota" charset="0"/>
              </a:rPr>
              <a:t>.</a:t>
            </a:r>
          </a:p>
          <a:p>
            <a:r>
              <a:rPr lang="en-US" sz="1600" b="1">
                <a:latin typeface="Iskoola Pota" charset="0"/>
              </a:rPr>
              <a:t>/// බොහෝ බදු බැරක් සෙනඟ මත පටවා වියදම් පියවීමට ඔහු කටයුතු කළේය.</a:t>
            </a:r>
          </a:p>
          <a:p>
            <a:r>
              <a:rPr lang="en-US" sz="1600" b="1">
                <a:latin typeface="Iskoola Pota" charset="0"/>
              </a:rPr>
              <a:t>/// </a:t>
            </a:r>
            <a:r>
              <a:rPr lang="en-US" sz="1600" b="1">
                <a:latin typeface="Iskoola Pota" charset="0"/>
                <a:cs typeface="Iskoola Pota" charset="0"/>
              </a:rPr>
              <a:t>අවසානයේදි මුළු රටම බංකොලොත් භාවයට පත්විය</a:t>
            </a:r>
            <a:r>
              <a:rPr lang="en-US" sz="1600" b="1">
                <a:latin typeface="Iskoola Pota" charset="0"/>
              </a:rPr>
              <a:t>. </a:t>
            </a:r>
            <a:r>
              <a:rPr lang="en-US" sz="1600" b="1">
                <a:latin typeface="Iskoola Pota" charset="0"/>
                <a:cs typeface="Iskoola Pota" charset="0"/>
              </a:rPr>
              <a:t>ජනතාව තුළ ජාතික රජය කෙරෙහී මහත් අප්‍රසාදයක් ඇතිවිය</a:t>
            </a:r>
            <a:r>
              <a:rPr lang="en-US" sz="1600" b="1">
                <a:latin typeface="Iskoola Pota" charset="0"/>
              </a:rPr>
              <a:t>.</a:t>
            </a:r>
          </a:p>
          <a:p>
            <a:r>
              <a:rPr lang="en-US" sz="1600" b="1">
                <a:latin typeface="Iskoola Pota" charset="0"/>
              </a:rPr>
              <a:t>/// ඔහු රූප නමස්කාරයටද</a:t>
            </a:r>
            <a:r>
              <a:rPr lang="en-AU" sz="1600" b="1">
                <a:latin typeface="Iskoola Pota" charset="0"/>
              </a:rPr>
              <a:t> </a:t>
            </a:r>
            <a:r>
              <a:rPr lang="en-US" sz="1600" b="1">
                <a:latin typeface="Iskoola Pota" charset="0"/>
              </a:rPr>
              <a:t>යොමු විය.</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ඇයි ? සාලමොන් විදේශ රටවල් සමඟ තිබු යහපත් සම්බන්ධකම් නිසා ඔහුට බොහෝ විදේශික භාර්යාවන්ද සිටියේය.  එම භාර්යාවරුන් යෙරුසලමට පැමිණියේ ඔවුන්ගේ රූප නමස්කාරයන්ද රැගෙනය.</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අපට දැන් පෙනෙන්නට ඇති සාලමොන් විසින් ඉශ්‍රායෙල්ගේ දෙවියන් වෙත ඉදිකල පළමු මාළිගයේ ඔහු නමස්කාර කළේය</a:t>
            </a:r>
            <a:r>
              <a:rPr lang="en-US" sz="1600" b="1">
                <a:latin typeface="Iskoola Pota" charset="0"/>
              </a:rPr>
              <a:t>. </a:t>
            </a:r>
          </a:p>
          <a:p>
            <a:r>
              <a:rPr lang="en-US" sz="1600" b="1">
                <a:latin typeface="Iskoola Pota" charset="0"/>
              </a:rPr>
              <a:t>///පසු කාලීනව ඔලීව කන්ද මත පිහිටි ඔහුගේ විදේශික භාර්යාවන් විසින් රැගෙන එන ලද අන් දෙවිවරුන්ටද නමස්කාර කළේය. </a:t>
            </a:r>
            <a:endParaRPr lang="en-AU" sz="1600" b="1">
              <a:latin typeface="Iskoola Pota" charset="0"/>
            </a:endParaRPr>
          </a:p>
          <a:p>
            <a:r>
              <a:rPr lang="en-US" sz="1600" b="1">
                <a:latin typeface="Iskoola Pota" charset="0"/>
              </a:rPr>
              <a:t>/// </a:t>
            </a:r>
            <a:r>
              <a:rPr lang="en-US" sz="1600" b="1">
                <a:latin typeface="Iskoola Pota" charset="0"/>
                <a:cs typeface="Iskoola Pota" charset="0"/>
              </a:rPr>
              <a:t>අනාගතයේදි තව තවත් ජාතික ප්‍රශ්න වලට මග සකසමින් නැවත වතාවක් රූප නමස්කාරය ඉශ්‍රායෙල්වරුන්ගේ එදිනෙදා ජීවිත වලට එකතුවිය</a:t>
            </a:r>
            <a:r>
              <a:rPr lang="en-US" sz="1600" b="1">
                <a:latin typeface="Iskoola Pota"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a:t>
            </a:r>
            <a:r>
              <a:rPr lang="en-US" sz="1600" b="1">
                <a:latin typeface="Iskoola Pota" charset="0"/>
                <a:cs typeface="Iskoola Pota" charset="0"/>
              </a:rPr>
              <a:t>සියළුම ගෝත්‍රවල නම් දර්ශනය වන තුරු සිටින්න</a:t>
            </a:r>
            <a:r>
              <a:rPr lang="en-US" sz="1600" b="1">
                <a:latin typeface="Iskoola Pota" charset="0"/>
              </a:rPr>
              <a:t>. </a:t>
            </a:r>
            <a:r>
              <a:rPr lang="en-US" sz="1600" b="1">
                <a:latin typeface="Iskoola Pota" charset="0"/>
                <a:cs typeface="Iskoola Pota" charset="0"/>
              </a:rPr>
              <a:t>අවසානයට දර්ශනය වන්නේ</a:t>
            </a:r>
            <a:r>
              <a:rPr lang="en-US" sz="1600" b="1">
                <a:latin typeface="Iskoola Pota" charset="0"/>
              </a:rPr>
              <a:t>: </a:t>
            </a:r>
            <a:r>
              <a:rPr lang="en-US" sz="1600" b="1">
                <a:latin typeface="Iskoola Pota" charset="0"/>
                <a:cs typeface="Iskoola Pota" charset="0"/>
              </a:rPr>
              <a:t>සිමියොන්</a:t>
            </a:r>
            <a:r>
              <a:rPr lang="en-US" sz="1600" b="1">
                <a:latin typeface="Iskoola Pota" charset="0"/>
              </a:rPr>
              <a:t>) </a:t>
            </a:r>
            <a:r>
              <a:rPr lang="en-US" sz="1600" b="1">
                <a:latin typeface="Iskoola Pota" charset="0"/>
                <a:cs typeface="Iskoola Pota" charset="0"/>
              </a:rPr>
              <a:t>එක් එක්කෙනා තම තමාගේ ඇස් හමුයෙහි හරිව තිබුණදේ කෙළේය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සාලමොන් රජුගේ මරණින් පසුව යෙරුසලමේ නායකත්වය දැරීමට ප්‍රබලයෙකු නොවීය</a:t>
            </a:r>
            <a:r>
              <a:rPr lang="en-US" sz="1600" b="1">
                <a:latin typeface="Iskoola Pota" charset="0"/>
              </a:rPr>
              <a:t>.</a:t>
            </a:r>
          </a:p>
          <a:p>
            <a:r>
              <a:rPr lang="en-US" sz="1600" b="1">
                <a:latin typeface="Iskoola Pota" charset="0"/>
              </a:rPr>
              <a:t>/// ජාතිය දෙකඩ කරමින් සිවිල් අරගල ඇතිවිය</a:t>
            </a:r>
          </a:p>
          <a:p>
            <a:r>
              <a:rPr lang="en-US" sz="1600" b="1">
                <a:latin typeface="Iskoola Pota" charset="0"/>
              </a:rPr>
              <a:t>/// සාවුල්, </a:t>
            </a:r>
            <a:r>
              <a:rPr lang="en-US" sz="1600" b="1">
                <a:latin typeface="Iskoola Pota" charset="0"/>
                <a:cs typeface="Iskoola Pota" charset="0"/>
              </a:rPr>
              <a:t>දාවිත් සහ සාලමොන් රජකම් කළ එක්සත් ඉශ්‍රායෙලය උතුරු සහ දකුණ ලෙස  කොටස් දෙකකට බෙදුණි</a:t>
            </a:r>
            <a:r>
              <a:rPr lang="en-US" sz="1600" b="1">
                <a:latin typeface="Iskoola Pota" charset="0"/>
              </a:rPr>
              <a:t>. </a:t>
            </a:r>
            <a:r>
              <a:rPr lang="en-US" sz="1600" b="1">
                <a:latin typeface="Iskoola Pota" charset="0"/>
                <a:cs typeface="Iskoola Pota" charset="0"/>
              </a:rPr>
              <a:t>ඔවුන් දෙපිරසම බොහෝ පවු කරමින් තව තවත් දෙවියන්වහන්සේගෙන් ඈත්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එහිදී ගෝත්‍ර </a:t>
            </a:r>
            <a:r>
              <a:rPr lang="en-US" sz="1600" b="1">
                <a:latin typeface="Iskoola Pota" charset="0"/>
              </a:rPr>
              <a:t>10</a:t>
            </a:r>
            <a:r>
              <a:rPr lang="en-US" sz="1600" b="1">
                <a:latin typeface="Iskoola Pota" charset="0"/>
                <a:cs typeface="Iskoola Pota" charset="0"/>
              </a:rPr>
              <a:t>ක් එකතු වී උතුර රාජ්‍යය හෙවත්  ඉශ්‍රායෙලය</a:t>
            </a:r>
            <a:r>
              <a:rPr lang="en-AU" sz="1600" b="1">
                <a:latin typeface="Iskoola Pota" charset="0"/>
              </a:rPr>
              <a:t> </a:t>
            </a:r>
            <a:r>
              <a:rPr lang="en-US" sz="1600" b="1">
                <a:latin typeface="Iskoola Pota" charset="0"/>
              </a:rPr>
              <a:t>ද, </a:t>
            </a:r>
            <a:r>
              <a:rPr lang="en-US" sz="1600" b="1">
                <a:latin typeface="Iskoola Pota" charset="0"/>
                <a:cs typeface="Iskoola Pota" charset="0"/>
              </a:rPr>
              <a:t>අනෙක් ගෝත්‍ර </a:t>
            </a:r>
            <a:r>
              <a:rPr lang="en-US" sz="1600" b="1">
                <a:latin typeface="Iskoola Pota" charset="0"/>
              </a:rPr>
              <a:t>2</a:t>
            </a:r>
            <a:r>
              <a:rPr lang="en-US" sz="1600" b="1">
                <a:latin typeface="Iskoola Pota" charset="0"/>
                <a:cs typeface="Iskoola Pota" charset="0"/>
              </a:rPr>
              <a:t> වන බෙන්ජමින් සහ යූදා එකතු වී දකුණු රාජ්‍යය වන යූදා ද සාදා ගත්තේය</a:t>
            </a:r>
            <a:r>
              <a:rPr lang="en-US" sz="1600" b="1">
                <a:latin typeface="Iskoola Pota" charset="0"/>
              </a:rPr>
              <a:t>. </a:t>
            </a:r>
            <a:r>
              <a:rPr lang="en-US" sz="1600" b="1">
                <a:latin typeface="Iskoola Pota" charset="0"/>
                <a:cs typeface="Iskoola Pota" charset="0"/>
              </a:rPr>
              <a:t>උතුරු රාජ්‍යය විශාලව පැවතුණි</a:t>
            </a:r>
            <a:r>
              <a:rPr lang="en-US" sz="1600" b="1">
                <a:latin typeface="Iskoola Pota" charset="0"/>
              </a:rPr>
              <a:t>. </a:t>
            </a:r>
            <a:r>
              <a:rPr lang="en-US" sz="1600" b="1">
                <a:latin typeface="Iskoola Pota" charset="0"/>
                <a:cs typeface="Iskoola Pota" charset="0"/>
              </a:rPr>
              <a:t>ඔවුන් තවදුරටත් ඉශ්‍රායෙල් නම රඳවා ගත්තේය</a:t>
            </a:r>
            <a:r>
              <a:rPr lang="en-US" sz="1600" b="1">
                <a:latin typeface="Iskoola Pota" charset="0"/>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ජාතිය දෙකඩවීමේ ප්‍රතිඵලයක් ලෙස</a:t>
            </a:r>
            <a:r>
              <a:rPr lang="en-US" sz="1600" b="1">
                <a:latin typeface="Iskoola Pota" charset="0"/>
              </a:rPr>
              <a:t>... </a:t>
            </a:r>
            <a:r>
              <a:rPr lang="en-US" sz="1600" b="1">
                <a:latin typeface="Iskoola Pota" charset="0"/>
                <a:cs typeface="Iskoola Pota" charset="0"/>
              </a:rPr>
              <a:t>උතුරු රාජ්‍යය තමන්ගේ අගනුවර  වර්ථමානයේදි පවා දක්නට ඇති සමාරිය වෙත ගෙන යන ලදි</a:t>
            </a:r>
            <a:r>
              <a:rPr lang="en-US" sz="1600" b="1">
                <a:latin typeface="Iskoola Pota" charset="0"/>
              </a:rPr>
              <a:t>,</a:t>
            </a:r>
          </a:p>
          <a:p>
            <a:r>
              <a:rPr lang="en-US" sz="1600" b="1">
                <a:latin typeface="Iskoola Pota" charset="0"/>
              </a:rPr>
              <a:t>/// </a:t>
            </a:r>
            <a:r>
              <a:rPr lang="en-US" sz="1600" b="1">
                <a:latin typeface="Iskoola Pota" charset="0"/>
                <a:cs typeface="Iskoola Pota" charset="0"/>
              </a:rPr>
              <a:t>දකුණු රාජ්‍යයයේ බෙන්ජමින් සහ යූදා යෙරුසලම තවදුරටත් තම අගනුවර ලෙස පවත්වාගත්තේය</a:t>
            </a:r>
            <a:r>
              <a:rPr lang="en-US" sz="1600" b="1">
                <a:latin typeface="Iskoola Pota" charset="0"/>
              </a:rPr>
              <a:t>.</a:t>
            </a:r>
          </a:p>
          <a:p>
            <a:r>
              <a:rPr lang="en-US" sz="1600" b="1">
                <a:latin typeface="Iskoola Pota" charset="0"/>
                <a:cs typeface="Iskoola Pota" charset="0"/>
              </a:rPr>
              <a:t>උතුරේ ඉශ්‍රායෙලය සහ දකුණින් යූදා ලෙස දෙකඩ වී තිබූ රාජ්‍යය තවදුරටත් රාජකීය සමාජ ක්‍රමයේ පැවැතුණි</a:t>
            </a:r>
            <a:r>
              <a:rPr lang="en-US" sz="1600" b="1">
                <a:latin typeface="Iskoola Pota" charset="0"/>
              </a:rPr>
              <a:t>.</a:t>
            </a:r>
            <a:endParaRPr lang="en-AU" sz="1600" b="1">
              <a:latin typeface="Iskoola Pota" charset="0"/>
            </a:endParaRPr>
          </a:p>
          <a:p>
            <a:r>
              <a:rPr lang="en-US" sz="1600" b="1">
                <a:latin typeface="Iskoola Pota" charset="0"/>
                <a:cs typeface="Iskoola Pota" charset="0"/>
              </a:rPr>
              <a:t>පුරාණයේ පටන් ගෝත්‍ර අතර තිබූ සම්බන්ධකම් දියවී ඔවුන් පාපයට වහල්විය</a:t>
            </a:r>
            <a:r>
              <a:rPr lang="en-US" sz="1600" b="1">
                <a:latin typeface="Iskoola Pota" charset="0"/>
              </a:rPr>
              <a:t>. </a:t>
            </a:r>
            <a:r>
              <a:rPr lang="en-US" sz="1600" b="1">
                <a:latin typeface="Iskoola Pota" charset="0"/>
                <a:cs typeface="Iskoola Pota" charset="0"/>
              </a:rPr>
              <a:t>රූප නමස්කාරය</a:t>
            </a:r>
            <a:r>
              <a:rPr lang="en-US" sz="1600" b="1">
                <a:latin typeface="Iskoola Pota" charset="0"/>
              </a:rPr>
              <a:t>, </a:t>
            </a:r>
            <a:r>
              <a:rPr lang="en-US" sz="1600" b="1">
                <a:latin typeface="Iskoola Pota" charset="0"/>
                <a:cs typeface="Iskoola Pota" charset="0"/>
              </a:rPr>
              <a:t>ව්‍යවස්ථාවෙන් සහ දෙවියන්වහන්සේගෙන් ඈත්වීම රාජ්‍යයන් දෙකේම සිදු වූ අතර උතුරෙහි එනම් ඉශ්‍රායෙලයේ එය ප්‍රබලව පැවතුණි</a:t>
            </a:r>
            <a:r>
              <a:rPr lang="en-US" sz="1600" b="1">
                <a:latin typeface="Iskoola Pota" charset="0"/>
              </a:rPr>
              <a:t>. </a:t>
            </a:r>
            <a:r>
              <a:rPr lang="en-US" sz="1600" b="1">
                <a:latin typeface="Iskoola Pota" charset="0"/>
                <a:cs typeface="Iskoola Pota" charset="0"/>
              </a:rPr>
              <a:t>ජාතියක් ලෙස බලන කළ තමන්ගේ චරිතවත් බව සහ ජාතික අනන්‍යතාවය රට දෙකඩවීමට පෙර තිබූ තත්වයට වඩා</a:t>
            </a:r>
            <a:r>
              <a:rPr lang="en-US" sz="1600" b="1">
                <a:latin typeface="Iskoola Pota" charset="0"/>
              </a:rPr>
              <a:t>, </a:t>
            </a:r>
            <a:r>
              <a:rPr lang="en-US" sz="1600" b="1">
                <a:latin typeface="Iskoola Pota" charset="0"/>
                <a:cs typeface="Iskoola Pota" charset="0"/>
              </a:rPr>
              <a:t>ඉශ්‍රායෙල්ගේ බොහෝ වෙනස් විය</a:t>
            </a:r>
            <a:r>
              <a:rPr lang="en-US" sz="1600" b="1">
                <a:latin typeface="Iskoola Pota" charset="0"/>
              </a:rPr>
              <a:t>. </a:t>
            </a:r>
            <a:r>
              <a:rPr lang="en-US" sz="1600" b="1">
                <a:latin typeface="Iskoola Pota" charset="0"/>
                <a:cs typeface="Iskoola Pota" charset="0"/>
              </a:rPr>
              <a:t>සාලමොන් රජුගෙන් පසුව පරණ  ගිවිසුමේ සිදුවීම් ගළපා ගැනීමට මෙය මතක තබා ගැනීම ප්‍රයෝජනවත් වේ</a:t>
            </a:r>
            <a:r>
              <a:rPr lang="en-US" sz="1600" b="1">
                <a:latin typeface="Iskoola Pota" charset="0"/>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ජාතියක් ලෙස ඔවුන් කොටස්වලට බෙදී යන අවස්ථාවේදි, </a:t>
            </a:r>
            <a:r>
              <a:rPr lang="en-US" sz="1600" b="1">
                <a:latin typeface="Iskoola Pota" charset="0"/>
                <a:cs typeface="Iskoola Pota" charset="0"/>
              </a:rPr>
              <a:t>පරණ ගිවිසුම් කාලයේ සිටි ප්‍රබල අනාගතවක්තෘවරු ජාතියක් ලෙස ඔවුන්ගේ වැරදි හැසිරීම පිළිබඳ උතුරු මෙන්ම දකුණු රාජ්‍යයටද තම අවවාදාත්මක හඬ අවදි කළේය</a:t>
            </a:r>
            <a:r>
              <a:rPr lang="en-US" sz="1600" b="1">
                <a:latin typeface="Iskoola Pota"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මොසෙස් හරහා ඔවුනට දෙන ලද ව්‍යවස්ථාවේ ධර්මිෂ්ඨ කමට අනුව නැවත හැඩගැසෙන ලෙස</a:t>
            </a:r>
            <a:r>
              <a:rPr lang="en-US" sz="1600" b="1">
                <a:latin typeface="Iskoola Pota" charset="0"/>
              </a:rPr>
              <a:t>, </a:t>
            </a:r>
            <a:r>
              <a:rPr lang="en-US" sz="1600" b="1">
                <a:latin typeface="Iskoola Pota" charset="0"/>
                <a:cs typeface="Iskoola Pota" charset="0"/>
              </a:rPr>
              <a:t>අනාගතවක්තෘවරුන් විසින් ලිඛිතව මෙන්ම තවත් බොහෝ ක්‍රම වලින් සෙනඟට නැවත නැවතත් අවවාද කළේය</a:t>
            </a:r>
            <a:r>
              <a:rPr lang="en-US" sz="1600" b="1">
                <a:latin typeface="Iskoola Pota" charset="0"/>
              </a:rPr>
              <a:t>. </a:t>
            </a:r>
            <a:r>
              <a:rPr lang="en-US" sz="1600" b="1">
                <a:latin typeface="Iskoola Pota" charset="0"/>
                <a:cs typeface="Iskoola Pota" charset="0"/>
              </a:rPr>
              <a:t>එම කාලයෙදීම</a:t>
            </a:r>
            <a:r>
              <a:rPr lang="en-US" sz="1600" b="1">
                <a:latin typeface="Iskoola Pota" charset="0"/>
              </a:rPr>
              <a:t>, ඉතා ආසන්න අනාගතයේදි පැමිණෙන්නට යන මෙසියස්වහන්සේ පිළිබඳවද අනාගතවක්තෘවරුන් විසින් බොහෝ සේ ලිවේය සහ කථාකළහ.</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කෙසේවෙතත් මෙම ජාතික පරිහානිය මධ්‍යයේදී දෙවියන්වහන්සේ යෙරමියා අනාගතවක්තෘවරයා තුළින් කථාකළේය</a:t>
            </a:r>
            <a:r>
              <a:rPr lang="en-US" sz="1600" b="1">
                <a:latin typeface="Iskoola Pota" charset="0"/>
              </a:rPr>
              <a:t>.</a:t>
            </a:r>
          </a:p>
          <a:p>
            <a:r>
              <a:rPr lang="en-US" sz="1600" b="1">
                <a:latin typeface="Iskoola Pota" charset="0"/>
              </a:rPr>
              <a:t>/// නව ගිවිසුම... යෙරමියා 31: 31-33</a:t>
            </a:r>
            <a:r>
              <a:rPr lang="en-US" sz="1600" b="1">
                <a:latin typeface="Iskoola Pota" charset="0"/>
                <a:cs typeface="Iskoola Pota" charset="0"/>
              </a:rPr>
              <a:t> මෙහිදි දෙවියන්වහන්සේ විසින් තමන්ගේ සෙනඟ සහ මුළුමහත් ජනතාවටම කොන්දේසි විරහිත නව වැඩසටහනක් ප්‍රකාශ කරන ලදී</a:t>
            </a:r>
            <a:r>
              <a:rPr lang="en-US" sz="1600" b="1">
                <a:latin typeface="Iskoola Pota" charset="0"/>
              </a:rPr>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වැළපීමේ අනාගතවක්තෘවරයා, යෙරමියා තුළින් ඉතා අනර්ඝ පොරොන්දුවක් මෙන්න...."ස්වාමින්වහන්සේ කියන සේක්...</a:t>
            </a:r>
          </a:p>
          <a:p>
            <a:r>
              <a:rPr lang="en-US" sz="1600" b="1">
                <a:latin typeface="Iskoola Pota" charset="0"/>
              </a:rPr>
              <a:t>/// ...අලුත් ගිවිසුමක්</a:t>
            </a:r>
            <a:r>
              <a:rPr lang="en-AU" sz="1600" b="1">
                <a:latin typeface="Iskoola Pota" charset="0"/>
              </a:rPr>
              <a:t> </a:t>
            </a:r>
            <a:r>
              <a:rPr lang="en-US" altLang="ja-JP" sz="1600" b="1">
                <a:latin typeface="Times" charset="0"/>
              </a:rPr>
              <a:t>කරන දවස් පැමිණෙන්නේය </a:t>
            </a:r>
            <a:r>
              <a:rPr lang="en-US" sz="1600" b="1">
                <a:latin typeface="Iskoola Pota" charset="0"/>
              </a:rPr>
              <a:t>...</a:t>
            </a:r>
          </a:p>
          <a:p>
            <a:r>
              <a:rPr lang="en-US" sz="1600" b="1">
                <a:latin typeface="Iskoola Pota" charset="0"/>
              </a:rPr>
              <a:t>/// ...</a:t>
            </a:r>
            <a:r>
              <a:rPr lang="en-US" sz="1600" b="1">
                <a:latin typeface="Iskoola Pota" charset="0"/>
                <a:cs typeface="Iskoola Pota" charset="0"/>
              </a:rPr>
              <a:t>ඉශ්‍රායෙල් වංශය සහ යූදා වංශය සමග</a:t>
            </a:r>
            <a:r>
              <a:rPr lang="en-US" sz="1600" b="1">
                <a:latin typeface="Iskoola Pota" charset="0"/>
              </a:rPr>
              <a:t>..."</a:t>
            </a:r>
          </a:p>
          <a:p>
            <a:r>
              <a:rPr lang="en-US" sz="1600" b="1">
                <a:latin typeface="Iskoola Pota" charset="0"/>
              </a:rPr>
              <a:t>/// </a:t>
            </a:r>
            <a:r>
              <a:rPr lang="en-US" sz="1600" b="1">
                <a:latin typeface="Iskoola Pota" charset="0"/>
                <a:cs typeface="Iskoola Pota" charset="0"/>
              </a:rPr>
              <a:t>මෙසියස්වහන්සේ පිළිබඳ පොරොන්දුව අප මේ ආකාරයෙන් දැනගනිමුව</a:t>
            </a:r>
            <a:r>
              <a:rPr lang="en-US" sz="1600" b="1">
                <a:latin typeface="Iskoola Pota" charset="0"/>
              </a:rPr>
              <a:t>-- </a:t>
            </a:r>
            <a:r>
              <a:rPr lang="en-US" sz="1600" b="1">
                <a:latin typeface="Iskoola Pota" charset="0"/>
                <a:cs typeface="Iskoola Pota" charset="0"/>
              </a:rPr>
              <a:t>ඔහු ඉශ්‍රායෙල සහ යූදා මෙන්ම මුළු ලෝකයාම පාපයෙන් ගලවනු ලබන්නේය</a:t>
            </a:r>
            <a:r>
              <a:rPr lang="en-US" sz="1600" b="1">
                <a:latin typeface="Iskoola Pota" charset="0"/>
              </a:rPr>
              <a:t>. </a:t>
            </a:r>
            <a:r>
              <a:rPr lang="en-US" sz="1600" b="1">
                <a:latin typeface="Iskoola Pota" charset="0"/>
                <a:cs typeface="Iskoola Pota" charset="0"/>
              </a:rPr>
              <a:t>පාප රහිත මැවීමේ මුල් ස්වාභාවයෙන්ම  මිනිසාව තම මැවුම්කරුවා වෙත සම්බන්ධයට ගෙනයන්නේ ඔහුය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 වන විට ආබ්‍රහම්ගේ පොරොන්දුව සම්පූර්ණ විස්තරාත්මකව අපට දැකගත හැකිය</a:t>
            </a:r>
            <a:r>
              <a:rPr lang="en-US" sz="1600" b="1">
                <a:latin typeface="Iskoola Pota" charset="0"/>
              </a:rPr>
              <a:t>.</a:t>
            </a:r>
          </a:p>
          <a:p>
            <a:r>
              <a:rPr lang="en-US" sz="1600" b="1">
                <a:latin typeface="Iskoola Pota" charset="0"/>
              </a:rPr>
              <a:t>දේශය, බීජය සහ ආශිර්වාදය... මේ සියල්ල...</a:t>
            </a:r>
          </a:p>
          <a:p>
            <a:r>
              <a:rPr lang="en-US" sz="1600" b="1">
                <a:latin typeface="Iskoola Pota" charset="0"/>
              </a:rPr>
              <a:t>/// දේශය පොරොන්දුව හෝ ගිවිසුම..,</a:t>
            </a:r>
          </a:p>
          <a:p>
            <a:r>
              <a:rPr lang="en-US" sz="1600" b="1">
                <a:latin typeface="Iskoola Pota" charset="0"/>
              </a:rPr>
              <a:t>/// දාවිත්ගේ ගිවිසුම සහ දැන්...</a:t>
            </a:r>
          </a:p>
          <a:p>
            <a:r>
              <a:rPr lang="en-US" sz="1600" b="1">
                <a:latin typeface="Iskoola Pota" charset="0"/>
              </a:rPr>
              <a:t>/// නව ගිවිසුම</a:t>
            </a:r>
          </a:p>
          <a:p>
            <a:r>
              <a:rPr lang="en-US" sz="1600" b="1">
                <a:latin typeface="Iskoola Pota" charset="0"/>
              </a:rPr>
              <a:t>යෙරමියාගේ</a:t>
            </a:r>
            <a:r>
              <a:rPr lang="en-AU" sz="1600" b="1">
                <a:latin typeface="Iskoola Pota" charset="0"/>
              </a:rPr>
              <a:t> </a:t>
            </a:r>
            <a:r>
              <a:rPr lang="en-US" sz="1600" b="1">
                <a:latin typeface="Iskoola Pota" charset="0"/>
                <a:cs typeface="Iskoola Pota" charset="0"/>
              </a:rPr>
              <a:t>ප්‍රකාශයත් සමග ආබ්‍රහම්ගේ ගිවිසුමේ </a:t>
            </a:r>
            <a:r>
              <a:rPr lang="en-US" sz="1600" b="1">
                <a:latin typeface="Iskoola Pota" charset="0"/>
              </a:rPr>
              <a:t>"</a:t>
            </a:r>
            <a:r>
              <a:rPr lang="en-US" sz="1600" b="1">
                <a:latin typeface="Iskoola Pota" charset="0"/>
                <a:cs typeface="Iskoola Pota" charset="0"/>
              </a:rPr>
              <a:t>ආශිර්වාදය</a:t>
            </a:r>
            <a:r>
              <a:rPr lang="en-US" sz="1600" b="1">
                <a:latin typeface="Iskoola Pota" charset="0"/>
              </a:rPr>
              <a:t>" </a:t>
            </a:r>
            <a:r>
              <a:rPr lang="en-US" sz="1600" b="1">
                <a:latin typeface="Iskoola Pota" charset="0"/>
                <a:cs typeface="Iskoola Pota" charset="0"/>
              </a:rPr>
              <a:t>කොටස විස්තර වේ</a:t>
            </a:r>
            <a:r>
              <a:rPr lang="en-US" sz="1600" b="1">
                <a:latin typeface="Iskoola Pota" charset="0"/>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රාජධානි දෙකෙහි එකිනෙක...</a:t>
            </a:r>
          </a:p>
          <a:p>
            <a:r>
              <a:rPr lang="en-US" sz="1600" b="1">
                <a:latin typeface="Iskoola Pota" charset="0"/>
              </a:rPr>
              <a:t>/// රජවරු </a:t>
            </a:r>
            <a:r>
              <a:rPr lang="en-AU" sz="1600" b="1">
                <a:latin typeface="Iskoola Pota" charset="0"/>
              </a:rPr>
              <a:t>2</a:t>
            </a:r>
            <a:r>
              <a:rPr lang="en-US" sz="1600" b="1">
                <a:latin typeface="Iskoola Pota" charset="0"/>
              </a:rPr>
              <a:t>0ක් උතුරෙහි රජකම් කළේය, රජවරු 20ක් දකුණෙහිද රජකම් කළේය. උතුරෙහි ආරම්භ වන්නේ යෙරොබොවම් ගෙනි එය පහසුවෙන් මතක තබා ගැනීමට </a:t>
            </a:r>
            <a:r>
              <a:rPr lang="en-AU" sz="1600" b="1">
                <a:latin typeface="Iskoola Pota" charset="0"/>
              </a:rPr>
              <a:t>2</a:t>
            </a:r>
            <a:r>
              <a:rPr lang="en-US" sz="1600" b="1">
                <a:latin typeface="Iskoola Pota" charset="0"/>
              </a:rPr>
              <a:t>0-</a:t>
            </a:r>
            <a:r>
              <a:rPr lang="en-AU" sz="1600" b="1">
                <a:latin typeface="Iskoola Pota" charset="0"/>
              </a:rPr>
              <a:t>J</a:t>
            </a:r>
            <a:r>
              <a:rPr lang="en-US" sz="1600" b="1">
                <a:latin typeface="Iskoola Pota" charset="0"/>
              </a:rPr>
              <a:t> යොදා ගන්න, තවද දකුණෙහි රජකම ආරම්භ වන්නේ රෙහොබොවම් ගෙනි. එය පහසුවෙන් මතක තබා ගැනීමට </a:t>
            </a:r>
            <a:r>
              <a:rPr lang="en-AU" sz="1600" b="1">
                <a:latin typeface="Iskoola Pota" charset="0"/>
              </a:rPr>
              <a:t>2</a:t>
            </a:r>
            <a:r>
              <a:rPr lang="en-US" sz="1600" b="1">
                <a:latin typeface="Iskoola Pota" charset="0"/>
              </a:rPr>
              <a:t>0-</a:t>
            </a:r>
            <a:r>
              <a:rPr lang="en-AU" sz="1600" b="1">
                <a:latin typeface="Iskoola Pota" charset="0"/>
              </a:rPr>
              <a:t>R</a:t>
            </a:r>
            <a:r>
              <a:rPr lang="en-US" sz="1600" b="1">
                <a:latin typeface="Iskoola Pota" charset="0"/>
              </a:rPr>
              <a:t> ලෙස යොදා ගන්න. එය පහසුවෙන් මතක තබා ගැනීමට</a:t>
            </a:r>
            <a:r>
              <a:rPr lang="en-AU" sz="1600" b="1">
                <a:latin typeface="Iskoola Pota" charset="0"/>
              </a:rPr>
              <a:t>,</a:t>
            </a:r>
            <a:r>
              <a:rPr lang="en-US" sz="1600" b="1">
                <a:latin typeface="Iskoola Pota" charset="0"/>
              </a:rPr>
              <a:t> </a:t>
            </a:r>
            <a:r>
              <a:rPr lang="en-AU" sz="1600" b="1">
                <a:latin typeface="Iskoola Pota" charset="0"/>
              </a:rPr>
              <a:t>“</a:t>
            </a:r>
            <a:r>
              <a:rPr lang="en-US" altLang="ja-JP" sz="1600" b="1">
                <a:latin typeface="Iskoola Pota" charset="0"/>
              </a:rPr>
              <a:t>උතුර ඉහළින් දකුණ; </a:t>
            </a:r>
            <a:r>
              <a:rPr lang="en-AU" altLang="ja-JP" sz="1600" b="1">
                <a:latin typeface="Iskoola Pota" charset="0"/>
              </a:rPr>
              <a:t>J</a:t>
            </a:r>
            <a:r>
              <a:rPr lang="en-US" altLang="ja-JP" sz="1600" b="1">
                <a:latin typeface="Iskoola Pota" charset="0"/>
              </a:rPr>
              <a:t> ඉදිරියෙන් </a:t>
            </a:r>
            <a:r>
              <a:rPr lang="en-AU" altLang="ja-JP" sz="1600" b="1">
                <a:latin typeface="Iskoola Pota" charset="0"/>
              </a:rPr>
              <a:t>R</a:t>
            </a:r>
            <a:r>
              <a:rPr lang="en-US" altLang="ja-JP" sz="1600" b="1">
                <a:latin typeface="Iskoola Pota" charset="0"/>
              </a:rPr>
              <a:t>ට</a:t>
            </a:r>
            <a:r>
              <a:rPr lang="en-AU" sz="1600" b="1">
                <a:latin typeface="Iskoola Pota" charset="0"/>
              </a:rPr>
              <a:t>”</a:t>
            </a:r>
            <a:endParaRPr lang="en-AU" altLang="ja-JP" sz="1600" b="1">
              <a:latin typeface="Iskoola Pota" charset="0"/>
            </a:endParaRPr>
          </a:p>
          <a:p>
            <a:endParaRPr lang="en-AU" sz="1600" b="1">
              <a:latin typeface="Iskoola Pota" charset="0"/>
            </a:endParaRPr>
          </a:p>
          <a:p>
            <a:r>
              <a:rPr lang="en-US" sz="1600" b="1">
                <a:latin typeface="Iskoola Pota" charset="0"/>
              </a:rPr>
              <a:t>///      </a:t>
            </a:r>
            <a:r>
              <a:rPr lang="en-US" sz="1600" b="1">
                <a:latin typeface="Iskoola Pota" charset="0"/>
                <a:cs typeface="Iskoola Pota" charset="0"/>
              </a:rPr>
              <a:t>ඉශ්‍රායෙලයේ උතුරු රාජ්‍යය වඩාත් අධර්මිෂ්ඨ රාජ්‍යය විය</a:t>
            </a:r>
            <a:r>
              <a:rPr lang="en-US" sz="1600" b="1">
                <a:latin typeface="Iskoola Pota" charset="0"/>
              </a:rPr>
              <a:t>. </a:t>
            </a:r>
            <a:r>
              <a:rPr lang="en-US" sz="1600" b="1">
                <a:latin typeface="Iskoola Pota" charset="0"/>
                <a:cs typeface="Iskoola Pota" charset="0"/>
              </a:rPr>
              <a:t>රාජ්‍යයන් දෙකෙන් වැඩිපුර කැරළිගැසීම් සහ රූප නමස්කාරය මෙහි විය</a:t>
            </a:r>
            <a:r>
              <a:rPr lang="en-US" sz="1600" b="1">
                <a:latin typeface="Iskoola Pota" charset="0"/>
              </a:rPr>
              <a:t>. </a:t>
            </a:r>
            <a:r>
              <a:rPr lang="en-US" sz="1600" b="1">
                <a:latin typeface="Iskoola Pota" charset="0"/>
                <a:cs typeface="Iskoola Pota" charset="0"/>
              </a:rPr>
              <a:t>උතුරු රාජ්‍යයේ එක් යහපත් රජෙකු හෝ නොසිටියේය</a:t>
            </a:r>
            <a:r>
              <a:rPr lang="en-US" sz="1600" b="1">
                <a:latin typeface="Iskoola Pota" charset="0"/>
              </a:rPr>
              <a:t>. </a:t>
            </a:r>
            <a:r>
              <a:rPr lang="en-US" sz="1600" b="1">
                <a:latin typeface="Iskoola Pota" charset="0"/>
                <a:cs typeface="Iskoola Pota" charset="0"/>
              </a:rPr>
              <a:t>දකුණෙහි යහපත් රජවරු කිහිප දෙනෙකු පමණක් විය</a:t>
            </a:r>
            <a:r>
              <a:rPr lang="en-US" sz="1600" b="1">
                <a:latin typeface="Iskoola Pota" charset="0"/>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ts val="1200"/>
              </a:spcBef>
              <a:spcAft>
                <a:spcPts val="300"/>
              </a:spcAft>
            </a:pPr>
            <a:r>
              <a:rPr lang="en-US" sz="1600" b="1">
                <a:latin typeface="Iskoola Pota" charset="0"/>
                <a:ea typeface="ＭＳ Ｐゴシック" charset="0"/>
                <a:cs typeface="ＭＳ Ｐゴシック" charset="0"/>
              </a:rPr>
              <a:t>ඉශ්‍රායෙලය</a:t>
            </a:r>
            <a:r>
              <a:rPr lang="en-US" sz="1600" b="1">
                <a:latin typeface="Iskoola Pota" charset="0"/>
                <a:ea typeface="MS PGothic" charset="0"/>
              </a:rPr>
              <a:t>, </a:t>
            </a:r>
            <a:r>
              <a:rPr lang="en-US" sz="1600" b="1">
                <a:latin typeface="Iskoola Pota" charset="0"/>
                <a:ea typeface="ＭＳ Ｐゴシック" charset="0"/>
                <a:cs typeface="ＭＳ Ｐゴシック" charset="0"/>
              </a:rPr>
              <a:t>උතුරු රාජධානිය</a:t>
            </a:r>
            <a:r>
              <a:rPr lang="en-US" sz="1600" b="1">
                <a:latin typeface="Iskoola Pota" charset="0"/>
                <a:ea typeface="MS PGothic" charset="0"/>
              </a:rPr>
              <a:t>, </a:t>
            </a:r>
            <a:r>
              <a:rPr lang="en-US" sz="1600" b="1">
                <a:latin typeface="Iskoola Pota" charset="0"/>
                <a:ea typeface="ＭＳ Ｐゴシック" charset="0"/>
                <a:cs typeface="ＭＳ Ｐゴシック" charset="0"/>
              </a:rPr>
              <a:t>වසර </a:t>
            </a:r>
            <a:r>
              <a:rPr lang="en-US" sz="1600" b="1">
                <a:latin typeface="Iskoola Pota" charset="0"/>
                <a:ea typeface="MS PGothic" charset="0"/>
              </a:rPr>
              <a:t>200</a:t>
            </a:r>
            <a:r>
              <a:rPr lang="en-US" sz="1600" b="1">
                <a:latin typeface="Iskoola Pota" charset="0"/>
                <a:ea typeface="ＭＳ Ｐゴシック" charset="0"/>
                <a:cs typeface="ＭＳ Ｐゴシック" charset="0"/>
              </a:rPr>
              <a:t>ක් පමණ පැවැතුණි. ඉන් පසු දෙවියන්වහන්සේ තම විනිශ්චය භයංකාර ලෙස අෂූර්වරුන් හරහා ගෙනාවේය...</a:t>
            </a:r>
            <a:endParaRPr lang="en-US" sz="1600" b="1">
              <a:latin typeface="Iskoola Pota" charset="0"/>
              <a:ea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උතුරු රාජධානිය වහල්කමට ගෙනයන ලදී. අෂූර්වරුන් සහ එම කාලයේ තිබූ අනෙකුත් සංස්කෘතීන් මඟින් ඔවුන්ව විසුරවන ලදී. මෙය යුදෙව් ඩයස්පෝරාව හෙවත් යුදෙව්වන් විසිරවීම වේ.</a:t>
            </a:r>
          </a:p>
          <a:p>
            <a:r>
              <a:rPr lang="en-US" sz="1600" b="1">
                <a:latin typeface="Iskoola Pota" charset="0"/>
              </a:rPr>
              <a:t>/// </a:t>
            </a:r>
            <a:r>
              <a:rPr lang="en-US" sz="1600" b="1">
                <a:latin typeface="Iskoola Pota" charset="0"/>
                <a:cs typeface="Iskoola Pota" charset="0"/>
              </a:rPr>
              <a:t>වර්ෂය ක්‍රි</a:t>
            </a:r>
            <a:r>
              <a:rPr lang="en-US" sz="1600" b="1">
                <a:latin typeface="Iskoola Pota" charset="0"/>
              </a:rPr>
              <a:t>.</a:t>
            </a:r>
            <a:r>
              <a:rPr lang="en-US" sz="1600" b="1">
                <a:latin typeface="Iskoola Pota" charset="0"/>
                <a:cs typeface="Iskoola Pota" charset="0"/>
              </a:rPr>
              <a:t>පූ </a:t>
            </a:r>
            <a:r>
              <a:rPr lang="en-US" sz="1600" b="1">
                <a:latin typeface="Iskoola Pota" charset="0"/>
              </a:rPr>
              <a:t>722</a:t>
            </a:r>
            <a:r>
              <a:rPr lang="en-US" sz="1600" b="1">
                <a:latin typeface="Iskoola Pota" charset="0"/>
                <a:cs typeface="Iskoola Pota" charset="0"/>
              </a:rPr>
              <a:t> වේ</a:t>
            </a:r>
            <a:r>
              <a:rPr lang="en-US" sz="1600" b="1">
                <a:latin typeface="Iskoola Pota" charset="0"/>
              </a:rPr>
              <a:t>. </a:t>
            </a:r>
            <a:r>
              <a:rPr lang="en-US" sz="1600" b="1">
                <a:latin typeface="Iskoola Pota" charset="0"/>
                <a:cs typeface="Iskoola Pota" charset="0"/>
              </a:rPr>
              <a:t>අපගේ මෙම මුළු අධ්‍යයනය පුරාම උපකාරය සඳහ මතක තබාගැනිමට ඇත්තේ නිශ්චිත වූ දින දෙකක් පමණී</a:t>
            </a:r>
            <a:r>
              <a:rPr lang="en-US" sz="1600" b="1">
                <a:latin typeface="Iskoola Pota" charset="0"/>
              </a:rPr>
              <a:t>. </a:t>
            </a:r>
            <a:r>
              <a:rPr lang="en-US" sz="1600" b="1">
                <a:latin typeface="Iskoola Pota" charset="0"/>
                <a:cs typeface="Iskoola Pota" charset="0"/>
              </a:rPr>
              <a:t>ඉන් එක් දිනයක් වන්නේ උතුරු රාජධානිය යටත් කරගත්</a:t>
            </a:r>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722</a:t>
            </a:r>
            <a:r>
              <a:rPr lang="en-US" sz="1600" b="1">
                <a:latin typeface="Iskoola Pota" charset="0"/>
                <a:cs typeface="Iskoola Pota" charset="0"/>
              </a:rPr>
              <a:t> වේ</a:t>
            </a:r>
            <a:r>
              <a:rPr lang="en-US" sz="1600" b="1">
                <a:latin typeface="Iskoola Pota" charset="0"/>
              </a:rPr>
              <a:t>. </a:t>
            </a:r>
            <a:r>
              <a:rPr lang="en-US" sz="1600" b="1">
                <a:latin typeface="Iskoola Pota" charset="0"/>
                <a:cs typeface="Iskoola Pota" charset="0"/>
              </a:rPr>
              <a:t>ඉන් පසු කිසි දිනක උතුරු රාජ්‍යය එක්සේසත් වූ බවක් අපට නොපෙනේ</a:t>
            </a:r>
            <a:r>
              <a:rPr lang="en-US" sz="1600" b="1">
                <a:latin typeface="Iskoola Pota" charset="0"/>
              </a:rPr>
              <a:t>. </a:t>
            </a:r>
            <a:r>
              <a:rPr lang="en-US" sz="1600" b="1">
                <a:latin typeface="Iskoola Pota" charset="0"/>
                <a:cs typeface="Iskoola Pota" charset="0"/>
              </a:rPr>
              <a:t>ඊළඟ ශතවර්ෂ කිහිපය පුරාම ඔවුන් ලොව පුරාම විසිරී ගියේය</a:t>
            </a:r>
            <a:r>
              <a:rPr lang="en-US" sz="1600" b="1">
                <a:latin typeface="Iskoola Pota"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එහි ප්‍රතිඵලය වූයේ</a:t>
            </a:r>
            <a:r>
              <a:rPr lang="en-US" sz="1600" b="1">
                <a:latin typeface="Iskoola Pota" charset="0"/>
              </a:rPr>
              <a:t>, </a:t>
            </a:r>
            <a:r>
              <a:rPr lang="en-US" sz="1600" b="1">
                <a:latin typeface="Iskoola Pota" charset="0"/>
                <a:cs typeface="Iskoola Pota" charset="0"/>
              </a:rPr>
              <a:t>සමාජ ක්‍රම </a:t>
            </a:r>
            <a:r>
              <a:rPr lang="en-US" sz="1600" b="1">
                <a:latin typeface="Iskoola Pota" charset="0"/>
              </a:rPr>
              <a:t>3</a:t>
            </a:r>
            <a:r>
              <a:rPr lang="en-US" sz="1600" b="1">
                <a:latin typeface="Iskoola Pota" charset="0"/>
                <a:cs typeface="Iskoola Pota" charset="0"/>
              </a:rPr>
              <a:t>හී පළමු ක්‍රමය වන </a:t>
            </a:r>
            <a:r>
              <a:rPr lang="ja-JP" altLang="en-US" sz="1600" b="1">
                <a:latin typeface="Iskoola Pota" charset="0"/>
              </a:rPr>
              <a:t>“</a:t>
            </a:r>
            <a:r>
              <a:rPr lang="en-US" altLang="ja-JP" sz="1600" b="1">
                <a:latin typeface="Iskoola Pota" charset="0"/>
                <a:cs typeface="Iskoola Pota" charset="0"/>
              </a:rPr>
              <a:t>අරාජිකත්වය</a:t>
            </a:r>
            <a:r>
              <a:rPr lang="ja-JP" altLang="en-US" sz="1600" b="1">
                <a:latin typeface="Iskoola Pota" charset="0"/>
              </a:rPr>
              <a:t>”</a:t>
            </a:r>
            <a:r>
              <a:rPr lang="en-US" altLang="ja-JP" sz="1600" b="1">
                <a:latin typeface="Iskoola Pota" charset="0"/>
                <a:cs typeface="Iskoola Pota" charset="0"/>
              </a:rPr>
              <a:t>ට අපව යොමුවීමය</a:t>
            </a:r>
            <a:endParaRPr lang="en-US" altLang="ja-JP" sz="1600" b="1">
              <a:latin typeface="Iskoola Pota" charset="0"/>
            </a:endParaRPr>
          </a:p>
          <a:p>
            <a:endParaRPr lang="en-US" sz="1600" b="1">
              <a:latin typeface="Iskoola Pota"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කෙසේ වෙතත් දකුණු රාජ්‍යය යූදා හට වෙනස් ආකාරයක විනිශ්චයක් ලැබුණි</a:t>
            </a:r>
            <a:r>
              <a:rPr lang="en-US" sz="1600" b="1">
                <a:latin typeface="Iskoola Pota" charset="0"/>
              </a:rPr>
              <a:t>,</a:t>
            </a:r>
          </a:p>
          <a:p>
            <a:endParaRPr lang="en-US" sz="1600" b="1">
              <a:latin typeface="Iskoola Pota" charset="0"/>
            </a:endParaRPr>
          </a:p>
          <a:p>
            <a:r>
              <a:rPr lang="en-US" sz="1600" b="1">
                <a:latin typeface="Iskoola Pota" charset="0"/>
              </a:rPr>
              <a:t>/// මෙම අවධියේදි බබිලොනිය විසින් අෂූර් යටත්කරගන්නා ලදී. ඉන්පසුව.....</a:t>
            </a:r>
          </a:p>
          <a:p>
            <a:r>
              <a:rPr lang="en-US" sz="1600" b="1">
                <a:latin typeface="Iskoola Pota" charset="0"/>
              </a:rPr>
              <a:t>/// </a:t>
            </a:r>
            <a:r>
              <a:rPr lang="en-US" sz="1600" b="1">
                <a:latin typeface="Iskoola Pota" charset="0"/>
                <a:cs typeface="Iskoola Pota" charset="0"/>
              </a:rPr>
              <a:t>බබිලොනිය රජු වූ නෙබුකද්නෙශර් දකුණු රාජ්‍යය වූ යූදා වෙත තම අවධානය යොමුකළේය</a:t>
            </a:r>
            <a:r>
              <a:rPr lang="en-US" sz="1600" b="1">
                <a:latin typeface="Iskoola Pota" charset="0"/>
              </a:rP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යූදා හී...යහපත් රජවරුන් කිහිප දෙනෙකු සිටි</a:t>
            </a:r>
            <a:r>
              <a:rPr lang="en-AU" sz="1600" b="1">
                <a:latin typeface="Iskoola Pota" charset="0"/>
              </a:rPr>
              <a:t> </a:t>
            </a:r>
            <a:r>
              <a:rPr lang="en-US" sz="1600" b="1">
                <a:latin typeface="Iskoola Pota" charset="0"/>
                <a:cs typeface="Iskoola Pota" charset="0"/>
              </a:rPr>
              <a:t>නිසා</a:t>
            </a:r>
            <a:r>
              <a:rPr lang="en-US" sz="1600" b="1">
                <a:latin typeface="Iskoola Pota" charset="0"/>
              </a:rPr>
              <a:t>...</a:t>
            </a:r>
            <a:r>
              <a:rPr lang="en-US" sz="1600" b="1">
                <a:latin typeface="Iskoola Pota" charset="0"/>
                <a:cs typeface="Iskoola Pota" charset="0"/>
              </a:rPr>
              <a:t>එම රජ්‍යය තව දුරටත් වසර </a:t>
            </a:r>
            <a:r>
              <a:rPr lang="en-US" sz="1600" b="1">
                <a:latin typeface="Iskoola Pota" charset="0"/>
              </a:rPr>
              <a:t>150 ඉදිරියට පැවැතුණි---- ජාතික වශයෙන් බෙදුනු දින සිට පැවති</a:t>
            </a:r>
            <a:r>
              <a:rPr lang="en-AU" sz="1600" b="1">
                <a:latin typeface="Iskoola Pota" charset="0"/>
              </a:rPr>
              <a:t> </a:t>
            </a:r>
            <a:r>
              <a:rPr lang="en-US" sz="1600" b="1">
                <a:latin typeface="Iskoola Pota" charset="0"/>
              </a:rPr>
              <a:t>සම්පූර්ණ කාලය අවුරුදු 350 කි.</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586</a:t>
            </a:r>
            <a:r>
              <a:rPr lang="en-US" sz="1600" b="1">
                <a:latin typeface="Iskoola Pota" charset="0"/>
                <a:cs typeface="Iskoola Pota" charset="0"/>
              </a:rPr>
              <a:t> දී යූදා වෙත දරුණු ආක්‍රමණයක්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නෙබුකද්නෙශර් රජ සමඟ පැමිණි බබිලොනියන් යූදා ආක්‍රමණය කළේය</a:t>
            </a:r>
            <a:r>
              <a:rPr lang="en-US" sz="1600" b="1">
                <a:latin typeface="Iskoola Pota" charset="0"/>
              </a:rPr>
              <a:t>. </a:t>
            </a:r>
            <a:r>
              <a:rPr lang="en-US" sz="1600" b="1">
                <a:latin typeface="Iskoola Pota" charset="0"/>
                <a:cs typeface="Iskoola Pota" charset="0"/>
              </a:rPr>
              <a:t>සාලමොන්ගේ දේව මාළිගාව ඇතුළු සම්පූර්ණ යෙරුසලම බබිලොනියන් විසින් විනාශ කළේය</a:t>
            </a:r>
            <a:r>
              <a:rPr lang="en-US" sz="1600" b="1">
                <a:latin typeface="Iskoola Pota" charset="0"/>
              </a:rPr>
              <a:t>. </a:t>
            </a:r>
            <a:r>
              <a:rPr lang="en-US" sz="1600" b="1">
                <a:latin typeface="Iskoola Pota" charset="0"/>
                <a:cs typeface="Iskoola Pota" charset="0"/>
              </a:rPr>
              <a:t>මෙය වනාහි මතක තබාගත යුතු ඊළඟ නිශ්චිත දිනය වේ</a:t>
            </a:r>
            <a:r>
              <a:rPr lang="en-US" sz="1600" b="1">
                <a:latin typeface="Iskoola Pota" charset="0"/>
              </a:rPr>
              <a:t>...</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586.</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දකුණු රාජ්‍යය එනම් යූදා බබිලොනියන්ගේ වහල් බවට ගෙනයන ලදී</a:t>
            </a:r>
            <a:r>
              <a:rPr lang="en-US" sz="1600" b="1">
                <a:latin typeface="Iskoola Pota" charset="0"/>
              </a:rPr>
              <a:t>, </a:t>
            </a:r>
            <a:r>
              <a:rPr lang="en-US" sz="1600" b="1">
                <a:latin typeface="Iskoola Pota" charset="0"/>
                <a:cs typeface="Iskoola Pota" charset="0"/>
              </a:rPr>
              <a:t>විප්‍රවාසය ලෙසද හඳුන්වන්නේ මෙයයි</a:t>
            </a:r>
            <a:r>
              <a:rPr lang="en-US" sz="1600" b="1">
                <a:latin typeface="Iskoola Pota" charset="0"/>
              </a:rPr>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මෙම පිටස්තර දේශයේදි, යූදා</a:t>
            </a:r>
            <a:r>
              <a:rPr lang="en-AU" sz="1600" b="1">
                <a:latin typeface="Iskoola Pota" charset="0"/>
              </a:rPr>
              <a:t> </a:t>
            </a:r>
            <a:r>
              <a:rPr lang="en-US" sz="1600" b="1">
                <a:latin typeface="Iskoola Pota" charset="0"/>
                <a:cs typeface="Iskoola Pota" charset="0"/>
              </a:rPr>
              <a:t>හී ප්‍රසිද්ධම අනාගත්වක්තෘවරුන් වූ දානියෙල් සහ එසෙකියෙල් බලාපොරොත්තුවේ පණිවිඩය වන මෙසියස්වහන්සේ පිළිබඳ පවසමින් එය ලියන ලදී</a:t>
            </a:r>
            <a:r>
              <a:rPr lang="en-US" sz="1600" b="1">
                <a:latin typeface="Iskoola Pota" charset="0"/>
              </a:rPr>
              <a:t>. </a:t>
            </a:r>
            <a:r>
              <a:rPr lang="en-US" sz="1600" b="1">
                <a:latin typeface="Iskoola Pota" charset="0"/>
                <a:cs typeface="Iskoola Pota" charset="0"/>
              </a:rPr>
              <a:t>මෙම සිතුවම්කරුගේ සංකල්පනාත්මක චිත්‍රය මඟින් පුරාණ ලෝකයේ ඉතා බලවත් අධිරාජ්‍යයක් වූ බබිලොනියේ උදාරකම ඔබට දැනෙනවා ඇත</a:t>
            </a:r>
            <a:r>
              <a:rPr lang="en-US" sz="1600" b="1">
                <a:latin typeface="Iskoola Pota" charset="0"/>
              </a:rPr>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මෙයත් සමග රාජකීය සමය අවසානයට පැමිණේ.</a:t>
            </a:r>
          </a:p>
          <a:p>
            <a:r>
              <a:rPr lang="en-US" sz="1600" b="1">
                <a:latin typeface="Iskoola Pota" charset="0"/>
                <a:cs typeface="Iskoola Pota" charset="0"/>
              </a:rPr>
              <a:t>ඉශ්‍රායෙලය සහ යූදා</a:t>
            </a:r>
            <a:r>
              <a:rPr lang="en-AU" sz="1600" b="1">
                <a:latin typeface="Iskoola Pota" charset="0"/>
              </a:rPr>
              <a:t>,</a:t>
            </a:r>
            <a:r>
              <a:rPr lang="en-US" sz="1600" b="1">
                <a:latin typeface="Iskoola Pota" charset="0"/>
                <a:cs typeface="Iskoola Pota" charset="0"/>
              </a:rPr>
              <a:t> විනිශ්චය ලෙස විසුරුවා හැරීම සහ අනෙක තාවකාලික විප්‍රවාසයකට යොමු කිරීමත් සමග ඉතිහාසය අපව රාජකීය ක්‍රමයෙන් ඉදිරියට රැගෙන යයි</a:t>
            </a:r>
            <a:r>
              <a:rPr lang="en-US" sz="1600" b="1">
                <a:latin typeface="Iskoola Pota" charset="0"/>
              </a:rP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සමාජ ක්‍රම </a:t>
            </a:r>
            <a:r>
              <a:rPr lang="en-US" sz="1600" b="1">
                <a:latin typeface="Iskoola Pota" charset="0"/>
              </a:rPr>
              <a:t>3</a:t>
            </a:r>
            <a:r>
              <a:rPr lang="en-US" sz="1600" b="1">
                <a:latin typeface="Iskoola Pota" charset="0"/>
                <a:cs typeface="Iskoola Pota" charset="0"/>
              </a:rPr>
              <a:t> අවසාන ක්‍රමය වන්නේ විප්‍රවාස</a:t>
            </a:r>
            <a:r>
              <a:rPr lang="en-US" sz="1600" b="1">
                <a:latin typeface="Iskoola Pota" charset="0"/>
              </a:rPr>
              <a:t>/</a:t>
            </a:r>
            <a:r>
              <a:rPr lang="en-US" sz="1600" b="1">
                <a:latin typeface="Iskoola Pota" charset="0"/>
                <a:cs typeface="Iskoola Pota" charset="0"/>
              </a:rPr>
              <a:t>වහල් ක්‍රමයයි</a:t>
            </a:r>
            <a:r>
              <a:rPr lang="en-US" sz="1600" b="1">
                <a:latin typeface="Iskoola Pota" charset="0"/>
              </a:rPr>
              <a:t>.</a:t>
            </a:r>
          </a:p>
          <a:p>
            <a:r>
              <a:rPr lang="en-US" sz="1600" b="1">
                <a:latin typeface="Iskoola Pota" charset="0"/>
              </a:rPr>
              <a:t>/// </a:t>
            </a:r>
            <a:r>
              <a:rPr lang="en-US" sz="1600" b="1">
                <a:latin typeface="Iskoola Pota" charset="0"/>
                <a:cs typeface="Iskoola Pota" charset="0"/>
              </a:rPr>
              <a:t>ජ්‍යාමිතික හැඩය සමග අප කථා කළ </a:t>
            </a:r>
            <a:r>
              <a:rPr lang="en-AU" sz="1600" b="1">
                <a:latin typeface="Iskoola Pota" charset="0"/>
              </a:rPr>
              <a:t>A—R—C </a:t>
            </a:r>
            <a:r>
              <a:rPr lang="en-US" sz="1600" b="1">
                <a:latin typeface="Iskoola Pota" charset="0"/>
              </a:rPr>
              <a:t>මතක තබා ගන්න</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a:t>
            </a:r>
            <a:r>
              <a:rPr lang="en-US" sz="1600" b="1">
                <a:latin typeface="Iskoola Pota" charset="0"/>
                <a:cs typeface="Iskoola Pota" charset="0"/>
              </a:rPr>
              <a:t>විප්‍රවාසය</a:t>
            </a:r>
            <a:r>
              <a:rPr lang="en-US" sz="1600" b="1">
                <a:latin typeface="Iskoola Pota" charset="0"/>
              </a:rPr>
              <a:t>" </a:t>
            </a:r>
            <a:r>
              <a:rPr lang="en-US" sz="1600" b="1">
                <a:latin typeface="Iskoola Pota" charset="0"/>
                <a:cs typeface="Iskoola Pota" charset="0"/>
              </a:rPr>
              <a:t>ලෙස හඳුන්වන අට වැනි බයිබල් ලිපි ගොනුවට අප දැන් පිවිසෙමු</a:t>
            </a:r>
            <a:endParaRPr lang="en-US" sz="1600" b="1">
              <a:latin typeface="Iskoola Pot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අපගේ කාල රාමුව තවත් වසර 500</a:t>
            </a:r>
            <a:r>
              <a:rPr lang="en-US" sz="1600" b="1">
                <a:latin typeface="Iskoola Pota" charset="0"/>
                <a:cs typeface="Iskoola Pota" charset="0"/>
              </a:rPr>
              <a:t>කින් ගැලවුම්කරුගේ කාලයට සමීප වේ</a:t>
            </a:r>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500</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26"/>
          <p:cNvSpPr>
            <a:spLocks noChangeArrowheads="1" noTextEdit="1"/>
          </p:cNvSpPr>
          <p:nvPr>
            <p:ph type="sldImg"/>
          </p:nvPr>
        </p:nvSpPr>
        <p:spPr>
          <a:xfrm>
            <a:off x="1150938" y="692150"/>
            <a:ext cx="4556125" cy="3416300"/>
          </a:xfrm>
          <a:solidFill>
            <a:srgbClr val="FFFFFF"/>
          </a:solidFill>
          <a:ln/>
        </p:spPr>
      </p:sp>
      <p:sp>
        <p:nvSpPr>
          <p:cNvPr id="122882" name="Rectangle 1027"/>
          <p:cNvSpPr>
            <a:spLocks noGrp="1" noChangeArrowheads="1"/>
          </p:cNvSpPr>
          <p:nvPr>
            <p:ph type="body" idx="1"/>
          </p:nvPr>
        </p:nvSpPr>
        <p:spPr>
          <a:solidFill>
            <a:srgbClr val="FFFFFF"/>
          </a:solidFill>
          <a:ln>
            <a:solidFill>
              <a:srgbClr val="000000"/>
            </a:solidFill>
          </a:ln>
        </p:spPr>
        <p:txBody>
          <a:bodyPr/>
          <a:lstStyle/>
          <a:p>
            <a:r>
              <a:rPr lang="en-US" sz="1600" b="1">
                <a:latin typeface="Iskoola Pota" charset="0"/>
              </a:rPr>
              <a:t>රාජකීය සමය සාරාංශගත කිරීමක්.....</a:t>
            </a:r>
          </a:p>
          <a:p>
            <a:endParaRPr lang="en-US" sz="1600" b="1">
              <a:latin typeface="Iskoola Pota" charset="0"/>
            </a:endParaRPr>
          </a:p>
          <a:p>
            <a:r>
              <a:rPr lang="en-US" sz="1600" b="1">
                <a:latin typeface="Iskoola Pota" charset="0"/>
                <a:cs typeface="Iskoola Pota" charset="0"/>
              </a:rPr>
              <a:t>උතුරු සහ දකුණු රාජ්‍යයන් බිඳවැටීමට හේතු වූ තීරණාත්මක සාධකයන් නැවත මතක් කරගන්න</a:t>
            </a:r>
            <a:r>
              <a:rPr lang="en-US" sz="1600" b="1">
                <a:latin typeface="Iskoola Pota" charset="0"/>
              </a:rPr>
              <a:t>.</a:t>
            </a:r>
          </a:p>
          <a:p>
            <a:r>
              <a:rPr lang="en-US" sz="1600" b="1">
                <a:latin typeface="Iskoola Pota" charset="0"/>
              </a:rPr>
              <a:t>/// </a:t>
            </a:r>
            <a:r>
              <a:rPr lang="en-US" sz="1600" b="1">
                <a:latin typeface="Iskoola Pota" charset="0"/>
                <a:cs typeface="Iskoola Pota" charset="0"/>
              </a:rPr>
              <a:t>අෂූර්වරුන් විසින් උතුරු රාජධානිය</a:t>
            </a:r>
            <a:r>
              <a:rPr lang="en-US" sz="1600" b="1">
                <a:latin typeface="Iskoola Pota" charset="0"/>
              </a:rPr>
              <a:t>- </a:t>
            </a:r>
            <a:r>
              <a:rPr lang="en-US" sz="1600" b="1">
                <a:latin typeface="Iskoola Pota" charset="0"/>
                <a:cs typeface="Iskoola Pota" charset="0"/>
              </a:rPr>
              <a:t>ඉශ්‍රායෙලය යටත්කර ගත්තේය</a:t>
            </a:r>
            <a:r>
              <a:rPr lang="en-US" sz="1600" b="1">
                <a:latin typeface="Iskoola Pota" charset="0"/>
              </a:rPr>
              <a:t>.</a:t>
            </a:r>
          </a:p>
          <a:p>
            <a:r>
              <a:rPr lang="en-US" sz="1600" b="1">
                <a:latin typeface="Iskoola Pota" charset="0"/>
              </a:rPr>
              <a:t>/// වහල්කමට රැගෙන ගියේය, කාලයත් සමග...</a:t>
            </a:r>
          </a:p>
          <a:p>
            <a:r>
              <a:rPr lang="en-US" sz="1600" b="1">
                <a:latin typeface="Iskoola Pota" charset="0"/>
              </a:rPr>
              <a:t>/// </a:t>
            </a:r>
            <a:r>
              <a:rPr lang="en-US" sz="1600" b="1">
                <a:latin typeface="Iskoola Pota" charset="0"/>
                <a:cs typeface="Iskoola Pota" charset="0"/>
              </a:rPr>
              <a:t>වෙනත් සමාජයන් සමග මිශ්‍ර විය</a:t>
            </a:r>
            <a:r>
              <a:rPr lang="en-US" sz="1600" b="1">
                <a:latin typeface="Iskoola Pota" charset="0"/>
              </a:rPr>
              <a:t>.</a:t>
            </a:r>
          </a:p>
          <a:p>
            <a:r>
              <a:rPr lang="en-US" sz="1600" b="1">
                <a:latin typeface="Iskoola Pota" charset="0"/>
              </a:rPr>
              <a:t>නමුත් යූදා, දකුණු රාජධානිය සහ එහි මිනිසුන්..</a:t>
            </a:r>
          </a:p>
          <a:p>
            <a:r>
              <a:rPr lang="en-US" sz="1600" b="1">
                <a:latin typeface="Iskoola Pota" charset="0"/>
              </a:rPr>
              <a:t>/// නෙබුකද්නෙශර් සමඟ පැමිණි බබිලොනිවරුන් විසින් යටත් කරගන්නා ලදී.</a:t>
            </a:r>
          </a:p>
          <a:p>
            <a:r>
              <a:rPr lang="en-US" sz="1600" b="1">
                <a:latin typeface="Iskoola Pota" charset="0"/>
              </a:rPr>
              <a:t>/// කෙටි කාලයක් සඳහා ඔවුන්ව වහල්කමට බබිලොනියට ගෙනයන ලදී.</a:t>
            </a:r>
          </a:p>
          <a:p>
            <a:r>
              <a:rPr lang="en-US" sz="1600" b="1">
                <a:latin typeface="Iskoola Pota" charset="0"/>
              </a:rPr>
              <a:t>නමුත් අනාගාතයේ බොහෝ කාලයක් පුරාවටම දේශය තුළ වැදගත් රාජකාරියක් ඉටුකිරීමට පූර්වයේ පටන්ම යූදාව තෝරගෙන තිබුණි.</a:t>
            </a:r>
          </a:p>
          <a:p>
            <a:r>
              <a:rPr lang="en-US" sz="1600" b="1">
                <a:latin typeface="Iskoola Pota" charset="0"/>
              </a:rPr>
              <a:t>/// යූදා ආරක්ෂාකරන ලදුව නැවත වතාවක් ඔවුන්ගේ දේශයට පැමිණෙන ලදී.</a:t>
            </a:r>
          </a:p>
          <a:p>
            <a:r>
              <a:rPr lang="en-US" sz="1600" b="1">
                <a:latin typeface="Iskoola Pota" charset="0"/>
              </a:rPr>
              <a:t>/// ඇයි ?</a:t>
            </a:r>
            <a:endParaRPr lang="en-AU" sz="1600" b="1">
              <a:latin typeface="Iskoola Pota" charset="0"/>
            </a:endParaRPr>
          </a:p>
          <a:p>
            <a:r>
              <a:rPr lang="en-AU" sz="1600" b="1">
                <a:latin typeface="Iskoola Pota" charset="0"/>
              </a:rPr>
              <a:t>/// </a:t>
            </a:r>
            <a:r>
              <a:rPr lang="en-US" sz="1600" b="1">
                <a:solidFill>
                  <a:srgbClr val="FFFF00"/>
                </a:solidFill>
                <a:latin typeface="Iskoola Pota" charset="0"/>
              </a:rPr>
              <a:t>මක්නිසාද, </a:t>
            </a:r>
            <a:r>
              <a:rPr lang="en-US" sz="1600" b="1">
                <a:solidFill>
                  <a:srgbClr val="FFFF00"/>
                </a:solidFill>
                <a:latin typeface="Iskoola Pota" charset="0"/>
                <a:cs typeface="Iskoola Pota" charset="0"/>
              </a:rPr>
              <a:t>මෙසියස්වහන්සේ යූදා ගෝත්‍රයෙන් පැමිණෙන බවට අතීතයේ පටන්ම අනාගතවාක්‍යය පවසා ඇත</a:t>
            </a:r>
            <a:r>
              <a:rPr lang="en-US" sz="1600" b="1">
                <a:solidFill>
                  <a:srgbClr val="FFFF00"/>
                </a:solidFill>
                <a:latin typeface="Iskoola Pota" charset="0"/>
              </a:rPr>
              <a:t>.</a:t>
            </a:r>
          </a:p>
          <a:p>
            <a:endParaRPr lang="en-US" sz="1600" b="1">
              <a:latin typeface="Iskoola Pot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මෙන්න </a:t>
            </a:r>
            <a:r>
              <a:rPr lang="en-US" sz="1600" b="1">
                <a:latin typeface="Iskoola Pota" charset="0"/>
              </a:rPr>
              <a:t>"</a:t>
            </a:r>
            <a:r>
              <a:rPr lang="en-US" sz="1600" b="1">
                <a:latin typeface="Iskoola Pota" charset="0"/>
                <a:cs typeface="Iskoola Pota" charset="0"/>
              </a:rPr>
              <a:t>විප්‍රවාස</a:t>
            </a:r>
            <a:r>
              <a:rPr lang="en-US" sz="1600" b="1">
                <a:latin typeface="Iskoola Pota" charset="0"/>
              </a:rPr>
              <a:t>" </a:t>
            </a:r>
            <a:r>
              <a:rPr lang="en-US" sz="1600" b="1">
                <a:latin typeface="Iskoola Pota" charset="0"/>
                <a:cs typeface="Iskoola Pota" charset="0"/>
              </a:rPr>
              <a:t>බයිබල් ලිපිගොනුව</a:t>
            </a:r>
            <a:r>
              <a:rPr lang="en-US" sz="1600" b="1">
                <a:latin typeface="Iskoola Pota" charset="0"/>
              </a:rPr>
              <a:t>. </a:t>
            </a:r>
            <a:r>
              <a:rPr lang="en-US" sz="1600" b="1">
                <a:latin typeface="Iskoola Pota" charset="0"/>
                <a:cs typeface="Iskoola Pota" charset="0"/>
              </a:rPr>
              <a:t>මෙම කාලය තුළ යූදා ගෝත්‍රය සම්බන්ධයෙන් සිදු වූ වැදගත් සිදුවීම් හතරක් කෙරෙහි මෙහිදී අවධානය යොමු කරමු</a:t>
            </a:r>
            <a:r>
              <a:rPr lang="en-US" sz="1600" b="1">
                <a:latin typeface="Iskoola Pota" charset="0"/>
              </a:rPr>
              <a:t>.</a:t>
            </a:r>
          </a:p>
        </p:txBody>
      </p:sp>
      <p:sp>
        <p:nvSpPr>
          <p:cNvPr id="124930"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Times" charset="0"/>
              </a:rPr>
              <a:t>මුල් බයිබල් ලිපිගොනුව තුල අරජික ලිපි ගොනුවට අයත් ස්ථානය</a:t>
            </a:r>
            <a:r>
              <a:rPr lang="en-AU" sz="1600" b="1">
                <a:latin typeface="Times" charset="0"/>
              </a:rPr>
              <a:t>.</a:t>
            </a:r>
            <a:endParaRPr lang="en-US" sz="1600" b="1">
              <a:latin typeface="Time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බබිලොනිය</a:t>
            </a:r>
            <a:r>
              <a:rPr lang="en-US" sz="1600" b="1">
                <a:latin typeface="Iskoola Pota" charset="0"/>
              </a:rPr>
              <a:t>- </a:t>
            </a:r>
            <a:r>
              <a:rPr lang="en-US" sz="1600" b="1">
                <a:latin typeface="Iskoola Pota" charset="0"/>
                <a:cs typeface="Iskoola Pota" charset="0"/>
              </a:rPr>
              <a:t>යුප්‍රටීස් ගංඟාවට යාබදව පිහිටි පෙරදිග ඉතාම බලවත් රාජධානිය</a:t>
            </a:r>
            <a:r>
              <a:rPr lang="en-US" sz="1600" b="1">
                <a:latin typeface="Iskoola Pota" charset="0"/>
              </a:rPr>
              <a:t>-- </a:t>
            </a:r>
            <a:r>
              <a:rPr lang="en-US" sz="1600" b="1">
                <a:latin typeface="Iskoola Pota" charset="0"/>
                <a:cs typeface="Iskoola Pota" charset="0"/>
              </a:rPr>
              <a:t>යූදා වසර </a:t>
            </a:r>
            <a:r>
              <a:rPr lang="en-US" sz="1600" b="1">
                <a:latin typeface="Iskoola Pota" charset="0"/>
              </a:rPr>
              <a:t>70ක් වහල්කමේ සිටි දේශය, </a:t>
            </a:r>
            <a:r>
              <a:rPr lang="en-US" sz="1600" b="1">
                <a:latin typeface="Iskoola Pota" charset="0"/>
                <a:cs typeface="Iskoola Pota" charset="0"/>
              </a:rPr>
              <a:t>සිතුවම්කරුවෙකු විසින් චිත්‍රයට නඟා ඇති තිබෙන්නට ඇතැයි අනුමාන කරන නගරය</a:t>
            </a:r>
            <a:r>
              <a:rPr lang="en-US" sz="1600" b="1">
                <a:latin typeface="Iskoola Pota" charset="0"/>
              </a:rPr>
              <a:t>. </a:t>
            </a:r>
            <a:r>
              <a:rPr lang="en-US" sz="1600" b="1">
                <a:latin typeface="Iskoola Pota" charset="0"/>
                <a:cs typeface="Iskoola Pota" charset="0"/>
              </a:rPr>
              <a:t>ලෝක පුදුමයන් </a:t>
            </a:r>
            <a:r>
              <a:rPr lang="en-US" sz="1600" b="1">
                <a:latin typeface="Iskoola Pota" charset="0"/>
              </a:rPr>
              <a:t>7න් එකක් වන බබිලොනියේ එල්ලෙන උයන මෙහි දකුණින් දැක්වේ.</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මතක තබාගන්න, පර්සියන් බොක්කට සැතපුම් ගණනාවක් ඉහළින් බබිලොනිය පිහිටියේය--මැදපෙරදිග මේ වන විට ගැටුම් උත්සන්න වී ඇති පර්සියන් බොක්ක ඇති කළාපයේ මෙය පිහිටා ඇත.</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යූදා, වසර 70</a:t>
            </a:r>
            <a:r>
              <a:rPr lang="en-US" sz="1600" b="1">
                <a:latin typeface="Iskoola Pota" charset="0"/>
                <a:cs typeface="Iskoola Pota" charset="0"/>
              </a:rPr>
              <a:t>ක විප්‍රවාස කාලයකින් පසුව</a:t>
            </a:r>
            <a:r>
              <a:rPr lang="en-US" sz="1600" b="1">
                <a:latin typeface="Iskoola Pota" charset="0"/>
              </a:rPr>
              <a:t>, </a:t>
            </a:r>
            <a:r>
              <a:rPr lang="en-US" sz="1600" b="1">
                <a:latin typeface="Iskoola Pota" charset="0"/>
                <a:cs typeface="Iskoola Pota" charset="0"/>
              </a:rPr>
              <a:t>දකුණු රජ්‍යයෙන් වහලුන් ලෙස ගෙනා අයට  නැවත යෙරුසලමට යාමට</a:t>
            </a:r>
            <a:r>
              <a:rPr lang="en-US" sz="1600" b="1">
                <a:latin typeface="Iskoola Pota" charset="0"/>
              </a:rPr>
              <a:t>, නගරය , එහි පවුරු සහ දේව මාළිගාව නැවත ගොඩනැගීමට  බබිලොනිය අධිපතීන් අවසර දෙන ලදී.</a:t>
            </a:r>
            <a:endParaRPr lang="en-AU" sz="1600" b="1">
              <a:latin typeface="Iskoola Pota" charset="0"/>
            </a:endParaRPr>
          </a:p>
          <a:p>
            <a:r>
              <a:rPr lang="en-US" sz="1600" b="1">
                <a:latin typeface="Iskoola Pota" charset="0"/>
              </a:rPr>
              <a:t>/// </a:t>
            </a:r>
            <a:r>
              <a:rPr lang="en-US" sz="1600" b="1">
                <a:latin typeface="Iskoola Pota" charset="0"/>
                <a:cs typeface="Iskoola Pota" charset="0"/>
              </a:rPr>
              <a:t>යූදා ගෝත්‍රයේ මිනිසුන් </a:t>
            </a:r>
            <a:r>
              <a:rPr lang="en-US" sz="1600" b="1">
                <a:latin typeface="Iskoola Pota" charset="0"/>
              </a:rPr>
              <a:t>"</a:t>
            </a:r>
            <a:r>
              <a:rPr lang="en-US" sz="1600" b="1">
                <a:latin typeface="Iskoola Pota" charset="0"/>
                <a:cs typeface="Iskoola Pota" charset="0"/>
              </a:rPr>
              <a:t>යුදෙව්වන්</a:t>
            </a:r>
            <a:r>
              <a:rPr lang="en-US" sz="1600" b="1">
                <a:latin typeface="Iskoola Pota" charset="0"/>
              </a:rPr>
              <a:t>" </a:t>
            </a:r>
            <a:r>
              <a:rPr lang="en-US" sz="1600" b="1">
                <a:latin typeface="Iskoola Pota" charset="0"/>
                <a:cs typeface="Iskoola Pota" charset="0"/>
              </a:rPr>
              <a:t>ලෙස හැඳින්වීමට පටන් ගත්තේ බබිලොනිය විප්‍රවාස කාලයේදීය</a:t>
            </a:r>
            <a:r>
              <a:rPr lang="en-US" sz="1600" b="1">
                <a:latin typeface="Iskoola Pota" charset="0"/>
              </a:rPr>
              <a:t>.</a:t>
            </a:r>
          </a:p>
          <a:p>
            <a:r>
              <a:rPr lang="en-US" sz="1600" b="1">
                <a:latin typeface="Iskoola Pota" charset="0"/>
              </a:rPr>
              <a:t>/// </a:t>
            </a:r>
            <a:r>
              <a:rPr lang="en-US" sz="1600" b="1">
                <a:latin typeface="Iskoola Pota" charset="0"/>
                <a:cs typeface="Iskoola Pota" charset="0"/>
              </a:rPr>
              <a:t>ලොව පුරා ව්‍යප්තව පවතින යුදෙව් සංස්කෘතික අංගයක් වන </a:t>
            </a:r>
            <a:r>
              <a:rPr lang="en-US" sz="1600" b="1">
                <a:latin typeface="Iskoola Pota" charset="0"/>
              </a:rPr>
              <a:t>"</a:t>
            </a:r>
            <a:r>
              <a:rPr lang="en-US" sz="1600" b="1">
                <a:latin typeface="Iskoola Pota" charset="0"/>
                <a:cs typeface="Iskoola Pota" charset="0"/>
              </a:rPr>
              <a:t>සිනගෝග</a:t>
            </a:r>
            <a:r>
              <a:rPr lang="en-US" sz="1600" b="1">
                <a:latin typeface="Iskoola Pota" charset="0"/>
              </a:rPr>
              <a:t>" </a:t>
            </a:r>
            <a:r>
              <a:rPr lang="en-US" sz="1600" b="1">
                <a:latin typeface="Iskoola Pota" charset="0"/>
                <a:cs typeface="Iskoola Pota" charset="0"/>
              </a:rPr>
              <a:t>ආරම්භ වන්නේද මෙම විප්‍රවාස කාලයේදීය</a:t>
            </a:r>
            <a:r>
              <a:rPr lang="en-US" sz="1600" b="1">
                <a:latin typeface="Iskoola Pota" charset="0"/>
              </a:rPr>
              <a:t>.</a:t>
            </a:r>
          </a:p>
          <a:p>
            <a:r>
              <a:rPr lang="en-US" sz="1600" b="1">
                <a:latin typeface="Iskoola Pota" charset="0"/>
              </a:rPr>
              <a:t>/// දේශය වෙත නැවත ගමන් කිරීම අදියර</a:t>
            </a:r>
            <a:r>
              <a:rPr lang="en-AU" sz="1600" b="1">
                <a:latin typeface="Iskoola Pota" charset="0"/>
              </a:rPr>
              <a:t> </a:t>
            </a:r>
            <a:r>
              <a:rPr lang="en-US" sz="1600" b="1">
                <a:latin typeface="Iskoola Pota" charset="0"/>
              </a:rPr>
              <a:t>තුනකින් සිදුකරන ලදී. බබිලොනියේ සිට යෙරුසලමට පයින් පැමිණි මෙම ගමන් වාර ඉතා දුෂ්කර විය.</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නැවත පමිණෙන යුදෙව්වන් බොහෝ විට යුප්‍රටීස් ගංඟාව සමීපයෙන් වැටී ඇති සරුසාර අඩ සඳ කවය හරහා වැටී ඇති මාර්ගයෙන් ගමන් කරන්නට ඇත</a:t>
            </a:r>
            <a:r>
              <a:rPr lang="en-US" sz="1600" b="1">
                <a:latin typeface="Iskoola Pota" charset="0"/>
              </a:rPr>
              <a:t>. </a:t>
            </a:r>
            <a:r>
              <a:rPr lang="en-US" sz="1600" b="1">
                <a:latin typeface="Iskoola Pota" charset="0"/>
                <a:cs typeface="Iskoola Pota" charset="0"/>
              </a:rPr>
              <a:t>ඉන් පසු දකුණු දෙසට හැරී ඉශ්‍රායෙලයට ඇතුළුවන්නට ඇත</a:t>
            </a:r>
            <a:r>
              <a:rPr lang="en-US" sz="1600" b="1">
                <a:latin typeface="Iskoola Pota" charset="0"/>
              </a:rPr>
              <a:t>. </a:t>
            </a:r>
            <a:r>
              <a:rPr lang="en-US" sz="1600" b="1">
                <a:latin typeface="Iskoola Pota" charset="0"/>
                <a:cs typeface="Iskoola Pota" charset="0"/>
              </a:rPr>
              <a:t>මෙම මාර්ගයෙන් පැමිණීමට</a:t>
            </a:r>
            <a:r>
              <a:rPr lang="en-AU" sz="1600" b="1">
                <a:latin typeface="Iskoola Pota" charset="0"/>
              </a:rPr>
              <a:t> </a:t>
            </a:r>
            <a:r>
              <a:rPr lang="en-US" sz="1600" b="1">
                <a:latin typeface="Iskoola Pota" charset="0"/>
                <a:cs typeface="Iskoola Pota" charset="0"/>
              </a:rPr>
              <a:t>වඩා යෝග්‍යය විය</a:t>
            </a:r>
            <a:r>
              <a:rPr lang="en-US" sz="1600" b="1">
                <a:latin typeface="Iskoola Pota" charset="0"/>
              </a:rPr>
              <a:t>. </a:t>
            </a:r>
            <a:r>
              <a:rPr lang="en-US" sz="1600" b="1">
                <a:latin typeface="Iskoola Pota" charset="0"/>
                <a:cs typeface="Iskoola Pota" charset="0"/>
              </a:rPr>
              <a:t>මන්ද බබිලොනියේ සිට සෘජුවම ඉශ්‍රායෙලයට පැමිණියේ</a:t>
            </a:r>
            <a:r>
              <a:rPr lang="en-AU" sz="1600" b="1">
                <a:latin typeface="Iskoola Pota" charset="0"/>
              </a:rPr>
              <a:t> </a:t>
            </a:r>
            <a:r>
              <a:rPr lang="en-US" sz="1600" b="1">
                <a:latin typeface="Iskoola Pota" charset="0"/>
              </a:rPr>
              <a:t>නම් ඔවුනට කාන්තාරය හරහ පැමිණීමට නොහැකිවනු ඇත.</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වසර 100ක පමණ කාලයක්  කොටස් වශයෙන් 50</a:t>
            </a:r>
            <a:r>
              <a:rPr lang="en-AU" sz="1600" b="1">
                <a:latin typeface="Iskoola Pota" charset="0"/>
              </a:rPr>
              <a:t>,</a:t>
            </a:r>
            <a:r>
              <a:rPr lang="en-US" sz="1600" b="1">
                <a:latin typeface="Iskoola Pota" charset="0"/>
              </a:rPr>
              <a:t>000ක් පමණ සෙනඟක් දේශයට නැවත පැමිණියේය.</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50,000ක පමණ සෙනඟක් බබිලොනිය අතහැර නැවත පැමිණියද....</a:t>
            </a:r>
          </a:p>
          <a:p>
            <a:r>
              <a:rPr lang="en-US" sz="1600" b="1">
                <a:latin typeface="Iskoola Pota" charset="0"/>
              </a:rPr>
              <a:t>/// </a:t>
            </a:r>
            <a:r>
              <a:rPr lang="en-US" sz="1600" b="1">
                <a:latin typeface="Iskoola Pota" charset="0"/>
                <a:cs typeface="Iskoola Pota" charset="0"/>
              </a:rPr>
              <a:t>තම ව්‍යාපාරයන් සාර්ථක වී තමන්ගේම නිවෙස්වල විසූ බොහෝ යුදෙව්වන් පිරිසක් එහිම නතර විය</a:t>
            </a:r>
            <a:r>
              <a:rPr lang="en-US" sz="1600" b="1">
                <a:latin typeface="Iskoola Pota" charset="0"/>
              </a:rPr>
              <a:t>. </a:t>
            </a:r>
            <a:r>
              <a:rPr lang="en-US" sz="1600" b="1">
                <a:latin typeface="Iskoola Pota" charset="0"/>
                <a:cs typeface="Iskoola Pota" charset="0"/>
              </a:rPr>
              <a:t>නැවත පැමිණි යුදෙව්වන්ගේ ගමන් වියදම් මෙන්ම නැවත පැමිණි පසු සිදුකල ඉදිකිරීම් වලටද මූල්‍යය අනුග්‍රහය දක්වන ලද්දේ ප්‍රධාන කොට ඔවුන්ය</a:t>
            </a:r>
            <a:r>
              <a:rPr lang="en-US" sz="1600" b="1">
                <a:latin typeface="Iskoola Pota" charset="0"/>
              </a:rPr>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බබිලොනියේ සිට ඉශ්‍රායෙලය වෙත ඉතා දුෂ්කර ගමනක යෙදීමෙන් පසුව</a:t>
            </a:r>
            <a:r>
              <a:rPr lang="en-US" sz="1600" b="1">
                <a:latin typeface="Iskoola Pota" charset="0"/>
              </a:rPr>
              <a:t>, </a:t>
            </a:r>
            <a:r>
              <a:rPr lang="en-US" sz="1600" b="1">
                <a:latin typeface="Iskoola Pota" charset="0"/>
                <a:cs typeface="Iskoola Pota" charset="0"/>
              </a:rPr>
              <a:t>ඉතා ප්‍රසිද්ධ පුද්ගලයින් තිදෙනෙකු ජාතික නායකත්වයට පත්වන ලදී</a:t>
            </a:r>
            <a:r>
              <a:rPr lang="en-US" sz="1600" b="1">
                <a:latin typeface="Iskoola Pota" charset="0"/>
              </a:rPr>
              <a:t>.</a:t>
            </a:r>
          </a:p>
          <a:p>
            <a:r>
              <a:rPr lang="en-US" sz="1600" b="1">
                <a:latin typeface="Iskoola Pota" charset="0"/>
              </a:rPr>
              <a:t>/// එම තිදෙනා පහසුවෙන් මතක තබා ගැනීමට </a:t>
            </a:r>
            <a:r>
              <a:rPr lang="en-AU" sz="1600" b="1">
                <a:latin typeface="Iskoola Pota" charset="0"/>
              </a:rPr>
              <a:t>Z – E- N </a:t>
            </a:r>
            <a:r>
              <a:rPr lang="en-US" sz="1600" b="1">
                <a:latin typeface="Iskoola Pota" charset="0"/>
              </a:rPr>
              <a:t>මතකයේ තබා ගන්න.. ඔවුන් වන්නේ...</a:t>
            </a:r>
          </a:p>
          <a:p>
            <a:r>
              <a:rPr lang="en-US" sz="1600" b="1">
                <a:latin typeface="Iskoola Pota" charset="0"/>
              </a:rPr>
              <a:t>/// සෙරුබබෙල් </a:t>
            </a:r>
          </a:p>
          <a:p>
            <a:r>
              <a:rPr lang="en-US" sz="1600" b="1">
                <a:latin typeface="Iskoola Pota" charset="0"/>
              </a:rPr>
              <a:t>/// එස්රා සහ</a:t>
            </a:r>
          </a:p>
          <a:p>
            <a:r>
              <a:rPr lang="en-US" sz="1600" b="1">
                <a:latin typeface="Iskoola Pota" charset="0"/>
              </a:rPr>
              <a:t>/// නෙහෙමියා</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සෙරුබබෙල්ව මතක සිටින්නේ දේව මාළිගාව නැවත ගොඩනැගීමට මූලිකත්වය ගෙන කටයුතු කළ ප්‍රධාන තැනැත්තා ඔහු වන බැවිනි</a:t>
            </a:r>
            <a:r>
              <a:rPr lang="en-US" sz="1600" b="1">
                <a:latin typeface="Iskoola Pota" charset="0"/>
              </a:rPr>
              <a:t>.</a:t>
            </a:r>
          </a:p>
          <a:p>
            <a:r>
              <a:rPr lang="en-US" sz="1600" b="1">
                <a:latin typeface="Iskoola Pota" charset="0"/>
              </a:rPr>
              <a:t>/// </a:t>
            </a:r>
            <a:r>
              <a:rPr lang="en-US" sz="1600" b="1">
                <a:latin typeface="Iskoola Pota" charset="0"/>
                <a:cs typeface="Iskoola Pota" charset="0"/>
              </a:rPr>
              <a:t>එස්රා වනාහි නැවත පැමිණි සෙනඟට ව්‍යවස්ථාව උගන්වන පිණිස පැමිණියාවූ පූජකවරයාය</a:t>
            </a:r>
            <a:r>
              <a:rPr lang="en-US" sz="1600" b="1">
                <a:latin typeface="Iskoola Pota" charset="0"/>
              </a:rPr>
              <a:t>..</a:t>
            </a:r>
          </a:p>
          <a:p>
            <a:r>
              <a:rPr lang="en-US" sz="1600" b="1">
                <a:latin typeface="Iskoola Pota" charset="0"/>
              </a:rPr>
              <a:t>/// නෙහෙමියා, පරණ ගිවිසුමේ සිටි මෙම නායකයා පැමිණ යෙරුසලමේ කඩා වැටී තිබූ පවුරු කෙටිකාලයකදී නැවත ඉදිකළේය. </a:t>
            </a:r>
            <a:endParaRPr lang="en-AU" sz="1600" b="1">
              <a:latin typeface="Iskoola Pota" charset="0"/>
            </a:endParaRPr>
          </a:p>
          <a:p>
            <a:r>
              <a:rPr lang="en-AU" sz="1600" b="1">
                <a:latin typeface="Iskoola Pota" charset="0"/>
              </a:rPr>
              <a:t>/// </a:t>
            </a:r>
            <a:r>
              <a:rPr lang="en-US" sz="1600" b="1">
                <a:latin typeface="Iskoola Pota" charset="0"/>
                <a:cs typeface="Iskoola Pota" charset="0"/>
              </a:rPr>
              <a:t>මෙම ශ්‍රේෂ්ඨ පුද්ගලයින් තිදෙනා සෙරුබබෙල්</a:t>
            </a:r>
            <a:r>
              <a:rPr lang="en-US" sz="1600" b="1">
                <a:latin typeface="Iskoola Pota" charset="0"/>
              </a:rPr>
              <a:t>, </a:t>
            </a:r>
            <a:r>
              <a:rPr lang="en-US" sz="1600" b="1">
                <a:latin typeface="Iskoola Pota" charset="0"/>
                <a:cs typeface="Iskoola Pota" charset="0"/>
              </a:rPr>
              <a:t>සහ නෙහෙමියා </a:t>
            </a:r>
            <a:r>
              <a:rPr lang="en-US" sz="1600" b="1">
                <a:latin typeface="Iskoola Pota" charset="0"/>
              </a:rPr>
              <a:t>--- </a:t>
            </a:r>
            <a:r>
              <a:rPr lang="en-US" sz="1600" b="1">
                <a:latin typeface="Iskoola Pota" charset="0"/>
                <a:cs typeface="Iskoola Pota" charset="0"/>
              </a:rPr>
              <a:t>රාජ්‍යතාන්ත්‍රික පූජකයන් තිදෙනා </a:t>
            </a:r>
            <a:r>
              <a:rPr lang="en-US" sz="1600" b="1">
                <a:latin typeface="Iskoola Pota" charset="0"/>
              </a:rPr>
              <a:t>-- </a:t>
            </a:r>
            <a:r>
              <a:rPr lang="en-US" sz="1600" b="1">
                <a:latin typeface="Iskoola Pota" charset="0"/>
                <a:cs typeface="Iskoola Pota" charset="0"/>
              </a:rPr>
              <a:t>යූදා නැවත පැමිණීමේ වැදගත් ස්ථානයක් ගනී</a:t>
            </a:r>
            <a:r>
              <a:rPr lang="en-US" sz="1600" b="1">
                <a:latin typeface="Iskoola Pota" charset="0"/>
              </a:rPr>
              <a:t>. </a:t>
            </a:r>
            <a:r>
              <a:rPr lang="en-US" sz="1600" b="1">
                <a:latin typeface="Iskoola Pota" charset="0"/>
                <a:cs typeface="Iskoola Pota" charset="0"/>
              </a:rPr>
              <a:t>විප්‍රවාසයේ සිටි සෙනඟ නැවත තමන්ගේ දේශයට පැමිණ තිබේ</a:t>
            </a:r>
            <a:r>
              <a:rPr lang="en-US" sz="1600" b="1">
                <a:latin typeface="Iskoola Pota" charset="0"/>
              </a:rP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සත්‍යය වශයෙන්ම</a:t>
            </a:r>
            <a:r>
              <a:rPr lang="en-US" sz="1600" b="1">
                <a:latin typeface="Iskoola Pota" charset="0"/>
              </a:rPr>
              <a:t>, කැණීම් වලින් සොයාගනු ලැබූ මෙම පවුර නෙහෙමිය සහ ඔහුගේ කණ්ඩායම විසින් ඉදිකළ ඒවා බවට බයිබල් විශාරදයන් අතර දැඩි විශ්වාසයක් පවතී.</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rPr>
              <a:t>පරණ ගිවිසුමේ අවසානයේදී..</a:t>
            </a:r>
          </a:p>
          <a:p>
            <a:r>
              <a:rPr lang="en-US" sz="1600" b="1">
                <a:latin typeface="Iskoola Pota" charset="0"/>
              </a:rPr>
              <a:t>/// </a:t>
            </a:r>
            <a:r>
              <a:rPr lang="en-US" sz="1600" b="1">
                <a:latin typeface="Iskoola Pota" charset="0"/>
                <a:cs typeface="Iskoola Pota" charset="0"/>
              </a:rPr>
              <a:t>උතුරු රාජධානිය</a:t>
            </a:r>
            <a:r>
              <a:rPr lang="en-US" sz="1600" b="1">
                <a:latin typeface="Iskoola Pota" charset="0"/>
              </a:rPr>
              <a:t>- </a:t>
            </a:r>
            <a:r>
              <a:rPr lang="en-US" sz="1600" b="1">
                <a:latin typeface="Iskoola Pota" charset="0"/>
                <a:cs typeface="Iskoola Pota" charset="0"/>
              </a:rPr>
              <a:t>ඉශ්‍රායෙලය දැන් නැති වී ගොස්ය</a:t>
            </a:r>
            <a:endParaRPr lang="en-US" sz="1600" b="1">
              <a:latin typeface="Iskoola Pota" charset="0"/>
            </a:endParaRPr>
          </a:p>
          <a:p>
            <a:r>
              <a:rPr lang="en-US" sz="1600" b="1">
                <a:latin typeface="Iskoola Pota" charset="0"/>
              </a:rPr>
              <a:t>/// දකුණු රාජධානිය-යූදා තමන්ගේ දේශයට නැවත පැමිණ ඇත.</a:t>
            </a:r>
          </a:p>
          <a:p>
            <a:r>
              <a:rPr lang="en-US" sz="1600" b="1">
                <a:latin typeface="Iskoola Pota" charset="0"/>
                <a:cs typeface="Iskoola Pota" charset="0"/>
              </a:rPr>
              <a:t>විප්‍රවාස සමයේ බයිබල් ලිපි ගොනුව මෙයත් සමඟ අවසානයට පැමිණේ</a:t>
            </a:r>
            <a:r>
              <a:rPr lang="en-US" sz="1600" b="1">
                <a:latin typeface="Iskoola Pota" charset="0"/>
              </a:rPr>
              <a:t>.</a:t>
            </a:r>
          </a:p>
          <a:p>
            <a:r>
              <a:rPr lang="en-US" sz="1600" b="1">
                <a:latin typeface="Iskoola Pota" charset="0"/>
              </a:rPr>
              <a:t>උත්පත්ති පොතේ සිට මලාකි පොත දක්වාම ...</a:t>
            </a:r>
          </a:p>
          <a:p>
            <a:r>
              <a:rPr lang="en-US" sz="1600" b="1">
                <a:latin typeface="Iskoola Pota" charset="0"/>
              </a:rPr>
              <a:t>/// කාලය සම්පූර්ණ වූ විට මෙසියස්වහන්සේගේ පැමිණීම පොරොන්දු වී ඇත.</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ඉශ්‍රායෙලයේ මුල් කාලයේ</a:t>
            </a:r>
            <a:r>
              <a:rPr lang="en-US" sz="1600" b="1">
                <a:latin typeface="Iskoola Pota" charset="0"/>
              </a:rPr>
              <a:t>, </a:t>
            </a:r>
            <a:r>
              <a:rPr lang="en-US" sz="1600" b="1">
                <a:latin typeface="Iskoola Pota" charset="0"/>
                <a:cs typeface="Iskoola Pota" charset="0"/>
              </a:rPr>
              <a:t>මෝසෙස්ගේ සහ යොෂුවාගේ කාලයේ තිබුනා සේ මධ්‍යගත පාලන ක්‍රමයක්  මනුෂ්‍යයන් විසින් හඳුනා නොගත්තේය</a:t>
            </a:r>
            <a:r>
              <a:rPr lang="en-US" sz="1600" b="1">
                <a:latin typeface="Iskoola Pota" charset="0"/>
              </a:rPr>
              <a:t>. </a:t>
            </a:r>
            <a:r>
              <a:rPr lang="en-AU" sz="1600" b="1">
                <a:latin typeface="Iskoola Pota" charset="0"/>
              </a:rPr>
              <a:t>A</a:t>
            </a:r>
            <a:r>
              <a:rPr lang="en-US" sz="1600" b="1">
                <a:latin typeface="Iskoola Pota" charset="0"/>
              </a:rPr>
              <a:t>-</a:t>
            </a:r>
            <a:r>
              <a:rPr lang="en-AU" sz="1600" b="1">
                <a:latin typeface="Iskoola Pota" charset="0"/>
              </a:rPr>
              <a:t>R</a:t>
            </a:r>
            <a:r>
              <a:rPr lang="en-US" sz="1600" b="1">
                <a:latin typeface="Iskoola Pota" charset="0"/>
              </a:rPr>
              <a:t>C </a:t>
            </a:r>
            <a:r>
              <a:rPr lang="en-US" sz="1600" b="1">
                <a:latin typeface="Iskoola Pota" charset="0"/>
                <a:cs typeface="Iskoola Pota" charset="0"/>
              </a:rPr>
              <a:t>පිළිවෙල මතක තබා ගන්න</a:t>
            </a:r>
            <a:r>
              <a:rPr lang="en-US" sz="1600" b="1">
                <a:latin typeface="Iskoola Pota" charset="0"/>
              </a:rPr>
              <a:t>. </a:t>
            </a:r>
            <a:r>
              <a:rPr lang="en-US" sz="1600" b="1">
                <a:latin typeface="Iskoola Pota" charset="0"/>
                <a:cs typeface="Iskoola Pota" charset="0"/>
              </a:rPr>
              <a:t>අරාජික </a:t>
            </a:r>
            <a:r>
              <a:rPr lang="en-US" sz="1600" b="1">
                <a:latin typeface="Iskoola Pota" charset="0"/>
              </a:rPr>
              <a:t>,</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විප්‍රවාස</a:t>
            </a:r>
            <a:r>
              <a:rPr lang="en-US" sz="1600" b="1">
                <a:latin typeface="Iskoola Pota" charset="0"/>
              </a:rPr>
              <a:t>. </a:t>
            </a:r>
            <a:r>
              <a:rPr lang="en-US" sz="1600" b="1">
                <a:latin typeface="Iskoola Pota" charset="0"/>
                <a:cs typeface="Iskoola Pota" charset="0"/>
              </a:rPr>
              <a:t>සමාජ ක්‍රම තුනෙහි පළමුවැන්න වනුයේ </a:t>
            </a:r>
            <a:r>
              <a:rPr lang="en-US" sz="1600" b="1">
                <a:latin typeface="Iskoola Pota" charset="0"/>
              </a:rPr>
              <a:t>"</a:t>
            </a:r>
            <a:r>
              <a:rPr lang="en-US" sz="1600" b="1">
                <a:latin typeface="Iskoola Pota" charset="0"/>
                <a:cs typeface="Iskoola Pota" charset="0"/>
              </a:rPr>
              <a:t>අරාජික </a:t>
            </a:r>
            <a:r>
              <a:rPr lang="en-US" sz="1600" b="1">
                <a:latin typeface="Iskoola Pota" charset="0"/>
              </a:rPr>
              <a:t>" </a:t>
            </a:r>
            <a:r>
              <a:rPr lang="en-US" sz="1600" b="1">
                <a:latin typeface="Iskoola Pota" charset="0"/>
                <a:cs typeface="Iskoola Pota" charset="0"/>
              </a:rPr>
              <a:t>ක්‍රමයයි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බයිබල් ලිපි ගොනුවේ අටවැනි ලිපි ගොනුව වන </a:t>
            </a:r>
            <a:r>
              <a:rPr lang="en-US" sz="1600" b="1">
                <a:latin typeface="Iskoola Pota" charset="0"/>
              </a:rPr>
              <a:t>"</a:t>
            </a:r>
            <a:r>
              <a:rPr lang="en-US" sz="1600" b="1">
                <a:latin typeface="Iskoola Pota" charset="0"/>
                <a:cs typeface="Iskoola Pota" charset="0"/>
              </a:rPr>
              <a:t>විප්‍රවාස</a:t>
            </a:r>
            <a:r>
              <a:rPr lang="en-US" sz="1600" b="1">
                <a:latin typeface="Iskoola Pota" charset="0"/>
              </a:rPr>
              <a:t>" </a:t>
            </a:r>
            <a:r>
              <a:rPr lang="en-US" sz="1600" b="1">
                <a:latin typeface="Iskoola Pota" charset="0"/>
                <a:cs typeface="Iskoola Pota" charset="0"/>
              </a:rPr>
              <a:t>ලිපි ගොනුවෙ අවසානයට පැමිණ සිටින අප</a:t>
            </a:r>
            <a:r>
              <a:rPr lang="en-AU" sz="1600" b="1">
                <a:latin typeface="Iskoola Pota" charset="0"/>
              </a:rPr>
              <a:t>,</a:t>
            </a:r>
            <a:r>
              <a:rPr lang="en-US" sz="1600" b="1">
                <a:latin typeface="Iskoola Pota" charset="0"/>
                <a:cs typeface="Iskoola Pota" charset="0"/>
              </a:rPr>
              <a:t> පරණ ගිවිසුමේ අවසානයටද පැමිණ සිටී</a:t>
            </a:r>
            <a:r>
              <a:rPr lang="en-US" sz="1600" b="1">
                <a:latin typeface="Iskoola Pota" charset="0"/>
              </a:rPr>
              <a:t>. </a:t>
            </a:r>
            <a:r>
              <a:rPr lang="en-US" sz="1600" b="1">
                <a:latin typeface="Iskoola Pota" charset="0"/>
                <a:cs typeface="Iskoola Pota" charset="0"/>
              </a:rPr>
              <a:t>සමාජ ක්‍රම </a:t>
            </a:r>
            <a:r>
              <a:rPr lang="en-US" sz="1600" b="1">
                <a:latin typeface="Iskoola Pota" charset="0"/>
              </a:rPr>
              <a:t>3 වන  අරාජික, </a:t>
            </a:r>
            <a:r>
              <a:rPr lang="en-US" sz="1600" b="1">
                <a:latin typeface="Iskoola Pota" charset="0"/>
                <a:cs typeface="Iskoola Pota" charset="0"/>
              </a:rPr>
              <a:t>රාජකීය සහ විප්‍රවාස මෙයින් අවසාන වේ</a:t>
            </a:r>
            <a:r>
              <a:rPr lang="en-US" sz="1600" b="1">
                <a:latin typeface="Iskoola Pota" charset="0"/>
              </a:rPr>
              <a:t>.</a:t>
            </a:r>
          </a:p>
          <a:p>
            <a:r>
              <a:rPr lang="en-US" sz="1600" b="1">
                <a:latin typeface="Iskoola Pota" charset="0"/>
              </a:rPr>
              <a:t>/// මේ සමගම අපට පරණ ගිවිසුමේ පොරොන්දු 4</a:t>
            </a:r>
            <a:r>
              <a:rPr lang="en-US" sz="1600" b="1">
                <a:latin typeface="Iskoola Pota" charset="0"/>
                <a:cs typeface="Iskoola Pota" charset="0"/>
              </a:rPr>
              <a:t> වන ආබ්‍රහමිගේ ගිවිසුම</a:t>
            </a:r>
            <a:r>
              <a:rPr lang="en-US" sz="1600" b="1">
                <a:latin typeface="Iskoola Pota" charset="0"/>
              </a:rPr>
              <a:t>, දේශයේ ගිවිසුම, දාවිත්ගේ ගිවිසුම සහ නව ගිවිසුම වල සම්පූර්ණත්වය දැකගත හැකිය. මීළඟට අප "නිහඬ කාලය" වෙත ගමන් කරමුව.</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noTextEdit="1"/>
          </p:cNvSpPr>
          <p:nvPr>
            <p:ph type="sldImg"/>
          </p:nvPr>
        </p:nvSpPr>
        <p:spPr>
          <a:xfrm>
            <a:off x="1150938" y="692150"/>
            <a:ext cx="4556125" cy="3416300"/>
          </a:xfrm>
          <a:ln/>
        </p:spPr>
      </p:sp>
      <p:sp>
        <p:nvSpPr>
          <p:cNvPr id="149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මෙම කාල වකවානුව තුලදී</a:t>
            </a:r>
            <a:r>
              <a:rPr lang="en-US" sz="1600" b="1">
                <a:latin typeface="Iskoola Pota" charset="0"/>
              </a:rPr>
              <a:t>, </a:t>
            </a:r>
            <a:r>
              <a:rPr lang="en-US" sz="1600" b="1">
                <a:latin typeface="Iskoola Pota" charset="0"/>
                <a:cs typeface="Iskoola Pota" charset="0"/>
              </a:rPr>
              <a:t>මෝසෙස්ගේ ව්‍යවස්ථාව මඟින් ඇති කල ධර්මිෂ්ඨකමට මනුෂ්‍යයන්ව නැවත ගෙන එන පිණිස දෙවියන්වහන්සේ විසින් විනිශ්චයකරුවන් පෙළක් නැගිටුවන ලදී</a:t>
            </a:r>
            <a:r>
              <a:rPr lang="en-US" sz="1600" b="1">
                <a:latin typeface="Iskoola Pota" charset="0"/>
              </a:rPr>
              <a:t>. </a:t>
            </a:r>
            <a:r>
              <a:rPr lang="en-US" sz="1600" b="1">
                <a:latin typeface="Iskoola Pota" charset="0"/>
                <a:cs typeface="Iskoola Pota" charset="0"/>
              </a:rPr>
              <a:t>ඔවුන් බොහොදෙනාද රණසූරයෝ වූහ</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විනිශ්චයකාරයන්ගේ යුගය ජාතියක් ලෙසට දේව භක්තිය හීන වීමේ කාලයක් විය</a:t>
            </a:r>
            <a:r>
              <a:rPr lang="en-US" sz="1600" b="1">
                <a:latin typeface="Iskoola Pota" charset="0"/>
              </a:rPr>
              <a:t>-- </a:t>
            </a:r>
            <a:r>
              <a:rPr lang="en-US" sz="1600" b="1">
                <a:latin typeface="Iskoola Pota" charset="0"/>
                <a:cs typeface="Iskoola Pota" charset="0"/>
              </a:rPr>
              <a:t>ආබ්‍රහම්ගේ ඇදහිල්ලෙන් මනුෂ්‍යයන් ඉවත් විය</a:t>
            </a:r>
            <a:r>
              <a:rPr lang="en-US" sz="1600" b="1">
                <a:latin typeface="Iskoola Pota" charset="0"/>
              </a:rPr>
              <a:t>. </a:t>
            </a:r>
            <a:r>
              <a:rPr lang="en-US" sz="1600" b="1">
                <a:latin typeface="Iskoola Pota" charset="0"/>
                <a:cs typeface="Iskoola Pota" charset="0"/>
              </a:rPr>
              <a:t>විපාකයන් නරක තැන සිට අන්තිම නරක අතට හැරුණි</a:t>
            </a:r>
            <a:r>
              <a:rPr lang="en-US" sz="1600" b="1">
                <a:latin typeface="Iskoola Pota" charset="0"/>
              </a:rPr>
              <a:t>. </a:t>
            </a:r>
            <a:r>
              <a:rPr lang="en-US" sz="1600" b="1">
                <a:latin typeface="Iskoola Pota" charset="0"/>
                <a:cs typeface="Iskoola Pota" charset="0"/>
              </a:rPr>
              <a:t>තත්වය වඩාත් දරුණු අතට හැරුණ හැම මොහොතකම දෙවියන්වහන්සේ විසින් නව විනිශ්චයකාරයෙක්  ඉශ්‍රායෙල්වරුන්ගෙන් තෝරාගත්තේය</a:t>
            </a:r>
            <a:r>
              <a:rPr lang="en-US" sz="1600" b="1">
                <a:latin typeface="Iskoola Pota" charset="0"/>
              </a:rPr>
              <a:t>.</a:t>
            </a:r>
          </a:p>
          <a:p>
            <a:r>
              <a:rPr lang="en-US" sz="1600" b="1">
                <a:latin typeface="Iskoola Pota" charset="0"/>
              </a:rPr>
              <a:t> </a:t>
            </a:r>
          </a:p>
          <a:p>
            <a:endParaRPr lang="en-US" sz="1600" b="1">
              <a:latin typeface="Iskoola Pot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a:latin typeface="Iskoola Pota" charset="0"/>
                <a:cs typeface="Iskoola Pota" charset="0"/>
              </a:rPr>
              <a:t>ඔබ ඔවුන්ව ගණන් කරන ආකාරය මත පදනම්ව පුරාණ ඉශ්‍රායෙලයේ අරාජික කාලය තුල විනිශ්චයකාරයන් </a:t>
            </a:r>
            <a:r>
              <a:rPr lang="en-US" sz="1600" b="1">
                <a:latin typeface="Iskoola Pota" charset="0"/>
              </a:rPr>
              <a:t>13-15</a:t>
            </a:r>
            <a:r>
              <a:rPr lang="en-US" sz="1600" b="1">
                <a:latin typeface="Iskoola Pota" charset="0"/>
                <a:cs typeface="Iskoola Pota" charset="0"/>
              </a:rPr>
              <a:t> අතර ප්‍රමාණයක් විය</a:t>
            </a:r>
            <a:endParaRPr lang="en-US" sz="1600" b="1">
              <a:latin typeface="Iskoola Pota" charset="0"/>
            </a:endParaRPr>
          </a:p>
          <a:p>
            <a:endParaRPr lang="en-US" sz="1600" b="1">
              <a:latin typeface="Iskoola Pota" charset="0"/>
            </a:endParaRPr>
          </a:p>
          <a:p>
            <a:r>
              <a:rPr lang="en-US" sz="1600" b="1">
                <a:latin typeface="Iskoola Pota" charset="0"/>
                <a:cs typeface="Iskoola Pota" charset="0"/>
              </a:rPr>
              <a:t>මෙම විනිශ්චයකාරයන් පෙළ අතරින් ඔබ සමහර නම් හඳුනගන්නවා ඇත</a:t>
            </a:r>
            <a:r>
              <a:rPr lang="en-US" sz="1600" b="1">
                <a:latin typeface="Iskoola Pota" charset="0"/>
              </a:rPr>
              <a:t>.</a:t>
            </a:r>
          </a:p>
          <a:p>
            <a:r>
              <a:rPr lang="en-US" sz="1600" b="1">
                <a:latin typeface="Iskoola Pota" charset="0"/>
              </a:rPr>
              <a:t>...</a:t>
            </a:r>
            <a:r>
              <a:rPr lang="en-US" sz="1600" b="1">
                <a:latin typeface="Iskoola Pota" charset="0"/>
                <a:cs typeface="Iskoola Pota" charset="0"/>
              </a:rPr>
              <a:t>දෙබොරා සහ බාරාක්</a:t>
            </a:r>
            <a:r>
              <a:rPr lang="en-US" sz="1600" b="1">
                <a:latin typeface="Iskoola Pota" charset="0"/>
              </a:rPr>
              <a:t>.....</a:t>
            </a:r>
            <a:r>
              <a:rPr lang="en-US" sz="1600" b="1">
                <a:latin typeface="Iskoola Pota" charset="0"/>
                <a:cs typeface="Iskoola Pota" charset="0"/>
              </a:rPr>
              <a:t>දෙබොරා කාන්තාවක් විය</a:t>
            </a:r>
            <a:r>
              <a:rPr lang="en-US" sz="1600" b="1">
                <a:latin typeface="Iskoola Pota" charset="0"/>
              </a:rPr>
              <a:t>. </a:t>
            </a:r>
            <a:r>
              <a:rPr lang="en-US" sz="1600" b="1">
                <a:latin typeface="Iskoola Pota" charset="0"/>
                <a:cs typeface="Iskoola Pota" charset="0"/>
              </a:rPr>
              <a:t>තෙවැන්නා ගිඩියොන් ඒ වගේම </a:t>
            </a:r>
            <a:r>
              <a:rPr lang="en-US" sz="1600" b="1">
                <a:latin typeface="Iskoola Pota" charset="0"/>
              </a:rPr>
              <a:t>.... </a:t>
            </a:r>
            <a:r>
              <a:rPr lang="en-US" sz="1600" b="1">
                <a:latin typeface="Iskoola Pota" charset="0"/>
                <a:cs typeface="Iskoola Pota" charset="0"/>
              </a:rPr>
              <a:t>සම්සොන්</a:t>
            </a:r>
            <a:endParaRPr lang="en-US" sz="1600" b="1">
              <a:latin typeface="Iskoola Pota" charset="0"/>
            </a:endParaRPr>
          </a:p>
          <a:p>
            <a:endParaRPr lang="en-US" sz="1600" b="1">
              <a:latin typeface="Iskoola Pot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2163178359"/>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574886378"/>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539444443"/>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9453571"/>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3846925"/>
      </p:ext>
    </p:extLst>
  </p:cSld>
  <p:clrMapOvr>
    <a:masterClrMapping/>
  </p:clrMapOvr>
  <p:transition xmlns:p14="http://schemas.microsoft.com/office/powerpoint/2010/mai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30499401"/>
      </p:ext>
    </p:extLst>
  </p:cSld>
  <p:clrMapOvr>
    <a:masterClrMapping/>
  </p:clrMapOvr>
  <p:transition xmlns:p14="http://schemas.microsoft.com/office/powerpoint/2010/mai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706219"/>
      </p:ext>
    </p:extLst>
  </p:cSld>
  <p:clrMapOvr>
    <a:masterClrMapping/>
  </p:clrMapOvr>
  <p:transition xmlns:p14="http://schemas.microsoft.com/office/powerpoint/2010/mai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808603"/>
      </p:ext>
    </p:extLst>
  </p:cSld>
  <p:clrMapOvr>
    <a:masterClrMapping/>
  </p:clrMapOvr>
  <p:transition xmlns:p14="http://schemas.microsoft.com/office/powerpoint/2010/mai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524741354"/>
      </p:ext>
    </p:extLst>
  </p:cSld>
  <p:clrMapOvr>
    <a:masterClrMapping/>
  </p:clrMapOvr>
  <p:transition xmlns:p14="http://schemas.microsoft.com/office/powerpoint/2010/mai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73039"/>
      </p:ext>
    </p:extLst>
  </p:cSld>
  <p:clrMapOvr>
    <a:masterClrMapping/>
  </p:clrMapOvr>
  <p:transition xmlns:p14="http://schemas.microsoft.com/office/powerpoint/2010/mai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5755998"/>
      </p:ext>
    </p:extLst>
  </p:cSld>
  <p:clrMapOvr>
    <a:masterClrMapping/>
  </p:clrMapOvr>
  <p:transition xmlns:p14="http://schemas.microsoft.com/office/powerpoint/2010/mai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732376345"/>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4324082"/>
      </p:ext>
    </p:extLst>
  </p:cSld>
  <p:clrMapOvr>
    <a:masterClrMapping/>
  </p:clrMapOvr>
  <p:transition xmlns:p14="http://schemas.microsoft.com/office/powerpoint/2010/mai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4392052"/>
      </p:ext>
    </p:extLst>
  </p:cSld>
  <p:clrMapOvr>
    <a:masterClrMapping/>
  </p:clrMapOvr>
  <p:transition xmlns:p14="http://schemas.microsoft.com/office/powerpoint/2010/mai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632316"/>
      </p:ext>
    </p:extLst>
  </p:cSld>
  <p:clrMapOvr>
    <a:masterClrMapping/>
  </p:clrMapOvr>
  <p:transition xmlns:p14="http://schemas.microsoft.com/office/powerpoint/2010/mai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916214117"/>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786541065"/>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20692588"/>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79211429"/>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220756"/>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648074605"/>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790872892"/>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cs typeface="MS PGothic"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p:spPr>
        <p:txBody>
          <a:bodyPr wrap="none" anchor="ct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900" b="1" smtClean="0">
                <a:solidFill>
                  <a:srgbClr val="FFFFFF"/>
                </a:solidFill>
                <a:latin typeface="Arial" charset="0"/>
              </a:rPr>
              <a:t>© </a:t>
            </a:r>
            <a:r>
              <a:rPr lang="en-US" sz="1000" b="1" smtClean="0">
                <a:solidFill>
                  <a:srgbClr val="FFFFFF"/>
                </a:solidFill>
                <a:latin typeface="Arial" charset="0"/>
              </a:rPr>
              <a:t>2006 </a:t>
            </a:r>
            <a:r>
              <a:rPr lang="en-US" sz="900" b="1" smtClean="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9.65.03d.</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sz="1800">
                  <a:solidFill>
                    <a:srgbClr val="FFFFFF"/>
                  </a:solidFill>
                  <a:latin typeface="Times New Roman" charset="0"/>
                  <a:cs typeface="MS PGothic"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p:spPr>
        <p:txBody>
          <a:bodyPr wrap="none" anchor="ct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900" b="1" smtClean="0">
                <a:solidFill>
                  <a:srgbClr val="FFFFFF"/>
                </a:solidFill>
                <a:latin typeface="Arial" charset="0"/>
              </a:rPr>
              <a:t>© </a:t>
            </a:r>
            <a:r>
              <a:rPr lang="en-US" sz="1000" b="1" smtClean="0">
                <a:solidFill>
                  <a:srgbClr val="FFFFFF"/>
                </a:solidFill>
                <a:latin typeface="Arial" charset="0"/>
              </a:rPr>
              <a:t>2004</a:t>
            </a:r>
            <a:r>
              <a:rPr lang="en-US" sz="900" b="1" smtClean="0">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S PGothic" charset="0"/>
              </a:rPr>
              <a:t>8.0.03d.</a:t>
            </a:r>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xmlns:p14="http://schemas.microsoft.com/office/powerpoint/2010/mai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5.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0.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2.jpe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6.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2.xml"/><Relationship Id="rId5" Type="http://schemas.openxmlformats.org/officeDocument/2006/relationships/image" Target="../media/image16.jpeg"/><Relationship Id="rId6" Type="http://schemas.openxmlformats.org/officeDocument/2006/relationships/image" Target="../media/image18.jpeg"/><Relationship Id="rId7" Type="http://schemas.openxmlformats.org/officeDocument/2006/relationships/image" Target="../media/image19.emf"/><Relationship Id="rId8" Type="http://schemas.openxmlformats.org/officeDocument/2006/relationships/oleObject" Target="../embeddings/oleObject1.bin"/><Relationship Id="rId9"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tags" Target="../tags/tag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6.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tags" Target="../tags/tag8.xml"/><Relationship Id="rId2"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6.jpeg"/><Relationship Id="rId5" Type="http://schemas.openxmlformats.org/officeDocument/2006/relationships/image" Target="../media/image18.jpeg"/><Relationship Id="rId6" Type="http://schemas.openxmlformats.org/officeDocument/2006/relationships/image" Target="../media/image24.e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25.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3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6.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 name="Group 2"/>
          <p:cNvGrpSpPr>
            <a:grpSpLocks/>
          </p:cNvGrpSpPr>
          <p:nvPr/>
        </p:nvGrpSpPr>
        <p:grpSpPr bwMode="auto">
          <a:xfrm>
            <a:off x="4138613" y="552450"/>
            <a:ext cx="1119187" cy="5756275"/>
            <a:chOff x="2607" y="348"/>
            <a:chExt cx="705" cy="3626"/>
          </a:xfrm>
        </p:grpSpPr>
        <p:sp>
          <p:nvSpPr>
            <p:cNvPr id="5383"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84"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85"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86"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87"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8" name="Freeform 8"/>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89"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90"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91"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5392"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93"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94"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95"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96"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97"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98"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5399"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00"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01"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02"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3"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4" name="Freeform 24"/>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5"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06"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07"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5408"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09"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0"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1"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2"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3"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4"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5"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පළමු පාපය</a:t>
              </a:r>
            </a:p>
          </p:txBody>
        </p:sp>
        <p:sp>
          <p:nvSpPr>
            <p:cNvPr id="5416"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5417"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Helvetica" charset="0"/>
                </a:rPr>
                <a:t>පළමු පවුල</a:t>
              </a:r>
            </a:p>
          </p:txBody>
        </p:sp>
        <p:sp>
          <p:nvSpPr>
            <p:cNvPr id="5418"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 මැරුම</a:t>
              </a:r>
            </a:p>
          </p:txBody>
        </p:sp>
        <p:sp>
          <p:nvSpPr>
            <p:cNvPr id="5419"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ජල ගැල්ම</a:t>
              </a:r>
            </a:p>
          </p:txBody>
        </p:sp>
        <p:sp>
          <p:nvSpPr>
            <p:cNvPr id="5420"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5421"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Chicago" charset="0"/>
                </a:rPr>
                <a:t>මැවීම</a:t>
              </a:r>
            </a:p>
          </p:txBody>
        </p:sp>
        <p:sp>
          <p:nvSpPr>
            <p:cNvPr id="5422"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පළමු මිනිසා</a:t>
              </a:r>
            </a:p>
          </p:txBody>
        </p:sp>
        <p:sp>
          <p:nvSpPr>
            <p:cNvPr id="5423"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4"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5"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26"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5427"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5428"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5429"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5430"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5431"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5432"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3"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5435"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5436"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5437"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8"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9"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40"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41"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42"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43"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44"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45"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5446"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5447"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5448"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කාදේශ් බාර්නියා</a:t>
              </a:r>
            </a:p>
          </p:txBody>
        </p:sp>
        <p:sp>
          <p:nvSpPr>
            <p:cNvPr id="5449"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5450"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5451"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2"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5453"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4"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5"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6"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5457"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900" b="1">
                  <a:solidFill>
                    <a:srgbClr val="000000"/>
                  </a:solidFill>
                  <a:latin typeface="Helvetica" charset="0"/>
                </a:rPr>
                <a:t>රිකෝව/හායි</a:t>
              </a:r>
            </a:p>
          </p:txBody>
        </p:sp>
        <p:sp>
          <p:nvSpPr>
            <p:cNvPr id="5458"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5122"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123"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4"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5"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6"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7"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8"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9"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0"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1"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2"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3"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4"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5"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6"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7"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8"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9"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0"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1"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2"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3"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4"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5"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6"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7"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8"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49"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0"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1"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2"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3"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4"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5"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6"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7"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8"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59"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0"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1"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2"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3"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4"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5"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66"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5167" name="Picture 1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68"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169"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70"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5171"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72"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73"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74"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75"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76"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4"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181"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5400000">
            <a:off x="4668044" y="2362994"/>
            <a:ext cx="3054350"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dirty="0" err="1" smtClean="0">
                <a:solidFill>
                  <a:srgbClr val="EEFF4B"/>
                </a:solidFill>
                <a:latin typeface="Times" charset="0"/>
              </a:rPr>
              <a:t>සමාජ</a:t>
            </a:r>
            <a:r>
              <a:rPr lang="en-US" b="1" dirty="0" smtClean="0">
                <a:solidFill>
                  <a:srgbClr val="EEFF4B"/>
                </a:solidFill>
                <a:latin typeface="Times" charset="0"/>
              </a:rPr>
              <a:t> </a:t>
            </a:r>
            <a:r>
              <a:rPr lang="en-US" b="1" dirty="0" err="1" smtClean="0">
                <a:solidFill>
                  <a:srgbClr val="EEFF4B"/>
                </a:solidFill>
                <a:latin typeface="Times" charset="0"/>
              </a:rPr>
              <a:t>විධි</a:t>
            </a:r>
            <a:r>
              <a:rPr lang="en-US" b="1" dirty="0" smtClean="0">
                <a:solidFill>
                  <a:srgbClr val="EEFF4B"/>
                </a:solidFill>
                <a:latin typeface="Times" charset="0"/>
              </a:rPr>
              <a:t> 3</a:t>
            </a:r>
          </a:p>
        </p:txBody>
      </p:sp>
      <p:sp>
        <p:nvSpPr>
          <p:cNvPr id="5183"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184"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S</a:t>
            </a:r>
          </a:p>
        </p:txBody>
      </p:sp>
      <p:sp>
        <p:nvSpPr>
          <p:cNvPr id="564375" name="Text Box 151"/>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J</a:t>
            </a:r>
          </a:p>
        </p:txBody>
      </p:sp>
      <p:sp>
        <p:nvSpPr>
          <p:cNvPr id="5187" name="Rectangle 152"/>
          <p:cNvSpPr>
            <a:spLocks noChangeArrowheads="1"/>
          </p:cNvSpPr>
          <p:nvPr/>
        </p:nvSpPr>
        <p:spPr bwMode="auto">
          <a:xfrm>
            <a:off x="3448050" y="2025650"/>
            <a:ext cx="511175" cy="43434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16211464">
            <a:off x="1740694" y="3910806"/>
            <a:ext cx="3924300"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dirty="0" err="1" smtClean="0">
                <a:solidFill>
                  <a:srgbClr val="EEFF4B"/>
                </a:solidFill>
                <a:latin typeface="Times" charset="0"/>
              </a:rPr>
              <a:t>පුද්ගලයින්</a:t>
            </a:r>
            <a:r>
              <a:rPr lang="en-US" b="1" dirty="0" smtClean="0">
                <a:solidFill>
                  <a:srgbClr val="EEFF4B"/>
                </a:solidFill>
                <a:latin typeface="Times" charset="0"/>
              </a:rPr>
              <a:t> 4 </a:t>
            </a:r>
            <a:r>
              <a:rPr lang="en-US" b="1" dirty="0" err="1" smtClean="0">
                <a:solidFill>
                  <a:srgbClr val="EEFF4B"/>
                </a:solidFill>
                <a:latin typeface="Times" charset="0"/>
              </a:rPr>
              <a:t>දෙනා</a:t>
            </a:r>
            <a:endParaRPr lang="en-US" b="1" dirty="0" smtClean="0">
              <a:solidFill>
                <a:srgbClr val="EEFF4B"/>
              </a:solidFill>
              <a:latin typeface="Times" charset="0"/>
            </a:endParaRPr>
          </a:p>
        </p:txBody>
      </p:sp>
      <p:sp>
        <p:nvSpPr>
          <p:cNvPr id="5189"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90" name="Rectangle 155"/>
          <p:cNvSpPr>
            <a:spLocks noChangeArrowheads="1"/>
          </p:cNvSpPr>
          <p:nvPr/>
        </p:nvSpPr>
        <p:spPr bwMode="auto">
          <a:xfrm rot="-5400000">
            <a:off x="3448050"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16200000">
            <a:off x="3532188" y="1027113"/>
            <a:ext cx="3413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dirty="0" smtClean="0">
                <a:solidFill>
                  <a:srgbClr val="EEFF4B"/>
                </a:solidFill>
                <a:latin typeface="Times" charset="0"/>
              </a:rPr>
              <a:t>C</a:t>
            </a:r>
          </a:p>
        </p:txBody>
      </p:sp>
      <p:sp>
        <p:nvSpPr>
          <p:cNvPr id="5192"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3"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194"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95"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96"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197"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5198"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199"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200"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5201" name="Group 168"/>
          <p:cNvGrpSpPr>
            <a:grpSpLocks/>
          </p:cNvGrpSpPr>
          <p:nvPr/>
        </p:nvGrpSpPr>
        <p:grpSpPr bwMode="auto">
          <a:xfrm>
            <a:off x="6591300" y="4418013"/>
            <a:ext cx="952500" cy="527050"/>
            <a:chOff x="4152" y="2783"/>
            <a:chExt cx="600" cy="332"/>
          </a:xfrm>
        </p:grpSpPr>
        <p:sp>
          <p:nvSpPr>
            <p:cNvPr id="5380"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381"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382"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4398" name="Rectangle 17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5205"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6"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7"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8"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9"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0"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1"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2"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3"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4"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5"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6"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7" name="Rectangle 187"/>
          <p:cNvSpPr>
            <a:spLocks noChangeArrowheads="1"/>
          </p:cNvSpPr>
          <p:nvPr/>
        </p:nvSpPr>
        <p:spPr bwMode="auto">
          <a:xfrm>
            <a:off x="6523038" y="3213100"/>
            <a:ext cx="5000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5218"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9"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0"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1" name="Rectangle 191"/>
          <p:cNvSpPr>
            <a:spLocks noChangeArrowheads="1"/>
          </p:cNvSpPr>
          <p:nvPr/>
        </p:nvSpPr>
        <p:spPr bwMode="auto">
          <a:xfrm>
            <a:off x="6599238" y="4394200"/>
            <a:ext cx="746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 කාලය</a:t>
            </a:r>
          </a:p>
        </p:txBody>
      </p:sp>
      <p:sp>
        <p:nvSpPr>
          <p:cNvPr id="5222"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225"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26" name="Rectangle 19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5227"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9"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2"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3"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234"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235"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36" name="Rectangle 206"/>
          <p:cNvSpPr>
            <a:spLocks noChangeArrowheads="1"/>
          </p:cNvSpPr>
          <p:nvPr/>
        </p:nvSpPr>
        <p:spPr bwMode="auto">
          <a:xfrm>
            <a:off x="6570663" y="561975"/>
            <a:ext cx="511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5237"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8"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9" name="Rectangle 209"/>
          <p:cNvSpPr>
            <a:spLocks noChangeArrowheads="1"/>
          </p:cNvSpPr>
          <p:nvPr/>
        </p:nvSpPr>
        <p:spPr bwMode="auto">
          <a:xfrm>
            <a:off x="6580188" y="1266825"/>
            <a:ext cx="520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රාජකීය</a:t>
            </a:r>
          </a:p>
        </p:txBody>
      </p:sp>
      <p:sp>
        <p:nvSpPr>
          <p:cNvPr id="5240"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41"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64439" name="Oval 215"/>
          <p:cNvSpPr>
            <a:spLocks noChangeArrowheads="1"/>
          </p:cNvSpPr>
          <p:nvPr/>
        </p:nvSpPr>
        <p:spPr bwMode="auto">
          <a:xfrm>
            <a:off x="6096000" y="519113"/>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245"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විනිශ්චයකාරයා සිට එස්තර් දක්වා</a:t>
            </a:r>
          </a:p>
        </p:txBody>
      </p:sp>
      <p:sp>
        <p:nvSpPr>
          <p:cNvPr id="5247"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48"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11053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01</a:t>
            </a:r>
          </a:p>
        </p:txBody>
      </p:sp>
      <p:sp>
        <p:nvSpPr>
          <p:cNvPr id="5250"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5251"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grpSp>
        <p:nvGrpSpPr>
          <p:cNvPr id="5252"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5253" name="Group 266"/>
          <p:cNvGrpSpPr>
            <a:grpSpLocks/>
          </p:cNvGrpSpPr>
          <p:nvPr/>
        </p:nvGrpSpPr>
        <p:grpSpPr bwMode="auto">
          <a:xfrm>
            <a:off x="5060950" y="1231900"/>
            <a:ext cx="3190875" cy="4741863"/>
            <a:chOff x="5060597" y="1232165"/>
            <a:chExt cx="3191496" cy="4741237"/>
          </a:xfrm>
        </p:grpSpPr>
        <p:grpSp>
          <p:nvGrpSpPr>
            <p:cNvPr id="5338" name="Group 113"/>
            <p:cNvGrpSpPr>
              <a:grpSpLocks/>
            </p:cNvGrpSpPr>
            <p:nvPr/>
          </p:nvGrpSpPr>
          <p:grpSpPr bwMode="auto">
            <a:xfrm>
              <a:off x="7511697" y="2424377"/>
              <a:ext cx="726109" cy="869325"/>
              <a:chOff x="1557" y="1007"/>
              <a:chExt cx="2105" cy="1949"/>
            </a:xfrm>
          </p:grpSpPr>
          <p:grpSp>
            <p:nvGrpSpPr>
              <p:cNvPr id="5370" name="Group 115"/>
              <p:cNvGrpSpPr>
                <a:grpSpLocks/>
              </p:cNvGrpSpPr>
              <p:nvPr/>
            </p:nvGrpSpPr>
            <p:grpSpPr bwMode="auto">
              <a:xfrm>
                <a:off x="1557" y="1209"/>
                <a:ext cx="2105" cy="1421"/>
                <a:chOff x="578" y="2316"/>
                <a:chExt cx="2105" cy="1421"/>
              </a:xfrm>
            </p:grpSpPr>
            <p:sp>
              <p:nvSpPr>
                <p:cNvPr id="537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7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371"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72"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73"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74"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75"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339" name="Group 113"/>
            <p:cNvGrpSpPr>
              <a:grpSpLocks/>
            </p:cNvGrpSpPr>
            <p:nvPr/>
          </p:nvGrpSpPr>
          <p:grpSpPr bwMode="auto">
            <a:xfrm>
              <a:off x="5060597" y="2065602"/>
              <a:ext cx="726109" cy="869325"/>
              <a:chOff x="1557" y="1007"/>
              <a:chExt cx="2105" cy="1949"/>
            </a:xfrm>
          </p:grpSpPr>
          <p:grpSp>
            <p:nvGrpSpPr>
              <p:cNvPr id="5362" name="Group 115"/>
              <p:cNvGrpSpPr>
                <a:grpSpLocks/>
              </p:cNvGrpSpPr>
              <p:nvPr/>
            </p:nvGrpSpPr>
            <p:grpSpPr bwMode="auto">
              <a:xfrm>
                <a:off x="1557" y="1209"/>
                <a:ext cx="2105" cy="1421"/>
                <a:chOff x="578" y="2316"/>
                <a:chExt cx="2105" cy="1421"/>
              </a:xfrm>
            </p:grpSpPr>
            <p:sp>
              <p:nvSpPr>
                <p:cNvPr id="536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6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363"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64"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65"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66"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67"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340" name="Group 113"/>
            <p:cNvGrpSpPr>
              <a:grpSpLocks/>
            </p:cNvGrpSpPr>
            <p:nvPr/>
          </p:nvGrpSpPr>
          <p:grpSpPr bwMode="auto">
            <a:xfrm>
              <a:off x="5127272" y="5104077"/>
              <a:ext cx="726109" cy="869325"/>
              <a:chOff x="1557" y="1007"/>
              <a:chExt cx="2105" cy="1949"/>
            </a:xfrm>
          </p:grpSpPr>
          <p:grpSp>
            <p:nvGrpSpPr>
              <p:cNvPr id="5354" name="Group 115"/>
              <p:cNvGrpSpPr>
                <a:grpSpLocks/>
              </p:cNvGrpSpPr>
              <p:nvPr/>
            </p:nvGrpSpPr>
            <p:grpSpPr bwMode="auto">
              <a:xfrm>
                <a:off x="1557" y="1209"/>
                <a:ext cx="2105" cy="1421"/>
                <a:chOff x="578" y="2316"/>
                <a:chExt cx="2105" cy="1421"/>
              </a:xfrm>
            </p:grpSpPr>
            <p:sp>
              <p:nvSpPr>
                <p:cNvPr id="536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6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355"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56"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57"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58"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59"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1"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5342"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5343" name="Group 113"/>
            <p:cNvGrpSpPr>
              <a:grpSpLocks/>
            </p:cNvGrpSpPr>
            <p:nvPr/>
          </p:nvGrpSpPr>
          <p:grpSpPr bwMode="auto">
            <a:xfrm>
              <a:off x="7525984" y="1232165"/>
              <a:ext cx="726109" cy="869325"/>
              <a:chOff x="1557" y="1007"/>
              <a:chExt cx="2105" cy="1949"/>
            </a:xfrm>
          </p:grpSpPr>
          <p:grpSp>
            <p:nvGrpSpPr>
              <p:cNvPr id="5346" name="Group 115"/>
              <p:cNvGrpSpPr>
                <a:grpSpLocks/>
              </p:cNvGrpSpPr>
              <p:nvPr/>
            </p:nvGrpSpPr>
            <p:grpSpPr bwMode="auto">
              <a:xfrm>
                <a:off x="1557" y="1209"/>
                <a:ext cx="2105" cy="1421"/>
                <a:chOff x="578" y="2316"/>
                <a:chExt cx="2105" cy="1421"/>
              </a:xfrm>
            </p:grpSpPr>
            <p:sp>
              <p:nvSpPr>
                <p:cNvPr id="53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3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347"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48"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49"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50"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51"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4" name="Rectangle 252"/>
            <p:cNvSpPr>
              <a:spLocks noChangeArrowheads="1"/>
            </p:cNvSpPr>
            <p:nvPr/>
          </p:nvSpPr>
          <p:spPr bwMode="auto">
            <a:xfrm>
              <a:off x="7631113" y="2638425"/>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NC</a:t>
              </a:r>
              <a:endParaRPr lang="en-US" sz="1800" i="1">
                <a:solidFill>
                  <a:schemeClr val="tx1"/>
                </a:solidFill>
                <a:latin typeface="Helvetica" charset="0"/>
              </a:endParaRPr>
            </a:p>
          </p:txBody>
        </p:sp>
        <p:sp>
          <p:nvSpPr>
            <p:cNvPr id="5345" name="Rectangle 252"/>
            <p:cNvSpPr>
              <a:spLocks noChangeArrowheads="1"/>
            </p:cNvSpPr>
            <p:nvPr/>
          </p:nvSpPr>
          <p:spPr bwMode="auto">
            <a:xfrm>
              <a:off x="7620000" y="1470025"/>
              <a:ext cx="43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DC</a:t>
              </a:r>
              <a:endParaRPr lang="en-US" sz="1800" i="1">
                <a:solidFill>
                  <a:schemeClr val="tx1"/>
                </a:solidFill>
                <a:latin typeface="Helvetica" charset="0"/>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4441" name="Oval 217"/>
          <p:cNvSpPr>
            <a:spLocks noChangeArrowheads="1"/>
          </p:cNvSpPr>
          <p:nvPr/>
        </p:nvSpPr>
        <p:spPr bwMode="auto">
          <a:xfrm>
            <a:off x="6197600" y="314325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64440" name="Oval 216"/>
          <p:cNvSpPr>
            <a:spLocks noChangeArrowheads="1"/>
          </p:cNvSpPr>
          <p:nvPr/>
        </p:nvSpPr>
        <p:spPr bwMode="auto">
          <a:xfrm>
            <a:off x="6129338" y="121285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5257" name="Group 2"/>
          <p:cNvGrpSpPr>
            <a:grpSpLocks/>
          </p:cNvGrpSpPr>
          <p:nvPr/>
        </p:nvGrpSpPr>
        <p:grpSpPr bwMode="auto">
          <a:xfrm>
            <a:off x="9521825" y="525463"/>
            <a:ext cx="1119188" cy="5756275"/>
            <a:chOff x="2607" y="348"/>
            <a:chExt cx="705" cy="3626"/>
          </a:xfrm>
        </p:grpSpPr>
        <p:sp>
          <p:nvSpPr>
            <p:cNvPr id="5262"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63"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64"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65"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66"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67" name="Freeform 8"/>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68"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69"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70"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5271"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72"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73"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74"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75"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76"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77"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5278"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79"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80"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81"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82"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83" name="Freeform 24"/>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84"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85"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86"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5287"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88"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89"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0"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1"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2"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3"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94"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පළමු පාපය</a:t>
              </a:r>
            </a:p>
          </p:txBody>
        </p:sp>
        <p:sp>
          <p:nvSpPr>
            <p:cNvPr id="5295"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5296"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Helvetica" charset="0"/>
                </a:rPr>
                <a:t>පළමු පවුල</a:t>
              </a:r>
            </a:p>
          </p:txBody>
        </p:sp>
        <p:sp>
          <p:nvSpPr>
            <p:cNvPr id="5297"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 මැරුම</a:t>
              </a:r>
            </a:p>
          </p:txBody>
        </p:sp>
        <p:sp>
          <p:nvSpPr>
            <p:cNvPr id="5298"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ජල ගැල්ම</a:t>
              </a:r>
            </a:p>
          </p:txBody>
        </p:sp>
        <p:sp>
          <p:nvSpPr>
            <p:cNvPr id="5299"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5300"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Chicago" charset="0"/>
                </a:rPr>
                <a:t>මැවීම</a:t>
              </a:r>
            </a:p>
          </p:txBody>
        </p:sp>
        <p:sp>
          <p:nvSpPr>
            <p:cNvPr id="5301"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පළමු මිනිසා</a:t>
              </a:r>
            </a:p>
          </p:txBody>
        </p:sp>
        <p:sp>
          <p:nvSpPr>
            <p:cNvPr id="5302"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3"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4"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05"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5306"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5307"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5308"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5309"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5310"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5311"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2"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3"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5314"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5315"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5316"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7"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8"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19"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0"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1"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2"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3"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4"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5325"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5326"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5327"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කාදේශ් බාර්නියා</a:t>
              </a:r>
            </a:p>
          </p:txBody>
        </p:sp>
        <p:sp>
          <p:nvSpPr>
            <p:cNvPr id="5328"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5329"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5330"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5332"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4"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5336"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900" b="1">
                  <a:solidFill>
                    <a:srgbClr val="000000"/>
                  </a:solidFill>
                  <a:latin typeface="Helvetica" charset="0"/>
                </a:rPr>
                <a:t>රිකෝව/හායි</a:t>
              </a:r>
            </a:p>
          </p:txBody>
        </p:sp>
        <p:sp>
          <p:nvSpPr>
            <p:cNvPr id="5337"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344" name="Rectangle 139"/>
          <p:cNvSpPr>
            <a:spLocks noChangeArrowheads="1"/>
          </p:cNvSpPr>
          <p:nvPr/>
        </p:nvSpPr>
        <p:spPr bwMode="auto">
          <a:xfrm>
            <a:off x="10283825" y="1941513"/>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259" name="Rectangle 162"/>
          <p:cNvSpPr>
            <a:spLocks noChangeArrowheads="1"/>
          </p:cNvSpPr>
          <p:nvPr/>
        </p:nvSpPr>
        <p:spPr bwMode="auto">
          <a:xfrm>
            <a:off x="9931400" y="492125"/>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6" name="Rectangle 172"/>
          <p:cNvSpPr>
            <a:spLocks noChangeArrowheads="1"/>
          </p:cNvSpPr>
          <p:nvPr/>
        </p:nvSpPr>
        <p:spPr bwMode="auto">
          <a:xfrm>
            <a:off x="10296525" y="4176713"/>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261" name="Rectangle 211"/>
          <p:cNvSpPr>
            <a:spLocks noChangeArrowheads="1"/>
          </p:cNvSpPr>
          <p:nvPr/>
        </p:nvSpPr>
        <p:spPr bwMode="auto">
          <a:xfrm>
            <a:off x="9931400" y="492125"/>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8" grpId="0" animBg="1"/>
      <p:bldP spid="564439" grpId="0" animBg="1"/>
      <p:bldP spid="564437" grpId="0" animBg="1"/>
      <p:bldP spid="564441" grpId="0" animBg="1"/>
      <p:bldP spid="56444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387725" y="828675"/>
            <a:ext cx="29352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dirty="0" err="1">
                <a:solidFill>
                  <a:srgbClr val="51DC00"/>
                </a:solidFill>
                <a:latin typeface="Helvetica" charset="0"/>
                <a:cs typeface="MS PGothic" charset="0"/>
              </a:rPr>
              <a:t>ඉශ්‍රායෙල්</a:t>
            </a:r>
            <a:r>
              <a:rPr lang="en-US" sz="3200" b="1" dirty="0">
                <a:solidFill>
                  <a:srgbClr val="51DC00"/>
                </a:solidFill>
                <a:latin typeface="Helvetica" charset="0"/>
                <a:cs typeface="MS PGothic" charset="0"/>
              </a:rPr>
              <a:t> </a:t>
            </a:r>
            <a:endParaRPr lang="en-AU" sz="3200" b="1" dirty="0">
              <a:solidFill>
                <a:srgbClr val="51DC00"/>
              </a:solidFill>
              <a:latin typeface="Helvetica" charset="0"/>
              <a:cs typeface="MS PGothic" charset="0"/>
            </a:endParaRPr>
          </a:p>
          <a:p>
            <a:pPr algn="ctr">
              <a:defRPr/>
            </a:pPr>
            <a:r>
              <a:rPr lang="en-US" sz="3200" b="1" dirty="0" err="1">
                <a:solidFill>
                  <a:srgbClr val="51DC00"/>
                </a:solidFill>
                <a:latin typeface="Helvetica" charset="0"/>
                <a:cs typeface="MS PGothic" charset="0"/>
              </a:rPr>
              <a:t>හී</a:t>
            </a:r>
            <a:r>
              <a:rPr lang="en-US" sz="3200" b="1" dirty="0">
                <a:solidFill>
                  <a:srgbClr val="51DC00"/>
                </a:solidFill>
                <a:latin typeface="Helvetica" charset="0"/>
                <a:cs typeface="MS PGothic" charset="0"/>
              </a:rPr>
              <a:t> </a:t>
            </a:r>
            <a:r>
              <a:rPr lang="en-US" sz="3200" b="1" dirty="0" err="1">
                <a:solidFill>
                  <a:srgbClr val="51DC00"/>
                </a:solidFill>
                <a:latin typeface="Helvetica" charset="0"/>
                <a:cs typeface="MS PGothic" charset="0"/>
              </a:rPr>
              <a:t>සිටි</a:t>
            </a:r>
            <a:r>
              <a:rPr lang="en-US" sz="3200" b="1" dirty="0">
                <a:solidFill>
                  <a:srgbClr val="51DC00"/>
                </a:solidFill>
                <a:latin typeface="Helvetica" charset="0"/>
                <a:cs typeface="MS PGothic" charset="0"/>
              </a:rPr>
              <a:t> </a:t>
            </a:r>
            <a:r>
              <a:rPr lang="en-US" sz="3200" b="1" dirty="0" err="1">
                <a:solidFill>
                  <a:srgbClr val="FFFF00"/>
                </a:solidFill>
                <a:latin typeface="Helvetica" charset="0"/>
                <a:cs typeface="MS PGothic" charset="0"/>
              </a:rPr>
              <a:t>බොහෝ</a:t>
            </a:r>
            <a:r>
              <a:rPr lang="en-US" sz="3200" b="1" dirty="0">
                <a:solidFill>
                  <a:srgbClr val="FFFF00"/>
                </a:solidFill>
                <a:latin typeface="Helvetica" charset="0"/>
                <a:cs typeface="MS PGothic" charset="0"/>
              </a:rPr>
              <a:t> </a:t>
            </a:r>
            <a:endParaRPr lang="en-AU" sz="3200" b="1" dirty="0">
              <a:solidFill>
                <a:srgbClr val="FFFF00"/>
              </a:solidFill>
              <a:latin typeface="Helvetica" charset="0"/>
              <a:cs typeface="MS PGothic" charset="0"/>
            </a:endParaRPr>
          </a:p>
          <a:p>
            <a:pPr algn="ctr">
              <a:defRPr/>
            </a:pPr>
            <a:r>
              <a:rPr lang="en-US" sz="3200" b="1" dirty="0" err="1">
                <a:solidFill>
                  <a:srgbClr val="FFFF00"/>
                </a:solidFill>
                <a:latin typeface="Helvetica" charset="0"/>
                <a:cs typeface="MS PGothic" charset="0"/>
              </a:rPr>
              <a:t>විනිශ්චයකරුවන්</a:t>
            </a:r>
            <a:r>
              <a:rPr lang="en-US" sz="3200" b="1" dirty="0">
                <a:solidFill>
                  <a:srgbClr val="FFFF00"/>
                </a:solidFill>
                <a:latin typeface="Helvetica" charset="0"/>
                <a:cs typeface="MS PGothic" charset="0"/>
              </a:rPr>
              <a:t> </a:t>
            </a:r>
            <a:endParaRPr lang="en-AU" sz="3200" b="1" dirty="0">
              <a:solidFill>
                <a:srgbClr val="FFFF00"/>
              </a:solidFill>
              <a:latin typeface="Helvetica" charset="0"/>
              <a:cs typeface="MS PGothic" charset="0"/>
            </a:endParaRPr>
          </a:p>
          <a:p>
            <a:pPr algn="ctr">
              <a:defRPr/>
            </a:pPr>
            <a:r>
              <a:rPr lang="en-US" sz="3200" b="1" dirty="0" err="1">
                <a:solidFill>
                  <a:srgbClr val="FFFF00"/>
                </a:solidFill>
                <a:latin typeface="Helvetica" charset="0"/>
                <a:cs typeface="MS PGothic" charset="0"/>
              </a:rPr>
              <a:t>මධ්‍යයේ</a:t>
            </a:r>
            <a:endParaRPr lang="en-US" sz="3200" b="1" dirty="0">
              <a:solidFill>
                <a:srgbClr val="FFFF00"/>
              </a:solidFill>
              <a:latin typeface="Helvetica" charset="0"/>
              <a:cs typeface="MS PGothic" charset="0"/>
            </a:endParaRPr>
          </a:p>
        </p:txBody>
      </p:sp>
      <p:sp>
        <p:nvSpPr>
          <p:cNvPr id="581635" name="Text Box 3"/>
          <p:cNvSpPr txBox="1">
            <a:spLocks noChangeArrowheads="1"/>
          </p:cNvSpPr>
          <p:nvPr/>
        </p:nvSpPr>
        <p:spPr bwMode="auto">
          <a:xfrm>
            <a:off x="1841500" y="2640013"/>
            <a:ext cx="6188075" cy="1077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3200" b="1" smtClean="0">
                <a:solidFill>
                  <a:srgbClr val="51DC00"/>
                </a:solidFill>
                <a:latin typeface="Helvetica" charset="0"/>
              </a:rPr>
              <a:t>අවසාන සහ උදාරතම මෙන්ම </a:t>
            </a:r>
            <a:r>
              <a:rPr lang="en-US" sz="3200" b="1" smtClean="0">
                <a:solidFill>
                  <a:srgbClr val="FFFF00"/>
                </a:solidFill>
                <a:latin typeface="Helvetica" charset="0"/>
              </a:rPr>
              <a:t>ප්‍රධානතම තැනැත්තා</a:t>
            </a:r>
            <a:r>
              <a:rPr lang="en-US" sz="3200" b="1" smtClean="0">
                <a:solidFill>
                  <a:srgbClr val="51DC00"/>
                </a:solidFill>
                <a:latin typeface="Helvetica" charset="0"/>
              </a:rPr>
              <a:t> වන්නේ....</a:t>
            </a: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mn-cs"/>
                <a:ea typeface="+mn-cs"/>
                <a:cs typeface="+mn-cs"/>
              </a:rPr>
              <a:t>සාමුවෙල්</a:t>
            </a:r>
          </a:p>
        </p:txBody>
      </p:sp>
      <p:sp>
        <p:nvSpPr>
          <p:cNvPr id="23556"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සාමුවෙල්. 7:15</a:t>
            </a:r>
          </a:p>
        </p:txBody>
      </p:sp>
      <p:grpSp>
        <p:nvGrpSpPr>
          <p:cNvPr id="23558" name="Group 9"/>
          <p:cNvGrpSpPr>
            <a:grpSpLocks/>
          </p:cNvGrpSpPr>
          <p:nvPr/>
        </p:nvGrpSpPr>
        <p:grpSpPr bwMode="auto">
          <a:xfrm>
            <a:off x="7983538" y="3429000"/>
            <a:ext cx="1047750" cy="633413"/>
            <a:chOff x="5029" y="2160"/>
            <a:chExt cx="660" cy="399"/>
          </a:xfrm>
        </p:grpSpPr>
        <p:sp>
          <p:nvSpPr>
            <p:cNvPr id="23566"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3567"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8"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3569"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3570"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3571"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3572"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3573"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4"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5" name="Rectangle 19"/>
            <p:cNvSpPr>
              <a:spLocks noChangeArrowheads="1"/>
            </p:cNvSpPr>
            <p:nvPr/>
          </p:nvSpPr>
          <p:spPr bwMode="auto">
            <a:xfrm>
              <a:off x="5048" y="2278"/>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විනිශ්චයකාරයා</a:t>
              </a:r>
            </a:p>
          </p:txBody>
        </p:sp>
        <p:sp>
          <p:nvSpPr>
            <p:cNvPr id="23576" name="Rectangle 20"/>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23559"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1168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10</a:t>
            </a:r>
          </a:p>
        </p:txBody>
      </p:sp>
      <p:sp>
        <p:nvSpPr>
          <p:cNvPr id="23561"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3562"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grpSp>
        <p:nvGrpSpPr>
          <p:cNvPr id="23563" name="Group 26"/>
          <p:cNvGrpSpPr>
            <a:grpSpLocks/>
          </p:cNvGrpSpPr>
          <p:nvPr/>
        </p:nvGrpSpPr>
        <p:grpSpPr bwMode="auto">
          <a:xfrm>
            <a:off x="519113" y="117475"/>
            <a:ext cx="854075" cy="1720850"/>
            <a:chOff x="519113" y="312738"/>
            <a:chExt cx="854075" cy="1910769"/>
          </a:xfrm>
        </p:grpSpPr>
        <p:sp>
          <p:nvSpPr>
            <p:cNvPr id="28" name="Rectangle 2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1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cs typeface="MS PGothic" charset="0"/>
              </a:rPr>
              <a:t>BUT OF THE</a:t>
            </a:r>
          </a:p>
          <a:p>
            <a:pPr algn="ctr">
              <a:defRPr/>
            </a:pPr>
            <a:r>
              <a:rPr lang="en-US" b="1">
                <a:solidFill>
                  <a:srgbClr val="FAFD00"/>
                </a:solidFill>
                <a:latin typeface="Helvetica" charset="0"/>
                <a:cs typeface="MS PGothic" charset="0"/>
              </a:rPr>
              <a:t>MANY JUDGES </a:t>
            </a:r>
          </a:p>
          <a:p>
            <a:pPr algn="ctr">
              <a:defRPr/>
            </a:pPr>
            <a:r>
              <a:rPr lang="en-US" b="1">
                <a:solidFill>
                  <a:srgbClr val="FAFD00"/>
                </a:solidFill>
                <a:latin typeface="Helvetica" charset="0"/>
                <a:cs typeface="MS PGothic" charset="0"/>
              </a:rPr>
              <a:t>OF</a:t>
            </a:r>
          </a:p>
          <a:p>
            <a:pPr algn="ctr">
              <a:defRPr/>
            </a:pPr>
            <a:r>
              <a:rPr lang="en-US" b="1">
                <a:solidFill>
                  <a:srgbClr val="FAFD00"/>
                </a:solidFill>
                <a:latin typeface="Helvetica" charset="0"/>
                <a:cs typeface="MS PGothic" charset="0"/>
              </a:rPr>
              <a:t>ISRAEL...</a:t>
            </a:r>
          </a:p>
          <a:p>
            <a:pPr algn="ctr">
              <a:defRPr/>
            </a:pPr>
            <a:endParaRPr lang="en-US" b="1">
              <a:solidFill>
                <a:srgbClr val="51DC00"/>
              </a:solidFill>
              <a:latin typeface="Helvetica" charset="0"/>
              <a:cs typeface="MS PGothic"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b="1" smtClean="0">
                <a:solidFill>
                  <a:srgbClr val="51DC00"/>
                </a:solidFill>
                <a:latin typeface="Helvetica" charset="0"/>
              </a:rPr>
              <a:t>THE LAST AND GREATEST,</a:t>
            </a:r>
          </a:p>
          <a:p>
            <a:pPr algn="ctr">
              <a:defRPr/>
            </a:pPr>
            <a:r>
              <a:rPr lang="en-US" b="1" smtClean="0">
                <a:solidFill>
                  <a:srgbClr val="51DC00"/>
                </a:solidFill>
                <a:latin typeface="Helvetica" charset="0"/>
              </a:rPr>
              <a:t>THE </a:t>
            </a:r>
            <a:r>
              <a:rPr lang="en-US" b="1" smtClean="0">
                <a:solidFill>
                  <a:srgbClr val="FAFD00"/>
                </a:solidFill>
                <a:latin typeface="Helvetica" charset="0"/>
              </a:rPr>
              <a:t>“HINGE CHARACTER,” </a:t>
            </a:r>
            <a:r>
              <a:rPr lang="en-US" b="1" smtClean="0">
                <a:solidFill>
                  <a:srgbClr val="51DC00"/>
                </a:solidFill>
                <a:latin typeface="Helvetica" charset="0"/>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cs typeface="MS PGothic" charset="0"/>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5605"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5606"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5608" name="Group 9"/>
          <p:cNvGrpSpPr>
            <a:grpSpLocks/>
          </p:cNvGrpSpPr>
          <p:nvPr/>
        </p:nvGrpSpPr>
        <p:grpSpPr bwMode="auto">
          <a:xfrm>
            <a:off x="7983538" y="3429000"/>
            <a:ext cx="974725" cy="633413"/>
            <a:chOff x="5029" y="2160"/>
            <a:chExt cx="614" cy="399"/>
          </a:xfrm>
        </p:grpSpPr>
        <p:sp>
          <p:nvSpPr>
            <p:cNvPr id="25644"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5645"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5647"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5648"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649"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5650"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651"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2"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3"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5654" name="Rectangle 20"/>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5609"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rPr>
              <a:t>East Jerusalem and Mt of Olives aerial from s</a:t>
            </a:r>
            <a:endParaRPr lang="en-US">
              <a:effectLst>
                <a:outerShdw blurRad="38100" dist="38100" dir="2700000" algn="tl">
                  <a:srgbClr val="DDDDDD"/>
                </a:outerShdw>
              </a:effectLst>
              <a:latin typeface="Times"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25613"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14"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4689475" cy="519113"/>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b="1" smtClean="0">
                <a:solidFill>
                  <a:schemeClr val="bg2"/>
                </a:solidFill>
                <a:latin typeface="Arial" charset="0"/>
              </a:rPr>
              <a:t>නෙබි සම්විල් (රාමා ආසන්නයේ)</a:t>
            </a:r>
          </a:p>
        </p:txBody>
      </p:sp>
      <p:sp>
        <p:nvSpPr>
          <p:cNvPr id="599070" name="Text Box 30"/>
          <p:cNvSpPr txBox="1">
            <a:spLocks noChangeArrowheads="1"/>
          </p:cNvSpPr>
          <p:nvPr/>
        </p:nvSpPr>
        <p:spPr bwMode="auto">
          <a:xfrm>
            <a:off x="4038600" y="3852863"/>
            <a:ext cx="827088" cy="369887"/>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800" b="1" smtClean="0">
                <a:solidFill>
                  <a:schemeClr val="tx1"/>
                </a:solidFill>
                <a:latin typeface="Arial" charset="0"/>
              </a:rPr>
              <a:t>බෙතනි</a:t>
            </a:r>
          </a:p>
        </p:txBody>
      </p:sp>
      <p:sp>
        <p:nvSpPr>
          <p:cNvPr id="25617"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017588" cy="73818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400" b="1" smtClean="0">
                <a:solidFill>
                  <a:schemeClr val="tx1"/>
                </a:solidFill>
                <a:latin typeface="Arial" charset="0"/>
              </a:rPr>
              <a:t>දේව මාළිගාව පිහිටි කන්ද</a:t>
            </a:r>
            <a:endParaRPr lang="en-US" sz="1400" smtClean="0">
              <a:solidFill>
                <a:srgbClr val="FFEA18"/>
              </a:solidFill>
              <a:latin typeface="Arial" charset="0"/>
            </a:endParaRPr>
          </a:p>
        </p:txBody>
      </p:sp>
      <p:sp>
        <p:nvSpPr>
          <p:cNvPr id="25619"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184275" cy="369888"/>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800" b="1" smtClean="0">
                <a:solidFill>
                  <a:schemeClr val="tx1"/>
                </a:solidFill>
                <a:latin typeface="Arial" charset="0"/>
              </a:rPr>
              <a:t>ඔලිව් කන්ද</a:t>
            </a:r>
          </a:p>
        </p:txBody>
      </p:sp>
      <p:sp>
        <p:nvSpPr>
          <p:cNvPr id="599075" name="Text Box 35"/>
          <p:cNvSpPr txBox="1">
            <a:spLocks noChangeArrowheads="1"/>
          </p:cNvSpPr>
          <p:nvPr/>
        </p:nvSpPr>
        <p:spPr bwMode="auto">
          <a:xfrm>
            <a:off x="254000" y="3965575"/>
            <a:ext cx="1303338"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600" b="1" smtClean="0">
                <a:solidFill>
                  <a:schemeClr val="tx1"/>
                </a:solidFill>
                <a:latin typeface="Arial" charset="0"/>
              </a:rPr>
              <a:t>දේව මාළිගාව පිහිටි කන්ද</a:t>
            </a:r>
            <a:endParaRPr lang="en-US" sz="1600" smtClean="0">
              <a:solidFill>
                <a:srgbClr val="FFEA18"/>
              </a:solidFill>
              <a:latin typeface="Arial" charset="0"/>
            </a:endParaRPr>
          </a:p>
        </p:txBody>
      </p:sp>
      <p:sp>
        <p:nvSpPr>
          <p:cNvPr id="25622"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3" name="Text Box 4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5624"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
        <p:nvSpPr>
          <p:cNvPr id="25626"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11</a:t>
            </a:r>
          </a:p>
        </p:txBody>
      </p:sp>
      <p:sp>
        <p:nvSpPr>
          <p:cNvPr id="25628"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eaLnBrk="1" hangingPunct="1">
              <a:defRPr/>
            </a:pPr>
            <a:r>
              <a:rPr lang="en-US" sz="1800" b="1" smtClean="0">
                <a:solidFill>
                  <a:schemeClr val="tx1"/>
                </a:solidFill>
                <a:latin typeface="Arial" charset="0"/>
              </a:rPr>
              <a:t>යෙරිකෝවට යන මාර්ගය</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25637"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cs typeface="MS PGothic" charset="0"/>
            </a:endParaRPr>
          </a:p>
        </p:txBody>
      </p:sp>
      <p:sp>
        <p:nvSpPr>
          <p:cNvPr id="25639"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360613" y="1562100"/>
            <a:ext cx="6065837" cy="13843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FFEA18"/>
                </a:solidFill>
                <a:latin typeface="Comic Sans MS" charset="0"/>
              </a:rPr>
              <a:t>සාමුවෙල් : අනාගතවක්තෘ සහ විනිශ්චයකාරයා</a:t>
            </a:r>
            <a:r>
              <a:rPr lang="en-AU" b="1" smtClean="0">
                <a:solidFill>
                  <a:srgbClr val="FFEA18"/>
                </a:solidFill>
                <a:latin typeface="Comic Sans MS" charset="0"/>
              </a:rPr>
              <a:t>-</a:t>
            </a:r>
            <a:r>
              <a:rPr lang="en-US" b="1" smtClean="0">
                <a:solidFill>
                  <a:srgbClr val="FFEA18"/>
                </a:solidFill>
                <a:latin typeface="Comic Sans MS" charset="0"/>
              </a:rPr>
              <a:t>යෙරුසලමට උතුරට වන්නට ඔහුගේ නිවස සහ උපන් ස්ථානය.</a:t>
            </a:r>
          </a:p>
        </p:txBody>
      </p:sp>
      <p:sp>
        <p:nvSpPr>
          <p:cNvPr id="25641"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24618" name="Rectangle 69"/>
          <p:cNvSpPr>
            <a:spLocks noChangeArrowheads="1"/>
          </p:cNvSpPr>
          <p:nvPr/>
        </p:nvSpPr>
        <p:spPr bwMode="auto">
          <a:xfrm>
            <a:off x="3451225" y="3170238"/>
            <a:ext cx="2619628" cy="523220"/>
          </a:xfrm>
          <a:prstGeom prst="rect">
            <a:avLst/>
          </a:prstGeom>
          <a:noFill/>
          <a:ln>
            <a:noFill/>
          </a:ln>
          <a:extLst/>
        </p:spPr>
        <p:txBody>
          <a:bodyPr wrap="none">
            <a:spAutoFit/>
          </a:bodyPr>
          <a:lstStyle/>
          <a:p>
            <a:pPr>
              <a:defRPr/>
            </a:pPr>
            <a:r>
              <a:rPr lang="en-US" b="1" dirty="0">
                <a:solidFill>
                  <a:schemeClr val="tx1"/>
                </a:solidFill>
                <a:effectLst>
                  <a:glow rad="101600">
                    <a:schemeClr val="bg2">
                      <a:alpha val="75000"/>
                    </a:schemeClr>
                  </a:glow>
                </a:effectLst>
              </a:rPr>
              <a:t>1 </a:t>
            </a:r>
            <a:r>
              <a:rPr lang="si-LK" b="1" dirty="0">
                <a:solidFill>
                  <a:schemeClr val="tx1"/>
                </a:solidFill>
                <a:effectLst>
                  <a:glow rad="101600">
                    <a:schemeClr val="bg2">
                      <a:alpha val="75000"/>
                    </a:schemeClr>
                  </a:glow>
                </a:effectLst>
              </a:rPr>
              <a:t>සාමුවෙල්</a:t>
            </a:r>
            <a:r>
              <a:rPr lang="en-US" b="1" dirty="0">
                <a:solidFill>
                  <a:schemeClr val="tx1"/>
                </a:solidFill>
                <a:effectLst>
                  <a:glow rad="101600">
                    <a:schemeClr val="bg2">
                      <a:alpha val="75000"/>
                    </a:schemeClr>
                  </a:glow>
                </a:effectLst>
              </a:rPr>
              <a:t>8:4-19</a:t>
            </a:r>
          </a:p>
        </p:txBody>
      </p:sp>
      <p:sp>
        <p:nvSpPr>
          <p:cNvPr id="25643" name="Text Box 70"/>
          <p:cNvSpPr txBox="1">
            <a:spLocks noChangeArrowheads="1"/>
          </p:cNvSpPr>
          <p:nvPr/>
        </p:nvSpPr>
        <p:spPr bwMode="auto">
          <a:xfrm>
            <a:off x="1790700" y="-12700"/>
            <a:ext cx="2516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accent1"/>
                </a:solidFill>
                <a:latin typeface="Comic Sans MS" charset="0"/>
              </a:rPr>
              <a:t>1 සාමුවෙල්. 8:4-22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7650"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765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7652" name="Rectangle 5"/>
          <p:cNvSpPr>
            <a:spLocks noChangeArrowheads="1"/>
          </p:cNvSpPr>
          <p:nvPr/>
        </p:nvSpPr>
        <p:spPr bwMode="auto">
          <a:xfrm>
            <a:off x="3179763" y="1011238"/>
            <a:ext cx="911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අරාජික</a:t>
            </a:r>
          </a:p>
          <a:p>
            <a:endParaRPr lang="en-US" sz="2000" b="1">
              <a:solidFill>
                <a:schemeClr val="accent2"/>
              </a:solidFill>
              <a:latin typeface="Times" charset="0"/>
            </a:endParaRPr>
          </a:p>
        </p:txBody>
      </p:sp>
      <p:sp>
        <p:nvSpPr>
          <p:cNvPr id="27653"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7654"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7655" name="Rectangle 10"/>
          <p:cNvSpPr>
            <a:spLocks noChangeArrowheads="1"/>
          </p:cNvSpPr>
          <p:nvPr/>
        </p:nvSpPr>
        <p:spPr bwMode="auto">
          <a:xfrm>
            <a:off x="3549650" y="1765300"/>
            <a:ext cx="23225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විනිශ්චයකාරයා</a:t>
            </a:r>
          </a:p>
        </p:txBody>
      </p:sp>
      <p:sp>
        <p:nvSpPr>
          <p:cNvPr id="27656"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7657"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8"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9"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7660"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grpSp>
        <p:nvGrpSpPr>
          <p:cNvPr id="2" name="Group 35"/>
          <p:cNvGrpSpPr>
            <a:grpSpLocks/>
          </p:cNvGrpSpPr>
          <p:nvPr/>
        </p:nvGrpSpPr>
        <p:grpSpPr bwMode="auto">
          <a:xfrm>
            <a:off x="406400" y="0"/>
            <a:ext cx="8331200" cy="6067425"/>
            <a:chOff x="256" y="0"/>
            <a:chExt cx="5248" cy="3822"/>
          </a:xfrm>
        </p:grpSpPr>
        <p:sp>
          <p:nvSpPr>
            <p:cNvPr id="582671" name="Text Box 15"/>
            <p:cNvSpPr txBox="1">
              <a:spLocks noChangeArrowheads="1"/>
            </p:cNvSpPr>
            <p:nvPr/>
          </p:nvSpPr>
          <p:spPr bwMode="auto">
            <a:xfrm>
              <a:off x="256" y="2368"/>
              <a:ext cx="5248" cy="145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altLang="ja-JP" sz="7200" b="1" i="1" smtClean="0">
                  <a:solidFill>
                    <a:srgbClr val="FFFF00"/>
                  </a:solidFill>
                  <a:latin typeface="Comic Sans MS" charset="0"/>
                </a:rPr>
                <a:t>"අපට රජෙකු අවශ්‍යයයි !"</a:t>
              </a:r>
              <a:endParaRPr lang="en-US" sz="7200" b="1" i="1" smtClean="0">
                <a:solidFill>
                  <a:srgbClr val="FFFF00"/>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1600" b="1" smtClean="0">
                <a:solidFill>
                  <a:schemeClr val="tx1"/>
                </a:solidFill>
                <a:latin typeface="Comic Sans MS" charset="0"/>
              </a:endParaRPr>
            </a:p>
          </p:txBody>
        </p:sp>
      </p:grpSp>
      <p:grpSp>
        <p:nvGrpSpPr>
          <p:cNvPr id="27662" name="Group 18"/>
          <p:cNvGrpSpPr>
            <a:grpSpLocks/>
          </p:cNvGrpSpPr>
          <p:nvPr/>
        </p:nvGrpSpPr>
        <p:grpSpPr bwMode="auto">
          <a:xfrm>
            <a:off x="7983538" y="3429000"/>
            <a:ext cx="1112837" cy="633413"/>
            <a:chOff x="5029" y="2160"/>
            <a:chExt cx="701" cy="399"/>
          </a:xfrm>
        </p:grpSpPr>
        <p:sp>
          <p:nvSpPr>
            <p:cNvPr id="27675"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7676"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7" name="Rectangle 21"/>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7678"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7679"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7680"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7681"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7682"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3"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4" name="Rectangle 28"/>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7685" name="Rectangle 29"/>
            <p:cNvSpPr>
              <a:spLocks noChangeArrowheads="1"/>
            </p:cNvSpPr>
            <p:nvPr/>
          </p:nvSpPr>
          <p:spPr bwMode="auto">
            <a:xfrm>
              <a:off x="5136" y="2278"/>
              <a:ext cx="59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විනිශ්චයකාරයා</a:t>
              </a:r>
            </a:p>
          </p:txBody>
        </p:sp>
        <p:sp>
          <p:nvSpPr>
            <p:cNvPr id="27686" name="Rectangle 30"/>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27663"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1105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12</a:t>
            </a:r>
          </a:p>
        </p:txBody>
      </p:sp>
      <p:sp>
        <p:nvSpPr>
          <p:cNvPr id="27665" name="Text Box 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433388" y="-88900"/>
            <a:ext cx="8331200" cy="6180138"/>
            <a:chOff x="302" y="-12"/>
            <a:chExt cx="5248" cy="3893"/>
          </a:xfrm>
        </p:grpSpPr>
        <p:sp>
          <p:nvSpPr>
            <p:cNvPr id="582693" name="Text Box 37"/>
            <p:cNvSpPr txBox="1">
              <a:spLocks noChangeArrowheads="1"/>
            </p:cNvSpPr>
            <p:nvPr/>
          </p:nvSpPr>
          <p:spPr bwMode="auto">
            <a:xfrm>
              <a:off x="302" y="2543"/>
              <a:ext cx="5248" cy="13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altLang="ja-JP" sz="6600" b="1" i="1" smtClean="0">
                  <a:solidFill>
                    <a:schemeClr val="hlink"/>
                  </a:solidFill>
                  <a:latin typeface="Comic Sans MS" charset="0"/>
                </a:rPr>
                <a:t>"ඔබට විශ්වාසද රජෙකු අවශ්‍යය බව ?"</a:t>
              </a:r>
              <a:endParaRPr lang="en-US" sz="6600" b="1" i="1" smtClean="0">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1600" b="1" smtClean="0">
                <a:solidFill>
                  <a:schemeClr val="tx1"/>
                </a:solidFill>
                <a:latin typeface="Comic Sans MS" charset="0"/>
              </a:endParaRPr>
            </a:p>
          </p:txBody>
        </p:sp>
      </p:grpSp>
      <p:sp>
        <p:nvSpPr>
          <p:cNvPr id="27667" name="Text Box 39"/>
          <p:cNvSpPr txBox="1">
            <a:spLocks noChangeArrowheads="1"/>
          </p:cNvSpPr>
          <p:nvPr/>
        </p:nvSpPr>
        <p:spPr bwMode="auto">
          <a:xfrm>
            <a:off x="8593138"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27670"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2992438" y="828675"/>
            <a:ext cx="3725862"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dirty="0" err="1">
                <a:solidFill>
                  <a:schemeClr val="bg1"/>
                </a:solidFill>
                <a:latin typeface="Helvetica" charset="0"/>
                <a:cs typeface="MS PGothic" charset="0"/>
              </a:rPr>
              <a:t>ඉශ්‍රායෙල්</a:t>
            </a:r>
            <a:r>
              <a:rPr lang="en-US" sz="3200" b="1" dirty="0">
                <a:solidFill>
                  <a:schemeClr val="bg1"/>
                </a:solidFill>
                <a:latin typeface="Helvetica" charset="0"/>
                <a:cs typeface="MS PGothic" charset="0"/>
              </a:rPr>
              <a:t> </a:t>
            </a:r>
            <a:endParaRPr lang="en-AU" sz="3200" b="1" dirty="0">
              <a:solidFill>
                <a:schemeClr val="bg1"/>
              </a:solidFill>
              <a:latin typeface="Helvetica" charset="0"/>
              <a:cs typeface="MS PGothic" charset="0"/>
            </a:endParaRPr>
          </a:p>
          <a:p>
            <a:pPr algn="ctr">
              <a:defRPr/>
            </a:pPr>
            <a:r>
              <a:rPr lang="en-US" sz="3200" b="1" dirty="0" err="1">
                <a:solidFill>
                  <a:schemeClr val="bg1"/>
                </a:solidFill>
                <a:latin typeface="Helvetica" charset="0"/>
                <a:cs typeface="MS PGothic" charset="0"/>
              </a:rPr>
              <a:t>හී</a:t>
            </a:r>
            <a:r>
              <a:rPr lang="en-US" sz="3200" b="1" dirty="0">
                <a:solidFill>
                  <a:schemeClr val="bg1"/>
                </a:solidFill>
                <a:latin typeface="Helvetica" charset="0"/>
                <a:cs typeface="MS PGothic" charset="0"/>
              </a:rPr>
              <a:t> </a:t>
            </a:r>
            <a:r>
              <a:rPr lang="en-US" sz="3200" b="1" dirty="0" err="1">
                <a:solidFill>
                  <a:schemeClr val="bg1"/>
                </a:solidFill>
                <a:latin typeface="Helvetica" charset="0"/>
                <a:cs typeface="MS PGothic" charset="0"/>
              </a:rPr>
              <a:t>සිටි</a:t>
            </a:r>
            <a:r>
              <a:rPr lang="en-US" sz="3200" b="1" dirty="0">
                <a:solidFill>
                  <a:schemeClr val="bg1"/>
                </a:solidFill>
                <a:latin typeface="Helvetica" charset="0"/>
                <a:cs typeface="MS PGothic" charset="0"/>
              </a:rPr>
              <a:t> </a:t>
            </a:r>
            <a:r>
              <a:rPr lang="en-US" sz="3200" b="1" dirty="0" err="1">
                <a:solidFill>
                  <a:schemeClr val="bg1"/>
                </a:solidFill>
                <a:latin typeface="Helvetica" charset="0"/>
                <a:cs typeface="MS PGothic" charset="0"/>
              </a:rPr>
              <a:t>බොහෝ</a:t>
            </a:r>
            <a:r>
              <a:rPr lang="en-US" sz="3200" b="1" dirty="0">
                <a:solidFill>
                  <a:schemeClr val="bg1"/>
                </a:solidFill>
                <a:latin typeface="Helvetica" charset="0"/>
                <a:cs typeface="MS PGothic" charset="0"/>
              </a:rPr>
              <a:t> </a:t>
            </a:r>
            <a:endParaRPr lang="en-AU" sz="3200" b="1" dirty="0">
              <a:solidFill>
                <a:schemeClr val="bg1"/>
              </a:solidFill>
              <a:latin typeface="Helvetica" charset="0"/>
              <a:cs typeface="MS PGothic" charset="0"/>
            </a:endParaRPr>
          </a:p>
          <a:p>
            <a:pPr algn="ctr">
              <a:defRPr/>
            </a:pPr>
            <a:r>
              <a:rPr lang="en-US" sz="3200" b="1" dirty="0" err="1">
                <a:solidFill>
                  <a:schemeClr val="bg1"/>
                </a:solidFill>
                <a:latin typeface="Helvetica" charset="0"/>
                <a:cs typeface="MS PGothic" charset="0"/>
              </a:rPr>
              <a:t>විනිශ්චයකරුවන්</a:t>
            </a:r>
            <a:r>
              <a:rPr lang="en-US" sz="3200" b="1" dirty="0">
                <a:solidFill>
                  <a:schemeClr val="bg1"/>
                </a:solidFill>
                <a:latin typeface="Helvetica" charset="0"/>
                <a:cs typeface="MS PGothic" charset="0"/>
              </a:rPr>
              <a:t> </a:t>
            </a:r>
            <a:endParaRPr lang="en-AU" sz="3200" b="1" dirty="0">
              <a:solidFill>
                <a:schemeClr val="bg1"/>
              </a:solidFill>
              <a:latin typeface="Helvetica" charset="0"/>
              <a:cs typeface="MS PGothic" charset="0"/>
            </a:endParaRPr>
          </a:p>
          <a:p>
            <a:pPr algn="ctr">
              <a:defRPr/>
            </a:pPr>
            <a:r>
              <a:rPr lang="en-US" sz="3200" b="1" dirty="0" err="1">
                <a:solidFill>
                  <a:schemeClr val="bg1"/>
                </a:solidFill>
                <a:latin typeface="Helvetica" charset="0"/>
                <a:cs typeface="MS PGothic" charset="0"/>
              </a:rPr>
              <a:t>මධ්‍යයේ</a:t>
            </a:r>
            <a:endParaRPr lang="en-US" sz="3200" b="1" dirty="0">
              <a:solidFill>
                <a:schemeClr val="bg1"/>
              </a:solidFill>
              <a:latin typeface="Helvetica" charset="0"/>
              <a:cs typeface="MS PGothic" charset="0"/>
            </a:endParaRPr>
          </a:p>
        </p:txBody>
      </p:sp>
      <p:sp>
        <p:nvSpPr>
          <p:cNvPr id="22" name="Text Box 3"/>
          <p:cNvSpPr txBox="1">
            <a:spLocks noChangeArrowheads="1"/>
          </p:cNvSpPr>
          <p:nvPr/>
        </p:nvSpPr>
        <p:spPr bwMode="auto">
          <a:xfrm>
            <a:off x="1841500" y="2640013"/>
            <a:ext cx="6188075" cy="15700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3200" b="1" smtClean="0">
                <a:solidFill>
                  <a:schemeClr val="bg1"/>
                </a:solidFill>
                <a:latin typeface="Helvetica" charset="0"/>
              </a:rPr>
              <a:t>අවසාන සහ උදාරතම මෙන්ම ප්‍රධානතම තැනැත්තා වන්නේ....</a:t>
            </a:r>
          </a:p>
        </p:txBody>
      </p:sp>
      <p:sp>
        <p:nvSpPr>
          <p:cNvPr id="29699"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mn-cs"/>
                <a:ea typeface="+mn-cs"/>
                <a:cs typeface="+mn-cs"/>
              </a:rPr>
              <a:t>සාමුවෙල්</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cs typeface="MS PGothic" charset="0"/>
            </a:endParaRPr>
          </a:p>
        </p:txBody>
      </p:sp>
      <p:sp>
        <p:nvSpPr>
          <p:cNvPr id="585739" name="Text Box 11"/>
          <p:cNvSpPr txBox="1">
            <a:spLocks noChangeArrowheads="1"/>
          </p:cNvSpPr>
          <p:nvPr/>
        </p:nvSpPr>
        <p:spPr bwMode="auto">
          <a:xfrm>
            <a:off x="635000" y="2832100"/>
            <a:ext cx="3848100" cy="71596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70000"/>
              </a:lnSpc>
              <a:spcBef>
                <a:spcPct val="50000"/>
              </a:spcBef>
              <a:defRPr/>
            </a:pPr>
            <a:r>
              <a:rPr lang="en-US" sz="5400" b="1" smtClean="0">
                <a:solidFill>
                  <a:srgbClr val="FFFF00"/>
                </a:solidFill>
                <a:latin typeface="Comic Sans MS" charset="0"/>
              </a:rPr>
              <a:t>අරාජික</a:t>
            </a:r>
          </a:p>
        </p:txBody>
      </p:sp>
      <p:sp>
        <p:nvSpPr>
          <p:cNvPr id="585740" name="Text Box 12"/>
          <p:cNvSpPr txBox="1">
            <a:spLocks noChangeArrowheads="1"/>
          </p:cNvSpPr>
          <p:nvPr/>
        </p:nvSpPr>
        <p:spPr bwMode="auto">
          <a:xfrm>
            <a:off x="4940300" y="2806700"/>
            <a:ext cx="3556000" cy="7064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70000"/>
              </a:lnSpc>
              <a:spcBef>
                <a:spcPct val="50000"/>
              </a:spcBef>
              <a:defRPr/>
            </a:pPr>
            <a:r>
              <a:rPr lang="en-US" sz="5400" b="1" smtClean="0">
                <a:solidFill>
                  <a:srgbClr val="25A5FA"/>
                </a:solidFill>
                <a:latin typeface="Comic Sans MS" charset="0"/>
              </a:rPr>
              <a:t>රාජකීය</a:t>
            </a:r>
          </a:p>
        </p:txBody>
      </p:sp>
      <p:sp>
        <p:nvSpPr>
          <p:cNvPr id="29703"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සාමුවෙල්. 9:17</a:t>
            </a:r>
          </a:p>
        </p:txBody>
      </p:sp>
      <p:sp>
        <p:nvSpPr>
          <p:cNvPr id="29705"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13</a:t>
            </a:r>
          </a:p>
        </p:txBody>
      </p:sp>
      <p:sp>
        <p:nvSpPr>
          <p:cNvPr id="29707"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9708"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29709" name="Group 18"/>
          <p:cNvGrpSpPr>
            <a:grpSpLocks/>
          </p:cNvGrpSpPr>
          <p:nvPr/>
        </p:nvGrpSpPr>
        <p:grpSpPr bwMode="auto">
          <a:xfrm>
            <a:off x="519113" y="117475"/>
            <a:ext cx="854075" cy="1720850"/>
            <a:chOff x="519113" y="312738"/>
            <a:chExt cx="854075" cy="1910769"/>
          </a:xfrm>
        </p:grpSpPr>
        <p:sp>
          <p:nvSpPr>
            <p:cNvPr id="20" name="Rectangle 1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P spid="585738" grpId="0" animBg="1"/>
      <p:bldP spid="585739" grpId="0" autoUpdateAnimBg="0"/>
      <p:bldP spid="58574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2"/>
          <p:cNvGrpSpPr>
            <a:grpSpLocks/>
          </p:cNvGrpSpPr>
          <p:nvPr/>
        </p:nvGrpSpPr>
        <p:grpSpPr bwMode="auto">
          <a:xfrm>
            <a:off x="2141538" y="788988"/>
            <a:ext cx="5281612" cy="5100637"/>
            <a:chOff x="1349" y="497"/>
            <a:chExt cx="3327" cy="3213"/>
          </a:xfrm>
        </p:grpSpPr>
        <p:sp>
          <p:nvSpPr>
            <p:cNvPr id="31755"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6"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757"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2900" smtClean="0">
                <a:solidFill>
                  <a:srgbClr val="FA0532"/>
                </a:solidFill>
                <a:latin typeface="Times" charset="0"/>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pitchFamily="-112" charset="0"/>
                <a:ea typeface="+mn-ea"/>
                <a:cs typeface="+mn-cs"/>
              </a:rPr>
              <a:t>A</a:t>
            </a:r>
            <a:r>
              <a:rPr lang="en-US" sz="14200">
                <a:solidFill>
                  <a:srgbClr val="FA0532"/>
                </a:solidFill>
                <a:latin typeface="Times" pitchFamily="-112" charset="0"/>
                <a:ea typeface="+mn-ea"/>
                <a:cs typeface="+mn-cs"/>
              </a:rPr>
              <a:t>    </a:t>
            </a:r>
            <a:r>
              <a:rPr lang="en-US" sz="14200">
                <a:solidFill>
                  <a:srgbClr val="51DC00"/>
                </a:solidFill>
                <a:latin typeface="Times" pitchFamily="-112" charset="0"/>
                <a:ea typeface="+mn-ea"/>
                <a:cs typeface="+mn-cs"/>
              </a:rPr>
              <a:t> </a:t>
            </a:r>
            <a:r>
              <a:rPr lang="en-US" sz="14200">
                <a:solidFill>
                  <a:srgbClr val="FAFD00"/>
                </a:solidFill>
                <a:latin typeface="Times" pitchFamily="-112" charset="0"/>
                <a:ea typeface="+mn-ea"/>
                <a:cs typeface="+mn-cs"/>
              </a:rPr>
              <a:t>C</a:t>
            </a:r>
          </a:p>
        </p:txBody>
      </p:sp>
      <p:sp>
        <p:nvSpPr>
          <p:cNvPr id="584713" name="Rectangle 9"/>
          <p:cNvSpPr>
            <a:spLocks noChangeArrowheads="1"/>
          </p:cNvSpPr>
          <p:nvPr/>
        </p:nvSpPr>
        <p:spPr bwMode="auto">
          <a:xfrm>
            <a:off x="2222500" y="4502150"/>
            <a:ext cx="3808413"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cs typeface="MS PGothic" charset="0"/>
              </a:rPr>
              <a:t>“</a:t>
            </a:r>
            <a:r>
              <a:rPr lang="en-US" altLang="ja-JP" sz="7200" i="1">
                <a:solidFill>
                  <a:srgbClr val="00FF00"/>
                </a:solidFill>
                <a:latin typeface="Times" charset="0"/>
                <a:cs typeface="MS PGothic" charset="0"/>
              </a:rPr>
              <a:t>රාජකීය</a:t>
            </a:r>
            <a:r>
              <a:rPr lang="ja-JP" altLang="en-US" sz="7200" i="1">
                <a:solidFill>
                  <a:srgbClr val="00FF00"/>
                </a:solidFill>
                <a:latin typeface="Times" charset="0"/>
                <a:cs typeface="MS PGothic" charset="0"/>
              </a:rPr>
              <a:t>”</a:t>
            </a:r>
            <a:endParaRPr lang="en-US" sz="7200" i="1">
              <a:solidFill>
                <a:srgbClr val="00FF00"/>
              </a:solidFill>
              <a:latin typeface="Times" charset="0"/>
              <a:cs typeface="MS PGothic" charset="0"/>
            </a:endParaRPr>
          </a:p>
        </p:txBody>
      </p:sp>
      <p:sp>
        <p:nvSpPr>
          <p:cNvPr id="31750"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14</a:t>
            </a:r>
          </a:p>
        </p:txBody>
      </p:sp>
      <p:grpSp>
        <p:nvGrpSpPr>
          <p:cNvPr id="31752"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283"/>
          <p:cNvGrpSpPr>
            <a:grpSpLocks/>
          </p:cNvGrpSpPr>
          <p:nvPr/>
        </p:nvGrpSpPr>
        <p:grpSpPr bwMode="auto">
          <a:xfrm>
            <a:off x="5021263" y="2060575"/>
            <a:ext cx="868362" cy="879475"/>
            <a:chOff x="4993156" y="2046929"/>
            <a:chExt cx="869175" cy="902363"/>
          </a:xfrm>
        </p:grpSpPr>
        <p:grpSp>
          <p:nvGrpSpPr>
            <p:cNvPr id="34060" name="Group 113"/>
            <p:cNvGrpSpPr>
              <a:grpSpLocks/>
            </p:cNvGrpSpPr>
            <p:nvPr/>
          </p:nvGrpSpPr>
          <p:grpSpPr bwMode="auto">
            <a:xfrm>
              <a:off x="4993156" y="2046929"/>
              <a:ext cx="869175" cy="902363"/>
              <a:chOff x="1084" y="711"/>
              <a:chExt cx="2950" cy="2769"/>
            </a:xfrm>
          </p:grpSpPr>
          <p:grpSp>
            <p:nvGrpSpPr>
              <p:cNvPr id="34062" name="Group 114"/>
              <p:cNvGrpSpPr>
                <a:grpSpLocks/>
              </p:cNvGrpSpPr>
              <p:nvPr/>
            </p:nvGrpSpPr>
            <p:grpSpPr bwMode="auto">
              <a:xfrm>
                <a:off x="1084" y="711"/>
                <a:ext cx="2950" cy="2769"/>
                <a:chOff x="2707" y="548"/>
                <a:chExt cx="2950" cy="2769"/>
              </a:xfrm>
            </p:grpSpPr>
            <p:grpSp>
              <p:nvGrpSpPr>
                <p:cNvPr id="34068" name="Group 115"/>
                <p:cNvGrpSpPr>
                  <a:grpSpLocks/>
                </p:cNvGrpSpPr>
                <p:nvPr/>
              </p:nvGrpSpPr>
              <p:grpSpPr bwMode="auto">
                <a:xfrm>
                  <a:off x="3180" y="1046"/>
                  <a:ext cx="2105" cy="1421"/>
                  <a:chOff x="578" y="2316"/>
                  <a:chExt cx="2105" cy="1421"/>
                </a:xfrm>
              </p:grpSpPr>
              <p:sp>
                <p:nvSpPr>
                  <p:cNvPr id="3407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407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4069"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4063"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64"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65"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66"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67"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4061" name="Rectangle 239"/>
            <p:cNvSpPr>
              <a:spLocks noChangeArrowheads="1"/>
            </p:cNvSpPr>
            <p:nvPr/>
          </p:nvSpPr>
          <p:spPr bwMode="auto">
            <a:xfrm>
              <a:off x="5221288" y="2278061"/>
              <a:ext cx="333375" cy="3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1400" b="1" i="1">
                  <a:solidFill>
                    <a:schemeClr val="tx1"/>
                  </a:solidFill>
                  <a:latin typeface="Kosher-Normal" charset="0"/>
                </a:rPr>
                <a:t>AC</a:t>
              </a:r>
              <a:endParaRPr lang="en-US" sz="1400" i="1">
                <a:solidFill>
                  <a:schemeClr val="tx1"/>
                </a:solidFill>
                <a:latin typeface="Helvetica" charset="0"/>
              </a:endParaRPr>
            </a:p>
          </p:txBody>
        </p:sp>
      </p:grpSp>
      <p:grpSp>
        <p:nvGrpSpPr>
          <p:cNvPr id="33794" name="Group 298"/>
          <p:cNvGrpSpPr>
            <a:grpSpLocks/>
          </p:cNvGrpSpPr>
          <p:nvPr/>
        </p:nvGrpSpPr>
        <p:grpSpPr bwMode="auto">
          <a:xfrm>
            <a:off x="5095875" y="5149850"/>
            <a:ext cx="703263" cy="820738"/>
            <a:chOff x="5068605" y="5135773"/>
            <a:chExt cx="703817" cy="820376"/>
          </a:xfrm>
        </p:grpSpPr>
        <p:grpSp>
          <p:nvGrpSpPr>
            <p:cNvPr id="34048" name="Group 113"/>
            <p:cNvGrpSpPr>
              <a:grpSpLocks/>
            </p:cNvGrpSpPr>
            <p:nvPr/>
          </p:nvGrpSpPr>
          <p:grpSpPr bwMode="auto">
            <a:xfrm>
              <a:off x="5068605" y="5135773"/>
              <a:ext cx="703817" cy="820376"/>
              <a:chOff x="1084" y="711"/>
              <a:chExt cx="2950" cy="2769"/>
            </a:xfrm>
          </p:grpSpPr>
          <p:grpSp>
            <p:nvGrpSpPr>
              <p:cNvPr id="34050" name="Group 114"/>
              <p:cNvGrpSpPr>
                <a:grpSpLocks/>
              </p:cNvGrpSpPr>
              <p:nvPr/>
            </p:nvGrpSpPr>
            <p:grpSpPr bwMode="auto">
              <a:xfrm>
                <a:off x="1084" y="711"/>
                <a:ext cx="2950" cy="2769"/>
                <a:chOff x="2707" y="548"/>
                <a:chExt cx="2950" cy="2769"/>
              </a:xfrm>
            </p:grpSpPr>
            <p:grpSp>
              <p:nvGrpSpPr>
                <p:cNvPr id="34056" name="Group 115"/>
                <p:cNvGrpSpPr>
                  <a:grpSpLocks/>
                </p:cNvGrpSpPr>
                <p:nvPr/>
              </p:nvGrpSpPr>
              <p:grpSpPr bwMode="auto">
                <a:xfrm>
                  <a:off x="3180" y="1046"/>
                  <a:ext cx="2105" cy="1421"/>
                  <a:chOff x="578" y="2316"/>
                  <a:chExt cx="2105" cy="1421"/>
                </a:xfrm>
              </p:grpSpPr>
              <p:sp>
                <p:nvSpPr>
                  <p:cNvPr id="3405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405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4057"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4051"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52"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53"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54"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55"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4049" name="Rectangle 252"/>
            <p:cNvSpPr>
              <a:spLocks noChangeArrowheads="1"/>
            </p:cNvSpPr>
            <p:nvPr/>
          </p:nvSpPr>
          <p:spPr bwMode="auto">
            <a:xfrm>
              <a:off x="5226050" y="5302251"/>
              <a:ext cx="322262" cy="30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LC</a:t>
              </a:r>
              <a:endParaRPr lang="en-US" sz="1400" i="1">
                <a:solidFill>
                  <a:schemeClr val="tx1"/>
                </a:solidFill>
                <a:latin typeface="Helvetica" charset="0"/>
              </a:endParaRPr>
            </a:p>
          </p:txBody>
        </p:sp>
      </p:grpSp>
      <p:grpSp>
        <p:nvGrpSpPr>
          <p:cNvPr id="33795" name="Group 311"/>
          <p:cNvGrpSpPr>
            <a:grpSpLocks/>
          </p:cNvGrpSpPr>
          <p:nvPr/>
        </p:nvGrpSpPr>
        <p:grpSpPr bwMode="auto">
          <a:xfrm>
            <a:off x="7489825" y="1317625"/>
            <a:ext cx="703263" cy="820738"/>
            <a:chOff x="5068605" y="5135773"/>
            <a:chExt cx="703817" cy="820376"/>
          </a:xfrm>
        </p:grpSpPr>
        <p:grpSp>
          <p:nvGrpSpPr>
            <p:cNvPr id="34036" name="Group 113"/>
            <p:cNvGrpSpPr>
              <a:grpSpLocks/>
            </p:cNvGrpSpPr>
            <p:nvPr/>
          </p:nvGrpSpPr>
          <p:grpSpPr bwMode="auto">
            <a:xfrm>
              <a:off x="5068605" y="5135773"/>
              <a:ext cx="703817" cy="820376"/>
              <a:chOff x="1084" y="711"/>
              <a:chExt cx="2950" cy="2769"/>
            </a:xfrm>
          </p:grpSpPr>
          <p:grpSp>
            <p:nvGrpSpPr>
              <p:cNvPr id="34038" name="Group 114"/>
              <p:cNvGrpSpPr>
                <a:grpSpLocks/>
              </p:cNvGrpSpPr>
              <p:nvPr/>
            </p:nvGrpSpPr>
            <p:grpSpPr bwMode="auto">
              <a:xfrm>
                <a:off x="1084" y="711"/>
                <a:ext cx="2950" cy="2769"/>
                <a:chOff x="2707" y="548"/>
                <a:chExt cx="2950" cy="2769"/>
              </a:xfrm>
            </p:grpSpPr>
            <p:grpSp>
              <p:nvGrpSpPr>
                <p:cNvPr id="34044" name="Group 115"/>
                <p:cNvGrpSpPr>
                  <a:grpSpLocks/>
                </p:cNvGrpSpPr>
                <p:nvPr/>
              </p:nvGrpSpPr>
              <p:grpSpPr bwMode="auto">
                <a:xfrm>
                  <a:off x="3180" y="1046"/>
                  <a:ext cx="2105" cy="1421"/>
                  <a:chOff x="578" y="2316"/>
                  <a:chExt cx="2105" cy="1421"/>
                </a:xfrm>
              </p:grpSpPr>
              <p:sp>
                <p:nvSpPr>
                  <p:cNvPr id="3404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404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4045"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4039"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40"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41"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42"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43"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4037" name="Rectangle 252"/>
            <p:cNvSpPr>
              <a:spLocks noChangeArrowheads="1"/>
            </p:cNvSpPr>
            <p:nvPr/>
          </p:nvSpPr>
          <p:spPr bwMode="auto">
            <a:xfrm>
              <a:off x="5226050" y="5302251"/>
              <a:ext cx="384720" cy="30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DC</a:t>
              </a:r>
              <a:endParaRPr lang="en-US" sz="1400" i="1">
                <a:solidFill>
                  <a:schemeClr val="tx1"/>
                </a:solidFill>
                <a:latin typeface="Helvetica" charset="0"/>
              </a:endParaRPr>
            </a:p>
          </p:txBody>
        </p:sp>
      </p:grpSp>
      <p:grpSp>
        <p:nvGrpSpPr>
          <p:cNvPr id="33796" name="Group 324"/>
          <p:cNvGrpSpPr>
            <a:grpSpLocks/>
          </p:cNvGrpSpPr>
          <p:nvPr/>
        </p:nvGrpSpPr>
        <p:grpSpPr bwMode="auto">
          <a:xfrm>
            <a:off x="7500938" y="2486025"/>
            <a:ext cx="703262" cy="820738"/>
            <a:chOff x="5068605" y="5135773"/>
            <a:chExt cx="703817" cy="820376"/>
          </a:xfrm>
        </p:grpSpPr>
        <p:grpSp>
          <p:nvGrpSpPr>
            <p:cNvPr id="34024" name="Group 113"/>
            <p:cNvGrpSpPr>
              <a:grpSpLocks/>
            </p:cNvGrpSpPr>
            <p:nvPr/>
          </p:nvGrpSpPr>
          <p:grpSpPr bwMode="auto">
            <a:xfrm>
              <a:off x="5068605" y="5135773"/>
              <a:ext cx="703817" cy="820376"/>
              <a:chOff x="1084" y="711"/>
              <a:chExt cx="2950" cy="2769"/>
            </a:xfrm>
          </p:grpSpPr>
          <p:grpSp>
            <p:nvGrpSpPr>
              <p:cNvPr id="34026" name="Group 114"/>
              <p:cNvGrpSpPr>
                <a:grpSpLocks/>
              </p:cNvGrpSpPr>
              <p:nvPr/>
            </p:nvGrpSpPr>
            <p:grpSpPr bwMode="auto">
              <a:xfrm>
                <a:off x="1084" y="711"/>
                <a:ext cx="2950" cy="2769"/>
                <a:chOff x="2707" y="548"/>
                <a:chExt cx="2950" cy="2769"/>
              </a:xfrm>
            </p:grpSpPr>
            <p:grpSp>
              <p:nvGrpSpPr>
                <p:cNvPr id="34032" name="Group 115"/>
                <p:cNvGrpSpPr>
                  <a:grpSpLocks/>
                </p:cNvGrpSpPr>
                <p:nvPr/>
              </p:nvGrpSpPr>
              <p:grpSpPr bwMode="auto">
                <a:xfrm>
                  <a:off x="3180" y="1046"/>
                  <a:ext cx="2105" cy="1421"/>
                  <a:chOff x="578" y="2316"/>
                  <a:chExt cx="2105" cy="1421"/>
                </a:xfrm>
              </p:grpSpPr>
              <p:sp>
                <p:nvSpPr>
                  <p:cNvPr id="3403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403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4033"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4027"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28"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29"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30"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4031"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4025" name="Rectangle 252"/>
            <p:cNvSpPr>
              <a:spLocks noChangeArrowheads="1"/>
            </p:cNvSpPr>
            <p:nvPr/>
          </p:nvSpPr>
          <p:spPr bwMode="auto">
            <a:xfrm>
              <a:off x="5226050" y="5302251"/>
              <a:ext cx="376974" cy="30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NC</a:t>
              </a:r>
              <a:endParaRPr lang="en-US" sz="1400" i="1">
                <a:solidFill>
                  <a:schemeClr val="tx1"/>
                </a:solidFill>
                <a:latin typeface="Helvetica" charset="0"/>
              </a:endParaRPr>
            </a:p>
          </p:txBody>
        </p:sp>
      </p:grpSp>
      <p:grpSp>
        <p:nvGrpSpPr>
          <p:cNvPr id="33797" name="Group 2"/>
          <p:cNvGrpSpPr>
            <a:grpSpLocks/>
          </p:cNvGrpSpPr>
          <p:nvPr/>
        </p:nvGrpSpPr>
        <p:grpSpPr bwMode="auto">
          <a:xfrm>
            <a:off x="4130675" y="519113"/>
            <a:ext cx="3556000" cy="5789612"/>
            <a:chOff x="2602" y="327"/>
            <a:chExt cx="2240" cy="3647"/>
          </a:xfrm>
        </p:grpSpPr>
        <p:grpSp>
          <p:nvGrpSpPr>
            <p:cNvPr id="33931" name="Group 3"/>
            <p:cNvGrpSpPr>
              <a:grpSpLocks/>
            </p:cNvGrpSpPr>
            <p:nvPr/>
          </p:nvGrpSpPr>
          <p:grpSpPr bwMode="auto">
            <a:xfrm>
              <a:off x="2602" y="327"/>
              <a:ext cx="991" cy="3647"/>
              <a:chOff x="2602" y="327"/>
              <a:chExt cx="991" cy="3647"/>
            </a:xfrm>
          </p:grpSpPr>
          <p:sp>
            <p:nvSpPr>
              <p:cNvPr id="565252" name="Rectangle 4"/>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33946"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947"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48"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49"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50"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51"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952" name="Freeform 11"/>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53"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54"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55"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3956"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57"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58"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959"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960"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961"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962" name="Rectangle 21"/>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3963"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64"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65"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966"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67"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968" name="Freeform 27"/>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69"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70"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71"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3972"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33974"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75"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76"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77"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78"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79"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80" name="Rectangle 39"/>
              <p:cNvSpPr>
                <a:spLocks noChangeArrowheads="1"/>
              </p:cNvSpPr>
              <p:nvPr/>
            </p:nvSpPr>
            <p:spPr bwMode="auto">
              <a:xfrm>
                <a:off x="2741" y="538"/>
                <a:ext cx="4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පාපය</a:t>
                </a:r>
              </a:p>
            </p:txBody>
          </p:sp>
          <p:sp>
            <p:nvSpPr>
              <p:cNvPr id="33981" name="Rectangle 40"/>
              <p:cNvSpPr>
                <a:spLocks noChangeArrowheads="1"/>
              </p:cNvSpPr>
              <p:nvPr/>
            </p:nvSpPr>
            <p:spPr bwMode="auto">
              <a:xfrm>
                <a:off x="2690" y="634"/>
                <a:ext cx="54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සුභාරංචිය</a:t>
                </a:r>
              </a:p>
            </p:txBody>
          </p:sp>
          <p:sp>
            <p:nvSpPr>
              <p:cNvPr id="33982" name="Rectangle 41"/>
              <p:cNvSpPr>
                <a:spLocks noChangeArrowheads="1"/>
              </p:cNvSpPr>
              <p:nvPr/>
            </p:nvSpPr>
            <p:spPr bwMode="auto">
              <a:xfrm>
                <a:off x="2695" y="738"/>
                <a:ext cx="4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පවුල</a:t>
                </a:r>
              </a:p>
            </p:txBody>
          </p:sp>
          <p:sp>
            <p:nvSpPr>
              <p:cNvPr id="33983" name="Rectangle 42"/>
              <p:cNvSpPr>
                <a:spLocks noChangeArrowheads="1"/>
              </p:cNvSpPr>
              <p:nvPr/>
            </p:nvSpPr>
            <p:spPr bwMode="auto">
              <a:xfrm>
                <a:off x="2690" y="842"/>
                <a:ext cx="5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මිනීමරුම</a:t>
                </a:r>
              </a:p>
            </p:txBody>
          </p:sp>
          <p:sp>
            <p:nvSpPr>
              <p:cNvPr id="33984" name="Rectangle 43"/>
              <p:cNvSpPr>
                <a:spLocks noChangeArrowheads="1"/>
              </p:cNvSpPr>
              <p:nvPr/>
            </p:nvSpPr>
            <p:spPr bwMode="auto">
              <a:xfrm>
                <a:off x="2627" y="938"/>
                <a:ext cx="5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AU" sz="900">
                    <a:solidFill>
                      <a:srgbClr val="000000"/>
                    </a:solidFill>
                    <a:latin typeface="Helvetica" charset="0"/>
                  </a:rPr>
                  <a:t>     </a:t>
                </a:r>
                <a:r>
                  <a:rPr lang="en-US" sz="900">
                    <a:solidFill>
                      <a:srgbClr val="000000"/>
                    </a:solidFill>
                    <a:latin typeface="Helvetica" charset="0"/>
                  </a:rPr>
                  <a:t>ජල ගැල්ම</a:t>
                </a:r>
                <a:endParaRPr lang="en-US" sz="900" b="1">
                  <a:solidFill>
                    <a:srgbClr val="000000"/>
                  </a:solidFill>
                  <a:latin typeface="Helvetica" charset="0"/>
                </a:endParaRPr>
              </a:p>
            </p:txBody>
          </p:sp>
          <p:sp>
            <p:nvSpPr>
              <p:cNvPr id="33985" name="Rectangle 44"/>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33986" name="Rectangle 45"/>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මැවීම</a:t>
                </a:r>
              </a:p>
            </p:txBody>
          </p:sp>
          <p:sp>
            <p:nvSpPr>
              <p:cNvPr id="33987" name="Rectangle 46"/>
              <p:cNvSpPr>
                <a:spLocks noChangeArrowheads="1"/>
              </p:cNvSpPr>
              <p:nvPr/>
            </p:nvSpPr>
            <p:spPr bwMode="auto">
              <a:xfrm>
                <a:off x="2602" y="458"/>
                <a:ext cx="4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මිනිසා</a:t>
                </a:r>
              </a:p>
            </p:txBody>
          </p:sp>
          <p:sp>
            <p:nvSpPr>
              <p:cNvPr id="33988"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89"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90"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991" name="Rectangle 50"/>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3992" name="Rectangle 51"/>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993" name="Rectangle 52"/>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3994" name="Rectangle 53"/>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කැඳවීම</a:t>
                </a:r>
              </a:p>
            </p:txBody>
          </p:sp>
          <p:sp>
            <p:nvSpPr>
              <p:cNvPr id="33995" name="Rectangle 54"/>
              <p:cNvSpPr>
                <a:spLocks noChangeArrowheads="1"/>
              </p:cNvSpPr>
              <p:nvPr/>
            </p:nvSpPr>
            <p:spPr bwMode="auto">
              <a:xfrm>
                <a:off x="2634" y="1274"/>
                <a:ext cx="3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Iskoola Pota" charset="0"/>
                    <a:cs typeface="Iskoola Pota" charset="0"/>
                  </a:rPr>
                  <a:t>ආබ්‍රාහම්</a:t>
                </a:r>
                <a:endParaRPr lang="en-US" sz="900">
                  <a:solidFill>
                    <a:srgbClr val="000000"/>
                  </a:solidFill>
                  <a:latin typeface="Iskoola Pota" charset="0"/>
                </a:endParaRPr>
              </a:p>
              <a:p>
                <a:endParaRPr lang="en-US" sz="900" b="1">
                  <a:solidFill>
                    <a:srgbClr val="000000"/>
                  </a:solidFill>
                  <a:latin typeface="Chicago" charset="0"/>
                </a:endParaRPr>
              </a:p>
            </p:txBody>
          </p:sp>
          <p:sp>
            <p:nvSpPr>
              <p:cNvPr id="33996" name="Rectangle 55"/>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3997"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98"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99" name="Rectangle 58"/>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යෝසෙප්</a:t>
                </a:r>
              </a:p>
            </p:txBody>
          </p:sp>
          <p:sp>
            <p:nvSpPr>
              <p:cNvPr id="34000" name="Rectangle 59"/>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වහල්කම</a:t>
                </a:r>
              </a:p>
            </p:txBody>
          </p:sp>
          <p:sp>
            <p:nvSpPr>
              <p:cNvPr id="34001"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4002"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03"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04"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05"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06"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07"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08"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09"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10" name="Rectangle 69"/>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මෝසෙස්</a:t>
                </a:r>
              </a:p>
            </p:txBody>
          </p:sp>
          <p:sp>
            <p:nvSpPr>
              <p:cNvPr id="34011" name="Rectangle 70"/>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සීනායි</a:t>
                </a:r>
              </a:p>
            </p:txBody>
          </p:sp>
          <p:sp>
            <p:nvSpPr>
              <p:cNvPr id="34012" name="Rectangle 71"/>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4013" name="Rectangle 72"/>
              <p:cNvSpPr>
                <a:spLocks noChangeArrowheads="1"/>
              </p:cNvSpPr>
              <p:nvPr/>
            </p:nvSpPr>
            <p:spPr bwMode="auto">
              <a:xfrm>
                <a:off x="2648" y="3158"/>
                <a:ext cx="5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කාදේශ් බාර්නියා</a:t>
                </a:r>
              </a:p>
            </p:txBody>
          </p:sp>
          <p:sp>
            <p:nvSpPr>
              <p:cNvPr id="34014"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4015" name="Rectangle 74"/>
              <p:cNvSpPr>
                <a:spLocks noChangeArrowheads="1"/>
              </p:cNvSpPr>
              <p:nvPr/>
            </p:nvSpPr>
            <p:spPr bwMode="auto">
              <a:xfrm>
                <a:off x="2724" y="3382"/>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දේශනා 5</a:t>
                </a:r>
              </a:p>
            </p:txBody>
          </p:sp>
          <p:sp>
            <p:nvSpPr>
              <p:cNvPr id="34016"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17" name="Rectangle 76"/>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නික්මයාම</a:t>
                </a:r>
              </a:p>
            </p:txBody>
          </p:sp>
          <p:sp>
            <p:nvSpPr>
              <p:cNvPr id="34018"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19"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20"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021" name="Rectangle 80"/>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යොෂුවා</a:t>
                </a:r>
              </a:p>
            </p:txBody>
          </p:sp>
          <p:sp>
            <p:nvSpPr>
              <p:cNvPr id="34022" name="Rectangle 81"/>
              <p:cNvSpPr>
                <a:spLocks noChangeArrowheads="1"/>
              </p:cNvSpPr>
              <p:nvPr/>
            </p:nvSpPr>
            <p:spPr bwMode="auto">
              <a:xfrm>
                <a:off x="2738" y="3686"/>
                <a:ext cx="5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යෙරිකෝව/හායි</a:t>
                </a:r>
              </a:p>
            </p:txBody>
          </p:sp>
          <p:sp>
            <p:nvSpPr>
              <p:cNvPr id="34023" name="Rectangle 82"/>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grpSp>
          <p:nvGrpSpPr>
            <p:cNvPr id="33932" name="Group 83"/>
            <p:cNvGrpSpPr>
              <a:grpSpLocks/>
            </p:cNvGrpSpPr>
            <p:nvPr/>
          </p:nvGrpSpPr>
          <p:grpSpPr bwMode="auto">
            <a:xfrm>
              <a:off x="4141" y="352"/>
              <a:ext cx="701" cy="399"/>
              <a:chOff x="4141" y="352"/>
              <a:chExt cx="701" cy="399"/>
            </a:xfrm>
          </p:grpSpPr>
          <p:sp>
            <p:nvSpPr>
              <p:cNvPr id="33933"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34"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35" name="Rectangle 86"/>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3936"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37"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38"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39"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940"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41"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42" name="Rectangle 93"/>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3943" name="Rectangle 94"/>
              <p:cNvSpPr>
                <a:spLocks noChangeArrowheads="1"/>
              </p:cNvSpPr>
              <p:nvPr/>
            </p:nvSpPr>
            <p:spPr bwMode="auto">
              <a:xfrm>
                <a:off x="4248" y="480"/>
                <a:ext cx="59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විනිශ්චයකාරයා</a:t>
                </a:r>
              </a:p>
            </p:txBody>
          </p:sp>
          <p:sp>
            <p:nvSpPr>
              <p:cNvPr id="33944" name="Rectangle 95"/>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grpSp>
      </p:grpSp>
      <p:sp>
        <p:nvSpPr>
          <p:cNvPr id="33798"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799"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0"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1"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2"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3"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4"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5"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6"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7"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8"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09"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0"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1"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2"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3"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4"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5"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6"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7"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8"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19"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0"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1"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2"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3"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4"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5"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6"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7"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8"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29"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30"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31"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32"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33"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34"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3835" name="Picture 13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836"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3837"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38"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3839"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40"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41"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42"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43"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44"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33450" y="2374900"/>
            <a:ext cx="3503613"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C 7 S  J </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3848"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5400000">
            <a:off x="4575969" y="2161381"/>
            <a:ext cx="32480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smtClean="0">
                <a:solidFill>
                  <a:srgbClr val="EEFF4B"/>
                </a:solidFill>
                <a:latin typeface="Times" charset="0"/>
              </a:rPr>
              <a:t>සමාජ විධි 3</a:t>
            </a:r>
          </a:p>
        </p:txBody>
      </p:sp>
      <p:sp>
        <p:nvSpPr>
          <p:cNvPr id="33850"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3851"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S</a:t>
            </a:r>
          </a:p>
        </p:txBody>
      </p:sp>
      <p:sp>
        <p:nvSpPr>
          <p:cNvPr id="565406" name="Text Box 158"/>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J</a:t>
            </a:r>
          </a:p>
        </p:txBody>
      </p:sp>
      <p:sp>
        <p:nvSpPr>
          <p:cNvPr id="33854"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765426" y="3946525"/>
            <a:ext cx="1966912" cy="3698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b="1" smtClean="0">
                <a:solidFill>
                  <a:srgbClr val="EEFF4B"/>
                </a:solidFill>
                <a:latin typeface="Times" charset="0"/>
              </a:rPr>
              <a:t>පුද්ගලයින් 4 දෙනා</a:t>
            </a:r>
          </a:p>
        </p:txBody>
      </p:sp>
      <p:sp>
        <p:nvSpPr>
          <p:cNvPr id="33856"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C</a:t>
            </a:r>
          </a:p>
        </p:txBody>
      </p:sp>
      <p:sp>
        <p:nvSpPr>
          <p:cNvPr id="33858"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59"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60"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861"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62"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863"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3864"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865"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866"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33867" name="Group 173"/>
          <p:cNvGrpSpPr>
            <a:grpSpLocks/>
          </p:cNvGrpSpPr>
          <p:nvPr/>
        </p:nvGrpSpPr>
        <p:grpSpPr bwMode="auto">
          <a:xfrm>
            <a:off x="6591300" y="4418013"/>
            <a:ext cx="952500" cy="527050"/>
            <a:chOff x="4152" y="2783"/>
            <a:chExt cx="600" cy="332"/>
          </a:xfrm>
        </p:grpSpPr>
        <p:sp>
          <p:nvSpPr>
            <p:cNvPr id="33928"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929"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930"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5426" name="Rectangle 178"/>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33870"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1"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2"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3"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4"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5"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6"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7"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8"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79"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0"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1"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2" name="Rectangle 191"/>
          <p:cNvSpPr>
            <a:spLocks noChangeArrowheads="1"/>
          </p:cNvSpPr>
          <p:nvPr/>
        </p:nvSpPr>
        <p:spPr bwMode="auto">
          <a:xfrm>
            <a:off x="6523038" y="3213100"/>
            <a:ext cx="4175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වහල්</a:t>
            </a:r>
          </a:p>
        </p:txBody>
      </p:sp>
      <p:sp>
        <p:nvSpPr>
          <p:cNvPr id="33883"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4"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5"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6" name="Rectangle 195"/>
          <p:cNvSpPr>
            <a:spLocks noChangeArrowheads="1"/>
          </p:cNvSpPr>
          <p:nvPr/>
        </p:nvSpPr>
        <p:spPr bwMode="auto">
          <a:xfrm>
            <a:off x="6599238" y="439420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නිහඬ</a:t>
            </a:r>
          </a:p>
        </p:txBody>
      </p:sp>
      <p:sp>
        <p:nvSpPr>
          <p:cNvPr id="33887"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8"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89"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890"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891" name="Rectangle 200"/>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යේසුස්</a:t>
            </a:r>
          </a:p>
        </p:txBody>
      </p:sp>
      <p:sp>
        <p:nvSpPr>
          <p:cNvPr id="33892"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93"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94"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95"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96"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97"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98" name="Rectangle 207"/>
          <p:cNvSpPr>
            <a:spLocks noChangeArrowheads="1"/>
          </p:cNvSpPr>
          <p:nvPr/>
        </p:nvSpPr>
        <p:spPr bwMode="auto">
          <a:xfrm>
            <a:off x="6580188" y="1266825"/>
            <a:ext cx="520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රාජකීය</a:t>
            </a:r>
          </a:p>
        </p:txBody>
      </p:sp>
      <p:sp>
        <p:nvSpPr>
          <p:cNvPr id="33899"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00"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33904"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උත්පත්ති සිට 1 සාමුවෙල් 8:22 දක්වා</a:t>
            </a:r>
          </a:p>
        </p:txBody>
      </p:sp>
      <p:grpSp>
        <p:nvGrpSpPr>
          <p:cNvPr id="33906" name="Group 216"/>
          <p:cNvGrpSpPr>
            <a:grpSpLocks/>
          </p:cNvGrpSpPr>
          <p:nvPr/>
        </p:nvGrpSpPr>
        <p:grpSpPr bwMode="auto">
          <a:xfrm>
            <a:off x="7983538" y="3429000"/>
            <a:ext cx="1112837" cy="633413"/>
            <a:chOff x="5029" y="2160"/>
            <a:chExt cx="701" cy="399"/>
          </a:xfrm>
        </p:grpSpPr>
        <p:sp>
          <p:nvSpPr>
            <p:cNvPr id="33916"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17"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18" name="Rectangle 219"/>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3919"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920"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21"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22"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923"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24"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925" name="Rectangle 226"/>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3926" name="Rectangle 227"/>
            <p:cNvSpPr>
              <a:spLocks noChangeArrowheads="1"/>
            </p:cNvSpPr>
            <p:nvPr/>
          </p:nvSpPr>
          <p:spPr bwMode="auto">
            <a:xfrm>
              <a:off x="5136" y="2278"/>
              <a:ext cx="59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විනිශ්චයකාරයා</a:t>
              </a:r>
            </a:p>
          </p:txBody>
        </p:sp>
        <p:sp>
          <p:nvSpPr>
            <p:cNvPr id="33927" name="Rectangle 228"/>
            <p:cNvSpPr>
              <a:spLocks noChangeArrowheads="1"/>
            </p:cNvSpPr>
            <p:nvPr/>
          </p:nvSpPr>
          <p:spPr bwMode="auto">
            <a:xfrm>
              <a:off x="5029" y="2160"/>
              <a:ext cx="3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grpSp>
      <p:sp>
        <p:nvSpPr>
          <p:cNvPr id="33907"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3908"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909"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12641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33912"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4</a:t>
            </a:r>
          </a:p>
        </p:txBody>
      </p:sp>
      <p:grpSp>
        <p:nvGrpSpPr>
          <p:cNvPr id="33913" name="Group 283"/>
          <p:cNvGrpSpPr>
            <a:grpSpLocks/>
          </p:cNvGrpSpPr>
          <p:nvPr/>
        </p:nvGrpSpPr>
        <p:grpSpPr bwMode="auto">
          <a:xfrm>
            <a:off x="519113" y="117475"/>
            <a:ext cx="854075" cy="1720850"/>
            <a:chOff x="519113" y="312738"/>
            <a:chExt cx="854075" cy="1910769"/>
          </a:xfrm>
        </p:grpSpPr>
        <p:sp>
          <p:nvSpPr>
            <p:cNvPr id="285" name="Rectangle 284"/>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86"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584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075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cs typeface="MS PGothic" charset="0"/>
              </a:rPr>
              <a:t>ආසන්න දින වකවානු</a:t>
            </a:r>
            <a:endParaRPr lang="en-AU" sz="3600" b="1">
              <a:solidFill>
                <a:srgbClr val="FAFD00"/>
              </a:solidFill>
              <a:latin typeface="Times" charset="0"/>
              <a:cs typeface="MS PGothic" charset="0"/>
            </a:endParaRPr>
          </a:p>
          <a:p>
            <a:pPr algn="ctr">
              <a:defRPr/>
            </a:pPr>
            <a:endParaRPr lang="en-US" sz="3600" b="1">
              <a:solidFill>
                <a:srgbClr val="FAFD00"/>
              </a:solidFill>
              <a:latin typeface="Times" charset="0"/>
              <a:cs typeface="MS PGothic" charset="0"/>
            </a:endParaRPr>
          </a:p>
          <a:p>
            <a:pPr>
              <a:defRPr/>
            </a:pPr>
            <a:r>
              <a:rPr lang="en-US" sz="3600" b="1">
                <a:solidFill>
                  <a:srgbClr val="FAFD00"/>
                </a:solidFill>
                <a:latin typeface="Times" charset="0"/>
                <a:cs typeface="MS PGothic" charset="0"/>
              </a:rPr>
              <a:t>ආබ්‍රහම් - යෝසෙප් </a:t>
            </a:r>
            <a:r>
              <a:rPr lang="en-AU" sz="3600" b="1">
                <a:solidFill>
                  <a:srgbClr val="FAFD00"/>
                </a:solidFill>
                <a:latin typeface="Times" charset="0"/>
                <a:cs typeface="MS PGothic" charset="0"/>
              </a:rPr>
              <a:t>			</a:t>
            </a:r>
            <a:r>
              <a:rPr lang="en-US" sz="3600" b="1">
                <a:solidFill>
                  <a:srgbClr val="FAFD00"/>
                </a:solidFill>
                <a:latin typeface="Times" charset="0"/>
                <a:cs typeface="MS PGothic" charset="0"/>
              </a:rPr>
              <a:t>ක්‍රි.පූ 2000</a:t>
            </a:r>
            <a:endParaRPr lang="en-AU" sz="3600" b="1">
              <a:solidFill>
                <a:srgbClr val="FAFD00"/>
              </a:solidFill>
              <a:latin typeface="Times" charset="0"/>
              <a:cs typeface="MS PGothic" charset="0"/>
            </a:endParaRPr>
          </a:p>
          <a:p>
            <a:pPr>
              <a:defRPr/>
            </a:pPr>
            <a:endParaRPr lang="en-US" sz="3600" b="1">
              <a:solidFill>
                <a:srgbClr val="FAFD00"/>
              </a:solidFill>
              <a:latin typeface="Times" charset="0"/>
              <a:cs typeface="MS PGothic" charset="0"/>
            </a:endParaRPr>
          </a:p>
          <a:p>
            <a:pPr>
              <a:defRPr/>
            </a:pPr>
            <a:r>
              <a:rPr lang="en-US" sz="3600" b="1">
                <a:solidFill>
                  <a:srgbClr val="FAFD00"/>
                </a:solidFill>
                <a:latin typeface="Times" charset="0"/>
                <a:cs typeface="MS PGothic" charset="0"/>
              </a:rPr>
              <a:t>මෝසෙස් - යොෂුවා </a:t>
            </a:r>
            <a:r>
              <a:rPr lang="en-AU" sz="3600" b="1">
                <a:solidFill>
                  <a:srgbClr val="FAFD00"/>
                </a:solidFill>
                <a:latin typeface="Times" charset="0"/>
                <a:cs typeface="MS PGothic" charset="0"/>
              </a:rPr>
              <a:t>			</a:t>
            </a:r>
            <a:r>
              <a:rPr lang="en-US" sz="3600" b="1">
                <a:solidFill>
                  <a:srgbClr val="FAFD00"/>
                </a:solidFill>
                <a:latin typeface="Times" charset="0"/>
                <a:cs typeface="MS PGothic" charset="0"/>
              </a:rPr>
              <a:t>ක්‍රි.පූ 1500</a:t>
            </a:r>
            <a:endParaRPr lang="en-AU" sz="3600" b="1">
              <a:solidFill>
                <a:srgbClr val="FAFD00"/>
              </a:solidFill>
              <a:latin typeface="Times" charset="0"/>
              <a:cs typeface="MS PGothic" charset="0"/>
            </a:endParaRPr>
          </a:p>
          <a:p>
            <a:pPr>
              <a:defRPr/>
            </a:pPr>
            <a:endParaRPr lang="en-US" sz="3600" b="1">
              <a:solidFill>
                <a:srgbClr val="FAFD00"/>
              </a:solidFill>
              <a:latin typeface="Times" charset="0"/>
              <a:cs typeface="MS PGothic" charset="0"/>
            </a:endParaRPr>
          </a:p>
          <a:p>
            <a:pPr>
              <a:defRPr/>
            </a:pPr>
            <a:r>
              <a:rPr lang="en-US" sz="3600" b="1">
                <a:solidFill>
                  <a:schemeClr val="hlink"/>
                </a:solidFill>
                <a:latin typeface="Times" charset="0"/>
                <a:cs typeface="MS PGothic" charset="0"/>
              </a:rPr>
              <a:t>අරාජික - රාජකීය </a:t>
            </a:r>
            <a:r>
              <a:rPr lang="en-AU" sz="3600" b="1">
                <a:solidFill>
                  <a:schemeClr val="hlink"/>
                </a:solidFill>
                <a:latin typeface="Times" charset="0"/>
                <a:cs typeface="MS PGothic" charset="0"/>
              </a:rPr>
              <a:t>			</a:t>
            </a:r>
            <a:r>
              <a:rPr lang="en-US" sz="3600" b="1">
                <a:solidFill>
                  <a:schemeClr val="hlink"/>
                </a:solidFill>
                <a:latin typeface="Times" charset="0"/>
                <a:cs typeface="MS PGothic" charset="0"/>
              </a:rPr>
              <a:t>ක්‍රි.පූ 1000</a:t>
            </a:r>
            <a:endParaRPr lang="en-US" sz="3600" b="1">
              <a:solidFill>
                <a:srgbClr val="FAFD00"/>
              </a:solidFill>
              <a:latin typeface="Times" charset="0"/>
              <a:cs typeface="MS PGothic" charset="0"/>
            </a:endParaRPr>
          </a:p>
          <a:p>
            <a:pPr>
              <a:defRPr/>
            </a:pPr>
            <a:endParaRPr lang="en-US" sz="3600" b="1">
              <a:solidFill>
                <a:srgbClr val="FAFD00"/>
              </a:solidFill>
              <a:latin typeface="Times" charset="0"/>
              <a:cs typeface="MS PGothic" charset="0"/>
            </a:endParaRPr>
          </a:p>
          <a:p>
            <a:pPr algn="ctr">
              <a:defRPr/>
            </a:pPr>
            <a:endParaRPr lang="en-US" sz="3600" b="1">
              <a:solidFill>
                <a:srgbClr val="FAFD00"/>
              </a:solidFill>
              <a:latin typeface="Times" charset="0"/>
              <a:cs typeface="MS PGothic" charset="0"/>
            </a:endParaRPr>
          </a:p>
        </p:txBody>
      </p:sp>
      <p:sp>
        <p:nvSpPr>
          <p:cNvPr id="3584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sp>
        <p:nvSpPr>
          <p:cNvPr id="35846"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7890"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සාමුවෙල් 9:1 සිට </a:t>
            </a:r>
            <a:r>
              <a:rPr lang="en-AU" sz="1600" b="1" smtClean="0">
                <a:solidFill>
                  <a:schemeClr val="tx1"/>
                </a:solidFill>
                <a:latin typeface="Comic Sans MS" charset="0"/>
              </a:rPr>
              <a:t> </a:t>
            </a:r>
            <a:r>
              <a:rPr lang="en-US" sz="1600" b="1" smtClean="0">
                <a:solidFill>
                  <a:schemeClr val="tx1"/>
                </a:solidFill>
                <a:latin typeface="Comic Sans MS" charset="0"/>
              </a:rPr>
              <a:t>2 රාජාවලිය</a:t>
            </a:r>
            <a:r>
              <a:rPr lang="en-AU" sz="1600" b="1" smtClean="0">
                <a:solidFill>
                  <a:schemeClr val="tx1"/>
                </a:solidFill>
                <a:latin typeface="Comic Sans MS" charset="0"/>
              </a:rPr>
              <a:t> </a:t>
            </a:r>
            <a:r>
              <a:rPr lang="en-US" sz="1600" b="1" smtClean="0">
                <a:solidFill>
                  <a:schemeClr val="tx1"/>
                </a:solidFill>
                <a:latin typeface="Comic Sans MS" charset="0"/>
              </a:rPr>
              <a:t>25:21</a:t>
            </a:r>
          </a:p>
        </p:txBody>
      </p:sp>
      <p:sp>
        <p:nvSpPr>
          <p:cNvPr id="37892"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17</a:t>
            </a:r>
          </a:p>
        </p:txBody>
      </p:sp>
      <p:sp>
        <p:nvSpPr>
          <p:cNvPr id="37894"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7896"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5400">
                <a:solidFill>
                  <a:srgbClr val="1CFF23"/>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nvGrpSpPr>
          <p:cNvPr id="37898" name="Group 19"/>
          <p:cNvGrpSpPr>
            <a:grpSpLocks/>
          </p:cNvGrpSpPr>
          <p:nvPr/>
        </p:nvGrpSpPr>
        <p:grpSpPr bwMode="auto">
          <a:xfrm>
            <a:off x="2330450" y="1112838"/>
            <a:ext cx="4978400" cy="4221162"/>
            <a:chOff x="1468" y="701"/>
            <a:chExt cx="3136" cy="2659"/>
          </a:xfrm>
        </p:grpSpPr>
        <p:sp>
          <p:nvSpPr>
            <p:cNvPr id="37900" name="Rectangle 20"/>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37901" name="Rectangle 21"/>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7902" name="Rectangle 22"/>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7903" name="AutoShape 23"/>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04" name="Rectangle 24"/>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37905" name="Rectangle 25"/>
            <p:cNvSpPr>
              <a:spLocks noChangeArrowheads="1"/>
            </p:cNvSpPr>
            <p:nvPr/>
          </p:nvSpPr>
          <p:spPr bwMode="auto">
            <a:xfrm>
              <a:off x="1468" y="727"/>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මැවීම</a:t>
              </a:r>
              <a:endParaRPr lang="en-US"/>
            </a:p>
          </p:txBody>
        </p:sp>
        <p:sp>
          <p:nvSpPr>
            <p:cNvPr id="37906" name="Line 26"/>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7" name="Line 27"/>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8" name="Rectangle 28"/>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37909" name="Rectangle 29"/>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7910" name="Rectangle 30"/>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7911" name="AutoShape 31"/>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7912" name="Rectangle 32"/>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37913" name="Rectangle 33"/>
            <p:cNvSpPr>
              <a:spLocks noChangeArrowheads="1"/>
            </p:cNvSpPr>
            <p:nvPr/>
          </p:nvSpPr>
          <p:spPr bwMode="auto">
            <a:xfrm>
              <a:off x="1628" y="923"/>
              <a:ext cx="4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ආබ්‍රහම්</a:t>
              </a:r>
              <a:endParaRPr lang="en-US"/>
            </a:p>
          </p:txBody>
        </p:sp>
        <p:sp>
          <p:nvSpPr>
            <p:cNvPr id="37914" name="Line 34"/>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5" name="Line 35"/>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16" name="Rectangle 36"/>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37917" name="Rectangle 37"/>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7918" name="Rectangle 38"/>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7919" name="AutoShape 39"/>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20" name="Rectangle 40"/>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37921" name="Rectangle 41"/>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යෝසෙප්</a:t>
              </a:r>
              <a:endParaRPr lang="en-US"/>
            </a:p>
          </p:txBody>
        </p:sp>
        <p:sp>
          <p:nvSpPr>
            <p:cNvPr id="37922" name="Line 42"/>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3" name="Line 43"/>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4" name="Rectangle 44"/>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7925" name="AutoShape 45"/>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26" name="Rectangle 46"/>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37927" name="Rectangle 47"/>
            <p:cNvSpPr>
              <a:spLocks noChangeArrowheads="1"/>
            </p:cNvSpPr>
            <p:nvPr/>
          </p:nvSpPr>
          <p:spPr bwMode="auto">
            <a:xfrm>
              <a:off x="2084" y="1310"/>
              <a:ext cx="6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මෝසෙස්</a:t>
              </a:r>
              <a:endParaRPr lang="en-US"/>
            </a:p>
          </p:txBody>
        </p:sp>
        <p:sp>
          <p:nvSpPr>
            <p:cNvPr id="37928" name="Line 48"/>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9" name="Rectangle 49"/>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37930" name="AutoShape 50"/>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31" name="Rectangle 51"/>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37932" name="Rectangle 52"/>
            <p:cNvSpPr>
              <a:spLocks noChangeArrowheads="1"/>
            </p:cNvSpPr>
            <p:nvPr/>
          </p:nvSpPr>
          <p:spPr bwMode="auto">
            <a:xfrm>
              <a:off x="2192" y="1516"/>
              <a:ext cx="5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යොෂුවා</a:t>
              </a:r>
              <a:endParaRPr lang="en-US"/>
            </a:p>
          </p:txBody>
        </p:sp>
        <p:sp>
          <p:nvSpPr>
            <p:cNvPr id="37933" name="Line 53"/>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4" name="Rectangle 54"/>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37935" name="AutoShape 55"/>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7936" name="Rectangle 56"/>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37937" name="Rectangle 57"/>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අරාජික</a:t>
              </a:r>
              <a:endParaRPr lang="en-US"/>
            </a:p>
          </p:txBody>
        </p:sp>
        <p:sp>
          <p:nvSpPr>
            <p:cNvPr id="37938" name="Line 58"/>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9" name="Rectangle 59"/>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37940" name="AutoShape 60"/>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41" name="Rectangle 61"/>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37942" name="Rectangle 62"/>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රාජකීය</a:t>
              </a:r>
              <a:endParaRPr lang="en-US"/>
            </a:p>
          </p:txBody>
        </p:sp>
        <p:sp>
          <p:nvSpPr>
            <p:cNvPr id="37943" name="Line 63"/>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4" name="Rectangle 64"/>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7945" name="AutoShape 65"/>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7946" name="Rectangle 66"/>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37947" name="Rectangle 67"/>
            <p:cNvSpPr>
              <a:spLocks noChangeArrowheads="1"/>
            </p:cNvSpPr>
            <p:nvPr/>
          </p:nvSpPr>
          <p:spPr bwMode="auto">
            <a:xfrm>
              <a:off x="2595" y="2125"/>
              <a:ext cx="52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විප්‍රවාස</a:t>
              </a:r>
              <a:endParaRPr lang="en-US"/>
            </a:p>
          </p:txBody>
        </p:sp>
        <p:sp>
          <p:nvSpPr>
            <p:cNvPr id="37948" name="Line 68"/>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9" name="Line 69"/>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0" name="Rectangle 70"/>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37951" name="AutoShape 71"/>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2" name="Rectangle 72"/>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37953" name="Rectangle 73"/>
            <p:cNvSpPr>
              <a:spLocks noChangeArrowheads="1"/>
            </p:cNvSpPr>
            <p:nvPr/>
          </p:nvSpPr>
          <p:spPr bwMode="auto">
            <a:xfrm>
              <a:off x="2856" y="2344"/>
              <a:ext cx="42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නිහඬ</a:t>
              </a:r>
              <a:endParaRPr lang="en-US"/>
            </a:p>
          </p:txBody>
        </p:sp>
        <p:sp>
          <p:nvSpPr>
            <p:cNvPr id="37954" name="Line 74"/>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5" name="Line 75"/>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6" name="Rectangle 76"/>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37957" name="AutoShape 77"/>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8" name="Rectangle 78"/>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37959" name="Group 79"/>
            <p:cNvGrpSpPr>
              <a:grpSpLocks/>
            </p:cNvGrpSpPr>
            <p:nvPr/>
          </p:nvGrpSpPr>
          <p:grpSpPr bwMode="auto">
            <a:xfrm>
              <a:off x="3119" y="2564"/>
              <a:ext cx="605" cy="282"/>
              <a:chOff x="3044" y="3101"/>
              <a:chExt cx="530" cy="240"/>
            </a:xfrm>
          </p:grpSpPr>
          <p:sp>
            <p:nvSpPr>
              <p:cNvPr id="37962" name="Rectangle 80"/>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37963" name="Rectangle 81"/>
              <p:cNvSpPr>
                <a:spLocks noChangeArrowheads="1"/>
              </p:cNvSpPr>
              <p:nvPr/>
            </p:nvSpPr>
            <p:spPr bwMode="auto">
              <a:xfrm>
                <a:off x="3044" y="3101"/>
                <a:ext cx="53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යේසුස්</a:t>
                </a:r>
                <a:endParaRPr lang="en-US"/>
              </a:p>
            </p:txBody>
          </p:sp>
        </p:grpSp>
        <p:sp>
          <p:nvSpPr>
            <p:cNvPr id="37960" name="Line 82"/>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1" name="Line 83"/>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993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994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4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pitchFamily="-112" charset="0"/>
                <a:ea typeface="+mn-ea"/>
                <a:cs typeface="+mn-cs"/>
              </a:rPr>
              <a:t>ER</a:t>
            </a:r>
          </a:p>
        </p:txBody>
      </p:sp>
      <p:sp>
        <p:nvSpPr>
          <p:cNvPr id="3994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3994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399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p:cNvSpPr>
            <a:spLocks noChangeArrowheads="1"/>
          </p:cNvSpPr>
          <p:nvPr/>
        </p:nvSpPr>
        <p:spPr bwMode="auto">
          <a:xfrm>
            <a:off x="76200" y="304800"/>
            <a:ext cx="2825750"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cs typeface="MS PGothic" charset="0"/>
              </a:rPr>
              <a:t>වේදිකාව</a:t>
            </a:r>
            <a:endParaRPr lang="en-AU" sz="2400" b="1">
              <a:solidFill>
                <a:schemeClr val="tx2"/>
              </a:solidFill>
              <a:latin typeface="Times" charset="0"/>
              <a:cs typeface="MS PGothic" charset="0"/>
            </a:endParaRPr>
          </a:p>
          <a:p>
            <a:pPr>
              <a:defRPr/>
            </a:pPr>
            <a:r>
              <a:rPr lang="en-US" sz="2400" b="1">
                <a:solidFill>
                  <a:schemeClr val="tx2"/>
                </a:solidFill>
                <a:latin typeface="Times" charset="0"/>
                <a:cs typeface="MS PGothic" charset="0"/>
              </a:rPr>
              <a:t> සැකසීම</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39962"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45484"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445485" name="Freeform 4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39972"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445488" name="Freeform 48"/>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006600"/>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445489" name="Freeform 49"/>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445490" name="Freeform 50"/>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39977"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3997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7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cs typeface="MS PGothic" charset="0"/>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cs typeface="MS PGothic" charset="0"/>
              </a:endParaRPr>
            </a:p>
          </p:txBody>
        </p:sp>
      </p:grpSp>
      <p:sp>
        <p:nvSpPr>
          <p:cNvPr id="3998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6"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998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9990"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33242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u="sng" smtClean="0">
                <a:solidFill>
                  <a:srgbClr val="FFF814"/>
                </a:solidFill>
                <a:latin typeface="Comic Sans MS" charset="0"/>
              </a:rPr>
              <a:t>එක්සත්වීම</a:t>
            </a:r>
            <a:endParaRPr lang="en-US" b="1" smtClean="0">
              <a:solidFill>
                <a:srgbClr val="FFF814"/>
              </a:solidFill>
              <a:latin typeface="Comic Sans MS" charset="0"/>
            </a:endParaRPr>
          </a:p>
          <a:p>
            <a:pPr>
              <a:spcBef>
                <a:spcPct val="50000"/>
              </a:spcBef>
              <a:defRPr/>
            </a:pPr>
            <a:r>
              <a:rPr lang="en-US" b="1" smtClean="0">
                <a:solidFill>
                  <a:srgbClr val="FFF814"/>
                </a:solidFill>
                <a:latin typeface="Comic Sans MS" charset="0"/>
              </a:rPr>
              <a:t>ඉතා වැදගත් සම්පත් ඇති සහ බලපෑම් කළ හැකි ජාත්‍යන්තර බලය ඇති ජාතියක් බවට ඉශ්‍රායෙල් පත්විය</a:t>
            </a:r>
          </a:p>
        </p:txBody>
      </p:sp>
      <p:sp>
        <p:nvSpPr>
          <p:cNvPr id="445502" name="Rectangle 62"/>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18</a:t>
            </a:r>
          </a:p>
        </p:txBody>
      </p:sp>
      <p:sp>
        <p:nvSpPr>
          <p:cNvPr id="39993" name="Text Box 6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9994"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198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19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1988"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4198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1"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2"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3"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02"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03"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04"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05"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2007" name="Group 79"/>
          <p:cNvGrpSpPr>
            <a:grpSpLocks/>
          </p:cNvGrpSpPr>
          <p:nvPr/>
        </p:nvGrpSpPr>
        <p:grpSpPr bwMode="auto">
          <a:xfrm>
            <a:off x="449263" y="1981200"/>
            <a:ext cx="2659062" cy="4221163"/>
            <a:chOff x="449263" y="1981200"/>
            <a:chExt cx="2659062" cy="4221163"/>
          </a:xfrm>
        </p:grpSpPr>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6495" name="Rectangle 31"/>
            <p:cNvSpPr>
              <a:spLocks noChangeArrowheads="1"/>
            </p:cNvSpPr>
            <p:nvPr/>
          </p:nvSpPr>
          <p:spPr bwMode="auto">
            <a:xfrm>
              <a:off x="449263" y="1981200"/>
              <a:ext cx="2201862"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000">
                  <a:solidFill>
                    <a:srgbClr val="1CFF23"/>
                  </a:solidFill>
                  <a:latin typeface="Times" charset="0"/>
                  <a:cs typeface="MS PGothic" charset="0"/>
                </a:rPr>
                <a:t>සමාජ ක්‍රම</a:t>
              </a:r>
              <a:endParaRPr lang="en-AU" sz="4000">
                <a:solidFill>
                  <a:srgbClr val="1CFF23"/>
                </a:solidFill>
                <a:latin typeface="Times" charset="0"/>
                <a:cs typeface="MS PGothic" charset="0"/>
              </a:endParaRPr>
            </a:p>
            <a:p>
              <a:pPr algn="ctr">
                <a:defRPr/>
              </a:pPr>
              <a:r>
                <a:rPr lang="en-US" sz="4000">
                  <a:solidFill>
                    <a:srgbClr val="1CFF23"/>
                  </a:solidFill>
                  <a:latin typeface="Times" charset="0"/>
                  <a:cs typeface="MS PGothic" charset="0"/>
                </a:rPr>
                <a:t> 3හී</a:t>
              </a:r>
              <a:endParaRPr lang="en-AU" sz="4000">
                <a:solidFill>
                  <a:srgbClr val="1CFF23"/>
                </a:solidFill>
                <a:latin typeface="Times" charset="0"/>
                <a:cs typeface="MS PGothic" charset="0"/>
              </a:endParaRPr>
            </a:p>
            <a:p>
              <a:pPr algn="ctr">
                <a:defRPr/>
              </a:pPr>
              <a:r>
                <a:rPr lang="en-US" sz="4000">
                  <a:solidFill>
                    <a:srgbClr val="1CFF23"/>
                  </a:solidFill>
                  <a:latin typeface="Times" charset="0"/>
                  <a:cs typeface="MS PGothic" charset="0"/>
                </a:rPr>
                <a:t> 2</a:t>
              </a:r>
              <a:r>
                <a:rPr lang="en-AU" sz="4000">
                  <a:solidFill>
                    <a:srgbClr val="1CFF23"/>
                  </a:solidFill>
                  <a:latin typeface="Times" charset="0"/>
                  <a:cs typeface="MS PGothic" charset="0"/>
                </a:rPr>
                <a:t> </a:t>
              </a:r>
              <a:r>
                <a:rPr lang="en-US" sz="4000">
                  <a:solidFill>
                    <a:srgbClr val="1CFF23"/>
                  </a:solidFill>
                  <a:latin typeface="Times" charset="0"/>
                  <a:cs typeface="MS PGothic" charset="0"/>
                </a:rPr>
                <a:t>වැන්න</a:t>
              </a:r>
              <a:r>
                <a:rPr lang="en-US" sz="4000">
                  <a:solidFill>
                    <a:srgbClr val="FAFD00"/>
                  </a:solidFill>
                  <a:latin typeface="Times" charset="0"/>
                  <a:cs typeface="MS PGothic" charset="0"/>
                </a:rPr>
                <a:t> </a:t>
              </a:r>
              <a:endParaRPr lang="en-AU" sz="4000">
                <a:solidFill>
                  <a:srgbClr val="FAFD00"/>
                </a:solidFill>
                <a:latin typeface="Times" charset="0"/>
                <a:cs typeface="MS PGothic" charset="0"/>
              </a:endParaRPr>
            </a:p>
            <a:p>
              <a:pPr algn="ctr">
                <a:defRPr/>
              </a:pPr>
              <a:r>
                <a:rPr lang="en-US" sz="4000">
                  <a:solidFill>
                    <a:srgbClr val="FAFD00"/>
                  </a:solidFill>
                  <a:latin typeface="Times" charset="0"/>
                  <a:cs typeface="MS PGothic" charset="0"/>
                </a:rPr>
                <a:t>වන්නේ</a:t>
              </a:r>
              <a:endParaRPr lang="en-US" sz="4000">
                <a:solidFill>
                  <a:schemeClr val="tx2"/>
                </a:solidFill>
                <a:latin typeface="Times" charset="0"/>
                <a:cs typeface="MS PGothic" charset="0"/>
              </a:endParaRPr>
            </a:p>
          </p:txBody>
        </p:sp>
        <p:sp>
          <p:nvSpPr>
            <p:cNvPr id="42061"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pitchFamily="-112" charset="0"/>
                  <a:ea typeface="+mn-ea"/>
                  <a:cs typeface="+mn-cs"/>
                </a:rPr>
                <a:t>A</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R</a:t>
              </a:r>
              <a:r>
                <a:rPr lang="en-US" sz="3600" dirty="0">
                  <a:solidFill>
                    <a:schemeClr val="tx2"/>
                  </a:solidFill>
                  <a:latin typeface="Times" pitchFamily="-112" charset="0"/>
                  <a:ea typeface="+mn-ea"/>
                  <a:cs typeface="+mn-cs"/>
                </a:rPr>
                <a:t> </a:t>
              </a:r>
              <a:r>
                <a:rPr lang="en-US" sz="3600" dirty="0">
                  <a:solidFill>
                    <a:srgbClr val="FAFD00"/>
                  </a:solidFill>
                  <a:latin typeface="Times" pitchFamily="-112" charset="0"/>
                  <a:ea typeface="+mn-ea"/>
                  <a:cs typeface="+mn-cs"/>
                </a:rPr>
                <a:t>C</a:t>
              </a:r>
            </a:p>
          </p:txBody>
        </p:sp>
      </p:grpSp>
      <p:sp>
        <p:nvSpPr>
          <p:cNvPr id="42008"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සාමුවෙල්. 9:1</a:t>
            </a:r>
          </a:p>
        </p:txBody>
      </p:sp>
      <p:grpSp>
        <p:nvGrpSpPr>
          <p:cNvPr id="42010" name="Group 86"/>
          <p:cNvGrpSpPr>
            <a:grpSpLocks/>
          </p:cNvGrpSpPr>
          <p:nvPr/>
        </p:nvGrpSpPr>
        <p:grpSpPr bwMode="auto">
          <a:xfrm>
            <a:off x="8018463" y="3436938"/>
            <a:ext cx="981075" cy="1843087"/>
            <a:chOff x="5051" y="2165"/>
            <a:chExt cx="618" cy="1161"/>
          </a:xfrm>
        </p:grpSpPr>
        <p:sp>
          <p:nvSpPr>
            <p:cNvPr id="42042"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043"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044"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045"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47"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48"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Rectangle 8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chemeClr val="accent2"/>
                  </a:solidFill>
                  <a:latin typeface="Times" charset="0"/>
                </a:rPr>
                <a:t> රාජකීය</a:t>
              </a:r>
            </a:p>
          </p:txBody>
        </p:sp>
      </p:grpSp>
      <p:sp>
        <p:nvSpPr>
          <p:cNvPr id="42011"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19</a:t>
            </a:r>
          </a:p>
        </p:txBody>
      </p:sp>
      <p:sp>
        <p:nvSpPr>
          <p:cNvPr id="42013"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2015"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2016" name="Group 79"/>
          <p:cNvGrpSpPr>
            <a:grpSpLocks/>
          </p:cNvGrpSpPr>
          <p:nvPr/>
        </p:nvGrpSpPr>
        <p:grpSpPr bwMode="auto">
          <a:xfrm>
            <a:off x="519113" y="117475"/>
            <a:ext cx="854075" cy="1720850"/>
            <a:chOff x="519113" y="312738"/>
            <a:chExt cx="854075" cy="1910769"/>
          </a:xfrm>
        </p:grpSpPr>
        <p:sp>
          <p:nvSpPr>
            <p:cNvPr id="81" name="Rectangle 8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46471" name="Rectangle 7"/>
          <p:cNvSpPr>
            <a:spLocks noChangeArrowheads="1"/>
          </p:cNvSpPr>
          <p:nvPr/>
        </p:nvSpPr>
        <p:spPr bwMode="auto">
          <a:xfrm>
            <a:off x="4786313" y="852488"/>
            <a:ext cx="1636712" cy="520700"/>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grpSp>
        <p:nvGrpSpPr>
          <p:cNvPr id="42018" name="Group 113"/>
          <p:cNvGrpSpPr>
            <a:grpSpLocks/>
          </p:cNvGrpSpPr>
          <p:nvPr/>
        </p:nvGrpSpPr>
        <p:grpSpPr bwMode="auto">
          <a:xfrm>
            <a:off x="6083300" y="1136650"/>
            <a:ext cx="1289050" cy="1435100"/>
            <a:chOff x="1084" y="711"/>
            <a:chExt cx="2950" cy="2769"/>
          </a:xfrm>
        </p:grpSpPr>
        <p:grpSp>
          <p:nvGrpSpPr>
            <p:cNvPr id="42030" name="Group 114"/>
            <p:cNvGrpSpPr>
              <a:grpSpLocks/>
            </p:cNvGrpSpPr>
            <p:nvPr/>
          </p:nvGrpSpPr>
          <p:grpSpPr bwMode="auto">
            <a:xfrm>
              <a:off x="1084" y="711"/>
              <a:ext cx="2950" cy="2769"/>
              <a:chOff x="2707" y="548"/>
              <a:chExt cx="2950" cy="2769"/>
            </a:xfrm>
          </p:grpSpPr>
          <p:grpSp>
            <p:nvGrpSpPr>
              <p:cNvPr id="42036" name="Group 115"/>
              <p:cNvGrpSpPr>
                <a:grpSpLocks/>
              </p:cNvGrpSpPr>
              <p:nvPr/>
            </p:nvGrpSpPr>
            <p:grpSpPr bwMode="auto">
              <a:xfrm>
                <a:off x="3180" y="1046"/>
                <a:ext cx="2105" cy="1421"/>
                <a:chOff x="578" y="2316"/>
                <a:chExt cx="2105" cy="1421"/>
              </a:xfrm>
            </p:grpSpPr>
            <p:sp>
              <p:nvSpPr>
                <p:cNvPr id="4203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3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037"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031"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32"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33"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34"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35"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2019" name="Group 113"/>
          <p:cNvGrpSpPr>
            <a:grpSpLocks/>
          </p:cNvGrpSpPr>
          <p:nvPr/>
        </p:nvGrpSpPr>
        <p:grpSpPr bwMode="auto">
          <a:xfrm>
            <a:off x="6083300" y="3154363"/>
            <a:ext cx="1289050" cy="1435100"/>
            <a:chOff x="1084" y="711"/>
            <a:chExt cx="2950" cy="2769"/>
          </a:xfrm>
        </p:grpSpPr>
        <p:grpSp>
          <p:nvGrpSpPr>
            <p:cNvPr id="42020" name="Group 114"/>
            <p:cNvGrpSpPr>
              <a:grpSpLocks/>
            </p:cNvGrpSpPr>
            <p:nvPr/>
          </p:nvGrpSpPr>
          <p:grpSpPr bwMode="auto">
            <a:xfrm>
              <a:off x="1084" y="711"/>
              <a:ext cx="2950" cy="2769"/>
              <a:chOff x="2707" y="548"/>
              <a:chExt cx="2950" cy="2769"/>
            </a:xfrm>
          </p:grpSpPr>
          <p:grpSp>
            <p:nvGrpSpPr>
              <p:cNvPr id="42026" name="Group 115"/>
              <p:cNvGrpSpPr>
                <a:grpSpLocks/>
              </p:cNvGrpSpPr>
              <p:nvPr/>
            </p:nvGrpSpPr>
            <p:grpSpPr bwMode="auto">
              <a:xfrm>
                <a:off x="3180" y="1046"/>
                <a:ext cx="2105" cy="1421"/>
                <a:chOff x="578" y="2316"/>
                <a:chExt cx="2105" cy="1421"/>
              </a:xfrm>
            </p:grpSpPr>
            <p:sp>
              <p:nvSpPr>
                <p:cNvPr id="4202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2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027"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021"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22"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23"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24"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25"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7170"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171"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7172"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3"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400" b="1" smtClean="0">
                <a:solidFill>
                  <a:schemeClr val="tx1"/>
                </a:solidFill>
                <a:latin typeface="Comic Sans MS" charset="0"/>
              </a:rPr>
              <a:t>යොෂුවා. 14:5; 24:29; විනිශ්චයකාරායා. 17:6</a:t>
            </a:r>
            <a:endParaRPr lang="en-US" sz="1400" b="1" u="sng" smtClean="0">
              <a:solidFill>
                <a:srgbClr val="000000"/>
              </a:solidFill>
              <a:latin typeface="Geneva" charset="0"/>
            </a:endParaRPr>
          </a:p>
        </p:txBody>
      </p:sp>
      <p:sp>
        <p:nvSpPr>
          <p:cNvPr id="7175"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7176"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062412"/>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800" b="1" smtClean="0">
                <a:solidFill>
                  <a:srgbClr val="FFFF00"/>
                </a:solidFill>
                <a:effectLst>
                  <a:outerShdw blurRad="38100" dist="38100" dir="2700000" algn="tl">
                    <a:srgbClr val="000000"/>
                  </a:outerShdw>
                </a:effectLst>
                <a:latin typeface="Comic Sans MS" charset="0"/>
              </a:rPr>
              <a:t>දේශය අත්පත්</a:t>
            </a:r>
            <a:r>
              <a:rPr lang="en-AU" sz="4800" b="1" smtClean="0">
                <a:solidFill>
                  <a:srgbClr val="FFFF00"/>
                </a:solidFill>
                <a:effectLst>
                  <a:outerShdw blurRad="38100" dist="38100" dir="2700000" algn="tl">
                    <a:srgbClr val="000000"/>
                  </a:outerShdw>
                </a:effectLst>
                <a:latin typeface="Comic Sans MS" charset="0"/>
              </a:rPr>
              <a:t> </a:t>
            </a:r>
            <a:r>
              <a:rPr lang="en-US" sz="4800" b="1" smtClean="0">
                <a:solidFill>
                  <a:srgbClr val="FFFF00"/>
                </a:solidFill>
                <a:effectLst>
                  <a:outerShdw blurRad="38100" dist="38100" dir="2700000" algn="tl">
                    <a:srgbClr val="000000"/>
                  </a:outerShdw>
                </a:effectLst>
                <a:latin typeface="Comic Sans MS" charset="0"/>
              </a:rPr>
              <a:t>කරගැනීම</a:t>
            </a:r>
          </a:p>
          <a:p>
            <a:pPr algn="ctr">
              <a:spcBef>
                <a:spcPct val="50000"/>
              </a:spcBef>
              <a:defRPr/>
            </a:pPr>
            <a:r>
              <a:rPr lang="en-US" sz="4800" b="1" smtClean="0">
                <a:solidFill>
                  <a:srgbClr val="FFFF00"/>
                </a:solidFill>
                <a:effectLst>
                  <a:outerShdw blurRad="38100" dist="38100" dir="2700000" algn="tl">
                    <a:srgbClr val="000000"/>
                  </a:outerShdw>
                </a:effectLst>
                <a:latin typeface="Comic Sans MS" charset="0"/>
              </a:rPr>
              <a:t>දේශය බෙදීම</a:t>
            </a:r>
          </a:p>
          <a:p>
            <a:pPr algn="ctr">
              <a:spcBef>
                <a:spcPct val="50000"/>
              </a:spcBef>
              <a:defRPr/>
            </a:pPr>
            <a:r>
              <a:rPr lang="en-US" sz="4800" b="1" smtClean="0">
                <a:solidFill>
                  <a:srgbClr val="FFFF00"/>
                </a:solidFill>
                <a:effectLst>
                  <a:outerShdw blurRad="38100" dist="38100" dir="2700000" algn="tl">
                    <a:srgbClr val="000000"/>
                  </a:outerShdw>
                </a:effectLst>
                <a:latin typeface="Comic Sans MS" charset="0"/>
              </a:rPr>
              <a:t>යොෂුවාගේ මරණය</a:t>
            </a:r>
            <a:endParaRPr lang="en-AU" sz="4800" b="1" smtClean="0">
              <a:solidFill>
                <a:srgbClr val="FFFF00"/>
              </a:solidFill>
              <a:effectLst>
                <a:outerShdw blurRad="38100" dist="38100" dir="2700000" algn="tl">
                  <a:srgbClr val="000000"/>
                </a:outerShdw>
              </a:effectLst>
              <a:latin typeface="Comic Sans MS" charset="0"/>
            </a:endParaRPr>
          </a:p>
          <a:p>
            <a:pPr algn="ctr">
              <a:spcBef>
                <a:spcPct val="50000"/>
              </a:spcBef>
              <a:defRPr/>
            </a:pPr>
            <a:r>
              <a:rPr lang="en-US" sz="4400" b="1" i="1" u="sng" smtClean="0">
                <a:solidFill>
                  <a:srgbClr val="25F7FA"/>
                </a:solidFill>
                <a:effectLst>
                  <a:outerShdw blurRad="38100" dist="38100" dir="2700000" algn="tl">
                    <a:srgbClr val="000000"/>
                  </a:outerShdw>
                </a:effectLst>
                <a:latin typeface="Comic Sans MS" charset="0"/>
              </a:rPr>
              <a:t>බලවත් ජාතික නායකයෙකු නොවීය !</a:t>
            </a:r>
            <a:endParaRPr lang="en-US" sz="4400" b="1" smtClean="0">
              <a:solidFill>
                <a:srgbClr val="FFFF00"/>
              </a:solidFill>
              <a:effectLst>
                <a:outerShdw blurRad="38100" dist="38100" dir="2700000" algn="tl">
                  <a:srgbClr val="000000"/>
                </a:outerShdw>
              </a:effectLst>
              <a:latin typeface="Comic Sans MS"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800" b="1" smtClean="0">
                <a:solidFill>
                  <a:srgbClr val="0831AD"/>
                </a:solidFill>
                <a:latin typeface="Comic Sans MS" charset="0"/>
              </a:rPr>
              <a:t>තත්වය වෙනස්වීම</a:t>
            </a:r>
            <a:r>
              <a:rPr lang="en-AU" sz="4800" b="1" smtClean="0">
                <a:solidFill>
                  <a:srgbClr val="0831AD"/>
                </a:solidFill>
                <a:latin typeface="Comic Sans MS" charset="0"/>
              </a:rPr>
              <a:t>…</a:t>
            </a:r>
            <a:endParaRPr lang="en-US" sz="4800" b="1" smtClean="0">
              <a:solidFill>
                <a:srgbClr val="FFFF0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403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4035"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4403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37"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4038" name="Group 8"/>
          <p:cNvGrpSpPr>
            <a:grpSpLocks/>
          </p:cNvGrpSpPr>
          <p:nvPr/>
        </p:nvGrpSpPr>
        <p:grpSpPr bwMode="auto">
          <a:xfrm>
            <a:off x="901700" y="2603500"/>
            <a:ext cx="2201863" cy="1765300"/>
            <a:chOff x="568" y="1640"/>
            <a:chExt cx="1387" cy="1112"/>
          </a:xfrm>
        </p:grpSpPr>
        <p:grpSp>
          <p:nvGrpSpPr>
            <p:cNvPr id="44113"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4116"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4117"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4039"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1"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2"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3"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4"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5"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46"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8" name="Rectangle 24"/>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සාමු.. 15:1; 2 සාමු.. 2:4; 1 රාජාවලිය</a:t>
            </a:r>
            <a:r>
              <a:rPr lang="en-AU" sz="1600" b="1" smtClean="0">
                <a:solidFill>
                  <a:schemeClr val="tx1"/>
                </a:solidFill>
                <a:latin typeface="Comic Sans MS" charset="0"/>
              </a:rPr>
              <a:t> </a:t>
            </a:r>
            <a:r>
              <a:rPr lang="en-US" sz="1600" b="1" smtClean="0">
                <a:solidFill>
                  <a:schemeClr val="tx1"/>
                </a:solidFill>
                <a:latin typeface="Comic Sans MS" charset="0"/>
              </a:rPr>
              <a:t>1:39</a:t>
            </a:r>
          </a:p>
        </p:txBody>
      </p:sp>
      <p:grpSp>
        <p:nvGrpSpPr>
          <p:cNvPr id="44049" name="Group 26"/>
          <p:cNvGrpSpPr>
            <a:grpSpLocks/>
          </p:cNvGrpSpPr>
          <p:nvPr/>
        </p:nvGrpSpPr>
        <p:grpSpPr bwMode="auto">
          <a:xfrm>
            <a:off x="8018463" y="3436938"/>
            <a:ext cx="981075" cy="1843087"/>
            <a:chOff x="5051" y="2165"/>
            <a:chExt cx="618" cy="1161"/>
          </a:xfrm>
        </p:grpSpPr>
        <p:grpSp>
          <p:nvGrpSpPr>
            <p:cNvPr id="44094" name="Group 27"/>
            <p:cNvGrpSpPr>
              <a:grpSpLocks/>
            </p:cNvGrpSpPr>
            <p:nvPr/>
          </p:nvGrpSpPr>
          <p:grpSpPr bwMode="auto">
            <a:xfrm>
              <a:off x="5051" y="2165"/>
              <a:ext cx="618" cy="1161"/>
              <a:chOff x="5051" y="2165"/>
              <a:chExt cx="618" cy="1161"/>
            </a:xfrm>
          </p:grpSpPr>
          <p:sp>
            <p:nvSpPr>
              <p:cNvPr id="44096"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097"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098"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099"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0"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101"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102"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3"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4"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5"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6"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7"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8"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09"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10"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11"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12" name="Rectangle 4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44095"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4050"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051" name="Text Box 47"/>
          <p:cNvSpPr txBox="1">
            <a:spLocks noChangeArrowheads="1"/>
          </p:cNvSpPr>
          <p:nvPr/>
        </p:nvSpPr>
        <p:spPr bwMode="auto">
          <a:xfrm>
            <a:off x="8588375" y="64611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20</a:t>
            </a:r>
          </a:p>
        </p:txBody>
      </p:sp>
      <p:sp>
        <p:nvSpPr>
          <p:cNvPr id="44053"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054"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5"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6"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7"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58"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59"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cs typeface="MS PGothic" charset="0"/>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000" b="1" smtClean="0">
                <a:solidFill>
                  <a:srgbClr val="0831AD"/>
                </a:solidFill>
                <a:latin typeface="Comic Sans MS" charset="0"/>
              </a:rPr>
              <a:t>සාවුල්</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000" b="1" smtClean="0">
                <a:solidFill>
                  <a:srgbClr val="0831AD"/>
                </a:solidFill>
                <a:latin typeface="Comic Sans MS" charset="0"/>
              </a:rPr>
              <a:t>දාවිත් </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cs typeface="MS PGothic" charset="0"/>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000" b="1" smtClean="0">
                <a:solidFill>
                  <a:srgbClr val="0831AD"/>
                </a:solidFill>
                <a:latin typeface="Comic Sans MS" charset="0"/>
              </a:rPr>
              <a:t>සාලමොන්</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cs typeface="MS PGothic" charset="0"/>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4069" name="Group 86"/>
          <p:cNvGrpSpPr>
            <a:grpSpLocks/>
          </p:cNvGrpSpPr>
          <p:nvPr/>
        </p:nvGrpSpPr>
        <p:grpSpPr bwMode="auto">
          <a:xfrm>
            <a:off x="519113" y="117475"/>
            <a:ext cx="854075" cy="1720850"/>
            <a:chOff x="519113" y="312738"/>
            <a:chExt cx="854075" cy="1910769"/>
          </a:xfrm>
        </p:grpSpPr>
        <p:sp>
          <p:nvSpPr>
            <p:cNvPr id="88" name="Rectangle 8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4070" name="Group 113"/>
          <p:cNvGrpSpPr>
            <a:grpSpLocks/>
          </p:cNvGrpSpPr>
          <p:nvPr/>
        </p:nvGrpSpPr>
        <p:grpSpPr bwMode="auto">
          <a:xfrm>
            <a:off x="6083300" y="1136650"/>
            <a:ext cx="1289050" cy="1435100"/>
            <a:chOff x="1084" y="711"/>
            <a:chExt cx="2950" cy="2769"/>
          </a:xfrm>
        </p:grpSpPr>
        <p:grpSp>
          <p:nvGrpSpPr>
            <p:cNvPr id="44082" name="Group 114"/>
            <p:cNvGrpSpPr>
              <a:grpSpLocks/>
            </p:cNvGrpSpPr>
            <p:nvPr/>
          </p:nvGrpSpPr>
          <p:grpSpPr bwMode="auto">
            <a:xfrm>
              <a:off x="1084" y="711"/>
              <a:ext cx="2950" cy="2769"/>
              <a:chOff x="2707" y="548"/>
              <a:chExt cx="2950" cy="2769"/>
            </a:xfrm>
          </p:grpSpPr>
          <p:grpSp>
            <p:nvGrpSpPr>
              <p:cNvPr id="44088" name="Group 115"/>
              <p:cNvGrpSpPr>
                <a:grpSpLocks/>
              </p:cNvGrpSpPr>
              <p:nvPr/>
            </p:nvGrpSpPr>
            <p:grpSpPr bwMode="auto">
              <a:xfrm>
                <a:off x="3180" y="1046"/>
                <a:ext cx="2105" cy="1421"/>
                <a:chOff x="578" y="2316"/>
                <a:chExt cx="2105" cy="1421"/>
              </a:xfrm>
            </p:grpSpPr>
            <p:sp>
              <p:nvSpPr>
                <p:cNvPr id="4409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09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4089"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4083"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84"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85"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86"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87"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4071" name="Group 113"/>
          <p:cNvGrpSpPr>
            <a:grpSpLocks/>
          </p:cNvGrpSpPr>
          <p:nvPr/>
        </p:nvGrpSpPr>
        <p:grpSpPr bwMode="auto">
          <a:xfrm>
            <a:off x="6083300" y="3154363"/>
            <a:ext cx="1289050" cy="1435100"/>
            <a:chOff x="1084" y="711"/>
            <a:chExt cx="2950" cy="2769"/>
          </a:xfrm>
        </p:grpSpPr>
        <p:grpSp>
          <p:nvGrpSpPr>
            <p:cNvPr id="44072" name="Group 114"/>
            <p:cNvGrpSpPr>
              <a:grpSpLocks/>
            </p:cNvGrpSpPr>
            <p:nvPr/>
          </p:nvGrpSpPr>
          <p:grpSpPr bwMode="auto">
            <a:xfrm>
              <a:off x="1084" y="711"/>
              <a:ext cx="2950" cy="2769"/>
              <a:chOff x="2707" y="548"/>
              <a:chExt cx="2950" cy="2769"/>
            </a:xfrm>
          </p:grpSpPr>
          <p:grpSp>
            <p:nvGrpSpPr>
              <p:cNvPr id="44078" name="Group 115"/>
              <p:cNvGrpSpPr>
                <a:grpSpLocks/>
              </p:cNvGrpSpPr>
              <p:nvPr/>
            </p:nvGrpSpPr>
            <p:grpSpPr bwMode="auto">
              <a:xfrm>
                <a:off x="3180" y="1046"/>
                <a:ext cx="2105" cy="1421"/>
                <a:chOff x="578" y="2316"/>
                <a:chExt cx="2105" cy="1421"/>
              </a:xfrm>
            </p:grpSpPr>
            <p:sp>
              <p:nvSpPr>
                <p:cNvPr id="440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0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4079"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4073"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74"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75"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76"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77"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113"/>
          <p:cNvGrpSpPr>
            <a:grpSpLocks/>
          </p:cNvGrpSpPr>
          <p:nvPr/>
        </p:nvGrpSpPr>
        <p:grpSpPr bwMode="auto">
          <a:xfrm>
            <a:off x="6235700" y="1289050"/>
            <a:ext cx="1289050" cy="1435100"/>
            <a:chOff x="1084" y="711"/>
            <a:chExt cx="2950" cy="2769"/>
          </a:xfrm>
        </p:grpSpPr>
        <p:grpSp>
          <p:nvGrpSpPr>
            <p:cNvPr id="46167" name="Group 114"/>
            <p:cNvGrpSpPr>
              <a:grpSpLocks/>
            </p:cNvGrpSpPr>
            <p:nvPr/>
          </p:nvGrpSpPr>
          <p:grpSpPr bwMode="auto">
            <a:xfrm>
              <a:off x="1084" y="711"/>
              <a:ext cx="2950" cy="2769"/>
              <a:chOff x="2707" y="548"/>
              <a:chExt cx="2950" cy="2769"/>
            </a:xfrm>
          </p:grpSpPr>
          <p:grpSp>
            <p:nvGrpSpPr>
              <p:cNvPr id="46173" name="Group 115"/>
              <p:cNvGrpSpPr>
                <a:grpSpLocks/>
              </p:cNvGrpSpPr>
              <p:nvPr/>
            </p:nvGrpSpPr>
            <p:grpSpPr bwMode="auto">
              <a:xfrm>
                <a:off x="3180" y="1046"/>
                <a:ext cx="2105" cy="1421"/>
                <a:chOff x="578" y="2316"/>
                <a:chExt cx="2105" cy="1421"/>
              </a:xfrm>
            </p:grpSpPr>
            <p:sp>
              <p:nvSpPr>
                <p:cNvPr id="461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61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6174"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616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6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7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7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7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6082" name="Group 113"/>
          <p:cNvGrpSpPr>
            <a:grpSpLocks/>
          </p:cNvGrpSpPr>
          <p:nvPr/>
        </p:nvGrpSpPr>
        <p:grpSpPr bwMode="auto">
          <a:xfrm>
            <a:off x="6235700" y="3306763"/>
            <a:ext cx="1289050" cy="1435100"/>
            <a:chOff x="1084" y="711"/>
            <a:chExt cx="2950" cy="2769"/>
          </a:xfrm>
        </p:grpSpPr>
        <p:grpSp>
          <p:nvGrpSpPr>
            <p:cNvPr id="46157" name="Group 114"/>
            <p:cNvGrpSpPr>
              <a:grpSpLocks/>
            </p:cNvGrpSpPr>
            <p:nvPr/>
          </p:nvGrpSpPr>
          <p:grpSpPr bwMode="auto">
            <a:xfrm>
              <a:off x="1084" y="711"/>
              <a:ext cx="2950" cy="2769"/>
              <a:chOff x="2707" y="548"/>
              <a:chExt cx="2950" cy="2769"/>
            </a:xfrm>
          </p:grpSpPr>
          <p:grpSp>
            <p:nvGrpSpPr>
              <p:cNvPr id="46163" name="Group 115"/>
              <p:cNvGrpSpPr>
                <a:grpSpLocks/>
              </p:cNvGrpSpPr>
              <p:nvPr/>
            </p:nvGrpSpPr>
            <p:grpSpPr bwMode="auto">
              <a:xfrm>
                <a:off x="3180" y="1046"/>
                <a:ext cx="2105" cy="1421"/>
                <a:chOff x="578" y="2316"/>
                <a:chExt cx="2105" cy="1421"/>
              </a:xfrm>
            </p:grpSpPr>
            <p:sp>
              <p:nvSpPr>
                <p:cNvPr id="461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61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6164"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615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6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6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6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6083" name="Group 113"/>
          <p:cNvGrpSpPr>
            <a:grpSpLocks/>
          </p:cNvGrpSpPr>
          <p:nvPr/>
        </p:nvGrpSpPr>
        <p:grpSpPr bwMode="auto">
          <a:xfrm>
            <a:off x="6083300" y="3154363"/>
            <a:ext cx="1289050" cy="1435100"/>
            <a:chOff x="1084" y="711"/>
            <a:chExt cx="2950" cy="2769"/>
          </a:xfrm>
        </p:grpSpPr>
        <p:grpSp>
          <p:nvGrpSpPr>
            <p:cNvPr id="46147" name="Group 114"/>
            <p:cNvGrpSpPr>
              <a:grpSpLocks/>
            </p:cNvGrpSpPr>
            <p:nvPr/>
          </p:nvGrpSpPr>
          <p:grpSpPr bwMode="auto">
            <a:xfrm>
              <a:off x="1084" y="711"/>
              <a:ext cx="2950" cy="2769"/>
              <a:chOff x="2707" y="548"/>
              <a:chExt cx="2950" cy="2769"/>
            </a:xfrm>
          </p:grpSpPr>
          <p:grpSp>
            <p:nvGrpSpPr>
              <p:cNvPr id="46153" name="Group 115"/>
              <p:cNvGrpSpPr>
                <a:grpSpLocks/>
              </p:cNvGrpSpPr>
              <p:nvPr/>
            </p:nvGrpSpPr>
            <p:grpSpPr bwMode="auto">
              <a:xfrm>
                <a:off x="3180" y="1046"/>
                <a:ext cx="2105" cy="1421"/>
                <a:chOff x="578" y="2316"/>
                <a:chExt cx="2105" cy="1421"/>
              </a:xfrm>
            </p:grpSpPr>
            <p:sp>
              <p:nvSpPr>
                <p:cNvPr id="461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61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6154" name="Picture 118"/>
              <p:cNvPicPr>
                <a:picLocks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6148" name="Freeform 119"/>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49" name="Freeform 120"/>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0" name="Freeform 121"/>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1" name="Freeform 122"/>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6152" name="Freeform 123"/>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08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608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6087"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රාජකීය</a:t>
            </a:r>
            <a:endParaRPr lang="en-US" sz="2400" b="1">
              <a:solidFill>
                <a:schemeClr val="accent2"/>
              </a:solidFill>
              <a:latin typeface="Times" charset="0"/>
            </a:endParaRPr>
          </a:p>
        </p:txBody>
      </p:sp>
      <p:sp>
        <p:nvSpPr>
          <p:cNvPr id="4608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9"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6091" name="Group 12"/>
          <p:cNvGrpSpPr>
            <a:grpSpLocks/>
          </p:cNvGrpSpPr>
          <p:nvPr/>
        </p:nvGrpSpPr>
        <p:grpSpPr bwMode="auto">
          <a:xfrm>
            <a:off x="901700" y="2603500"/>
            <a:ext cx="2201863" cy="1765300"/>
            <a:chOff x="568" y="1640"/>
            <a:chExt cx="1387" cy="1112"/>
          </a:xfrm>
        </p:grpSpPr>
        <p:grpSp>
          <p:nvGrpSpPr>
            <p:cNvPr id="46142"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145"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6146"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6092"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93"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4"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5"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6"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7"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8"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9"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0"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1"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2"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03"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04"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05"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06"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46108"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සාමු. 16:13-14</a:t>
            </a:r>
          </a:p>
        </p:txBody>
      </p:sp>
      <p:grpSp>
        <p:nvGrpSpPr>
          <p:cNvPr id="46110" name="Group 138"/>
          <p:cNvGrpSpPr>
            <a:grpSpLocks/>
          </p:cNvGrpSpPr>
          <p:nvPr/>
        </p:nvGrpSpPr>
        <p:grpSpPr bwMode="auto">
          <a:xfrm>
            <a:off x="8018463" y="3436938"/>
            <a:ext cx="981075" cy="1843087"/>
            <a:chOff x="5051" y="2165"/>
            <a:chExt cx="618" cy="1161"/>
          </a:xfrm>
        </p:grpSpPr>
        <p:grpSp>
          <p:nvGrpSpPr>
            <p:cNvPr id="46123" name="Group 139"/>
            <p:cNvGrpSpPr>
              <a:grpSpLocks/>
            </p:cNvGrpSpPr>
            <p:nvPr/>
          </p:nvGrpSpPr>
          <p:grpSpPr bwMode="auto">
            <a:xfrm>
              <a:off x="5051" y="2165"/>
              <a:ext cx="618" cy="1161"/>
              <a:chOff x="5051" y="2165"/>
              <a:chExt cx="618" cy="1161"/>
            </a:xfrm>
          </p:grpSpPr>
          <p:sp>
            <p:nvSpPr>
              <p:cNvPr id="4612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12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12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612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2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3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3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3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41"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46124"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111"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21</a:t>
            </a:r>
          </a:p>
        </p:txBody>
      </p:sp>
      <p:sp>
        <p:nvSpPr>
          <p:cNvPr id="46113" name="Text Box 1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97"/>
          <p:cNvGrpSpPr>
            <a:grpSpLocks/>
          </p:cNvGrpSpPr>
          <p:nvPr/>
        </p:nvGrpSpPr>
        <p:grpSpPr bwMode="auto">
          <a:xfrm>
            <a:off x="1216025" y="2360613"/>
            <a:ext cx="6273800" cy="3373437"/>
            <a:chOff x="2240761" y="1777980"/>
            <a:chExt cx="6273800" cy="3373437"/>
          </a:xfrm>
        </p:grpSpPr>
        <p:sp>
          <p:nvSpPr>
            <p:cNvPr id="533575" name="AutoShape 71"/>
            <p:cNvSpPr>
              <a:spLocks noChangeArrowheads="1"/>
            </p:cNvSpPr>
            <p:nvPr/>
          </p:nvSpPr>
          <p:spPr bwMode="auto">
            <a:xfrm>
              <a:off x="2240761" y="1777980"/>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cs typeface="MS PGothic" charset="0"/>
              </a:endParaRPr>
            </a:p>
          </p:txBody>
        </p:sp>
        <p:sp>
          <p:nvSpPr>
            <p:cNvPr id="46121" name="Text Box 77"/>
            <p:cNvSpPr txBox="1">
              <a:spLocks noChangeArrowheads="1"/>
            </p:cNvSpPr>
            <p:nvPr/>
          </p:nvSpPr>
          <p:spPr bwMode="auto">
            <a:xfrm>
              <a:off x="2573074" y="2293917"/>
              <a:ext cx="577691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200" b="1">
                  <a:solidFill>
                    <a:srgbClr val="333333"/>
                  </a:solidFill>
                  <a:latin typeface="Comic Sans MS" charset="0"/>
                </a:rPr>
                <a:t>සාවුල් රජතුමා : පීඩාකාරි රජෙකි!</a:t>
              </a:r>
            </a:p>
            <a:p>
              <a:pPr algn="ctr">
                <a:spcBef>
                  <a:spcPct val="50000"/>
                </a:spcBef>
              </a:pPr>
              <a:r>
                <a:rPr lang="en-US" sz="3200" b="1">
                  <a:solidFill>
                    <a:srgbClr val="333333"/>
                  </a:solidFill>
                  <a:latin typeface="Comic Sans MS" charset="0"/>
                </a:rPr>
                <a:t>සාවුල්ගෙන් පසුව රජකම් කිරීමට බෙත්ලෙහෙමේ සිටි තරුණ දාවිත්ව ආලේප කරන ලෙස සාමුවෙල්ව කැඳවන ලදී.</a:t>
              </a:r>
            </a:p>
          </p:txBody>
        </p:sp>
        <p:sp>
          <p:nvSpPr>
            <p:cNvPr id="46122" name="Text Box 73"/>
            <p:cNvSpPr txBox="1">
              <a:spLocks noChangeArrowheads="1"/>
            </p:cNvSpPr>
            <p:nvPr/>
          </p:nvSpPr>
          <p:spPr bwMode="auto">
            <a:xfrm>
              <a:off x="2572549" y="2205552"/>
              <a:ext cx="577691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200" b="1">
                  <a:solidFill>
                    <a:schemeClr val="tx2"/>
                  </a:solidFill>
                  <a:latin typeface="Comic Sans MS" charset="0"/>
                </a:rPr>
                <a:t>සාවුල් රජතුමා : පීඩාකාරි රජෙකි!</a:t>
              </a:r>
            </a:p>
            <a:p>
              <a:pPr algn="ctr">
                <a:spcBef>
                  <a:spcPct val="50000"/>
                </a:spcBef>
              </a:pPr>
              <a:r>
                <a:rPr lang="en-US" sz="3200" b="1">
                  <a:solidFill>
                    <a:schemeClr val="tx2"/>
                  </a:solidFill>
                  <a:latin typeface="Comic Sans MS" charset="0"/>
                </a:rPr>
                <a:t>සාවුල්ගෙන් පසුව රජකම් කිරීමට බෙත්ලෙහෙමේ සිටි තරුණ දාවිත්ව ආලේප කරන ලෙස සාමුවෙල්ව කැඳවන ලදී.</a:t>
              </a:r>
            </a:p>
          </p:txBody>
        </p:sp>
      </p:grpSp>
      <p:sp>
        <p:nvSpPr>
          <p:cNvPr id="46115" name="Rectangle 18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46116" name="Group 85"/>
          <p:cNvGrpSpPr>
            <a:grpSpLocks/>
          </p:cNvGrpSpPr>
          <p:nvPr/>
        </p:nvGrpSpPr>
        <p:grpSpPr bwMode="auto">
          <a:xfrm>
            <a:off x="519113" y="117475"/>
            <a:ext cx="854075" cy="1720850"/>
            <a:chOff x="519113" y="312738"/>
            <a:chExt cx="854075" cy="1910769"/>
          </a:xfrm>
        </p:grpSpPr>
        <p:sp>
          <p:nvSpPr>
            <p:cNvPr id="87" name="Rectangle 86"/>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9" name="Text Box 168"/>
          <p:cNvSpPr txBox="1">
            <a:spLocks noChangeArrowheads="1"/>
          </p:cNvSpPr>
          <p:nvPr/>
        </p:nvSpPr>
        <p:spPr bwMode="auto">
          <a:xfrm>
            <a:off x="6443663" y="1568450"/>
            <a:ext cx="814387"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113"/>
          <p:cNvGrpSpPr>
            <a:grpSpLocks/>
          </p:cNvGrpSpPr>
          <p:nvPr/>
        </p:nvGrpSpPr>
        <p:grpSpPr bwMode="auto">
          <a:xfrm>
            <a:off x="6083300" y="3154363"/>
            <a:ext cx="1289050" cy="1435100"/>
            <a:chOff x="1084" y="711"/>
            <a:chExt cx="2950" cy="2769"/>
          </a:xfrm>
        </p:grpSpPr>
        <p:grpSp>
          <p:nvGrpSpPr>
            <p:cNvPr id="48203" name="Group 114"/>
            <p:cNvGrpSpPr>
              <a:grpSpLocks/>
            </p:cNvGrpSpPr>
            <p:nvPr/>
          </p:nvGrpSpPr>
          <p:grpSpPr bwMode="auto">
            <a:xfrm>
              <a:off x="1084" y="711"/>
              <a:ext cx="2950" cy="2769"/>
              <a:chOff x="2707" y="548"/>
              <a:chExt cx="2950" cy="2769"/>
            </a:xfrm>
          </p:grpSpPr>
          <p:grpSp>
            <p:nvGrpSpPr>
              <p:cNvPr id="48209" name="Group 115"/>
              <p:cNvGrpSpPr>
                <a:grpSpLocks/>
              </p:cNvGrpSpPr>
              <p:nvPr/>
            </p:nvGrpSpPr>
            <p:grpSpPr bwMode="auto">
              <a:xfrm>
                <a:off x="3180" y="1046"/>
                <a:ext cx="2105" cy="1421"/>
                <a:chOff x="578" y="2316"/>
                <a:chExt cx="2105" cy="1421"/>
              </a:xfrm>
            </p:grpSpPr>
            <p:sp>
              <p:nvSpPr>
                <p:cNvPr id="482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21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8210" name="Picture 118"/>
              <p:cNvPicPr>
                <a:picLocks noChangeArrowheads="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8204" name="Freeform 119"/>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05" name="Freeform 120"/>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06" name="Freeform 121"/>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07" name="Freeform 122"/>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208" name="Freeform 123"/>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813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813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8133"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රාජකීය</a:t>
            </a:r>
            <a:endParaRPr lang="en-US" sz="2400" b="1">
              <a:solidFill>
                <a:schemeClr val="accent2"/>
              </a:solidFill>
              <a:latin typeface="Times" charset="0"/>
            </a:endParaRPr>
          </a:p>
        </p:txBody>
      </p:sp>
      <p:sp>
        <p:nvSpPr>
          <p:cNvPr id="4813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35"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8137" name="Group 12"/>
          <p:cNvGrpSpPr>
            <a:grpSpLocks/>
          </p:cNvGrpSpPr>
          <p:nvPr/>
        </p:nvGrpSpPr>
        <p:grpSpPr bwMode="auto">
          <a:xfrm>
            <a:off x="901700" y="2603500"/>
            <a:ext cx="2201863" cy="1765300"/>
            <a:chOff x="568" y="1640"/>
            <a:chExt cx="1387" cy="1112"/>
          </a:xfrm>
        </p:grpSpPr>
        <p:grpSp>
          <p:nvGrpSpPr>
            <p:cNvPr id="48198"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820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820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8138"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39"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0"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1"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2"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3"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4"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5"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6"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7"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8"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49"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50"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51"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52"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cs typeface="MS PGothic" charset="0"/>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සාමුවෙල්. 16:1</a:t>
            </a:r>
          </a:p>
        </p:txBody>
      </p:sp>
      <p:grpSp>
        <p:nvGrpSpPr>
          <p:cNvPr id="48156" name="Group 89"/>
          <p:cNvGrpSpPr>
            <a:grpSpLocks/>
          </p:cNvGrpSpPr>
          <p:nvPr/>
        </p:nvGrpSpPr>
        <p:grpSpPr bwMode="auto">
          <a:xfrm>
            <a:off x="8018463" y="3436938"/>
            <a:ext cx="981075" cy="1843087"/>
            <a:chOff x="5051" y="2165"/>
            <a:chExt cx="618" cy="1161"/>
          </a:xfrm>
        </p:grpSpPr>
        <p:grpSp>
          <p:nvGrpSpPr>
            <p:cNvPr id="48179" name="Group 90"/>
            <p:cNvGrpSpPr>
              <a:grpSpLocks/>
            </p:cNvGrpSpPr>
            <p:nvPr/>
          </p:nvGrpSpPr>
          <p:grpSpPr bwMode="auto">
            <a:xfrm>
              <a:off x="5051" y="2165"/>
              <a:ext cx="618" cy="1161"/>
              <a:chOff x="5051" y="2165"/>
              <a:chExt cx="618" cy="1161"/>
            </a:xfrm>
          </p:grpSpPr>
          <p:sp>
            <p:nvSpPr>
              <p:cNvPr id="48181"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8182"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183"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8184"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85"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86"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87"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88"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89"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0"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1"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2"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3"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4"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5"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6"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97" name="Rectangle 10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48180"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8157"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22</a:t>
            </a:r>
          </a:p>
        </p:txBody>
      </p:sp>
      <p:sp>
        <p:nvSpPr>
          <p:cNvPr id="48159"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a:srcRect l="19531" t="21875" r="31641" b="33333"/>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chemeClr val="tx1"/>
                </a:solidFill>
                <a:latin typeface="Comic Sans MS" charset="0"/>
              </a:rPr>
              <a:t>බෙත්ලෙහෙමෙන් එපිට මෙම භූමියේ තරුණ දාවිත් බැටළුවන් බලාගෙන සිටින අතර සාමුවෙල්ට ඔහුව හමුවිය</a:t>
            </a:r>
          </a:p>
        </p:txBody>
      </p:sp>
      <p:sp>
        <p:nvSpPr>
          <p:cNvPr id="48162" name="Rectangle 136"/>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8163" name="Text Box 1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48164" name="Group 84"/>
          <p:cNvGrpSpPr>
            <a:grpSpLocks/>
          </p:cNvGrpSpPr>
          <p:nvPr/>
        </p:nvGrpSpPr>
        <p:grpSpPr bwMode="auto">
          <a:xfrm>
            <a:off x="519113" y="117475"/>
            <a:ext cx="854075" cy="1720850"/>
            <a:chOff x="519113" y="312738"/>
            <a:chExt cx="854075" cy="1910769"/>
          </a:xfrm>
        </p:grpSpPr>
        <p:sp>
          <p:nvSpPr>
            <p:cNvPr id="86" name="Rectangle 8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8165" name="Group 113"/>
          <p:cNvGrpSpPr>
            <a:grpSpLocks/>
          </p:cNvGrpSpPr>
          <p:nvPr/>
        </p:nvGrpSpPr>
        <p:grpSpPr bwMode="auto">
          <a:xfrm>
            <a:off x="6235700" y="1289050"/>
            <a:ext cx="1289050" cy="1435100"/>
            <a:chOff x="1084" y="711"/>
            <a:chExt cx="2950" cy="2769"/>
          </a:xfrm>
        </p:grpSpPr>
        <p:grpSp>
          <p:nvGrpSpPr>
            <p:cNvPr id="48167" name="Group 114"/>
            <p:cNvGrpSpPr>
              <a:grpSpLocks/>
            </p:cNvGrpSpPr>
            <p:nvPr/>
          </p:nvGrpSpPr>
          <p:grpSpPr bwMode="auto">
            <a:xfrm>
              <a:off x="1084" y="711"/>
              <a:ext cx="2950" cy="2769"/>
              <a:chOff x="2707" y="548"/>
              <a:chExt cx="2950" cy="2769"/>
            </a:xfrm>
          </p:grpSpPr>
          <p:grpSp>
            <p:nvGrpSpPr>
              <p:cNvPr id="48173" name="Group 115"/>
              <p:cNvGrpSpPr>
                <a:grpSpLocks/>
              </p:cNvGrpSpPr>
              <p:nvPr/>
            </p:nvGrpSpPr>
            <p:grpSpPr bwMode="auto">
              <a:xfrm>
                <a:off x="3180" y="1046"/>
                <a:ext cx="2105" cy="1421"/>
                <a:chOff x="578" y="2316"/>
                <a:chExt cx="2105" cy="1421"/>
              </a:xfrm>
            </p:grpSpPr>
            <p:sp>
              <p:nvSpPr>
                <p:cNvPr id="481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1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8174"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816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16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17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17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817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98" name="Text Box 168"/>
          <p:cNvSpPr txBox="1">
            <a:spLocks noChangeArrowheads="1"/>
          </p:cNvSpPr>
          <p:nvPr/>
        </p:nvSpPr>
        <p:spPr bwMode="auto">
          <a:xfrm>
            <a:off x="6443663" y="1568450"/>
            <a:ext cx="814387"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113"/>
          <p:cNvGrpSpPr>
            <a:grpSpLocks/>
          </p:cNvGrpSpPr>
          <p:nvPr/>
        </p:nvGrpSpPr>
        <p:grpSpPr bwMode="auto">
          <a:xfrm>
            <a:off x="6235700" y="1289050"/>
            <a:ext cx="1289050" cy="1435100"/>
            <a:chOff x="1084" y="711"/>
            <a:chExt cx="2950" cy="2769"/>
          </a:xfrm>
        </p:grpSpPr>
        <p:grpSp>
          <p:nvGrpSpPr>
            <p:cNvPr id="50245" name="Group 114"/>
            <p:cNvGrpSpPr>
              <a:grpSpLocks/>
            </p:cNvGrpSpPr>
            <p:nvPr/>
          </p:nvGrpSpPr>
          <p:grpSpPr bwMode="auto">
            <a:xfrm>
              <a:off x="1084" y="711"/>
              <a:ext cx="2950" cy="2769"/>
              <a:chOff x="2707" y="548"/>
              <a:chExt cx="2950" cy="2769"/>
            </a:xfrm>
          </p:grpSpPr>
          <p:grpSp>
            <p:nvGrpSpPr>
              <p:cNvPr id="50251" name="Group 115"/>
              <p:cNvGrpSpPr>
                <a:grpSpLocks/>
              </p:cNvGrpSpPr>
              <p:nvPr/>
            </p:nvGrpSpPr>
            <p:grpSpPr bwMode="auto">
              <a:xfrm>
                <a:off x="3180" y="1046"/>
                <a:ext cx="2105" cy="1421"/>
                <a:chOff x="578" y="2316"/>
                <a:chExt cx="2105" cy="1421"/>
              </a:xfrm>
            </p:grpSpPr>
            <p:sp>
              <p:nvSpPr>
                <p:cNvPr id="5025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025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0252"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0246"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0247"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0248"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0249"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0250"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91" name="Text Box 168"/>
          <p:cNvSpPr txBox="1">
            <a:spLocks noChangeArrowheads="1"/>
          </p:cNvSpPr>
          <p:nvPr/>
        </p:nvSpPr>
        <p:spPr bwMode="auto">
          <a:xfrm>
            <a:off x="6443663" y="1568450"/>
            <a:ext cx="814387"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018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018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0182" name="Rectangle 17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0183"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5018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185"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50187" name="Group 12"/>
          <p:cNvGrpSpPr>
            <a:grpSpLocks/>
          </p:cNvGrpSpPr>
          <p:nvPr/>
        </p:nvGrpSpPr>
        <p:grpSpPr bwMode="auto">
          <a:xfrm>
            <a:off x="901700" y="2603500"/>
            <a:ext cx="2201863" cy="1765300"/>
            <a:chOff x="568" y="1640"/>
            <a:chExt cx="1387" cy="1112"/>
          </a:xfrm>
        </p:grpSpPr>
        <p:grpSp>
          <p:nvGrpSpPr>
            <p:cNvPr id="50240"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0243"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0244"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0188"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189"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0"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1"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3"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4"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7"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8"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199"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00"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01"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02"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cs typeface="MS PGothic" charset="0"/>
            </a:endParaRPr>
          </a:p>
        </p:txBody>
      </p:sp>
      <p:grpSp>
        <p:nvGrpSpPr>
          <p:cNvPr id="50205" name="Group 104"/>
          <p:cNvGrpSpPr>
            <a:grpSpLocks/>
          </p:cNvGrpSpPr>
          <p:nvPr/>
        </p:nvGrpSpPr>
        <p:grpSpPr bwMode="auto">
          <a:xfrm>
            <a:off x="8018463" y="3436938"/>
            <a:ext cx="981075" cy="1843087"/>
            <a:chOff x="5051" y="2165"/>
            <a:chExt cx="618" cy="1161"/>
          </a:xfrm>
        </p:grpSpPr>
        <p:grpSp>
          <p:nvGrpSpPr>
            <p:cNvPr id="50221" name="Group 105"/>
            <p:cNvGrpSpPr>
              <a:grpSpLocks/>
            </p:cNvGrpSpPr>
            <p:nvPr/>
          </p:nvGrpSpPr>
          <p:grpSpPr bwMode="auto">
            <a:xfrm>
              <a:off x="5051" y="2165"/>
              <a:ext cx="618" cy="1161"/>
              <a:chOff x="5051" y="2165"/>
              <a:chExt cx="618" cy="1161"/>
            </a:xfrm>
          </p:grpSpPr>
          <p:sp>
            <p:nvSpPr>
              <p:cNvPr id="50223"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0224"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225"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226"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27"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28"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29"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0"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1"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2"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3"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4"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5"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6"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7"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8"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39" name="Rectangle 1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50222"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0206"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1264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23</a:t>
            </a:r>
          </a:p>
        </p:txBody>
      </p:sp>
      <p:sp>
        <p:nvSpPr>
          <p:cNvPr id="50208" name="Text Box 1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0209" name="Text Box 17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9" name="Group 183"/>
          <p:cNvGrpSpPr>
            <a:grpSpLocks/>
          </p:cNvGrpSpPr>
          <p:nvPr/>
        </p:nvGrpSpPr>
        <p:grpSpPr bwMode="auto">
          <a:xfrm>
            <a:off x="4578350" y="1181100"/>
            <a:ext cx="4457700" cy="2217738"/>
            <a:chOff x="3009" y="596"/>
            <a:chExt cx="2808" cy="1397"/>
          </a:xfrm>
        </p:grpSpPr>
        <p:grpSp>
          <p:nvGrpSpPr>
            <p:cNvPr id="50215" name="Group 173"/>
            <p:cNvGrpSpPr>
              <a:grpSpLocks/>
            </p:cNvGrpSpPr>
            <p:nvPr/>
          </p:nvGrpSpPr>
          <p:grpSpPr bwMode="auto">
            <a:xfrm>
              <a:off x="3009" y="596"/>
              <a:ext cx="2808" cy="1397"/>
              <a:chOff x="2937" y="556"/>
              <a:chExt cx="2808" cy="1397"/>
            </a:xfrm>
          </p:grpSpPr>
          <p:grpSp>
            <p:nvGrpSpPr>
              <p:cNvPr id="50217"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cs typeface="MS PGothic" charset="0"/>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a:cs typeface="MS PGothic" charset="0"/>
                  </a:endParaRPr>
                </a:p>
              </p:txBody>
            </p:sp>
          </p:grpSp>
          <p:sp>
            <p:nvSpPr>
              <p:cNvPr id="532514" name="Rectangle 34"/>
              <p:cNvSpPr>
                <a:spLocks noChangeArrowheads="1"/>
              </p:cNvSpPr>
              <p:nvPr/>
            </p:nvSpPr>
            <p:spPr bwMode="auto">
              <a:xfrm>
                <a:off x="3890" y="1305"/>
                <a:ext cx="1855" cy="522"/>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sz="2400" b="1" dirty="0">
                    <a:solidFill>
                      <a:schemeClr val="tx1"/>
                    </a:solidFill>
                    <a:latin typeface="Helvetica" charset="0"/>
                    <a:cs typeface="MS PGothic" charset="0"/>
                  </a:rPr>
                  <a:t>2 </a:t>
                </a:r>
                <a:r>
                  <a:rPr lang="en-US" sz="2400" b="1" dirty="0" err="1">
                    <a:solidFill>
                      <a:schemeClr val="tx1"/>
                    </a:solidFill>
                    <a:latin typeface="Helvetica" charset="0"/>
                    <a:cs typeface="MS PGothic" charset="0"/>
                  </a:rPr>
                  <a:t>සාමුවෙල්</a:t>
                </a:r>
                <a:r>
                  <a:rPr lang="en-US" sz="2400" b="1" dirty="0">
                    <a:solidFill>
                      <a:schemeClr val="tx1"/>
                    </a:solidFill>
                    <a:latin typeface="Helvetica" charset="0"/>
                    <a:cs typeface="MS PGothic" charset="0"/>
                  </a:rPr>
                  <a:t>. 7:4-16</a:t>
                </a:r>
              </a:p>
              <a:p>
                <a:pPr>
                  <a:defRPr/>
                </a:pPr>
                <a:r>
                  <a:rPr lang="en-US" sz="2400" b="1" dirty="0">
                    <a:solidFill>
                      <a:schemeClr val="tx1"/>
                    </a:solidFill>
                    <a:latin typeface="Helvetica" charset="0"/>
                    <a:cs typeface="MS PGothic" charset="0"/>
                  </a:rPr>
                  <a:t>1 </a:t>
                </a:r>
                <a:r>
                  <a:rPr lang="en-US" sz="2400" b="1" dirty="0" err="1">
                    <a:solidFill>
                      <a:schemeClr val="tx1"/>
                    </a:solidFill>
                    <a:latin typeface="Helvetica" charset="0"/>
                    <a:cs typeface="MS PGothic" charset="0"/>
                  </a:rPr>
                  <a:t>ලේකම්</a:t>
                </a:r>
                <a:r>
                  <a:rPr lang="en-US" sz="2400" b="1" dirty="0">
                    <a:solidFill>
                      <a:schemeClr val="tx1"/>
                    </a:solidFill>
                    <a:latin typeface="Helvetica" charset="0"/>
                    <a:cs typeface="MS PGothic" charset="0"/>
                  </a:rPr>
                  <a:t>. 17:3-15</a:t>
                </a:r>
                <a:endParaRPr lang="en-US" sz="2400" b="1" i="1" dirty="0">
                  <a:solidFill>
                    <a:srgbClr val="99FF99"/>
                  </a:solidFill>
                  <a:latin typeface="Times" charset="0"/>
                  <a:cs typeface="MS PGothic" charset="0"/>
                </a:endParaRPr>
              </a:p>
            </p:txBody>
          </p:sp>
        </p:grpSp>
        <p:sp>
          <p:nvSpPr>
            <p:cNvPr id="532659" name="Text Box 179"/>
            <p:cNvSpPr txBox="1">
              <a:spLocks noChangeArrowheads="1"/>
            </p:cNvSpPr>
            <p:nvPr/>
          </p:nvSpPr>
          <p:spPr bwMode="auto">
            <a:xfrm>
              <a:off x="4543" y="724"/>
              <a:ext cx="1027" cy="43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80000"/>
                </a:lnSpc>
                <a:spcBef>
                  <a:spcPct val="50000"/>
                </a:spcBef>
                <a:defRPr/>
              </a:pPr>
              <a:r>
                <a:rPr lang="en-AU" sz="2400" b="1" smtClean="0">
                  <a:latin typeface="Iskoola Pota" charset="0"/>
                </a:rPr>
                <a:t>“</a:t>
              </a:r>
              <a:r>
                <a:rPr lang="en-US" sz="2400" b="1" smtClean="0">
                  <a:latin typeface="Iskoola Pota" charset="0"/>
                </a:rPr>
                <a:t>දාවිත්ගේ ගිවිසුම</a:t>
              </a:r>
              <a:r>
                <a:rPr lang="en-AU" sz="2400" b="1" smtClean="0">
                  <a:latin typeface="Iskoola Pota" charset="0"/>
                </a:rPr>
                <a:t>”</a:t>
              </a:r>
              <a:r>
                <a:rPr lang="en-US" sz="2400" b="1" smtClean="0">
                  <a:latin typeface="Iskoola Pota" charset="0"/>
                </a:rPr>
                <a:t> </a:t>
              </a:r>
              <a:endParaRPr lang="en-US" sz="2400" b="1" smtClean="0">
                <a:solidFill>
                  <a:srgbClr val="FFEA18"/>
                </a:solidFill>
                <a:latin typeface="Arial" charset="0"/>
              </a:endParaRPr>
            </a:p>
          </p:txBody>
        </p:sp>
      </p:grpSp>
      <p:sp>
        <p:nvSpPr>
          <p:cNvPr id="532655" name="Oval 175"/>
          <p:cNvSpPr>
            <a:spLocks noChangeArrowheads="1"/>
          </p:cNvSpPr>
          <p:nvPr/>
        </p:nvSpPr>
        <p:spPr bwMode="auto">
          <a:xfrm>
            <a:off x="6416675" y="1419225"/>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50212"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4398962"/>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1"/>
                </a:solidFill>
                <a:latin typeface="Times" charset="0"/>
                <a:cs typeface="MS PGothic" charset="0"/>
              </a:rPr>
              <a:t>                  2 </a:t>
            </a:r>
            <a:r>
              <a:rPr lang="en-US" sz="3600" b="1" dirty="0" err="1">
                <a:solidFill>
                  <a:schemeClr val="tx1"/>
                </a:solidFill>
                <a:latin typeface="Times" charset="0"/>
                <a:cs typeface="MS PGothic" charset="0"/>
              </a:rPr>
              <a:t>සාමුවෙල්</a:t>
            </a:r>
            <a:r>
              <a:rPr lang="en-US" sz="3600" b="1" dirty="0">
                <a:solidFill>
                  <a:schemeClr val="tx1"/>
                </a:solidFill>
                <a:latin typeface="Times" charset="0"/>
                <a:cs typeface="MS PGothic" charset="0"/>
              </a:rPr>
              <a:t> 7</a:t>
            </a:r>
            <a:endParaRPr lang="en-US" sz="3200" b="1" dirty="0">
              <a:solidFill>
                <a:schemeClr val="tx1"/>
              </a:solidFill>
              <a:latin typeface="Times" charset="0"/>
              <a:cs typeface="MS PGothic" charset="0"/>
            </a:endParaRPr>
          </a:p>
          <a:p>
            <a:pPr>
              <a:defRPr/>
            </a:pPr>
            <a:r>
              <a:rPr lang="en-US" sz="3200" b="1" dirty="0">
                <a:solidFill>
                  <a:schemeClr val="tx1"/>
                </a:solidFill>
                <a:latin typeface="Times" charset="0"/>
                <a:cs typeface="MS PGothic" charset="0"/>
              </a:rPr>
              <a:t>	</a:t>
            </a:r>
            <a:r>
              <a:rPr lang="en-US" sz="4000" b="1" baseline="30000" dirty="0">
                <a:solidFill>
                  <a:schemeClr val="tx1"/>
                </a:solidFill>
                <a:latin typeface="Times" charset="0"/>
                <a:cs typeface="MS PGothic" charset="0"/>
              </a:rPr>
              <a:t>16</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නුඹේ</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වංශයද</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රජකමද</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නුඹ</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ඉදිරියෙහි</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සදාකාලේටම</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ස්ථීරකරනු</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ලබන්නේය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නුඹේ</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සිංහාසනයද</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සදහාටම</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පිහිටවනු</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ලබන්නේය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කියා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කියනසේකැයි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කීවේය</a:t>
            </a:r>
            <a:r>
              <a:rPr lang="en-US" sz="3600" b="1" dirty="0">
                <a:solidFill>
                  <a:schemeClr val="tx1"/>
                </a:solidFill>
                <a:latin typeface="Times" charset="0"/>
                <a:cs typeface="MS PGothic" charset="0"/>
              </a:rPr>
              <a:t>.</a:t>
            </a:r>
          </a:p>
          <a:p>
            <a:pPr>
              <a:defRPr/>
            </a:pPr>
            <a:endParaRPr lang="en-US" sz="3200" b="1" dirty="0">
              <a:solidFill>
                <a:schemeClr val="tx1"/>
              </a:solidFill>
              <a:latin typeface="Times" charset="0"/>
              <a:cs typeface="MS PGothic" charset="0"/>
            </a:endParaRPr>
          </a:p>
          <a:p>
            <a:pPr algn="ctr">
              <a:defRPr/>
            </a:pPr>
            <a:endParaRPr lang="en-US" sz="3200" b="1" dirty="0">
              <a:solidFill>
                <a:schemeClr val="tx1"/>
              </a:solidFill>
              <a:latin typeface="Times" charset="0"/>
              <a:cs typeface="MS PGothic"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48543" name="Text Box 31"/>
          <p:cNvSpPr txBox="1">
            <a:spLocks noChangeArrowheads="1"/>
          </p:cNvSpPr>
          <p:nvPr/>
        </p:nvSpPr>
        <p:spPr bwMode="auto">
          <a:xfrm>
            <a:off x="3405188" y="2930525"/>
            <a:ext cx="1706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i="1" u="sng">
                <a:solidFill>
                  <a:srgbClr val="FFCC00"/>
                </a:solidFill>
                <a:latin typeface="Times" charset="0"/>
              </a:rPr>
              <a:t>වංශයද </a:t>
            </a:r>
          </a:p>
        </p:txBody>
      </p:sp>
      <p:sp>
        <p:nvSpPr>
          <p:cNvPr id="448545" name="Text Box 33"/>
          <p:cNvSpPr txBox="1">
            <a:spLocks noChangeArrowheads="1"/>
          </p:cNvSpPr>
          <p:nvPr/>
        </p:nvSpPr>
        <p:spPr bwMode="auto">
          <a:xfrm>
            <a:off x="4748213" y="2925763"/>
            <a:ext cx="2014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i="1" u="sng">
                <a:solidFill>
                  <a:srgbClr val="FFCC00"/>
                </a:solidFill>
                <a:latin typeface="Times" charset="0"/>
              </a:rPr>
              <a:t>රජකමද </a:t>
            </a:r>
          </a:p>
        </p:txBody>
      </p:sp>
      <p:sp>
        <p:nvSpPr>
          <p:cNvPr id="448546" name="Text Box 34"/>
          <p:cNvSpPr txBox="1">
            <a:spLocks noChangeArrowheads="1"/>
          </p:cNvSpPr>
          <p:nvPr/>
        </p:nvSpPr>
        <p:spPr bwMode="auto">
          <a:xfrm>
            <a:off x="2727325" y="3451225"/>
            <a:ext cx="2617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a:solidFill>
                  <a:srgbClr val="1CFF23"/>
                </a:solidFill>
                <a:latin typeface="Times" charset="0"/>
              </a:rPr>
              <a:t>සදාකාලේටම </a:t>
            </a:r>
          </a:p>
        </p:txBody>
      </p:sp>
      <p:sp>
        <p:nvSpPr>
          <p:cNvPr id="448547" name="Text Box 35"/>
          <p:cNvSpPr txBox="1">
            <a:spLocks noChangeArrowheads="1"/>
          </p:cNvSpPr>
          <p:nvPr/>
        </p:nvSpPr>
        <p:spPr bwMode="auto">
          <a:xfrm>
            <a:off x="3998913" y="4006850"/>
            <a:ext cx="2595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i="1" u="sng">
                <a:solidFill>
                  <a:srgbClr val="FFCC00"/>
                </a:solidFill>
                <a:latin typeface="Times" charset="0"/>
              </a:rPr>
              <a:t>සිංහාසනයද </a:t>
            </a:r>
          </a:p>
        </p:txBody>
      </p:sp>
      <p:sp>
        <p:nvSpPr>
          <p:cNvPr id="448548" name="Text Box 36"/>
          <p:cNvSpPr txBox="1">
            <a:spLocks noChangeArrowheads="1"/>
          </p:cNvSpPr>
          <p:nvPr/>
        </p:nvSpPr>
        <p:spPr bwMode="auto">
          <a:xfrm>
            <a:off x="6138863" y="4002088"/>
            <a:ext cx="2058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a:solidFill>
                  <a:srgbClr val="1CFF23"/>
                </a:solidFill>
                <a:latin typeface="Times" charset="0"/>
              </a:rPr>
              <a:t>සදහාටම </a:t>
            </a:r>
          </a:p>
        </p:txBody>
      </p:sp>
      <p:grpSp>
        <p:nvGrpSpPr>
          <p:cNvPr id="52232" name="Group 74"/>
          <p:cNvGrpSpPr>
            <a:grpSpLocks/>
          </p:cNvGrpSpPr>
          <p:nvPr/>
        </p:nvGrpSpPr>
        <p:grpSpPr bwMode="auto">
          <a:xfrm>
            <a:off x="8018463" y="3436938"/>
            <a:ext cx="981075" cy="1843087"/>
            <a:chOff x="5051" y="2165"/>
            <a:chExt cx="618" cy="1161"/>
          </a:xfrm>
        </p:grpSpPr>
        <p:grpSp>
          <p:nvGrpSpPr>
            <p:cNvPr id="52242" name="Group 75"/>
            <p:cNvGrpSpPr>
              <a:grpSpLocks/>
            </p:cNvGrpSpPr>
            <p:nvPr/>
          </p:nvGrpSpPr>
          <p:grpSpPr bwMode="auto">
            <a:xfrm>
              <a:off x="5051" y="2165"/>
              <a:ext cx="618" cy="1161"/>
              <a:chOff x="5051" y="2165"/>
              <a:chExt cx="618" cy="1161"/>
            </a:xfrm>
          </p:grpSpPr>
          <p:sp>
            <p:nvSpPr>
              <p:cNvPr id="52244"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2245"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246"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247"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8"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49"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50"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1"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2"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3"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4"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5"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6"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7"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8"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59"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60" name="Rectangle 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52243"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2233"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234"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24</a:t>
            </a:r>
          </a:p>
        </p:txBody>
      </p:sp>
      <p:sp>
        <p:nvSpPr>
          <p:cNvPr id="52236"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2237"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37" name="Rectangle 4"/>
          <p:cNvSpPr>
            <a:spLocks noChangeArrowheads="1"/>
          </p:cNvSpPr>
          <p:nvPr/>
        </p:nvSpPr>
        <p:spPr bwMode="auto">
          <a:xfrm>
            <a:off x="1509713" y="1274763"/>
            <a:ext cx="7177087" cy="5826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200" b="1">
                <a:solidFill>
                  <a:schemeClr val="tx1"/>
                </a:solidFill>
                <a:latin typeface="Times" charset="0"/>
                <a:cs typeface="MS PGothic" charset="0"/>
              </a:rPr>
              <a:t>පොරොන්දු තුනක්</a:t>
            </a:r>
          </a:p>
        </p:txBody>
      </p:sp>
      <p:sp>
        <p:nvSpPr>
          <p:cNvPr id="3" name="Title 2"/>
          <p:cNvSpPr>
            <a:spLocks noGrp="1"/>
          </p:cNvSpPr>
          <p:nvPr>
            <p:ph type="title" idx="4294967295"/>
          </p:nvPr>
        </p:nvSpPr>
        <p:spPr>
          <a:xfrm>
            <a:off x="1498600" y="623888"/>
            <a:ext cx="7188200" cy="82867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4800" b="1">
                <a:solidFill>
                  <a:schemeClr val="tx1"/>
                </a:solidFill>
                <a:latin typeface="Times" charset="0"/>
              </a:rPr>
              <a:t>දාවිත්ගේ ගිවිසුම</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1812" name="Rectangle 4"/>
          <p:cNvSpPr>
            <a:spLocks noChangeArrowheads="1"/>
          </p:cNvSpPr>
          <p:nvPr/>
        </p:nvSpPr>
        <p:spPr bwMode="auto">
          <a:xfrm>
            <a:off x="3602038" y="5156200"/>
            <a:ext cx="1882775"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2 සාමුවෙල් </a:t>
            </a:r>
            <a:endParaRPr lang="en-AU" b="1" i="1">
              <a:solidFill>
                <a:srgbClr val="00FF00"/>
              </a:solidFill>
              <a:latin typeface="Arial" charset="0"/>
              <a:cs typeface="MS PGothic" charset="0"/>
            </a:endParaRPr>
          </a:p>
          <a:p>
            <a:pPr algn="ctr">
              <a:defRPr/>
            </a:pPr>
            <a:r>
              <a:rPr lang="en-US" b="1" i="1">
                <a:solidFill>
                  <a:srgbClr val="00FF00"/>
                </a:solidFill>
                <a:latin typeface="Arial" charset="0"/>
                <a:cs typeface="MS PGothic" charset="0"/>
              </a:rPr>
              <a:t>7:4-16</a:t>
            </a:r>
          </a:p>
        </p:txBody>
      </p:sp>
      <p:sp>
        <p:nvSpPr>
          <p:cNvPr id="631813" name="Rectangle 5"/>
          <p:cNvSpPr>
            <a:spLocks noChangeArrowheads="1"/>
          </p:cNvSpPr>
          <p:nvPr/>
        </p:nvSpPr>
        <p:spPr bwMode="auto">
          <a:xfrm>
            <a:off x="701675" y="5154613"/>
            <a:ext cx="2786063"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dirty="0" err="1">
                <a:solidFill>
                  <a:srgbClr val="00FF00"/>
                </a:solidFill>
                <a:latin typeface="Arial" charset="0"/>
                <a:cs typeface="MS PGothic" charset="0"/>
              </a:rPr>
              <a:t>ද්වීතීය</a:t>
            </a:r>
            <a:r>
              <a:rPr lang="en-US" b="1" i="1" dirty="0">
                <a:solidFill>
                  <a:srgbClr val="00FF00"/>
                </a:solidFill>
                <a:latin typeface="Arial" charset="0"/>
                <a:cs typeface="MS PGothic" charset="0"/>
              </a:rPr>
              <a:t> </a:t>
            </a:r>
            <a:r>
              <a:rPr lang="en-US" b="1" i="1" dirty="0" err="1">
                <a:solidFill>
                  <a:srgbClr val="00FF00"/>
                </a:solidFill>
                <a:latin typeface="Arial" charset="0"/>
                <a:cs typeface="MS PGothic" charset="0"/>
              </a:rPr>
              <a:t>කථාව</a:t>
            </a:r>
            <a:r>
              <a:rPr lang="en-US" b="1" i="1" dirty="0">
                <a:solidFill>
                  <a:srgbClr val="00FF00"/>
                </a:solidFill>
                <a:latin typeface="Arial" charset="0"/>
                <a:cs typeface="MS PGothic" charset="0"/>
              </a:rPr>
              <a:t> </a:t>
            </a:r>
            <a:endParaRPr lang="en-AU" b="1" i="1" dirty="0">
              <a:solidFill>
                <a:srgbClr val="00FF00"/>
              </a:solidFill>
              <a:latin typeface="Arial" charset="0"/>
              <a:cs typeface="MS PGothic" charset="0"/>
            </a:endParaRPr>
          </a:p>
          <a:p>
            <a:pPr algn="ctr">
              <a:defRPr/>
            </a:pPr>
            <a:r>
              <a:rPr lang="en-US" b="1" i="1" dirty="0">
                <a:solidFill>
                  <a:srgbClr val="00FF00"/>
                </a:solidFill>
                <a:latin typeface="Arial" charset="0"/>
                <a:cs typeface="MS PGothic" charset="0"/>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4277"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4278"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rgbClr val="00FF00"/>
                </a:solidFill>
                <a:latin typeface="Arial" charset="0"/>
              </a:rPr>
              <a:t>ආශිර්වාදය</a:t>
            </a:r>
          </a:p>
        </p:txBody>
      </p:sp>
      <p:sp>
        <p:nvSpPr>
          <p:cNvPr id="631819" name="Text Box 11"/>
          <p:cNvSpPr txBox="1">
            <a:spLocks noChangeArrowheads="1"/>
          </p:cNvSpPr>
          <p:nvPr/>
        </p:nvSpPr>
        <p:spPr bwMode="auto">
          <a:xfrm>
            <a:off x="3276600" y="3670300"/>
            <a:ext cx="20208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rgbClr val="00FF00"/>
                </a:solidFill>
                <a:latin typeface="Arial" charset="0"/>
              </a:rPr>
              <a:t>බීජය</a:t>
            </a:r>
          </a:p>
        </p:txBody>
      </p:sp>
      <p:sp>
        <p:nvSpPr>
          <p:cNvPr id="631820" name="Text Box 12"/>
          <p:cNvSpPr txBox="1">
            <a:spLocks noChangeArrowheads="1"/>
          </p:cNvSpPr>
          <p:nvPr/>
        </p:nvSpPr>
        <p:spPr bwMode="auto">
          <a:xfrm>
            <a:off x="1106488" y="3659188"/>
            <a:ext cx="2198687"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rgbClr val="00FF00"/>
                </a:solidFill>
                <a:latin typeface="Arial" charset="0"/>
              </a:rPr>
              <a:t>දේශය</a:t>
            </a: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smtClean="0">
                <a:solidFill>
                  <a:srgbClr val="FAFD00"/>
                </a:solidFill>
                <a:latin typeface="Arial" charset="0"/>
              </a:rPr>
              <a:t>දේශය</a:t>
            </a:r>
          </a:p>
        </p:txBody>
      </p:sp>
      <p:sp>
        <p:nvSpPr>
          <p:cNvPr id="631823" name="Text Box 15"/>
          <p:cNvSpPr txBox="1">
            <a:spLocks noChangeArrowheads="1"/>
          </p:cNvSpPr>
          <p:nvPr/>
        </p:nvSpPr>
        <p:spPr bwMode="auto">
          <a:xfrm>
            <a:off x="3236913" y="4376738"/>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smtClean="0">
                <a:solidFill>
                  <a:srgbClr val="FAFD00"/>
                </a:solidFill>
                <a:latin typeface="Arial" charset="0"/>
              </a:rPr>
              <a:t>දාවිත්</a:t>
            </a:r>
          </a:p>
        </p:txBody>
      </p:sp>
      <p:sp>
        <p:nvSpPr>
          <p:cNvPr id="631824" name="Text Box 16"/>
          <p:cNvSpPr txBox="1">
            <a:spLocks noChangeArrowheads="1"/>
          </p:cNvSpPr>
          <p:nvPr/>
        </p:nvSpPr>
        <p:spPr bwMode="auto">
          <a:xfrm>
            <a:off x="546100" y="1878013"/>
            <a:ext cx="80708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200" b="1" i="1" smtClean="0">
                <a:solidFill>
                  <a:srgbClr val="00FF00"/>
                </a:solidFill>
                <a:latin typeface="Arial" charset="0"/>
              </a:rPr>
              <a:t>උත්පත්ති 12:1-3</a:t>
            </a:r>
          </a:p>
        </p:txBody>
      </p:sp>
      <p:sp>
        <p:nvSpPr>
          <p:cNvPr id="631825" name="Rectangle 17"/>
          <p:cNvSpPr>
            <a:spLocks noChangeArrowheads="1"/>
          </p:cNvSpPr>
          <p:nvPr/>
        </p:nvSpPr>
        <p:spPr bwMode="auto">
          <a:xfrm>
            <a:off x="504825" y="1323975"/>
            <a:ext cx="8097838"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cs typeface="MS PGothic" charset="0"/>
              </a:rPr>
              <a:t>(</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කැඳවීම</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a:t>
            </a:r>
            <a:endParaRPr lang="en-US" sz="2400">
              <a:solidFill>
                <a:srgbClr val="00FF00"/>
              </a:solidFill>
              <a:latin typeface="Arial" charset="0"/>
              <a:cs typeface="MS PGothic"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25</a:t>
            </a:r>
          </a:p>
        </p:txBody>
      </p:sp>
      <p:sp>
        <p:nvSpPr>
          <p:cNvPr id="54291"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2" name="Title 1"/>
          <p:cNvSpPr>
            <a:spLocks noGrp="1"/>
          </p:cNvSpPr>
          <p:nvPr>
            <p:ph type="title" idx="4294967295"/>
          </p:nvPr>
        </p:nvSpPr>
        <p:spPr>
          <a:xfrm>
            <a:off x="520700" y="592138"/>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b="1">
                <a:solidFill>
                  <a:srgbClr val="FAFD00"/>
                </a:solidFill>
                <a:latin typeface="Iskoola Pota" charset="0"/>
                <a:cs typeface="Iskoola Pota" charset="0"/>
              </a:rPr>
              <a:t>ආබ්‍රහම්ගේ ගිවිසුම</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a:solidFill>
                  <a:schemeClr val="bg1"/>
                </a:solidFill>
                <a:effectLst>
                  <a:outerShdw blurRad="38100" dist="38100" dir="2700000" algn="tl">
                    <a:srgbClr val="DDDDDD"/>
                  </a:outerShdw>
                </a:effectLst>
                <a:latin typeface="Times" charset="0"/>
              </a:rPr>
              <a:t>Jerusalem area aerial from south</a:t>
            </a:r>
            <a:endParaRPr kumimoji="1" lang="en-US">
              <a:effectLst>
                <a:outerShdw blurRad="38100" dist="38100" dir="2700000" algn="tl">
                  <a:srgbClr val="DDDDDD"/>
                </a:outerShdw>
              </a:effectLst>
              <a:latin typeface="Times"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Times New Roman" charset="0"/>
            </a:endParaRPr>
          </a:p>
        </p:txBody>
      </p:sp>
      <p:sp>
        <p:nvSpPr>
          <p:cNvPr id="94213" name="Text Box 5"/>
          <p:cNvSpPr txBox="1">
            <a:spLocks noChangeArrowheads="1"/>
          </p:cNvSpPr>
          <p:nvPr/>
        </p:nvSpPr>
        <p:spPr bwMode="auto">
          <a:xfrm>
            <a:off x="190500" y="4972050"/>
            <a:ext cx="8743950" cy="14462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smtClean="0">
                <a:solidFill>
                  <a:srgbClr val="FFEA18"/>
                </a:solidFill>
                <a:latin typeface="Comic Sans MS" charset="0"/>
                <a:cs typeface="Times New Roman" charset="0"/>
              </a:rPr>
              <a:t>යෙරුසලම: දකුණු දෙසින් දේව මාළිගාව ඇති කන්ද දිස්වෙන අයුරු.</a:t>
            </a:r>
          </a:p>
        </p:txBody>
      </p:sp>
      <p:sp>
        <p:nvSpPr>
          <p:cNvPr id="56325"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Arial" charset="0"/>
              </a:rPr>
              <a:t>©2003 TBBMI</a:t>
            </a:r>
          </a:p>
        </p:txBody>
      </p:sp>
      <p:sp>
        <p:nvSpPr>
          <p:cNvPr id="94215" name="Rectangle 7"/>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7.2.03d.</a:t>
            </a:r>
          </a:p>
        </p:txBody>
      </p:sp>
      <p:sp>
        <p:nvSpPr>
          <p:cNvPr id="94216" name="Rectangle 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26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Old City aerial from north</a:t>
            </a:r>
            <a:endParaRPr lang="en-US">
              <a:effectLst>
                <a:outerShdw blurRad="38100" dist="38100" dir="2700000" algn="tl">
                  <a:srgbClr val="DDDDDD"/>
                </a:outerShdw>
              </a:effectLst>
              <a:latin typeface="Times" charset="0"/>
            </a:endParaRPr>
          </a:p>
        </p:txBody>
      </p:sp>
      <p:pic>
        <p:nvPicPr>
          <p:cNvPr id="58370"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8372" name="Group 18"/>
          <p:cNvGrpSpPr>
            <a:grpSpLocks/>
          </p:cNvGrpSpPr>
          <p:nvPr/>
        </p:nvGrpSpPr>
        <p:grpSpPr bwMode="auto">
          <a:xfrm>
            <a:off x="280988" y="5070475"/>
            <a:ext cx="8640762" cy="1724025"/>
            <a:chOff x="177" y="3194"/>
            <a:chExt cx="5443" cy="1086"/>
          </a:xfrm>
        </p:grpSpPr>
        <p:sp>
          <p:nvSpPr>
            <p:cNvPr id="58375"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177" y="3225"/>
              <a:ext cx="5443" cy="9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smtClean="0">
                  <a:solidFill>
                    <a:srgbClr val="FFEA18"/>
                  </a:solidFill>
                  <a:latin typeface="Comic Sans MS" charset="0"/>
                </a:rPr>
                <a:t>දේව මාළිගාව පිහිටි කන්ද : ලොකයේම අවධානය ඇති ස්ථානය</a:t>
              </a: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27</a:t>
              </a:r>
            </a:p>
          </p:txBody>
        </p:sp>
      </p:grpSp>
      <p:sp>
        <p:nvSpPr>
          <p:cNvPr id="575499" name="Text Box 11"/>
          <p:cNvSpPr txBox="1">
            <a:spLocks noChangeArrowheads="1"/>
          </p:cNvSpPr>
          <p:nvPr/>
        </p:nvSpPr>
        <p:spPr bwMode="auto">
          <a:xfrm>
            <a:off x="1765300" y="0"/>
            <a:ext cx="4062413" cy="33655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1600" b="1">
                <a:solidFill>
                  <a:schemeClr val="tx1"/>
                </a:solidFill>
                <a:latin typeface="Comic Sans MS" pitchFamily="-112" charset="0"/>
                <a:ea typeface="+mn-ea"/>
                <a:cs typeface="+mn-cs"/>
              </a:rPr>
              <a:t>2 Sam. 24:18-24; 2 Chron.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cs typeface="MS PGothic"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a:defRPr/>
            </a:pPr>
            <a:r>
              <a:rPr lang="en-US" sz="1600" b="1">
                <a:solidFill>
                  <a:schemeClr val="tx1"/>
                </a:solidFill>
                <a:effectLst>
                  <a:outerShdw blurRad="38100" dist="38100" dir="2700000" algn="tl">
                    <a:srgbClr val="000000"/>
                  </a:outerShdw>
                </a:effectLst>
                <a:latin typeface="Comic Sans MS" charset="0"/>
                <a:cs typeface="MS PGothic" charset="0"/>
              </a:rPr>
              <a:t>5</a:t>
            </a:r>
          </a:p>
        </p:txBody>
      </p:sp>
      <p:grpSp>
        <p:nvGrpSpPr>
          <p:cNvPr id="2" name="Group 7"/>
          <p:cNvGrpSpPr>
            <a:grpSpLocks/>
          </p:cNvGrpSpPr>
          <p:nvPr/>
        </p:nvGrpSpPr>
        <p:grpSpPr bwMode="auto">
          <a:xfrm>
            <a:off x="3175" y="2684463"/>
            <a:ext cx="9136063" cy="3232150"/>
            <a:chOff x="2" y="1691"/>
            <a:chExt cx="5755" cy="2036"/>
          </a:xfrm>
        </p:grpSpPr>
        <p:sp>
          <p:nvSpPr>
            <p:cNvPr id="60441"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442"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443"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444"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445"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446"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447"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249238" y="4765675"/>
            <a:ext cx="8607425" cy="646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chemeClr val="tx1"/>
                </a:solidFill>
                <a:latin typeface="Comic Sans MS" charset="0"/>
              </a:rPr>
              <a:t>පළමු දේව මාළිගාව ගොඩ නඟන පිණිස.</a:t>
            </a:r>
          </a:p>
        </p:txBody>
      </p:sp>
      <p:sp>
        <p:nvSpPr>
          <p:cNvPr id="606227" name="Text Box 19"/>
          <p:cNvSpPr txBox="1">
            <a:spLocks noChangeArrowheads="1"/>
          </p:cNvSpPr>
          <p:nvPr/>
        </p:nvSpPr>
        <p:spPr bwMode="auto">
          <a:xfrm>
            <a:off x="955675" y="4184650"/>
            <a:ext cx="7010400" cy="646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chemeClr val="tx1"/>
                </a:solidFill>
                <a:latin typeface="Comic Sans MS" charset="0"/>
              </a:rPr>
              <a:t>දාවිත් එය මිළට ගත්තේය</a:t>
            </a: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smtClean="0">
                <a:solidFill>
                  <a:srgbClr val="FFEA18"/>
                </a:solidFill>
                <a:latin typeface="Comic Sans MS" charset="0"/>
              </a:rPr>
              <a:t>මොරියා කන්ද මත</a:t>
            </a:r>
          </a:p>
        </p:txBody>
      </p:sp>
      <p:grpSp>
        <p:nvGrpSpPr>
          <p:cNvPr id="3" name="Group 23"/>
          <p:cNvGrpSpPr>
            <a:grpSpLocks/>
          </p:cNvGrpSpPr>
          <p:nvPr/>
        </p:nvGrpSpPr>
        <p:grpSpPr bwMode="auto">
          <a:xfrm>
            <a:off x="5038725" y="1881188"/>
            <a:ext cx="3538538" cy="2419350"/>
            <a:chOff x="1020" y="800"/>
            <a:chExt cx="4056" cy="2875"/>
          </a:xfrm>
        </p:grpSpPr>
        <p:grpSp>
          <p:nvGrpSpPr>
            <p:cNvPr id="60432"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pic>
          <p:nvPicPr>
            <p:cNvPr id="606240" name="Picture 32"/>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6"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smtClean="0">
                  <a:solidFill>
                    <a:schemeClr val="tx2"/>
                  </a:solidFill>
                  <a:latin typeface="Comic Sans MS" charset="0"/>
                </a:rPr>
                <a:t>පුරාණ කොළමඩින භූමිය</a:t>
              </a:r>
            </a:p>
          </p:txBody>
        </p:sp>
      </p:grpSp>
      <p:sp>
        <p:nvSpPr>
          <p:cNvPr id="606225" name="Text Box 17"/>
          <p:cNvSpPr txBox="1">
            <a:spLocks noChangeArrowheads="1"/>
          </p:cNvSpPr>
          <p:nvPr/>
        </p:nvSpPr>
        <p:spPr bwMode="auto">
          <a:xfrm>
            <a:off x="619125" y="3632200"/>
            <a:ext cx="8226425" cy="646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rgbClr val="FFFFFF"/>
                </a:solidFill>
                <a:latin typeface="Comic Sans MS" charset="0"/>
              </a:rPr>
              <a:t>අරව්නාගේ කොළමඩින භූමිය</a:t>
            </a: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en-US" sz="1600" b="1">
                <a:solidFill>
                  <a:srgbClr val="FFFFFF"/>
                </a:solidFill>
                <a:effectLst/>
                <a:latin typeface="Comic Sans MS" charset="0"/>
              </a:rPr>
              <a:t>2 සාමු. 24:18-24; 2 ළේකම්. 3:1</a:t>
            </a:r>
            <a:endParaRPr lang="en-US">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a:cs typeface="MS PGothic" charset="0"/>
            </a:endParaRPr>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a:cs typeface="MS PGothic" charset="0"/>
            </a:endParaRPr>
          </a:p>
        </p:txBody>
      </p:sp>
      <p:grpSp>
        <p:nvGrpSpPr>
          <p:cNvPr id="62467" name="Group 155"/>
          <p:cNvGrpSpPr>
            <a:grpSpLocks/>
          </p:cNvGrpSpPr>
          <p:nvPr/>
        </p:nvGrpSpPr>
        <p:grpSpPr bwMode="auto">
          <a:xfrm>
            <a:off x="6670675" y="1584325"/>
            <a:ext cx="2178050" cy="1603375"/>
            <a:chOff x="1020" y="800"/>
            <a:chExt cx="4056" cy="2875"/>
          </a:xfrm>
        </p:grpSpPr>
        <p:grpSp>
          <p:nvGrpSpPr>
            <p:cNvPr id="62603"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pic>
          <p:nvPicPr>
            <p:cNvPr id="630948"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 5:5</a:t>
            </a:r>
          </a:p>
        </p:txBody>
      </p:sp>
      <p:sp>
        <p:nvSpPr>
          <p:cNvPr id="62469"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70"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29</a:t>
            </a:r>
          </a:p>
        </p:txBody>
      </p:sp>
      <p:sp>
        <p:nvSpPr>
          <p:cNvPr id="62472"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8" name="Text Box 144"/>
          <p:cNvSpPr txBox="1">
            <a:spLocks noChangeArrowheads="1"/>
          </p:cNvSpPr>
          <p:nvPr/>
        </p:nvSpPr>
        <p:spPr bwMode="auto">
          <a:xfrm>
            <a:off x="1123950" y="4919663"/>
            <a:ext cx="6732588" cy="15700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800" b="1" smtClean="0">
                <a:solidFill>
                  <a:srgbClr val="FFEA18"/>
                </a:solidFill>
                <a:latin typeface="Comic Sans MS" charset="0"/>
              </a:rPr>
              <a:t>නමුත් එය ගොඩ නැඟුවේ</a:t>
            </a:r>
            <a:r>
              <a:rPr lang="en-AU" sz="4800" b="1" smtClean="0">
                <a:solidFill>
                  <a:srgbClr val="FFEA18"/>
                </a:solidFill>
                <a:latin typeface="Comic Sans MS" charset="0"/>
              </a:rPr>
              <a:t> </a:t>
            </a:r>
            <a:r>
              <a:rPr lang="en-US" sz="4800" b="1" smtClean="0">
                <a:solidFill>
                  <a:srgbClr val="FFEA18"/>
                </a:solidFill>
                <a:latin typeface="Comic Sans MS" charset="0"/>
              </a:rPr>
              <a:t>ඔහුගේ පුත්‍ර සාලමොන්ය</a:t>
            </a:r>
            <a:r>
              <a:rPr lang="en-AU" sz="4800" b="1" smtClean="0">
                <a:solidFill>
                  <a:srgbClr val="FFEA18"/>
                </a:solidFill>
                <a:latin typeface="Comic Sans MS" charset="0"/>
              </a:rPr>
              <a:t>!</a:t>
            </a:r>
            <a:endParaRPr lang="en-US" sz="4800" b="1" smtClean="0">
              <a:solidFill>
                <a:srgbClr val="FFEA18"/>
              </a:solidFill>
              <a:latin typeface="Comic Sans MS" charset="0"/>
            </a:endParaRPr>
          </a:p>
        </p:txBody>
      </p:sp>
      <p:grpSp>
        <p:nvGrpSpPr>
          <p:cNvPr id="62476" name="Group 6"/>
          <p:cNvGrpSpPr>
            <a:grpSpLocks/>
          </p:cNvGrpSpPr>
          <p:nvPr/>
        </p:nvGrpSpPr>
        <p:grpSpPr bwMode="auto">
          <a:xfrm>
            <a:off x="8018463" y="3436938"/>
            <a:ext cx="981075" cy="1843087"/>
            <a:chOff x="5051" y="2165"/>
            <a:chExt cx="618" cy="1161"/>
          </a:xfrm>
        </p:grpSpPr>
        <p:grpSp>
          <p:nvGrpSpPr>
            <p:cNvPr id="62584" name="Group 7"/>
            <p:cNvGrpSpPr>
              <a:grpSpLocks/>
            </p:cNvGrpSpPr>
            <p:nvPr/>
          </p:nvGrpSpPr>
          <p:grpSpPr bwMode="auto">
            <a:xfrm>
              <a:off x="5051" y="2165"/>
              <a:ext cx="618" cy="1161"/>
              <a:chOff x="5051" y="2165"/>
              <a:chExt cx="618" cy="1161"/>
            </a:xfrm>
          </p:grpSpPr>
          <p:sp>
            <p:nvSpPr>
              <p:cNvPr id="62586"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2587"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588"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589"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0"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2591"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2592"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3"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4"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5"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6"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7"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8"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99"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600"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601"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602"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62585"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7" name="Group 238"/>
          <p:cNvGrpSpPr>
            <a:grpSpLocks/>
          </p:cNvGrpSpPr>
          <p:nvPr/>
        </p:nvGrpSpPr>
        <p:grpSpPr bwMode="auto">
          <a:xfrm>
            <a:off x="2151063" y="2463800"/>
            <a:ext cx="1335087" cy="1395413"/>
            <a:chOff x="1355" y="1552"/>
            <a:chExt cx="841" cy="879"/>
          </a:xfrm>
        </p:grpSpPr>
        <p:sp>
          <p:nvSpPr>
            <p:cNvPr id="62578"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9"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80"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81"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82"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83"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167"/>
          <p:cNvGrpSpPr>
            <a:grpSpLocks/>
          </p:cNvGrpSpPr>
          <p:nvPr/>
        </p:nvGrpSpPr>
        <p:grpSpPr bwMode="auto">
          <a:xfrm>
            <a:off x="1974850" y="3676650"/>
            <a:ext cx="5214938" cy="923925"/>
            <a:chOff x="1244" y="2316"/>
            <a:chExt cx="3285" cy="582"/>
          </a:xfrm>
        </p:grpSpPr>
        <p:sp>
          <p:nvSpPr>
            <p:cNvPr id="62570"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1"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2"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3"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4"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5"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6"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77"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207"/>
          <p:cNvGrpSpPr>
            <a:grpSpLocks/>
          </p:cNvGrpSpPr>
          <p:nvPr/>
        </p:nvGrpSpPr>
        <p:grpSpPr bwMode="auto">
          <a:xfrm>
            <a:off x="5095875" y="925513"/>
            <a:ext cx="1077913" cy="2874962"/>
            <a:chOff x="3210" y="583"/>
            <a:chExt cx="679" cy="1811"/>
          </a:xfrm>
        </p:grpSpPr>
        <p:sp>
          <p:nvSpPr>
            <p:cNvPr id="62561"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2562" name="Group 209"/>
            <p:cNvGrpSpPr>
              <a:grpSpLocks/>
            </p:cNvGrpSpPr>
            <p:nvPr/>
          </p:nvGrpSpPr>
          <p:grpSpPr bwMode="auto">
            <a:xfrm>
              <a:off x="3210" y="583"/>
              <a:ext cx="679" cy="1806"/>
              <a:chOff x="3210" y="583"/>
              <a:chExt cx="679" cy="1806"/>
            </a:xfrm>
          </p:grpSpPr>
          <p:sp>
            <p:nvSpPr>
              <p:cNvPr id="62563"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4"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5"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6"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7"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8"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9"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1" name="Group 227"/>
          <p:cNvGrpSpPr>
            <a:grpSpLocks/>
          </p:cNvGrpSpPr>
          <p:nvPr/>
        </p:nvGrpSpPr>
        <p:grpSpPr bwMode="auto">
          <a:xfrm>
            <a:off x="2592388" y="725488"/>
            <a:ext cx="2014537" cy="3179762"/>
            <a:chOff x="1633" y="457"/>
            <a:chExt cx="1269" cy="2003"/>
          </a:xfrm>
        </p:grpSpPr>
        <p:sp>
          <p:nvSpPr>
            <p:cNvPr id="62550"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2551" name="Group 217"/>
            <p:cNvGrpSpPr>
              <a:grpSpLocks/>
            </p:cNvGrpSpPr>
            <p:nvPr/>
          </p:nvGrpSpPr>
          <p:grpSpPr bwMode="auto">
            <a:xfrm>
              <a:off x="1633" y="457"/>
              <a:ext cx="1269" cy="2003"/>
              <a:chOff x="1633" y="457"/>
              <a:chExt cx="1269" cy="2003"/>
            </a:xfrm>
          </p:grpSpPr>
          <p:sp>
            <p:nvSpPr>
              <p:cNvPr id="62552"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53"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54"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55"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56"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57"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58"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59"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60"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3" name="Group 229"/>
          <p:cNvGrpSpPr>
            <a:grpSpLocks/>
          </p:cNvGrpSpPr>
          <p:nvPr/>
        </p:nvGrpSpPr>
        <p:grpSpPr bwMode="auto">
          <a:xfrm>
            <a:off x="4614863" y="1555750"/>
            <a:ext cx="892175" cy="2225675"/>
            <a:chOff x="2907" y="980"/>
            <a:chExt cx="562" cy="1402"/>
          </a:xfrm>
        </p:grpSpPr>
        <p:sp>
          <p:nvSpPr>
            <p:cNvPr id="62542"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2543" name="Group 231"/>
            <p:cNvGrpSpPr>
              <a:grpSpLocks/>
            </p:cNvGrpSpPr>
            <p:nvPr/>
          </p:nvGrpSpPr>
          <p:grpSpPr bwMode="auto">
            <a:xfrm>
              <a:off x="2907" y="980"/>
              <a:ext cx="562" cy="1402"/>
              <a:chOff x="2907" y="980"/>
              <a:chExt cx="562" cy="1402"/>
            </a:xfrm>
          </p:grpSpPr>
          <p:sp>
            <p:nvSpPr>
              <p:cNvPr id="62544"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45"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46"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47"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48"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49"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2482" name="Group 155"/>
          <p:cNvGrpSpPr>
            <a:grpSpLocks/>
          </p:cNvGrpSpPr>
          <p:nvPr/>
        </p:nvGrpSpPr>
        <p:grpSpPr bwMode="auto">
          <a:xfrm>
            <a:off x="15681325" y="1550988"/>
            <a:ext cx="2178050" cy="1603375"/>
            <a:chOff x="1020" y="800"/>
            <a:chExt cx="4056" cy="2875"/>
          </a:xfrm>
        </p:grpSpPr>
        <p:grpSp>
          <p:nvGrpSpPr>
            <p:cNvPr id="62533"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pic>
          <p:nvPicPr>
            <p:cNvPr id="91"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7" name="Group 238"/>
          <p:cNvGrpSpPr>
            <a:grpSpLocks/>
          </p:cNvGrpSpPr>
          <p:nvPr/>
        </p:nvGrpSpPr>
        <p:grpSpPr bwMode="auto">
          <a:xfrm>
            <a:off x="11161713" y="2430463"/>
            <a:ext cx="1335087" cy="1395412"/>
            <a:chOff x="1355" y="1552"/>
            <a:chExt cx="841" cy="879"/>
          </a:xfrm>
        </p:grpSpPr>
        <p:sp>
          <p:nvSpPr>
            <p:cNvPr id="62527"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8"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9"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30"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31"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32"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 name="Group 167"/>
          <p:cNvGrpSpPr>
            <a:grpSpLocks/>
          </p:cNvGrpSpPr>
          <p:nvPr/>
        </p:nvGrpSpPr>
        <p:grpSpPr bwMode="auto">
          <a:xfrm>
            <a:off x="10985500" y="3643313"/>
            <a:ext cx="5214938" cy="923925"/>
            <a:chOff x="1244" y="2316"/>
            <a:chExt cx="3285" cy="582"/>
          </a:xfrm>
        </p:grpSpPr>
        <p:sp>
          <p:nvSpPr>
            <p:cNvPr id="62519"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0"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1"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2"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3"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4"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5"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26"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9" name="Group 207"/>
          <p:cNvGrpSpPr>
            <a:grpSpLocks/>
          </p:cNvGrpSpPr>
          <p:nvPr/>
        </p:nvGrpSpPr>
        <p:grpSpPr bwMode="auto">
          <a:xfrm>
            <a:off x="14106525" y="892175"/>
            <a:ext cx="1077913" cy="2874963"/>
            <a:chOff x="3210" y="583"/>
            <a:chExt cx="679" cy="1811"/>
          </a:xfrm>
        </p:grpSpPr>
        <p:sp>
          <p:nvSpPr>
            <p:cNvPr id="62510"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2511" name="Group 209"/>
            <p:cNvGrpSpPr>
              <a:grpSpLocks/>
            </p:cNvGrpSpPr>
            <p:nvPr/>
          </p:nvGrpSpPr>
          <p:grpSpPr bwMode="auto">
            <a:xfrm>
              <a:off x="3210" y="583"/>
              <a:ext cx="679" cy="1806"/>
              <a:chOff x="3210" y="583"/>
              <a:chExt cx="679" cy="1806"/>
            </a:xfrm>
          </p:grpSpPr>
          <p:sp>
            <p:nvSpPr>
              <p:cNvPr id="62512"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3"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4"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5"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6"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7"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8"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1" name="Group 227"/>
          <p:cNvGrpSpPr>
            <a:grpSpLocks/>
          </p:cNvGrpSpPr>
          <p:nvPr/>
        </p:nvGrpSpPr>
        <p:grpSpPr bwMode="auto">
          <a:xfrm>
            <a:off x="11603038" y="692150"/>
            <a:ext cx="2014537" cy="3179763"/>
            <a:chOff x="1633" y="457"/>
            <a:chExt cx="1269" cy="2003"/>
          </a:xfrm>
        </p:grpSpPr>
        <p:sp>
          <p:nvSpPr>
            <p:cNvPr id="62499"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2500" name="Group 217"/>
            <p:cNvGrpSpPr>
              <a:grpSpLocks/>
            </p:cNvGrpSpPr>
            <p:nvPr/>
          </p:nvGrpSpPr>
          <p:grpSpPr bwMode="auto">
            <a:xfrm>
              <a:off x="1633" y="457"/>
              <a:ext cx="1269" cy="2003"/>
              <a:chOff x="1633" y="457"/>
              <a:chExt cx="1269" cy="2003"/>
            </a:xfrm>
          </p:grpSpPr>
          <p:sp>
            <p:nvSpPr>
              <p:cNvPr id="62501"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2"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3"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4"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5"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6"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7"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8"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9"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3" name="Group 229"/>
          <p:cNvGrpSpPr>
            <a:grpSpLocks/>
          </p:cNvGrpSpPr>
          <p:nvPr/>
        </p:nvGrpSpPr>
        <p:grpSpPr bwMode="auto">
          <a:xfrm>
            <a:off x="13625513" y="1522413"/>
            <a:ext cx="892175" cy="2225675"/>
            <a:chOff x="2907" y="980"/>
            <a:chExt cx="562" cy="1402"/>
          </a:xfrm>
        </p:grpSpPr>
        <p:sp>
          <p:nvSpPr>
            <p:cNvPr id="62491"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2492" name="Group 231"/>
            <p:cNvGrpSpPr>
              <a:grpSpLocks/>
            </p:cNvGrpSpPr>
            <p:nvPr/>
          </p:nvGrpSpPr>
          <p:grpSpPr bwMode="auto">
            <a:xfrm>
              <a:off x="2907" y="980"/>
              <a:ext cx="562" cy="1402"/>
              <a:chOff x="2907" y="980"/>
              <a:chExt cx="562" cy="1402"/>
            </a:xfrm>
          </p:grpSpPr>
          <p:sp>
            <p:nvSpPr>
              <p:cNvPr id="62493"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4"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5"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6"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7"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8"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 name="Title 1"/>
          <p:cNvSpPr>
            <a:spLocks noGrp="1"/>
          </p:cNvSpPr>
          <p:nvPr>
            <p:ph type="title" idx="4294967295"/>
          </p:nvPr>
        </p:nvSpPr>
        <p:spPr>
          <a:xfrm>
            <a:off x="392113" y="4032250"/>
            <a:ext cx="8229600" cy="769938"/>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a:solidFill>
                  <a:schemeClr val="accent1"/>
                </a:solidFill>
                <a:latin typeface="Comic Sans MS" charset="0"/>
              </a:rPr>
              <a:t>දාවිත් රජතුමා එය සැළසුම් කළේය.</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218"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9219"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0"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3600" b="1" smtClean="0">
                <a:solidFill>
                  <a:srgbClr val="1CFF23"/>
                </a:solidFill>
                <a:latin typeface="Arial" charset="0"/>
              </a:rPr>
              <a:t>?</a:t>
            </a:r>
          </a:p>
        </p:txBody>
      </p:sp>
      <p:sp>
        <p:nvSpPr>
          <p:cNvPr id="638989" name="Text Box 13"/>
          <p:cNvSpPr txBox="1">
            <a:spLocks noChangeArrowheads="1"/>
          </p:cNvSpPr>
          <p:nvPr/>
        </p:nvSpPr>
        <p:spPr bwMode="auto">
          <a:xfrm>
            <a:off x="712788" y="1192213"/>
            <a:ext cx="7454900" cy="38782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600" smtClean="0">
                <a:solidFill>
                  <a:srgbClr val="FFFF00"/>
                </a:solidFill>
                <a:latin typeface="Comic Sans MS" charset="0"/>
              </a:rPr>
              <a:t>ප්‍රශ්නයක් :</a:t>
            </a:r>
            <a:endParaRPr lang="en-AU" sz="6600" smtClean="0">
              <a:solidFill>
                <a:srgbClr val="FFFF00"/>
              </a:solidFill>
              <a:latin typeface="Comic Sans MS" charset="0"/>
            </a:endParaRPr>
          </a:p>
          <a:p>
            <a:pPr algn="ctr">
              <a:spcBef>
                <a:spcPct val="50000"/>
              </a:spcBef>
              <a:defRPr/>
            </a:pPr>
            <a:r>
              <a:rPr lang="en-US" sz="7200" smtClean="0">
                <a:solidFill>
                  <a:srgbClr val="FFFF00"/>
                </a:solidFill>
                <a:latin typeface="Comic Sans MS" charset="0"/>
              </a:rPr>
              <a:t>ඔබ සිතන්නේ කුමක් සිදුවේද...</a:t>
            </a:r>
          </a:p>
        </p:txBody>
      </p:sp>
      <p:grpSp>
        <p:nvGrpSpPr>
          <p:cNvPr id="9224" name="Group 11"/>
          <p:cNvGrpSpPr>
            <a:grpSpLocks/>
          </p:cNvGrpSpPr>
          <p:nvPr/>
        </p:nvGrpSpPr>
        <p:grpSpPr bwMode="auto">
          <a:xfrm>
            <a:off x="519113" y="117475"/>
            <a:ext cx="854075" cy="1720850"/>
            <a:chOff x="519113" y="312738"/>
            <a:chExt cx="854075" cy="1910769"/>
          </a:xfrm>
        </p:grpSpPr>
        <p:sp>
          <p:nvSpPr>
            <p:cNvPr id="13" name="Rectangle 1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 5:5</a:t>
            </a:r>
          </a:p>
        </p:txBody>
      </p:sp>
      <p:sp>
        <p:nvSpPr>
          <p:cNvPr id="64514"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4515"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7" name="Group 6"/>
          <p:cNvGrpSpPr>
            <a:grpSpLocks/>
          </p:cNvGrpSpPr>
          <p:nvPr/>
        </p:nvGrpSpPr>
        <p:grpSpPr bwMode="auto">
          <a:xfrm>
            <a:off x="8018463" y="3436938"/>
            <a:ext cx="981075" cy="1843087"/>
            <a:chOff x="5051" y="2165"/>
            <a:chExt cx="618" cy="1161"/>
          </a:xfrm>
        </p:grpSpPr>
        <p:grpSp>
          <p:nvGrpSpPr>
            <p:cNvPr id="64562" name="Group 7"/>
            <p:cNvGrpSpPr>
              <a:grpSpLocks/>
            </p:cNvGrpSpPr>
            <p:nvPr/>
          </p:nvGrpSpPr>
          <p:grpSpPr bwMode="auto">
            <a:xfrm>
              <a:off x="5051" y="2165"/>
              <a:ext cx="618" cy="1161"/>
              <a:chOff x="5051" y="2165"/>
              <a:chExt cx="618" cy="1161"/>
            </a:xfrm>
          </p:grpSpPr>
          <p:sp>
            <p:nvSpPr>
              <p:cNvPr id="64564"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565"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566"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4567"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68"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569"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570"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1"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2"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3"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4"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5"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6"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7"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8"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9"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80"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64563"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30</a:t>
            </a:r>
          </a:p>
        </p:txBody>
      </p:sp>
      <p:sp>
        <p:nvSpPr>
          <p:cNvPr id="64519"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 name="Group 31"/>
          <p:cNvGrpSpPr>
            <a:grpSpLocks/>
          </p:cNvGrpSpPr>
          <p:nvPr/>
        </p:nvGrpSpPr>
        <p:grpSpPr bwMode="auto">
          <a:xfrm>
            <a:off x="1974850" y="725488"/>
            <a:ext cx="5214938" cy="3875087"/>
            <a:chOff x="1244" y="457"/>
            <a:chExt cx="3285" cy="2441"/>
          </a:xfrm>
        </p:grpSpPr>
        <p:sp>
          <p:nvSpPr>
            <p:cNvPr id="64522"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3"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4"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5"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6"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7"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8"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9"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0"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1"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2"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3"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4"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5"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6"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7"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8"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9"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0"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1"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2"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3"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4"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5"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6"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7"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8"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49"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0"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1"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2"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3"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4"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55"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56"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7"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8"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59"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60"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61"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Title 1"/>
          <p:cNvSpPr>
            <a:spLocks noGrp="1"/>
          </p:cNvSpPr>
          <p:nvPr>
            <p:ph type="title" idx="4294967295"/>
          </p:nvPr>
        </p:nvSpPr>
        <p:spPr>
          <a:xfrm>
            <a:off x="0" y="5354638"/>
            <a:ext cx="9144000" cy="64611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3600" b="1" dirty="0" err="1">
                <a:latin typeface="Iskoola Pota" charset="0"/>
                <a:cs typeface="Iskoola Pota" charset="0"/>
              </a:rPr>
              <a:t>ඉශ්‍රායෙලයේ</a:t>
            </a:r>
            <a:r>
              <a:rPr lang="en-US" sz="3600" b="1" dirty="0">
                <a:latin typeface="Iskoola Pota" charset="0"/>
                <a:cs typeface="Iskoola Pota" charset="0"/>
              </a:rPr>
              <a:t> </a:t>
            </a:r>
            <a:r>
              <a:rPr lang="en-US" sz="3600" b="1" dirty="0" err="1">
                <a:latin typeface="Iskoola Pota" charset="0"/>
                <a:cs typeface="Iskoola Pota" charset="0"/>
              </a:rPr>
              <a:t>පළමු</a:t>
            </a:r>
            <a:r>
              <a:rPr lang="en-US" sz="3600" b="1" dirty="0">
                <a:latin typeface="Iskoola Pota" charset="0"/>
                <a:cs typeface="Iskoola Pota" charset="0"/>
              </a:rPr>
              <a:t> </a:t>
            </a:r>
            <a:r>
              <a:rPr lang="en-US" sz="3600" b="1" dirty="0" err="1">
                <a:latin typeface="Iskoola Pota" charset="0"/>
                <a:cs typeface="Iskoola Pota" charset="0"/>
              </a:rPr>
              <a:t>දේව</a:t>
            </a:r>
            <a:r>
              <a:rPr lang="en-US" sz="3600" b="1" dirty="0">
                <a:latin typeface="Iskoola Pota" charset="0"/>
                <a:cs typeface="Iskoola Pota" charset="0"/>
              </a:rPr>
              <a:t> </a:t>
            </a:r>
            <a:r>
              <a:rPr lang="en-US" sz="3600" b="1" dirty="0" err="1">
                <a:latin typeface="Iskoola Pota" charset="0"/>
                <a:cs typeface="Iskoola Pota" charset="0"/>
              </a:rPr>
              <a:t>මාළිගාව</a:t>
            </a:r>
            <a:endParaRPr lang="en-US" sz="3600" b="1" dirty="0">
              <a:latin typeface="Iskoola Pot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 6:14-38</a:t>
            </a:r>
          </a:p>
        </p:txBody>
      </p:sp>
      <p:sp>
        <p:nvSpPr>
          <p:cNvPr id="66563"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6564" name="Text Box 7"/>
          <p:cNvSpPr txBox="1">
            <a:spLocks noChangeArrowheads="1"/>
          </p:cNvSpPr>
          <p:nvPr/>
        </p:nvSpPr>
        <p:spPr bwMode="auto">
          <a:xfrm>
            <a:off x="86026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b="1">
              <a:solidFill>
                <a:srgbClr val="FFA27C"/>
              </a:solidFill>
              <a:latin typeface="Comic Sans MS" charset="0"/>
            </a:endParaRPr>
          </a:p>
        </p:txBody>
      </p:sp>
      <p:sp>
        <p:nvSpPr>
          <p:cNvPr id="621576" name="Rectangle 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31</a:t>
            </a:r>
          </a:p>
        </p:txBody>
      </p:sp>
      <p:sp>
        <p:nvSpPr>
          <p:cNvPr id="66566" name="Text Box 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6567" name="Text Box 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395288" y="5449888"/>
            <a:ext cx="833120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i="1" smtClean="0">
                <a:solidFill>
                  <a:srgbClr val="FFFFFF"/>
                </a:solidFill>
                <a:latin typeface="Arial" charset="0"/>
              </a:rPr>
              <a:t>මිනිස් ශ්‍රමය පමණි</a:t>
            </a:r>
            <a:r>
              <a:rPr lang="en-AU" sz="5400" b="1" i="1" smtClean="0">
                <a:solidFill>
                  <a:srgbClr val="FFFFFF"/>
                </a:solidFill>
                <a:latin typeface="Arial" charset="0"/>
              </a:rPr>
              <a:t>!</a:t>
            </a:r>
            <a:endParaRPr lang="en-US" sz="5400" b="1" i="1" smtClean="0">
              <a:solidFill>
                <a:srgbClr val="FFFFFF"/>
              </a:solidFill>
              <a:latin typeface="Arial" charset="0"/>
            </a:endParaRPr>
          </a:p>
        </p:txBody>
      </p:sp>
      <p:grpSp>
        <p:nvGrpSpPr>
          <p:cNvPr id="66569" name="Group 12"/>
          <p:cNvGrpSpPr>
            <a:grpSpLocks/>
          </p:cNvGrpSpPr>
          <p:nvPr/>
        </p:nvGrpSpPr>
        <p:grpSpPr bwMode="auto">
          <a:xfrm>
            <a:off x="8018463" y="3436938"/>
            <a:ext cx="981075" cy="1843087"/>
            <a:chOff x="5051" y="2165"/>
            <a:chExt cx="618" cy="1161"/>
          </a:xfrm>
        </p:grpSpPr>
        <p:grpSp>
          <p:nvGrpSpPr>
            <p:cNvPr id="66576" name="Group 13"/>
            <p:cNvGrpSpPr>
              <a:grpSpLocks/>
            </p:cNvGrpSpPr>
            <p:nvPr/>
          </p:nvGrpSpPr>
          <p:grpSpPr bwMode="auto">
            <a:xfrm>
              <a:off x="5051" y="2165"/>
              <a:ext cx="618" cy="1161"/>
              <a:chOff x="5051" y="2165"/>
              <a:chExt cx="618" cy="1161"/>
            </a:xfrm>
          </p:grpSpPr>
          <p:sp>
            <p:nvSpPr>
              <p:cNvPr id="66578"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6579"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580"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6581"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2"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83"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84"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5"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6"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7"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8"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9"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0"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1"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2"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3"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4" name="Rectangle 3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66577"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646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rgbClr val="FFFFFF"/>
                </a:solidFill>
                <a:latin typeface="Comic Sans MS" charset="0"/>
              </a:rPr>
              <a:t>ආදි</a:t>
            </a:r>
            <a:r>
              <a:rPr lang="en-AU" sz="3600" b="1" smtClean="0">
                <a:solidFill>
                  <a:srgbClr val="FFFFFF"/>
                </a:solidFill>
                <a:latin typeface="Comic Sans MS" charset="0"/>
              </a:rPr>
              <a:t> </a:t>
            </a:r>
            <a:r>
              <a:rPr lang="en-US" sz="3600" b="1" smtClean="0">
                <a:solidFill>
                  <a:srgbClr val="FFFFFF"/>
                </a:solidFill>
                <a:latin typeface="Comic Sans MS" charset="0"/>
              </a:rPr>
              <a:t>කාලීනයෝ මෙය ගොඩනැගුවේ කෙසේද?</a:t>
            </a:r>
          </a:p>
        </p:txBody>
      </p:sp>
      <p:sp>
        <p:nvSpPr>
          <p:cNvPr id="621601" name="Text Box 33"/>
          <p:cNvSpPr txBox="1">
            <a:spLocks noChangeArrowheads="1"/>
          </p:cNvSpPr>
          <p:nvPr/>
        </p:nvSpPr>
        <p:spPr bwMode="auto">
          <a:xfrm>
            <a:off x="4000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FFFF00"/>
                </a:solidFill>
                <a:effectLst>
                  <a:outerShdw blurRad="38100" dist="38100" dir="2700000" algn="tl">
                    <a:srgbClr val="000000"/>
                  </a:outerShdw>
                </a:effectLst>
                <a:latin typeface="Comic Sans MS" charset="0"/>
              </a:rPr>
              <a:t>තාක්ෂණික</a:t>
            </a:r>
            <a:r>
              <a:rPr lang="en-AU" b="1" smtClean="0">
                <a:solidFill>
                  <a:srgbClr val="FFFF00"/>
                </a:solidFill>
                <a:effectLst>
                  <a:outerShdw blurRad="38100" dist="38100" dir="2700000" algn="tl">
                    <a:srgbClr val="000000"/>
                  </a:outerShdw>
                </a:effectLst>
                <a:latin typeface="Comic Sans MS" charset="0"/>
              </a:rPr>
              <a:t> </a:t>
            </a:r>
            <a:r>
              <a:rPr lang="en-US" b="1" smtClean="0">
                <a:solidFill>
                  <a:srgbClr val="FFFF00"/>
                </a:solidFill>
                <a:effectLst>
                  <a:outerShdw blurRad="38100" dist="38100" dir="2700000" algn="tl">
                    <a:srgbClr val="000000"/>
                  </a:outerShdw>
                </a:effectLst>
                <a:latin typeface="Comic Sans MS" charset="0"/>
              </a:rPr>
              <a:t>උපකරණ නොතිබුණේය</a:t>
            </a:r>
          </a:p>
        </p:txBody>
      </p:sp>
      <p:sp>
        <p:nvSpPr>
          <p:cNvPr id="621602" name="Text Box 34"/>
          <p:cNvSpPr txBox="1">
            <a:spLocks noChangeArrowheads="1"/>
          </p:cNvSpPr>
          <p:nvPr/>
        </p:nvSpPr>
        <p:spPr bwMode="auto">
          <a:xfrm>
            <a:off x="427038" y="3425825"/>
            <a:ext cx="4614862"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FFFF00"/>
                </a:solidFill>
                <a:effectLst>
                  <a:outerShdw blurRad="38100" dist="38100" dir="2700000" algn="tl">
                    <a:srgbClr val="000000"/>
                  </a:outerShdw>
                </a:effectLst>
                <a:latin typeface="Comic Sans MS" charset="0"/>
              </a:rPr>
              <a:t>පරිගණක නොතිබුණේය</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FFFF00"/>
                </a:solidFill>
                <a:latin typeface="Comic Sans MS" charset="0"/>
              </a:rPr>
              <a:t>අඩු තරමින් අඩි රූලක් හෝ නොතිබුණේය</a:t>
            </a:r>
          </a:p>
        </p:txBody>
      </p:sp>
      <p:sp>
        <p:nvSpPr>
          <p:cNvPr id="621604" name="Text Box 36"/>
          <p:cNvSpPr txBox="1">
            <a:spLocks noChangeArrowheads="1"/>
          </p:cNvSpPr>
          <p:nvPr/>
        </p:nvSpPr>
        <p:spPr bwMode="auto">
          <a:xfrm>
            <a:off x="76200" y="1006475"/>
            <a:ext cx="89662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000" b="1" smtClean="0">
                <a:solidFill>
                  <a:srgbClr val="0831AD"/>
                </a:solidFill>
                <a:latin typeface="Comic Sans MS" charset="0"/>
              </a:rPr>
              <a:t>ආබ්‍රහම් විසින් ඊසාක්ව පූජාකළ මොරියා කන්ද.../ සියෝන් කන්ද</a:t>
            </a:r>
          </a:p>
        </p:txBody>
      </p:sp>
      <p:sp>
        <p:nvSpPr>
          <p:cNvPr id="2" name="Title 1"/>
          <p:cNvSpPr>
            <a:spLocks noGrp="1"/>
          </p:cNvSpPr>
          <p:nvPr>
            <p:ph type="title" idx="4294967295"/>
          </p:nvPr>
        </p:nvSpPr>
        <p:spPr>
          <a:xfrm>
            <a:off x="0" y="277813"/>
            <a:ext cx="9144000" cy="474662"/>
          </a:xfrm>
          <a:prstGeom prst="rect">
            <a:avLst/>
          </a:prstGeom>
          <a:solidFill>
            <a:srgbClr val="790015"/>
          </a:solidFill>
        </p:spPr>
        <p:txBody>
          <a:bodyPr anchor="ctr"/>
          <a:lstStyle/>
          <a:p>
            <a:pPr algn="ctr">
              <a:defRPr/>
            </a:pPr>
            <a:r>
              <a:rPr lang="en-US" sz="3200" b="1">
                <a:solidFill>
                  <a:schemeClr val="tx1"/>
                </a:solidFill>
                <a:effectLst/>
                <a:latin typeface="Arial" charset="0"/>
              </a:rPr>
              <a:t>වර්ථමානයේදි යෙරුසලමේ දේව මාළිගාව</a:t>
            </a:r>
            <a:endParaRPr lang="en-US">
              <a:solidFill>
                <a:schemeClr val="tx1"/>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cs typeface="MS PGothic" charset="0"/>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smtClean="0">
                <a:solidFill>
                  <a:srgbClr val="FFFF00"/>
                </a:solidFill>
                <a:latin typeface="Comic Sans MS" charset="0"/>
              </a:rPr>
              <a:t>විශ්මයජනක ගොඩනැගිල්ල ඉදිකිරීම !</a:t>
            </a:r>
          </a:p>
        </p:txBody>
      </p:sp>
      <p:grpSp>
        <p:nvGrpSpPr>
          <p:cNvPr id="2" name="Group 7"/>
          <p:cNvGrpSpPr>
            <a:grpSpLocks/>
          </p:cNvGrpSpPr>
          <p:nvPr/>
        </p:nvGrpSpPr>
        <p:grpSpPr bwMode="auto">
          <a:xfrm>
            <a:off x="2662238" y="4721225"/>
            <a:ext cx="4924425" cy="676275"/>
            <a:chOff x="1677" y="2638"/>
            <a:chExt cx="3102" cy="426"/>
          </a:xfrm>
        </p:grpSpPr>
        <p:grpSp>
          <p:nvGrpSpPr>
            <p:cNvPr id="68636"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grpSp>
        <p:grpSp>
          <p:nvGrpSpPr>
            <p:cNvPr id="68637"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83" y="2586"/>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8633"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4"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5"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cs typeface="MS PGothic" charset="0"/>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cs typeface="MS PGothic" charset="0"/>
              </a:endParaRPr>
            </a:p>
          </p:txBody>
        </p:sp>
        <p:sp>
          <p:nvSpPr>
            <p:cNvPr id="622613" name="Text Box 21"/>
            <p:cNvSpPr txBox="1">
              <a:spLocks noChangeArrowheads="1"/>
            </p:cNvSpPr>
            <p:nvPr/>
          </p:nvSpPr>
          <p:spPr bwMode="auto">
            <a:xfrm>
              <a:off x="846" y="1952"/>
              <a:ext cx="1525" cy="44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000" b="1" smtClean="0">
                  <a:latin typeface="Times" charset="0"/>
                </a:rPr>
                <a:t>"බටහිර පවුර" හෝ "වැලපීමේ පවුර" </a:t>
              </a:r>
              <a:endParaRPr lang="en-US" sz="2000" b="1" smtClean="0">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617"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8618"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a:t>
            </a:r>
            <a:r>
              <a:rPr lang="en-AU" sz="1600" b="1" smtClean="0">
                <a:solidFill>
                  <a:schemeClr val="tx1"/>
                </a:solidFill>
                <a:latin typeface="Comic Sans MS" charset="0"/>
              </a:rPr>
              <a:t> </a:t>
            </a:r>
            <a:r>
              <a:rPr lang="en-US" sz="1600" b="1" smtClean="0">
                <a:solidFill>
                  <a:schemeClr val="tx1"/>
                </a:solidFill>
                <a:latin typeface="Comic Sans MS" charset="0"/>
              </a:rPr>
              <a:t>6:14-38</a:t>
            </a:r>
          </a:p>
        </p:txBody>
      </p:sp>
      <p:sp>
        <p:nvSpPr>
          <p:cNvPr id="68621"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765550"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smtClean="0">
                <a:solidFill>
                  <a:srgbClr val="FFFF00"/>
                </a:solidFill>
                <a:latin typeface="Comic Sans MS" charset="0"/>
              </a:rPr>
              <a:t>පළමු දේව මාළිගය සාලමොන් විසින් ගොඩනැගීය</a:t>
            </a:r>
          </a:p>
        </p:txBody>
      </p:sp>
      <p:pic>
        <p:nvPicPr>
          <p:cNvPr id="622623" name="Picture 31"/>
          <p:cNvPicPr>
            <a:picLocks noChangeAspect="1" noChangeArrowheads="1"/>
          </p:cNvPicPr>
          <p:nvPr/>
        </p:nvPicPr>
        <p:blipFill>
          <a:blip r:embed="rId7">
            <a:extLst>
              <a:ext uri="{28A0092B-C50C-407E-A947-70E740481C1C}">
                <a14:useLocalDpi xmlns:a14="http://schemas.microsoft.com/office/drawing/2010/main" val="0"/>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095500" y="5248275"/>
            <a:ext cx="5314950"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smtClean="0">
                <a:solidFill>
                  <a:srgbClr val="FFFF00"/>
                </a:solidFill>
                <a:latin typeface="Comic Sans MS" charset="0"/>
              </a:rPr>
              <a:t>දෙවන වරට හෙරොද් විසින් යෙසුස්වහන්සේගේ කාලයේදී ගොඩනැගීය</a:t>
            </a: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68642" name="Document" r:id="rId8" imgW="5600000" imgH="3428571" progId="Word.Document.8">
                  <p:embed/>
                </p:oleObj>
              </mc:Choice>
              <mc:Fallback>
                <p:oleObj name="Document" r:id="rId8" imgW="5600000" imgH="3428571"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008313" y="5329238"/>
            <a:ext cx="3478212"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smtClean="0">
                <a:solidFill>
                  <a:srgbClr val="FFFF00"/>
                </a:solidFill>
                <a:latin typeface="Comic Sans MS" charset="0"/>
              </a:rPr>
              <a:t>වර්ථමානයේදි  දක්නට ඇති ඉස්ලාමීය ඉදිකිරීම</a:t>
            </a:r>
          </a:p>
        </p:txBody>
      </p:sp>
      <p:sp>
        <p:nvSpPr>
          <p:cNvPr id="622627" name="Text Box 35"/>
          <p:cNvSpPr txBox="1">
            <a:spLocks noChangeArrowheads="1"/>
          </p:cNvSpPr>
          <p:nvPr/>
        </p:nvSpPr>
        <p:spPr bwMode="auto">
          <a:xfrm>
            <a:off x="0" y="1006475"/>
            <a:ext cx="91440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000" b="1" smtClean="0">
                <a:solidFill>
                  <a:srgbClr val="0831AD"/>
                </a:solidFill>
                <a:latin typeface="Comic Sans MS" charset="0"/>
              </a:rPr>
              <a:t>ආබ්‍රහම් විසින් ඊසාක්ව පූජාකළ මොරියා කන්ද.../ සියෝන් කන්ද</a:t>
            </a:r>
          </a:p>
        </p:txBody>
      </p:sp>
      <p:sp>
        <p:nvSpPr>
          <p:cNvPr id="68629" name="Title 2"/>
          <p:cNvSpPr>
            <a:spLocks noGrp="1"/>
          </p:cNvSpPr>
          <p:nvPr>
            <p:ph type="title" idx="4294967295"/>
          </p:nvPr>
        </p:nvSpPr>
        <p:spPr bwMode="auto">
          <a:xfrm>
            <a:off x="0" y="236538"/>
            <a:ext cx="9144000" cy="523875"/>
          </a:xfrm>
          <a:prstGeom prst="rect">
            <a:avLst/>
          </a:prstGeom>
          <a:solidFill>
            <a:srgbClr val="790015"/>
          </a:solidFill>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solidFill>
                  <a:schemeClr val="tx1"/>
                </a:solidFill>
                <a:effectLst/>
                <a:latin typeface="Arial" charset="0"/>
              </a:rPr>
              <a:t>වර්ථමානයේදි යෙරුසලමේ දේව මාළිගාව</a:t>
            </a:r>
            <a:r>
              <a:rPr lang="en-AU" sz="3200" b="1">
                <a:solidFill>
                  <a:schemeClr val="tx1"/>
                </a:solidFill>
                <a:effectLst/>
                <a:latin typeface="Arial" charset="0"/>
              </a:rPr>
              <a:t> !</a:t>
            </a:r>
            <a:endParaRPr lang="en-US" sz="3200" b="1">
              <a:solidFill>
                <a:schemeClr val="tx1"/>
              </a:solidFill>
              <a:effectLst/>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70658"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70659"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32a</a:t>
            </a:r>
          </a:p>
        </p:txBody>
      </p:sp>
      <p:sp>
        <p:nvSpPr>
          <p:cNvPr id="70661"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0662"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sz="2400" b="1" smtClean="0">
                <a:solidFill>
                  <a:srgbClr val="FFFF00"/>
                </a:solidFill>
                <a:latin typeface="Comic Sans MS" charset="0"/>
              </a:rPr>
              <a:t>ගොඩනැගිල්ලේ ඇතුළත</a:t>
            </a:r>
          </a:p>
        </p:txBody>
      </p:sp>
      <p:pic>
        <p:nvPicPr>
          <p:cNvPr id="646183" name="Picture 39" descr="dome of the rock 2"/>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288925" y="5681663"/>
            <a:ext cx="4740275" cy="9540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FFFF00"/>
                </a:solidFill>
                <a:latin typeface="Comic Sans MS" charset="0"/>
              </a:rPr>
              <a:t>කන්ද මත ඉදිකර ඇති අර්ධගෝලාකාර ගොඩනැගිල්ල</a:t>
            </a:r>
          </a:p>
        </p:txBody>
      </p:sp>
      <p:sp>
        <p:nvSpPr>
          <p:cNvPr id="70667" name="Title 1"/>
          <p:cNvSpPr>
            <a:spLocks noGrp="1"/>
          </p:cNvSpPr>
          <p:nvPr>
            <p:ph type="title" idx="4294967295"/>
          </p:nvPr>
        </p:nvSpPr>
        <p:spPr bwMode="auto">
          <a:xfrm>
            <a:off x="0" y="220663"/>
            <a:ext cx="9144000" cy="538162"/>
          </a:xfrm>
          <a:prstGeom prst="rect">
            <a:avLst/>
          </a:prstGeom>
          <a:solidFill>
            <a:srgbClr val="790015"/>
          </a:solidFill>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solidFill>
                  <a:schemeClr val="tx1"/>
                </a:solidFill>
                <a:effectLst/>
                <a:latin typeface="Arial" charset="0"/>
              </a:rPr>
              <a:t>වර්ථමානයේදි යෙරුසලමේ දේව මාළිගාව</a:t>
            </a:r>
            <a:r>
              <a:rPr lang="en-AU" sz="3200" b="1">
                <a:solidFill>
                  <a:schemeClr val="tx1"/>
                </a:solidFill>
                <a:effectLst/>
                <a:latin typeface="Arial" charset="0"/>
              </a:rPr>
              <a:t> !</a:t>
            </a:r>
            <a:endParaRPr lang="en-US" sz="3200" b="1">
              <a:solidFill>
                <a:schemeClr val="tx1"/>
              </a:solidFill>
              <a:effectLst/>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2706"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 6:14-38</a:t>
            </a:r>
          </a:p>
        </p:txBody>
      </p:sp>
      <p:sp>
        <p:nvSpPr>
          <p:cNvPr id="72709"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2711" name="Group 8"/>
          <p:cNvGrpSpPr>
            <a:grpSpLocks/>
          </p:cNvGrpSpPr>
          <p:nvPr/>
        </p:nvGrpSpPr>
        <p:grpSpPr bwMode="auto">
          <a:xfrm>
            <a:off x="8018463" y="3436938"/>
            <a:ext cx="981075" cy="1843087"/>
            <a:chOff x="5051" y="2165"/>
            <a:chExt cx="618" cy="1161"/>
          </a:xfrm>
        </p:grpSpPr>
        <p:grpSp>
          <p:nvGrpSpPr>
            <p:cNvPr id="72717" name="Group 9"/>
            <p:cNvGrpSpPr>
              <a:grpSpLocks/>
            </p:cNvGrpSpPr>
            <p:nvPr/>
          </p:nvGrpSpPr>
          <p:grpSpPr bwMode="auto">
            <a:xfrm>
              <a:off x="5051" y="2165"/>
              <a:ext cx="618" cy="1161"/>
              <a:chOff x="5051" y="2165"/>
              <a:chExt cx="618" cy="1161"/>
            </a:xfrm>
          </p:grpSpPr>
          <p:sp>
            <p:nvSpPr>
              <p:cNvPr id="72719"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2720"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2721"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722"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3"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24"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25"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6"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7"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8"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9"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0"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1"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2"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3"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4"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5" name="Rectangle 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72718"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2712"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 name="Group 35"/>
          <p:cNvGrpSpPr>
            <a:grpSpLocks/>
          </p:cNvGrpSpPr>
          <p:nvPr/>
        </p:nvGrpSpPr>
        <p:grpSpPr bwMode="auto">
          <a:xfrm>
            <a:off x="828675" y="815975"/>
            <a:ext cx="3921125" cy="2819400"/>
            <a:chOff x="522" y="514"/>
            <a:chExt cx="2470" cy="177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33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FFFF00"/>
                  </a:solidFill>
                  <a:latin typeface="Comic Sans MS" charset="0"/>
                </a:rPr>
                <a:t>පවුර ළඟ යාච්ඤාකිරීම</a:t>
              </a:r>
            </a:p>
          </p:txBody>
        </p:sp>
      </p:grpSp>
      <p:sp>
        <p:nvSpPr>
          <p:cNvPr id="72714"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b="1">
                <a:solidFill>
                  <a:srgbClr val="FFF814"/>
                </a:solidFill>
                <a:effectLst/>
                <a:latin typeface="Comic Sans MS" charset="0"/>
              </a:rPr>
              <a:t>දේව මාළිගාවේ බටහිර පවුර</a:t>
            </a:r>
            <a:endParaRPr lang="en-US" sz="6000">
              <a:effectLst/>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23" t="-217" r="24464"/>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4755"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 6:14-38; මතෙව්21:12-17</a:t>
            </a:r>
          </a:p>
        </p:txBody>
      </p:sp>
      <p:sp>
        <p:nvSpPr>
          <p:cNvPr id="74758"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p:spPr>
      </p:pic>
      <p:sp>
        <p:nvSpPr>
          <p:cNvPr id="74761"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24672" name="Text Box 32"/>
          <p:cNvSpPr txBox="1">
            <a:spLocks noChangeArrowheads="1"/>
          </p:cNvSpPr>
          <p:nvPr/>
        </p:nvSpPr>
        <p:spPr bwMode="auto">
          <a:xfrm>
            <a:off x="263525" y="1535113"/>
            <a:ext cx="5127625"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rgbClr val="FFEA18"/>
                </a:solidFill>
                <a:effectLst>
                  <a:outerShdw blurRad="38100" dist="38100" dir="2700000" algn="tl">
                    <a:srgbClr val="000000"/>
                  </a:outerShdw>
                </a:effectLst>
                <a:latin typeface="Arial" charset="0"/>
              </a:rPr>
              <a:t>• ආත්මික</a:t>
            </a:r>
          </a:p>
        </p:txBody>
      </p:sp>
      <p:sp>
        <p:nvSpPr>
          <p:cNvPr id="624673" name="Text Box 33"/>
          <p:cNvSpPr txBox="1">
            <a:spLocks noChangeArrowheads="1"/>
          </p:cNvSpPr>
          <p:nvPr/>
        </p:nvSpPr>
        <p:spPr bwMode="auto">
          <a:xfrm>
            <a:off x="827088" y="2127250"/>
            <a:ext cx="5127625"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rgbClr val="FFEA18"/>
                </a:solidFill>
                <a:effectLst>
                  <a:outerShdw blurRad="38100" dist="38100" dir="2700000" algn="tl">
                    <a:srgbClr val="000000"/>
                  </a:outerShdw>
                </a:effectLst>
                <a:latin typeface="Arial" charset="0"/>
              </a:rPr>
              <a:t>• දේවධර්මික</a:t>
            </a:r>
          </a:p>
        </p:txBody>
      </p:sp>
      <p:sp>
        <p:nvSpPr>
          <p:cNvPr id="624674" name="Text Box 34"/>
          <p:cNvSpPr txBox="1">
            <a:spLocks noChangeArrowheads="1"/>
          </p:cNvSpPr>
          <p:nvPr/>
        </p:nvSpPr>
        <p:spPr bwMode="auto">
          <a:xfrm>
            <a:off x="1355725" y="2719388"/>
            <a:ext cx="5127625"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rgbClr val="FFEA18"/>
                </a:solidFill>
                <a:effectLst>
                  <a:outerShdw blurRad="38100" dist="38100" dir="2700000" algn="tl">
                    <a:srgbClr val="000000"/>
                  </a:outerShdw>
                </a:effectLst>
                <a:latin typeface="Arial" charset="0"/>
              </a:rPr>
              <a:t>• දේශපාලනික</a:t>
            </a:r>
          </a:p>
        </p:txBody>
      </p:sp>
      <p:sp>
        <p:nvSpPr>
          <p:cNvPr id="624675" name="Text Box 35"/>
          <p:cNvSpPr txBox="1">
            <a:spLocks noChangeArrowheads="1"/>
          </p:cNvSpPr>
          <p:nvPr/>
        </p:nvSpPr>
        <p:spPr bwMode="auto">
          <a:xfrm>
            <a:off x="1909763" y="3297238"/>
            <a:ext cx="6005512"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rgbClr val="FFEA18"/>
                </a:solidFill>
                <a:effectLst>
                  <a:outerShdw blurRad="38100" dist="38100" dir="2700000" algn="tl">
                    <a:srgbClr val="000000"/>
                  </a:outerShdw>
                </a:effectLst>
                <a:latin typeface="Arial" charset="0"/>
              </a:rPr>
              <a:t>• භූගෝලීය</a:t>
            </a:r>
          </a:p>
        </p:txBody>
      </p:sp>
      <p:sp>
        <p:nvSpPr>
          <p:cNvPr id="624676" name="Text Box 36"/>
          <p:cNvSpPr txBox="1">
            <a:spLocks noChangeArrowheads="1"/>
          </p:cNvSpPr>
          <p:nvPr/>
        </p:nvSpPr>
        <p:spPr bwMode="auto">
          <a:xfrm>
            <a:off x="2514600" y="3952875"/>
            <a:ext cx="6629400"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rgbClr val="FFEA18"/>
                </a:solidFill>
                <a:effectLst>
                  <a:outerShdw blurRad="38100" dist="38100" dir="2700000" algn="tl">
                    <a:srgbClr val="000000"/>
                  </a:outerShdw>
                </a:effectLst>
                <a:latin typeface="Arial" charset="0"/>
              </a:rPr>
              <a:t>අවසාන කාලය පිළිබඳ ධර්මය</a:t>
            </a:r>
          </a:p>
        </p:txBody>
      </p:sp>
      <p:grpSp>
        <p:nvGrpSpPr>
          <p:cNvPr id="74768" name="Group 4"/>
          <p:cNvGrpSpPr>
            <a:grpSpLocks/>
          </p:cNvGrpSpPr>
          <p:nvPr/>
        </p:nvGrpSpPr>
        <p:grpSpPr bwMode="auto">
          <a:xfrm>
            <a:off x="8018463" y="3436938"/>
            <a:ext cx="981075" cy="1843087"/>
            <a:chOff x="5051" y="2165"/>
            <a:chExt cx="618" cy="1161"/>
          </a:xfrm>
        </p:grpSpPr>
        <p:grpSp>
          <p:nvGrpSpPr>
            <p:cNvPr id="74770" name="Group 5"/>
            <p:cNvGrpSpPr>
              <a:grpSpLocks/>
            </p:cNvGrpSpPr>
            <p:nvPr/>
          </p:nvGrpSpPr>
          <p:grpSpPr bwMode="auto">
            <a:xfrm>
              <a:off x="5051" y="2165"/>
              <a:ext cx="618" cy="1161"/>
              <a:chOff x="5051" y="2165"/>
              <a:chExt cx="618" cy="1161"/>
            </a:xfrm>
          </p:grpSpPr>
          <p:sp>
            <p:nvSpPr>
              <p:cNvPr id="74772"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4773"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4774"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4775"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6"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4777"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4778"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9"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0"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1"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2"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3"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4"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5"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6"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7"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8" name="Rectangle 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74771"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en-US" sz="3200" b="1" i="1">
                <a:solidFill>
                  <a:srgbClr val="37F1FA"/>
                </a:solidFill>
                <a:latin typeface="Arial" charset="0"/>
              </a:rPr>
              <a:t>දේව මාළිගාවේ ඇති ඉමහත් වැදගත්කම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6802"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35</a:t>
            </a:r>
          </a:p>
        </p:txBody>
      </p:sp>
      <p:sp>
        <p:nvSpPr>
          <p:cNvPr id="76806"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a:t>
            </a:r>
            <a:r>
              <a:rPr lang="en-AU" sz="1600" b="1" smtClean="0">
                <a:solidFill>
                  <a:schemeClr val="tx1"/>
                </a:solidFill>
                <a:latin typeface="Comic Sans MS" charset="0"/>
              </a:rPr>
              <a:t> </a:t>
            </a:r>
            <a:r>
              <a:rPr lang="en-US" sz="1600" b="1" smtClean="0">
                <a:solidFill>
                  <a:schemeClr val="tx1"/>
                </a:solidFill>
                <a:latin typeface="Comic Sans MS" charset="0"/>
              </a:rPr>
              <a:t>6:14-38; මතෙව්</a:t>
            </a:r>
            <a:r>
              <a:rPr lang="en-AU" sz="1600" b="1" smtClean="0">
                <a:solidFill>
                  <a:schemeClr val="tx1"/>
                </a:solidFill>
                <a:latin typeface="Comic Sans MS" charset="0"/>
              </a:rPr>
              <a:t> </a:t>
            </a:r>
            <a:r>
              <a:rPr lang="en-US" sz="1600" b="1" smtClean="0">
                <a:solidFill>
                  <a:schemeClr val="tx1"/>
                </a:solidFill>
                <a:latin typeface="Comic Sans MS" charset="0"/>
              </a:rPr>
              <a:t>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sz="2800" b="1">
                <a:solidFill>
                  <a:srgbClr val="0831AD"/>
                </a:solidFill>
                <a:latin typeface="Comic Sans MS" charset="0"/>
              </a:rPr>
              <a:t>වර්ථමානයේදි යෙරුසලමේ දේව මාළිගාව :</a:t>
            </a:r>
            <a:br>
              <a:rPr lang="en-US" sz="2800" b="1">
                <a:solidFill>
                  <a:srgbClr val="0831AD"/>
                </a:solidFill>
                <a:latin typeface="Comic Sans MS" charset="0"/>
              </a:rPr>
            </a:br>
            <a:r>
              <a:rPr lang="en-US" sz="2800" b="1">
                <a:solidFill>
                  <a:srgbClr val="0831AD"/>
                </a:solidFill>
                <a:latin typeface="Comic Sans MS" charset="0"/>
              </a:rPr>
              <a:t>ලොකයේ වඩාත් අවධානයක් යොමුවී ඇති භූමිය</a:t>
            </a:r>
            <a:endParaRPr lang="en-US">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49" name="Group 139"/>
          <p:cNvGrpSpPr>
            <a:grpSpLocks/>
          </p:cNvGrpSpPr>
          <p:nvPr/>
        </p:nvGrpSpPr>
        <p:grpSpPr bwMode="auto">
          <a:xfrm>
            <a:off x="6334125" y="3360738"/>
            <a:ext cx="920750" cy="1009650"/>
            <a:chOff x="6289985" y="1029339"/>
            <a:chExt cx="919814" cy="1010116"/>
          </a:xfrm>
        </p:grpSpPr>
        <p:grpSp>
          <p:nvGrpSpPr>
            <p:cNvPr id="78927" name="Group 75"/>
            <p:cNvGrpSpPr>
              <a:grpSpLocks/>
            </p:cNvGrpSpPr>
            <p:nvPr/>
          </p:nvGrpSpPr>
          <p:grpSpPr bwMode="auto">
            <a:xfrm>
              <a:off x="6289985" y="1134030"/>
              <a:ext cx="919814" cy="736467"/>
              <a:chOff x="578" y="2316"/>
              <a:chExt cx="2105" cy="1421"/>
            </a:xfrm>
          </p:grpSpPr>
          <p:sp>
            <p:nvSpPr>
              <p:cNvPr id="78933"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8934"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8928"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29"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30"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31"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32"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8850" name="Group 148"/>
          <p:cNvGrpSpPr>
            <a:grpSpLocks/>
          </p:cNvGrpSpPr>
          <p:nvPr/>
        </p:nvGrpSpPr>
        <p:grpSpPr bwMode="auto">
          <a:xfrm>
            <a:off x="6330950" y="1331913"/>
            <a:ext cx="920750" cy="1009650"/>
            <a:chOff x="6289985" y="1029339"/>
            <a:chExt cx="919814" cy="1010116"/>
          </a:xfrm>
        </p:grpSpPr>
        <p:grpSp>
          <p:nvGrpSpPr>
            <p:cNvPr id="78919" name="Group 75"/>
            <p:cNvGrpSpPr>
              <a:grpSpLocks/>
            </p:cNvGrpSpPr>
            <p:nvPr/>
          </p:nvGrpSpPr>
          <p:grpSpPr bwMode="auto">
            <a:xfrm>
              <a:off x="6289985" y="1134030"/>
              <a:ext cx="919814" cy="736467"/>
              <a:chOff x="578" y="2316"/>
              <a:chExt cx="2105" cy="1421"/>
            </a:xfrm>
          </p:grpSpPr>
          <p:sp>
            <p:nvSpPr>
              <p:cNvPr id="78925"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8926"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8920"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21"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22"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23"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8924"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7885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885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8854"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7885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7885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85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78860" name="Group 13"/>
          <p:cNvGrpSpPr>
            <a:grpSpLocks/>
          </p:cNvGrpSpPr>
          <p:nvPr/>
        </p:nvGrpSpPr>
        <p:grpSpPr bwMode="auto">
          <a:xfrm>
            <a:off x="901700" y="2603500"/>
            <a:ext cx="2201863" cy="1765300"/>
            <a:chOff x="568" y="1640"/>
            <a:chExt cx="1387" cy="1112"/>
          </a:xfrm>
        </p:grpSpPr>
        <p:grpSp>
          <p:nvGrpSpPr>
            <p:cNvPr id="78914"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78917"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8918"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78861"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862"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3"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4"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5"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6"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7"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8"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9"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70"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71"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872"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873"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875"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876"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77"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78881" name="Group 108"/>
          <p:cNvGrpSpPr>
            <a:grpSpLocks/>
          </p:cNvGrpSpPr>
          <p:nvPr/>
        </p:nvGrpSpPr>
        <p:grpSpPr bwMode="auto">
          <a:xfrm>
            <a:off x="8018463" y="3436938"/>
            <a:ext cx="981075" cy="1843087"/>
            <a:chOff x="5051" y="2165"/>
            <a:chExt cx="618" cy="1161"/>
          </a:xfrm>
        </p:grpSpPr>
        <p:grpSp>
          <p:nvGrpSpPr>
            <p:cNvPr id="78895" name="Group 109"/>
            <p:cNvGrpSpPr>
              <a:grpSpLocks/>
            </p:cNvGrpSpPr>
            <p:nvPr/>
          </p:nvGrpSpPr>
          <p:grpSpPr bwMode="auto">
            <a:xfrm>
              <a:off x="5051" y="2165"/>
              <a:ext cx="618" cy="1161"/>
              <a:chOff x="5051" y="2165"/>
              <a:chExt cx="618" cy="1161"/>
            </a:xfrm>
          </p:grpSpPr>
          <p:sp>
            <p:nvSpPr>
              <p:cNvPr id="78897"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8898"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8899"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8900"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01"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902"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8903"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04"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05"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06"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07"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08"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09"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10"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11"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12"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913" name="Rectangle 1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chemeClr val="accent2"/>
                    </a:solidFill>
                    <a:latin typeface="Times" charset="0"/>
                  </a:rPr>
                  <a:t> රාජකීය</a:t>
                </a:r>
              </a:p>
            </p:txBody>
          </p:sp>
        </p:grpSp>
        <p:sp>
          <p:nvSpPr>
            <p:cNvPr id="78896"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8882"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36</a:t>
            </a:r>
          </a:p>
        </p:txBody>
      </p:sp>
      <p:sp>
        <p:nvSpPr>
          <p:cNvPr id="78885"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213475" y="2197100"/>
            <a:ext cx="292258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Arial" charset="0"/>
                <a:cs typeface="MS PGothic" charset="0"/>
              </a:rPr>
              <a:t>2 සාමුවෙල් 7:4-16</a:t>
            </a:r>
          </a:p>
          <a:p>
            <a:pPr>
              <a:defRPr/>
            </a:pPr>
            <a:r>
              <a:rPr lang="en-US" b="1" i="1">
                <a:solidFill>
                  <a:schemeClr val="tx1"/>
                </a:solidFill>
                <a:latin typeface="Arial" charset="0"/>
                <a:cs typeface="MS PGothic" charset="0"/>
              </a:rPr>
              <a:t>1 ලේකම් 17:3-15</a:t>
            </a:r>
          </a:p>
        </p:txBody>
      </p:sp>
      <p:sp>
        <p:nvSpPr>
          <p:cNvPr id="538793"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tx1"/>
                </a:solidFill>
                <a:latin typeface="Kosher-Normal" pitchFamily="-112" charset="0"/>
                <a:ea typeface="+mn-ea"/>
                <a:cs typeface="+mn-cs"/>
              </a:rPr>
              <a:t>DC</a:t>
            </a:r>
          </a:p>
        </p:txBody>
      </p:sp>
      <p:sp>
        <p:nvSpPr>
          <p:cNvPr id="78888"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600" b="1" smtClean="0">
                <a:solidFill>
                  <a:schemeClr val="tx1"/>
                </a:solidFill>
                <a:effectLst>
                  <a:outerShdw blurRad="38100" dist="38100" dir="2700000" algn="tl">
                    <a:srgbClr val="000000"/>
                  </a:outerShdw>
                </a:effectLst>
                <a:latin typeface="Comic Sans MS" charset="0"/>
              </a:rPr>
              <a:t>විශාල ප්‍රශ්නය: කෙසේද ගෙවීම් කරන්නේ ?</a:t>
            </a:r>
          </a:p>
        </p:txBody>
      </p:sp>
      <p:grpSp>
        <p:nvGrpSpPr>
          <p:cNvPr id="78890"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7" name="Title 136"/>
          <p:cNvSpPr>
            <a:spLocks noGrp="1"/>
          </p:cNvSpPr>
          <p:nvPr>
            <p:ph type="title" idx="4294967295"/>
          </p:nvPr>
        </p:nvSpPr>
        <p:spPr>
          <a:xfrm>
            <a:off x="423863" y="4891088"/>
            <a:ext cx="8229600" cy="70802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b="1">
                <a:solidFill>
                  <a:schemeClr val="tx1"/>
                </a:solidFill>
                <a:latin typeface="Comic Sans MS" charset="0"/>
              </a:rPr>
              <a:t>සාලමොන්: විශාල සැළසුම්</a:t>
            </a:r>
            <a:r>
              <a:rPr lang="en-AU" sz="4000" b="1">
                <a:solidFill>
                  <a:schemeClr val="tx1"/>
                </a:solidFill>
                <a:latin typeface="Comic Sans MS" charset="0"/>
              </a:rPr>
              <a:t> </a:t>
            </a:r>
            <a:r>
              <a:rPr lang="en-US" sz="4000" b="1">
                <a:solidFill>
                  <a:schemeClr val="tx1"/>
                </a:solidFill>
                <a:latin typeface="Comic Sans MS" charset="0"/>
              </a:rPr>
              <a:t>!</a:t>
            </a:r>
          </a:p>
        </p:txBody>
      </p:sp>
      <p:sp>
        <p:nvSpPr>
          <p:cNvPr id="78892"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39"/>
          <p:cNvGrpSpPr>
            <a:grpSpLocks/>
          </p:cNvGrpSpPr>
          <p:nvPr/>
        </p:nvGrpSpPr>
        <p:grpSpPr bwMode="auto">
          <a:xfrm>
            <a:off x="6334125" y="3360738"/>
            <a:ext cx="920750" cy="1009650"/>
            <a:chOff x="6289985" y="1029339"/>
            <a:chExt cx="919814" cy="1010116"/>
          </a:xfrm>
        </p:grpSpPr>
        <p:grpSp>
          <p:nvGrpSpPr>
            <p:cNvPr id="80972" name="Group 75"/>
            <p:cNvGrpSpPr>
              <a:grpSpLocks/>
            </p:cNvGrpSpPr>
            <p:nvPr/>
          </p:nvGrpSpPr>
          <p:grpSpPr bwMode="auto">
            <a:xfrm>
              <a:off x="6289985" y="1134030"/>
              <a:ext cx="919814" cy="736467"/>
              <a:chOff x="578" y="2316"/>
              <a:chExt cx="2105" cy="1421"/>
            </a:xfrm>
          </p:grpSpPr>
          <p:sp>
            <p:nvSpPr>
              <p:cNvPr id="8097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097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097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7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7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7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7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0898" name="Group 148"/>
          <p:cNvGrpSpPr>
            <a:grpSpLocks/>
          </p:cNvGrpSpPr>
          <p:nvPr/>
        </p:nvGrpSpPr>
        <p:grpSpPr bwMode="auto">
          <a:xfrm>
            <a:off x="6330950" y="1331913"/>
            <a:ext cx="920750" cy="1009650"/>
            <a:chOff x="6289985" y="1029339"/>
            <a:chExt cx="919814" cy="1010116"/>
          </a:xfrm>
        </p:grpSpPr>
        <p:grpSp>
          <p:nvGrpSpPr>
            <p:cNvPr id="80964" name="Group 75"/>
            <p:cNvGrpSpPr>
              <a:grpSpLocks/>
            </p:cNvGrpSpPr>
            <p:nvPr/>
          </p:nvGrpSpPr>
          <p:grpSpPr bwMode="auto">
            <a:xfrm>
              <a:off x="6289985" y="1134030"/>
              <a:ext cx="919814" cy="736467"/>
              <a:chOff x="578" y="2316"/>
              <a:chExt cx="2105" cy="1421"/>
            </a:xfrm>
          </p:grpSpPr>
          <p:sp>
            <p:nvSpPr>
              <p:cNvPr id="80970"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0971"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0965"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66"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67"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68"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69"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0900"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01"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02"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රාජකීය</a:t>
            </a:r>
            <a:endParaRPr lang="en-US" sz="2400" b="1">
              <a:solidFill>
                <a:schemeClr val="accent1"/>
              </a:solidFill>
              <a:latin typeface="Times" charset="0"/>
            </a:endParaRPr>
          </a:p>
        </p:txBody>
      </p:sp>
      <p:sp>
        <p:nvSpPr>
          <p:cNvPr id="8090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598612" cy="393700"/>
          </a:xfrm>
          <a:prstGeom prst="rect">
            <a:avLst/>
          </a:prstGeom>
          <a:noFill/>
          <a:ln>
            <a:noFill/>
          </a:ln>
          <a:effectLst>
            <a:outerShdw blurRad="63500" dist="46662" dir="2115817"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0905"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090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0908"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80909"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cs typeface="MS PGothic" charset="0"/>
              </a:endParaRPr>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w="12700" cap="rnd">
                  <a:solidFill>
                    <a:srgbClr val="000000"/>
                  </a:solidFill>
                  <a:round/>
                  <a:headEnd/>
                  <a:tailEnd/>
                </a14:hiddenLine>
              </a:ext>
            </a:extLst>
          </p:spPr>
          <p:txBody>
            <a:bodyPr/>
            <a:lstStyle/>
            <a:p>
              <a:pPr>
                <a:defRPr/>
              </a:pPr>
              <a:endParaRPr lang="en-AU">
                <a:cs typeface="MS PGothic" charset="0"/>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091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2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2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22"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23"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 9, 10, 11</a:t>
            </a:r>
          </a:p>
        </p:txBody>
      </p:sp>
      <p:grpSp>
        <p:nvGrpSpPr>
          <p:cNvPr id="80925" name="Group 116"/>
          <p:cNvGrpSpPr>
            <a:grpSpLocks/>
          </p:cNvGrpSpPr>
          <p:nvPr/>
        </p:nvGrpSpPr>
        <p:grpSpPr bwMode="auto">
          <a:xfrm>
            <a:off x="8018463" y="3436938"/>
            <a:ext cx="981075" cy="1843087"/>
            <a:chOff x="5051" y="2165"/>
            <a:chExt cx="618" cy="1161"/>
          </a:xfrm>
        </p:grpSpPr>
        <p:grpSp>
          <p:nvGrpSpPr>
            <p:cNvPr id="80943" name="Group 117"/>
            <p:cNvGrpSpPr>
              <a:grpSpLocks/>
            </p:cNvGrpSpPr>
            <p:nvPr/>
          </p:nvGrpSpPr>
          <p:grpSpPr bwMode="auto">
            <a:xfrm>
              <a:off x="5051" y="2165"/>
              <a:ext cx="618" cy="1161"/>
              <a:chOff x="5051" y="2165"/>
              <a:chExt cx="618" cy="1161"/>
            </a:xfrm>
          </p:grpSpPr>
          <p:sp>
            <p:nvSpPr>
              <p:cNvPr id="80945"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0946"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0947"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0948"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49"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50"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0951"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2"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3"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4"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5"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6"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7"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8"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9"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60"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61"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0944"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80926"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37</a:t>
            </a:r>
          </a:p>
        </p:txBody>
      </p:sp>
      <p:sp>
        <p:nvSpPr>
          <p:cNvPr id="80928"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0929"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80930"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80931"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32"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33"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34"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0935"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80936"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06"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bg1">
                    <a:lumMod val="40000"/>
                    <a:lumOff val="60000"/>
                  </a:schemeClr>
                </a:solidFill>
                <a:latin typeface="Kosher-Normal" pitchFamily="-112" charset="0"/>
                <a:ea typeface="+mn-ea"/>
                <a:cs typeface="+mn-cs"/>
              </a:rPr>
              <a:t>DC</a:t>
            </a:r>
          </a:p>
        </p:txBody>
      </p:sp>
      <p:sp>
        <p:nvSpPr>
          <p:cNvPr id="454810" name="Rectangle 154"/>
          <p:cNvSpPr>
            <a:spLocks noChangeArrowheads="1"/>
          </p:cNvSpPr>
          <p:nvPr/>
        </p:nvSpPr>
        <p:spPr bwMode="auto">
          <a:xfrm>
            <a:off x="6213475" y="2197100"/>
            <a:ext cx="3040063" cy="8286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sz="2400" b="1" i="1" dirty="0">
                <a:solidFill>
                  <a:schemeClr val="accent1"/>
                </a:solidFill>
                <a:latin typeface="Arial" charset="0"/>
                <a:cs typeface="MS PGothic" charset="0"/>
              </a:rPr>
              <a:t>2 </a:t>
            </a:r>
            <a:r>
              <a:rPr lang="en-US" sz="2400" b="1" i="1" dirty="0" err="1">
                <a:solidFill>
                  <a:schemeClr val="accent1"/>
                </a:solidFill>
                <a:latin typeface="Arial" charset="0"/>
                <a:cs typeface="MS PGothic" charset="0"/>
              </a:rPr>
              <a:t>සාමුවෙල්</a:t>
            </a:r>
            <a:r>
              <a:rPr lang="en-US" sz="2400" b="1" i="1" dirty="0">
                <a:solidFill>
                  <a:schemeClr val="accent1"/>
                </a:solidFill>
                <a:latin typeface="Arial" charset="0"/>
                <a:cs typeface="MS PGothic" charset="0"/>
              </a:rPr>
              <a:t>. 7:4-16</a:t>
            </a:r>
          </a:p>
          <a:p>
            <a:pPr>
              <a:defRPr/>
            </a:pPr>
            <a:r>
              <a:rPr lang="en-US" sz="2400" b="1" i="1" dirty="0">
                <a:solidFill>
                  <a:schemeClr val="accent1"/>
                </a:solidFill>
                <a:latin typeface="Arial" charset="0"/>
                <a:cs typeface="MS PGothic" charset="0"/>
              </a:rPr>
              <a:t>1 </a:t>
            </a:r>
            <a:r>
              <a:rPr lang="en-US" sz="2400" b="1" i="1" dirty="0" err="1">
                <a:solidFill>
                  <a:schemeClr val="accent1"/>
                </a:solidFill>
                <a:latin typeface="Arial" charset="0"/>
                <a:cs typeface="MS PGothic" charset="0"/>
              </a:rPr>
              <a:t>ලේකම්</a:t>
            </a:r>
            <a:r>
              <a:rPr lang="en-AU" sz="2400" b="1" i="1" dirty="0">
                <a:solidFill>
                  <a:schemeClr val="accent1"/>
                </a:solidFill>
                <a:latin typeface="Arial" charset="0"/>
                <a:cs typeface="MS PGothic" charset="0"/>
              </a:rPr>
              <a:t> </a:t>
            </a:r>
            <a:r>
              <a:rPr lang="en-US" sz="2400" b="1" i="1" dirty="0">
                <a:solidFill>
                  <a:schemeClr val="accent1"/>
                </a:solidFill>
                <a:latin typeface="Arial" charset="0"/>
                <a:cs typeface="MS PGothic" charset="0"/>
              </a:rPr>
              <a:t>17:3-15</a:t>
            </a: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en-US" sz="3600" i="1">
                <a:latin typeface="Iskoola Pota" charset="0"/>
                <a:cs typeface="Iskoola Pota" charset="0"/>
              </a:rPr>
              <a:t>සාලමොන්ගේ ප්‍රශ්න</a:t>
            </a:r>
            <a:r>
              <a:rPr lang="en-US" sz="3600" i="1">
                <a:latin typeface="Iskoola Pota" charset="0"/>
              </a:rPr>
              <a:t>..</a:t>
            </a:r>
          </a:p>
        </p:txBody>
      </p:sp>
      <p:sp>
        <p:nvSpPr>
          <p:cNvPr id="454797" name="Text Box 141"/>
          <p:cNvSpPr txBox="1">
            <a:spLocks noChangeArrowheads="1"/>
          </p:cNvSpPr>
          <p:nvPr/>
        </p:nvSpPr>
        <p:spPr bwMode="auto">
          <a:xfrm>
            <a:off x="1868488" y="1470025"/>
            <a:ext cx="5659437" cy="3997325"/>
          </a:xfrm>
          <a:prstGeom prst="rect">
            <a:avLst/>
          </a:prstGeom>
          <a:noFill/>
          <a:ln w="12700">
            <a:noFill/>
            <a:miter lim="800000"/>
            <a:headEnd/>
            <a:tailEnd/>
          </a:ln>
          <a:effectLst/>
        </p:spPr>
        <p:txBody>
          <a:bodyPr>
            <a:spAutoFit/>
          </a:bodyPr>
          <a:lstStyle>
            <a:defPPr>
              <a:defRPr lang="en-US"/>
            </a:defPPr>
            <a:lvl1pPr algn="ctr">
              <a:lnSpc>
                <a:spcPct val="80000"/>
              </a:lnSpc>
              <a:spcBef>
                <a:spcPct val="50000"/>
              </a:spcBef>
              <a:defRPr sz="5400" b="1" i="1">
                <a:solidFill>
                  <a:srgbClr val="FFEA18"/>
                </a:solidFill>
                <a:effectLst>
                  <a:outerShdw blurRad="50800" dist="63500" dir="2700000" algn="tl" rotWithShape="0">
                    <a:srgbClr val="000000"/>
                  </a:outerShdw>
                </a:effectLst>
                <a:latin typeface="Comic Sans MS" pitchFamily="-112" charset="0"/>
                <a:ea typeface="+mn-ea"/>
                <a:cs typeface="+mn-cs"/>
              </a:defRPr>
            </a:lvl1pPr>
            <a:lvl2pPr>
              <a:defRPr/>
            </a:lvl2pPr>
            <a:lvl3pPr>
              <a:defRPr/>
            </a:lvl3pPr>
            <a:lvl4pPr>
              <a:defRPr/>
            </a:lvl4pPr>
            <a:lvl5pPr>
              <a:defRPr/>
            </a:lvl5pPr>
            <a:lvl6pPr>
              <a:defRPr/>
            </a:lvl6pPr>
            <a:lvl7pPr>
              <a:defRPr/>
            </a:lvl7pPr>
            <a:lvl8pPr>
              <a:defRPr/>
            </a:lvl8pPr>
            <a:lvl9pPr>
              <a:defRPr/>
            </a:lvl9pPr>
          </a:lstStyle>
          <a:p>
            <a:pPr>
              <a:defRPr/>
            </a:pPr>
            <a:r>
              <a:rPr lang="en-US" dirty="0" err="1"/>
              <a:t>ඉදිකිරීම්</a:t>
            </a:r>
            <a:r>
              <a:rPr lang="en-US" dirty="0"/>
              <a:t>!</a:t>
            </a:r>
          </a:p>
          <a:p>
            <a:pPr>
              <a:defRPr/>
            </a:pPr>
            <a:r>
              <a:rPr lang="en-US" dirty="0" err="1"/>
              <a:t>අධික</a:t>
            </a:r>
            <a:r>
              <a:rPr lang="en-US" dirty="0"/>
              <a:t> </a:t>
            </a:r>
            <a:r>
              <a:rPr lang="en-US" dirty="0" err="1"/>
              <a:t>බදු</a:t>
            </a:r>
            <a:r>
              <a:rPr lang="en-US" dirty="0"/>
              <a:t> !</a:t>
            </a:r>
            <a:endParaRPr lang="en-AU" dirty="0"/>
          </a:p>
          <a:p>
            <a:pPr>
              <a:defRPr/>
            </a:pPr>
            <a:r>
              <a:rPr lang="en-US" dirty="0" err="1"/>
              <a:t>බංකොලොත්කම</a:t>
            </a:r>
            <a:r>
              <a:rPr lang="en-US" dirty="0"/>
              <a:t> !</a:t>
            </a:r>
          </a:p>
          <a:p>
            <a:pPr>
              <a:defRPr/>
            </a:pPr>
            <a:r>
              <a:rPr lang="en-US" dirty="0" err="1"/>
              <a:t>රූප</a:t>
            </a:r>
            <a:r>
              <a:rPr lang="en-AU" dirty="0"/>
              <a:t> </a:t>
            </a:r>
            <a:r>
              <a:rPr lang="en-US" dirty="0" err="1"/>
              <a:t>නමස්කාරය</a:t>
            </a:r>
            <a:r>
              <a:rPr lang="en-US" dirty="0"/>
              <a:t>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 calcmode="lin" valueType="num">
                                      <p:cBhvr>
                                        <p:cTn id="7" dur="1000" fill="hold"/>
                                        <p:tgtEl>
                                          <p:spTgt spid="45479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5479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5479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54797">
                                            <p:txEl>
                                              <p:pRg st="1" end="1"/>
                                            </p:txEl>
                                          </p:spTgt>
                                        </p:tgtEl>
                                        <p:attrNameLst>
                                          <p:attrName>style.visibility</p:attrName>
                                        </p:attrNameLst>
                                      </p:cBhvr>
                                      <p:to>
                                        <p:strVal val="visible"/>
                                      </p:to>
                                    </p:set>
                                    <p:anim calcmode="lin" valueType="num">
                                      <p:cBhvr>
                                        <p:cTn id="14" dur="1000" fill="hold"/>
                                        <p:tgtEl>
                                          <p:spTgt spid="45479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5479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5479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54797">
                                            <p:txEl>
                                              <p:pRg st="2" end="2"/>
                                            </p:txEl>
                                          </p:spTgt>
                                        </p:tgtEl>
                                        <p:attrNameLst>
                                          <p:attrName>style.visibility</p:attrName>
                                        </p:attrNameLst>
                                      </p:cBhvr>
                                      <p:to>
                                        <p:strVal val="visible"/>
                                      </p:to>
                                    </p:set>
                                    <p:anim calcmode="lin" valueType="num">
                                      <p:cBhvr>
                                        <p:cTn id="21" dur="1000" fill="hold"/>
                                        <p:tgtEl>
                                          <p:spTgt spid="454797">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5479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5479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54797">
                                            <p:txEl>
                                              <p:pRg st="3" end="3"/>
                                            </p:txEl>
                                          </p:spTgt>
                                        </p:tgtEl>
                                        <p:attrNameLst>
                                          <p:attrName>style.visibility</p:attrName>
                                        </p:attrNameLst>
                                      </p:cBhvr>
                                      <p:to>
                                        <p:strVal val="visible"/>
                                      </p:to>
                                    </p:set>
                                    <p:anim calcmode="lin" valueType="num">
                                      <p:cBhvr>
                                        <p:cTn id="28" dur="1000" fill="hold"/>
                                        <p:tgtEl>
                                          <p:spTgt spid="454797">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54797">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5" name="Group 139"/>
          <p:cNvGrpSpPr>
            <a:grpSpLocks/>
          </p:cNvGrpSpPr>
          <p:nvPr/>
        </p:nvGrpSpPr>
        <p:grpSpPr bwMode="auto">
          <a:xfrm>
            <a:off x="6334125" y="3360738"/>
            <a:ext cx="920750" cy="1009650"/>
            <a:chOff x="6289985" y="1029339"/>
            <a:chExt cx="919814" cy="1010116"/>
          </a:xfrm>
        </p:grpSpPr>
        <p:grpSp>
          <p:nvGrpSpPr>
            <p:cNvPr id="83021" name="Group 75"/>
            <p:cNvGrpSpPr>
              <a:grpSpLocks/>
            </p:cNvGrpSpPr>
            <p:nvPr/>
          </p:nvGrpSpPr>
          <p:grpSpPr bwMode="auto">
            <a:xfrm>
              <a:off x="6289985" y="1134030"/>
              <a:ext cx="919814" cy="736467"/>
              <a:chOff x="578" y="2316"/>
              <a:chExt cx="2105" cy="1421"/>
            </a:xfrm>
          </p:grpSpPr>
          <p:sp>
            <p:nvSpPr>
              <p:cNvPr id="83027"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3028"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3022"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3"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4"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5"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6"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2946" name="Group 148"/>
          <p:cNvGrpSpPr>
            <a:grpSpLocks/>
          </p:cNvGrpSpPr>
          <p:nvPr/>
        </p:nvGrpSpPr>
        <p:grpSpPr bwMode="auto">
          <a:xfrm>
            <a:off x="6330950" y="1331913"/>
            <a:ext cx="920750" cy="1009650"/>
            <a:chOff x="6289985" y="1029339"/>
            <a:chExt cx="919814" cy="1010116"/>
          </a:xfrm>
        </p:grpSpPr>
        <p:grpSp>
          <p:nvGrpSpPr>
            <p:cNvPr id="83013" name="Group 75"/>
            <p:cNvGrpSpPr>
              <a:grpSpLocks/>
            </p:cNvGrpSpPr>
            <p:nvPr/>
          </p:nvGrpSpPr>
          <p:grpSpPr bwMode="auto">
            <a:xfrm>
              <a:off x="6289985" y="1134030"/>
              <a:ext cx="919814" cy="736467"/>
              <a:chOff x="578" y="2316"/>
              <a:chExt cx="2105" cy="1421"/>
            </a:xfrm>
          </p:grpSpPr>
          <p:sp>
            <p:nvSpPr>
              <p:cNvPr id="8301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302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301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2948"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949"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950"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8295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2953"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295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2957"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2958"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2960"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1"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2"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3"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4"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5"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6"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7"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8"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9"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970"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971"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972"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488113" y="1431925"/>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dirty="0">
                <a:solidFill>
                  <a:schemeClr val="accent1"/>
                </a:solidFill>
                <a:latin typeface="Kosher-Normal" charset="0"/>
                <a:cs typeface="MS PGothic" charset="0"/>
              </a:rPr>
              <a:t>DC</a:t>
            </a:r>
            <a:endParaRPr lang="en-US" b="1" dirty="0">
              <a:solidFill>
                <a:schemeClr val="accent1"/>
              </a:solidFill>
              <a:latin typeface="Times" charset="0"/>
              <a:cs typeface="MS PGothic" charset="0"/>
            </a:endParaRPr>
          </a:p>
        </p:txBody>
      </p:sp>
      <p:sp>
        <p:nvSpPr>
          <p:cNvPr id="540706" name="Rectangle 34"/>
          <p:cNvSpPr>
            <a:spLocks noChangeArrowheads="1"/>
          </p:cNvSpPr>
          <p:nvPr/>
        </p:nvSpPr>
        <p:spPr bwMode="auto">
          <a:xfrm>
            <a:off x="6315075" y="2159000"/>
            <a:ext cx="2643188" cy="8286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400" b="1" i="1" dirty="0">
                <a:solidFill>
                  <a:schemeClr val="accent1"/>
                </a:solidFill>
                <a:latin typeface="Helvetica" pitchFamily="-112" charset="0"/>
                <a:ea typeface="+mn-ea"/>
                <a:cs typeface="+mn-cs"/>
              </a:rPr>
              <a:t>2 Sam. 7: 4-16</a:t>
            </a:r>
          </a:p>
          <a:p>
            <a:pPr>
              <a:defRPr/>
            </a:pPr>
            <a:r>
              <a:rPr lang="en-US" sz="2400" b="1" i="1" dirty="0">
                <a:solidFill>
                  <a:schemeClr val="accent1"/>
                </a:solidFill>
                <a:latin typeface="Helvetica" pitchFamily="-112" charset="0"/>
                <a:ea typeface="+mn-ea"/>
                <a:cs typeface="+mn-cs"/>
              </a:rPr>
              <a:t>1 Chron. 17:3-15</a:t>
            </a:r>
          </a:p>
        </p:txBody>
      </p:sp>
      <p:pic>
        <p:nvPicPr>
          <p:cNvPr id="540739" name="Picture 67"/>
          <p:cNvPicPr>
            <a:picLocks noChangeAspect="1" noChangeArrowheads="1"/>
          </p:cNvPicPr>
          <p:nvPr/>
        </p:nvPicPr>
        <p:blipFill>
          <a:blip r:embed="rId4"/>
          <a:srcRect l="29630" t="13441" b="19957"/>
          <a:stretch>
            <a:fillRect/>
          </a:stretch>
        </p:blipFill>
        <p:spPr bwMode="auto">
          <a:xfrm>
            <a:off x="455613" y="1082675"/>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336800" cy="349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a:t>
            </a:r>
            <a:r>
              <a:rPr lang="en-AU" sz="1600" b="1" smtClean="0">
                <a:solidFill>
                  <a:schemeClr val="tx1"/>
                </a:solidFill>
                <a:latin typeface="Comic Sans MS" charset="0"/>
              </a:rPr>
              <a:t> </a:t>
            </a:r>
            <a:r>
              <a:rPr lang="en-US" sz="1600" b="1" smtClean="0">
                <a:solidFill>
                  <a:schemeClr val="tx1"/>
                </a:solidFill>
                <a:latin typeface="Comic Sans MS" charset="0"/>
              </a:rPr>
              <a:t>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FFFF00"/>
                  </a:solidFill>
                  <a:latin typeface="Comic Sans MS" charset="0"/>
                </a:rPr>
                <a:t>ඔලීව කන්ද</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pic>
          <p:nvPicPr>
            <p:cNvPr id="540763" name="Picture 91"/>
            <p:cNvPicPr>
              <a:picLocks noChangeAspect="1" noChangeArrowheads="1"/>
            </p:cNvPicPr>
            <p:nvPr/>
          </p:nvPicPr>
          <p:blipFill>
            <a:blip r:embed="rId5"/>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2979"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38</a:t>
            </a:r>
          </a:p>
        </p:txBody>
      </p:sp>
      <p:sp>
        <p:nvSpPr>
          <p:cNvPr id="82981"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2982"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2983" name="Group 115"/>
          <p:cNvGrpSpPr>
            <a:grpSpLocks/>
          </p:cNvGrpSpPr>
          <p:nvPr/>
        </p:nvGrpSpPr>
        <p:grpSpPr bwMode="auto">
          <a:xfrm>
            <a:off x="8018463" y="3436938"/>
            <a:ext cx="981075" cy="1843087"/>
            <a:chOff x="5051" y="2165"/>
            <a:chExt cx="618" cy="1161"/>
          </a:xfrm>
        </p:grpSpPr>
        <p:grpSp>
          <p:nvGrpSpPr>
            <p:cNvPr id="82990" name="Group 116"/>
            <p:cNvGrpSpPr>
              <a:grpSpLocks/>
            </p:cNvGrpSpPr>
            <p:nvPr/>
          </p:nvGrpSpPr>
          <p:grpSpPr bwMode="auto">
            <a:xfrm>
              <a:off x="5051" y="2165"/>
              <a:ext cx="618" cy="1161"/>
              <a:chOff x="5051" y="2165"/>
              <a:chExt cx="618" cy="1161"/>
            </a:xfrm>
          </p:grpSpPr>
          <p:sp>
            <p:nvSpPr>
              <p:cNvPr id="82992"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2993"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994"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995"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6"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997"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998"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9"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0"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1"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2"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3"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4"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5"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6"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7"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8" name="Rectangle 13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2991"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2986"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cs typeface="MS PGothic" charset="0"/>
                </a:endParaRPr>
              </a:p>
            </p:txBody>
          </p:sp>
          <p:pic>
            <p:nvPicPr>
              <p:cNvPr id="540815" name="Picture 143"/>
              <p:cNvPicPr>
                <a:picLocks noChangeAspect="1" noChangeArrowheads="1"/>
              </p:cNvPicPr>
              <p:nvPr/>
            </p:nvPicPr>
            <p:blipFill>
              <a:blip r:embed="rId6"/>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400" b="1" smtClean="0">
                  <a:solidFill>
                    <a:schemeClr val="tx1"/>
                  </a:solidFill>
                  <a:effectLst>
                    <a:outerShdw blurRad="38100" dist="38100" dir="2700000" algn="tl">
                      <a:srgbClr val="000000"/>
                    </a:outerShdw>
                  </a:effectLst>
                  <a:latin typeface="Comic Sans MS" charset="0"/>
                </a:rPr>
                <a:t>දේව මාළිගාව පිහිටි කන්ද</a:t>
              </a: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latin typeface="Comic Sans MS" charset="0"/>
              </a:rPr>
              <a:t>රූප නමස්කාරය</a:t>
            </a:r>
            <a:r>
              <a:rPr lang="en-AU" sz="4800" b="1" i="1">
                <a:solidFill>
                  <a:srgbClr val="FFFF00"/>
                </a:solidFill>
                <a:latin typeface="Comic Sans MS" charset="0"/>
              </a:rPr>
              <a:t>!</a:t>
            </a:r>
            <a:endParaRPr lang="en-US" sz="4800" b="1" i="1">
              <a:solidFill>
                <a:srgbClr val="FFFF0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1266" name="Group 56"/>
          <p:cNvGrpSpPr>
            <a:grpSpLocks/>
          </p:cNvGrpSpPr>
          <p:nvPr/>
        </p:nvGrpSpPr>
        <p:grpSpPr bwMode="auto">
          <a:xfrm>
            <a:off x="8018463" y="3429000"/>
            <a:ext cx="989012" cy="673100"/>
            <a:chOff x="5051" y="2160"/>
            <a:chExt cx="623" cy="424"/>
          </a:xfrm>
        </p:grpSpPr>
        <p:sp>
          <p:nvSpPr>
            <p:cNvPr id="11309"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10"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11" name="Freeform 8"/>
            <p:cNvSpPr>
              <a:spLocks/>
            </p:cNvSpPr>
            <p:nvPr/>
          </p:nvSpPr>
          <p:spPr bwMode="auto">
            <a:xfrm>
              <a:off x="5414" y="223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12"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13"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14"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315"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16"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17"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18" name="Rectangle 15"/>
            <p:cNvSpPr>
              <a:spLocks noChangeArrowheads="1"/>
            </p:cNvSpPr>
            <p:nvPr/>
          </p:nvSpPr>
          <p:spPr bwMode="auto">
            <a:xfrm>
              <a:off x="5073" y="2160"/>
              <a:ext cx="34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11319" name="Rectangle 16"/>
            <p:cNvSpPr>
              <a:spLocks noChangeArrowheads="1"/>
            </p:cNvSpPr>
            <p:nvPr/>
          </p:nvSpPr>
          <p:spPr bwMode="auto">
            <a:xfrm>
              <a:off x="5114" y="2296"/>
              <a:ext cx="5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යෙරිකෝව/හායි</a:t>
              </a:r>
            </a:p>
          </p:txBody>
        </p:sp>
        <p:sp>
          <p:nvSpPr>
            <p:cNvPr id="11320" name="Rectangle 17"/>
            <p:cNvSpPr>
              <a:spLocks noChangeArrowheads="1"/>
            </p:cNvSpPr>
            <p:nvPr/>
          </p:nvSpPr>
          <p:spPr bwMode="auto">
            <a:xfrm>
              <a:off x="5062" y="2416"/>
              <a:ext cx="48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දේශය බෙදීම</a:t>
              </a:r>
            </a:p>
          </p:txBody>
        </p:sp>
      </p:grpSp>
      <p:grpSp>
        <p:nvGrpSpPr>
          <p:cNvPr id="11267" name="Group 18"/>
          <p:cNvGrpSpPr>
            <a:grpSpLocks/>
          </p:cNvGrpSpPr>
          <p:nvPr/>
        </p:nvGrpSpPr>
        <p:grpSpPr bwMode="auto">
          <a:xfrm>
            <a:off x="5473700" y="2120900"/>
            <a:ext cx="558800" cy="3644900"/>
            <a:chOff x="3448" y="1336"/>
            <a:chExt cx="352" cy="2296"/>
          </a:xfrm>
        </p:grpSpPr>
        <p:grpSp>
          <p:nvGrpSpPr>
            <p:cNvPr id="11305"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grpSp>
        <p:nvGrpSpPr>
          <p:cNvPr id="11268"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grpSp>
      <p:sp>
        <p:nvSpPr>
          <p:cNvPr id="528410" name="Text Box 26"/>
          <p:cNvSpPr txBox="1">
            <a:spLocks noChangeArrowheads="1"/>
          </p:cNvSpPr>
          <p:nvPr/>
        </p:nvSpPr>
        <p:spPr bwMode="auto">
          <a:xfrm>
            <a:off x="5664200" y="1574800"/>
            <a:ext cx="927100" cy="539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400" i="1" smtClean="0">
                <a:solidFill>
                  <a:srgbClr val="00FF00"/>
                </a:solidFill>
              </a:rPr>
              <a:t>ගලීලයේ මුහුද</a:t>
            </a:r>
          </a:p>
        </p:txBody>
      </p:sp>
      <p:sp>
        <p:nvSpPr>
          <p:cNvPr id="528411" name="Text Box 27"/>
          <p:cNvSpPr txBox="1">
            <a:spLocks noChangeArrowheads="1"/>
          </p:cNvSpPr>
          <p:nvPr/>
        </p:nvSpPr>
        <p:spPr bwMode="auto">
          <a:xfrm>
            <a:off x="5518150" y="269875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smtClean="0">
                <a:solidFill>
                  <a:srgbClr val="00FF00"/>
                </a:solidFill>
              </a:rPr>
              <a:t>ගිල්බොවා කන්ද</a:t>
            </a:r>
          </a:p>
        </p:txBody>
      </p:sp>
      <p:sp>
        <p:nvSpPr>
          <p:cNvPr id="528412" name="Text Box 28"/>
          <p:cNvSpPr txBox="1">
            <a:spLocks noChangeArrowheads="1"/>
          </p:cNvSpPr>
          <p:nvPr/>
        </p:nvSpPr>
        <p:spPr bwMode="auto">
          <a:xfrm>
            <a:off x="4838700" y="46609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smtClean="0">
                <a:solidFill>
                  <a:srgbClr val="00FF00"/>
                </a:solidFill>
              </a:rPr>
              <a:t>හෙබ්‍රොන්</a:t>
            </a:r>
          </a:p>
        </p:txBody>
      </p:sp>
      <p:sp>
        <p:nvSpPr>
          <p:cNvPr id="528413" name="Text Box 29"/>
          <p:cNvSpPr txBox="1">
            <a:spLocks noChangeArrowheads="1"/>
          </p:cNvSpPr>
          <p:nvPr/>
        </p:nvSpPr>
        <p:spPr bwMode="auto">
          <a:xfrm rot="16313787">
            <a:off x="4360863" y="13604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ආෂෙර්</a:t>
            </a:r>
          </a:p>
        </p:txBody>
      </p:sp>
      <p:sp>
        <p:nvSpPr>
          <p:cNvPr id="528414" name="Text Box 30"/>
          <p:cNvSpPr txBox="1">
            <a:spLocks noChangeArrowheads="1"/>
          </p:cNvSpPr>
          <p:nvPr/>
        </p:nvSpPr>
        <p:spPr bwMode="auto">
          <a:xfrm rot="20755335">
            <a:off x="5075238" y="2397125"/>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ඉස්සාකර්</a:t>
            </a:r>
          </a:p>
        </p:txBody>
      </p:sp>
      <p:sp>
        <p:nvSpPr>
          <p:cNvPr id="528415" name="Text Box 31"/>
          <p:cNvSpPr txBox="1">
            <a:spLocks noChangeArrowheads="1"/>
          </p:cNvSpPr>
          <p:nvPr/>
        </p:nvSpPr>
        <p:spPr bwMode="auto">
          <a:xfrm rot="469584">
            <a:off x="4422775" y="3032125"/>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මනස්සේ</a:t>
            </a:r>
          </a:p>
        </p:txBody>
      </p:sp>
      <p:sp>
        <p:nvSpPr>
          <p:cNvPr id="528416" name="Text Box 32"/>
          <p:cNvSpPr txBox="1">
            <a:spLocks noChangeArrowheads="1"/>
          </p:cNvSpPr>
          <p:nvPr/>
        </p:nvSpPr>
        <p:spPr bwMode="auto">
          <a:xfrm rot="2606806">
            <a:off x="5867400" y="42814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ගාද්</a:t>
            </a:r>
          </a:p>
        </p:txBody>
      </p:sp>
      <p:sp>
        <p:nvSpPr>
          <p:cNvPr id="528417" name="Text Box 33"/>
          <p:cNvSpPr txBox="1">
            <a:spLocks noChangeArrowheads="1"/>
          </p:cNvSpPr>
          <p:nvPr/>
        </p:nvSpPr>
        <p:spPr bwMode="auto">
          <a:xfrm rot="19374955">
            <a:off x="4560888" y="3581400"/>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එප්‍රායිම්</a:t>
            </a:r>
          </a:p>
        </p:txBody>
      </p:sp>
      <p:sp>
        <p:nvSpPr>
          <p:cNvPr id="528418" name="Text Box 34"/>
          <p:cNvSpPr txBox="1">
            <a:spLocks noChangeArrowheads="1"/>
          </p:cNvSpPr>
          <p:nvPr/>
        </p:nvSpPr>
        <p:spPr bwMode="auto">
          <a:xfrm>
            <a:off x="4800600" y="42672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බෙන්යමින්</a:t>
            </a:r>
          </a:p>
        </p:txBody>
      </p:sp>
      <p:sp>
        <p:nvSpPr>
          <p:cNvPr id="528419" name="Text Box 35"/>
          <p:cNvSpPr txBox="1">
            <a:spLocks noChangeArrowheads="1"/>
          </p:cNvSpPr>
          <p:nvPr/>
        </p:nvSpPr>
        <p:spPr bwMode="auto">
          <a:xfrm rot="2953560">
            <a:off x="5764213" y="5019675"/>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රූබෙන්</a:t>
            </a:r>
          </a:p>
        </p:txBody>
      </p:sp>
      <p:sp>
        <p:nvSpPr>
          <p:cNvPr id="528420" name="Text Box 36"/>
          <p:cNvSpPr txBox="1">
            <a:spLocks noChangeArrowheads="1"/>
          </p:cNvSpPr>
          <p:nvPr/>
        </p:nvSpPr>
        <p:spPr bwMode="auto">
          <a:xfrm rot="18345360">
            <a:off x="3824288" y="3962400"/>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දාන්</a:t>
            </a:r>
          </a:p>
        </p:txBody>
      </p:sp>
      <p:sp>
        <p:nvSpPr>
          <p:cNvPr id="528421" name="Text Box 37"/>
          <p:cNvSpPr txBox="1">
            <a:spLocks noChangeArrowheads="1"/>
          </p:cNvSpPr>
          <p:nvPr/>
        </p:nvSpPr>
        <p:spPr bwMode="auto">
          <a:xfrm rot="19171362">
            <a:off x="3752850" y="46878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යුදා</a:t>
            </a:r>
          </a:p>
        </p:txBody>
      </p:sp>
      <p:sp>
        <p:nvSpPr>
          <p:cNvPr id="528422" name="Text Box 38"/>
          <p:cNvSpPr txBox="1">
            <a:spLocks noChangeArrowheads="1"/>
          </p:cNvSpPr>
          <p:nvPr/>
        </p:nvSpPr>
        <p:spPr bwMode="auto">
          <a:xfrm>
            <a:off x="3898900" y="55372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සිමියොන්</a:t>
            </a:r>
          </a:p>
        </p:txBody>
      </p:sp>
      <p:sp>
        <p:nvSpPr>
          <p:cNvPr id="528423" name="Text Box 39"/>
          <p:cNvSpPr txBox="1">
            <a:spLocks noChangeArrowheads="1"/>
          </p:cNvSpPr>
          <p:nvPr/>
        </p:nvSpPr>
        <p:spPr bwMode="auto">
          <a:xfrm rot="20128893">
            <a:off x="5795963" y="32273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මනස්සේ</a:t>
            </a:r>
          </a:p>
        </p:txBody>
      </p:sp>
      <p:sp>
        <p:nvSpPr>
          <p:cNvPr id="528424" name="Text Box 40"/>
          <p:cNvSpPr txBox="1">
            <a:spLocks noChangeArrowheads="1"/>
          </p:cNvSpPr>
          <p:nvPr/>
        </p:nvSpPr>
        <p:spPr bwMode="auto">
          <a:xfrm rot="17169548">
            <a:off x="5772150" y="123983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නප්තලීය</a:t>
            </a:r>
          </a:p>
        </p:txBody>
      </p:sp>
      <p:sp>
        <p:nvSpPr>
          <p:cNvPr id="528425" name="Text Box 41"/>
          <p:cNvSpPr txBox="1">
            <a:spLocks noChangeArrowheads="1"/>
          </p:cNvSpPr>
          <p:nvPr/>
        </p:nvSpPr>
        <p:spPr bwMode="auto">
          <a:xfrm rot="16494946">
            <a:off x="4716463" y="1498600"/>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smtClean="0">
                <a:solidFill>
                  <a:srgbClr val="FFFF00"/>
                </a:solidFill>
              </a:rPr>
              <a:t>සබුලොන්</a:t>
            </a:r>
          </a:p>
        </p:txBody>
      </p:sp>
      <p:sp>
        <p:nvSpPr>
          <p:cNvPr id="528426" name="Text Box 42"/>
          <p:cNvSpPr txBox="1">
            <a:spLocks noChangeArrowheads="1"/>
          </p:cNvSpPr>
          <p:nvPr/>
        </p:nvSpPr>
        <p:spPr bwMode="auto">
          <a:xfrm>
            <a:off x="4051300" y="23114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smtClean="0">
                <a:solidFill>
                  <a:srgbClr val="66FF66"/>
                </a:solidFill>
              </a:rPr>
              <a:t>කර්මෙල් කන්ද</a:t>
            </a:r>
          </a:p>
        </p:txBody>
      </p:sp>
      <p:sp>
        <p:nvSpPr>
          <p:cNvPr id="528427" name="Text Box 43"/>
          <p:cNvSpPr txBox="1">
            <a:spLocks noChangeArrowheads="1"/>
          </p:cNvSpPr>
          <p:nvPr/>
        </p:nvSpPr>
        <p:spPr bwMode="auto">
          <a:xfrm>
            <a:off x="5448300" y="21463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smtClean="0">
                <a:solidFill>
                  <a:srgbClr val="00FF00"/>
                </a:solidFill>
              </a:rPr>
              <a:t>තාබෝර් කන්ද</a:t>
            </a:r>
          </a:p>
        </p:txBody>
      </p:sp>
      <p:sp>
        <p:nvSpPr>
          <p:cNvPr id="528428" name="Text Box 44"/>
          <p:cNvSpPr txBox="1">
            <a:spLocks noChangeArrowheads="1"/>
          </p:cNvSpPr>
          <p:nvPr/>
        </p:nvSpPr>
        <p:spPr bwMode="auto">
          <a:xfrm>
            <a:off x="4914900" y="50927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smtClean="0">
                <a:solidFill>
                  <a:srgbClr val="00FF00"/>
                </a:solidFill>
              </a:rPr>
              <a:t>මළ මුහුද</a:t>
            </a:r>
          </a:p>
        </p:txBody>
      </p:sp>
      <p:sp>
        <p:nvSpPr>
          <p:cNvPr id="528429" name="Text Box 45"/>
          <p:cNvSpPr txBox="1">
            <a:spLocks noChangeArrowheads="1"/>
          </p:cNvSpPr>
          <p:nvPr/>
        </p:nvSpPr>
        <p:spPr bwMode="auto">
          <a:xfrm>
            <a:off x="3009900" y="1393825"/>
            <a:ext cx="1898650"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400" b="1" i="1" smtClean="0">
                <a:solidFill>
                  <a:srgbClr val="00FF00"/>
                </a:solidFill>
                <a:latin typeface="Comic Sans MS" charset="0"/>
              </a:rPr>
              <a:t>මධ්‍යධරණීය මුහුද</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4" name="Text Box 50"/>
          <p:cNvSpPr txBox="1">
            <a:spLocks noChangeArrowheads="1"/>
          </p:cNvSpPr>
          <p:nvPr/>
        </p:nvSpPr>
        <p:spPr bwMode="auto">
          <a:xfrm rot="21562799">
            <a:off x="6815138" y="5599113"/>
            <a:ext cx="1328737" cy="4556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lnSpc>
                <a:spcPct val="70000"/>
              </a:lnSpc>
              <a:spcBef>
                <a:spcPct val="50000"/>
              </a:spcBef>
              <a:defRPr/>
            </a:pPr>
            <a:r>
              <a:rPr lang="en-US" sz="1600" i="1" smtClean="0">
                <a:solidFill>
                  <a:srgbClr val="FFFF00"/>
                </a:solidFill>
              </a:rPr>
              <a:t>ලෙවි: නගර පමණක්, </a:t>
            </a:r>
          </a:p>
        </p:txBody>
      </p:sp>
      <p:sp>
        <p:nvSpPr>
          <p:cNvPr id="528435" name="Text Box 51"/>
          <p:cNvSpPr txBox="1">
            <a:spLocks noChangeArrowheads="1"/>
          </p:cNvSpPr>
          <p:nvPr/>
        </p:nvSpPr>
        <p:spPr bwMode="auto">
          <a:xfrm>
            <a:off x="584200" y="2514600"/>
            <a:ext cx="2387600" cy="35401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altLang="ja-JP" sz="3200" b="1" i="1" smtClean="0">
                <a:solidFill>
                  <a:srgbClr val="FFFF00"/>
                </a:solidFill>
                <a:latin typeface="Comic Sans MS" charset="0"/>
              </a:rPr>
              <a:t>එක් එක්කෙනා තම තමාගේ ඇස් හමුයෙහි හරිව තිබුණදේ කෙළේය</a:t>
            </a:r>
            <a:endParaRPr lang="en-US" sz="3200" b="1" i="1" smtClean="0">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විනිශ්චයකාරයා</a:t>
            </a:r>
            <a:r>
              <a:rPr lang="da-DK" sz="1600" b="1" smtClean="0">
                <a:solidFill>
                  <a:schemeClr val="tx1"/>
                </a:solidFill>
                <a:latin typeface="Comic Sans MS" charset="0"/>
              </a:rPr>
              <a:t> 17:6; 21:25</a:t>
            </a:r>
            <a:endParaRPr lang="en-US" sz="1600" b="1" smtClean="0">
              <a:solidFill>
                <a:schemeClr val="tx1"/>
              </a:solidFill>
              <a:latin typeface="Comic Sans MS" charset="0"/>
            </a:endParaRPr>
          </a:p>
        </p:txBody>
      </p:sp>
      <p:sp>
        <p:nvSpPr>
          <p:cNvPr id="11297"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04</a:t>
            </a:r>
          </a:p>
        </p:txBody>
      </p:sp>
      <p:sp>
        <p:nvSpPr>
          <p:cNvPr id="11299"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grpSp>
        <p:nvGrpSpPr>
          <p:cNvPr id="11300"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13"/>
          <p:cNvGrpSpPr>
            <a:grpSpLocks/>
          </p:cNvGrpSpPr>
          <p:nvPr/>
        </p:nvGrpSpPr>
        <p:grpSpPr bwMode="auto">
          <a:xfrm>
            <a:off x="6083300" y="1136650"/>
            <a:ext cx="1289050" cy="1435100"/>
            <a:chOff x="1084" y="711"/>
            <a:chExt cx="2950" cy="2769"/>
          </a:xfrm>
        </p:grpSpPr>
        <p:grpSp>
          <p:nvGrpSpPr>
            <p:cNvPr id="85080" name="Group 114"/>
            <p:cNvGrpSpPr>
              <a:grpSpLocks/>
            </p:cNvGrpSpPr>
            <p:nvPr/>
          </p:nvGrpSpPr>
          <p:grpSpPr bwMode="auto">
            <a:xfrm>
              <a:off x="1084" y="711"/>
              <a:ext cx="2950" cy="2769"/>
              <a:chOff x="2707" y="548"/>
              <a:chExt cx="2950" cy="2769"/>
            </a:xfrm>
          </p:grpSpPr>
          <p:grpSp>
            <p:nvGrpSpPr>
              <p:cNvPr id="85086" name="Group 115"/>
              <p:cNvGrpSpPr>
                <a:grpSpLocks/>
              </p:cNvGrpSpPr>
              <p:nvPr/>
            </p:nvGrpSpPr>
            <p:grpSpPr bwMode="auto">
              <a:xfrm>
                <a:off x="3180" y="1046"/>
                <a:ext cx="2105" cy="1421"/>
                <a:chOff x="578" y="2316"/>
                <a:chExt cx="2105" cy="1421"/>
              </a:xfrm>
            </p:grpSpPr>
            <p:sp>
              <p:nvSpPr>
                <p:cNvPr id="8508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508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5087"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5081"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82"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83"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84"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85"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4994" name="Group 113"/>
          <p:cNvGrpSpPr>
            <a:grpSpLocks/>
          </p:cNvGrpSpPr>
          <p:nvPr/>
        </p:nvGrpSpPr>
        <p:grpSpPr bwMode="auto">
          <a:xfrm>
            <a:off x="6083300" y="3154363"/>
            <a:ext cx="1289050" cy="1435100"/>
            <a:chOff x="1084" y="711"/>
            <a:chExt cx="2950" cy="2769"/>
          </a:xfrm>
        </p:grpSpPr>
        <p:grpSp>
          <p:nvGrpSpPr>
            <p:cNvPr id="85070" name="Group 114"/>
            <p:cNvGrpSpPr>
              <a:grpSpLocks/>
            </p:cNvGrpSpPr>
            <p:nvPr/>
          </p:nvGrpSpPr>
          <p:grpSpPr bwMode="auto">
            <a:xfrm>
              <a:off x="1084" y="711"/>
              <a:ext cx="2950" cy="2769"/>
              <a:chOff x="2707" y="548"/>
              <a:chExt cx="2950" cy="2769"/>
            </a:xfrm>
          </p:grpSpPr>
          <p:grpSp>
            <p:nvGrpSpPr>
              <p:cNvPr id="85076" name="Group 115"/>
              <p:cNvGrpSpPr>
                <a:grpSpLocks/>
              </p:cNvGrpSpPr>
              <p:nvPr/>
            </p:nvGrpSpPr>
            <p:grpSpPr bwMode="auto">
              <a:xfrm>
                <a:off x="3180" y="1046"/>
                <a:ext cx="2105" cy="1421"/>
                <a:chOff x="578" y="2316"/>
                <a:chExt cx="2105" cy="1421"/>
              </a:xfrm>
            </p:grpSpPr>
            <p:sp>
              <p:nvSpPr>
                <p:cNvPr id="8507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507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5077"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5071"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72"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73"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74"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075"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499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499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4998"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රාජකීය</a:t>
            </a:r>
            <a:endParaRPr lang="en-US" sz="2400" b="1">
              <a:solidFill>
                <a:schemeClr val="accent2"/>
              </a:solidFill>
              <a:latin typeface="Times" charset="0"/>
            </a:endParaRPr>
          </a:p>
        </p:txBody>
      </p:sp>
      <p:sp>
        <p:nvSpPr>
          <p:cNvPr id="8499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500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500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5005" name="Group 14"/>
          <p:cNvGrpSpPr>
            <a:grpSpLocks/>
          </p:cNvGrpSpPr>
          <p:nvPr/>
        </p:nvGrpSpPr>
        <p:grpSpPr bwMode="auto">
          <a:xfrm>
            <a:off x="901700" y="2603500"/>
            <a:ext cx="2201863" cy="1765300"/>
            <a:chOff x="568" y="1640"/>
            <a:chExt cx="1387" cy="1112"/>
          </a:xfrm>
        </p:grpSpPr>
        <p:grpSp>
          <p:nvGrpSpPr>
            <p:cNvPr id="85065"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5068"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5069"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උතුර</a:t>
            </a:r>
            <a:r>
              <a:rPr lang="en-AU" b="1">
                <a:solidFill>
                  <a:schemeClr val="accent2"/>
                </a:solidFill>
                <a:latin typeface="Times" charset="0"/>
              </a:rPr>
              <a:t>       </a:t>
            </a:r>
            <a:r>
              <a:rPr lang="en-US" b="1">
                <a:solidFill>
                  <a:schemeClr val="accent2"/>
                </a:solidFill>
                <a:latin typeface="Times" charset="0"/>
              </a:rPr>
              <a:t>  දකුණ</a:t>
            </a:r>
          </a:p>
        </p:txBody>
      </p:sp>
      <p:sp>
        <p:nvSpPr>
          <p:cNvPr id="536597" name="Rectangle 21"/>
          <p:cNvSpPr>
            <a:spLocks noChangeArrowheads="1"/>
          </p:cNvSpPr>
          <p:nvPr/>
        </p:nvSpPr>
        <p:spPr bwMode="auto">
          <a:xfrm>
            <a:off x="3143250" y="2746375"/>
            <a:ext cx="24558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ඉශ්‍රායෙලය </a:t>
            </a:r>
            <a:r>
              <a:rPr lang="en-US" b="1">
                <a:solidFill>
                  <a:schemeClr val="accent2"/>
                </a:solidFill>
                <a:latin typeface="Times" charset="0"/>
              </a:rPr>
              <a:t>    යුදා</a:t>
            </a:r>
          </a:p>
        </p:txBody>
      </p:sp>
      <p:sp>
        <p:nvSpPr>
          <p:cNvPr id="85008"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5009"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0"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1"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2"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3"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4"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5"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6"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7"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8"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5019"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5020"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5021"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00775" y="2159000"/>
            <a:ext cx="286861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400" b="1" i="1" dirty="0">
                <a:solidFill>
                  <a:schemeClr val="tx1"/>
                </a:solidFill>
                <a:latin typeface="Helvetica" charset="0"/>
                <a:cs typeface="MS PGothic" charset="0"/>
              </a:rPr>
              <a:t>2 Sam. 7: 4-16</a:t>
            </a:r>
          </a:p>
          <a:p>
            <a:pPr>
              <a:defRPr/>
            </a:pPr>
            <a:r>
              <a:rPr lang="en-US" sz="2400" b="1" i="1" dirty="0">
                <a:solidFill>
                  <a:schemeClr val="tx1"/>
                </a:solidFill>
                <a:latin typeface="Helvetica" charset="0"/>
                <a:cs typeface="MS PGothic" charset="0"/>
              </a:rPr>
              <a:t>1 </a:t>
            </a:r>
            <a:r>
              <a:rPr lang="en-US" sz="2400" b="1" i="1" dirty="0" err="1">
                <a:solidFill>
                  <a:schemeClr val="tx1"/>
                </a:solidFill>
                <a:latin typeface="Helvetica" charset="0"/>
                <a:cs typeface="MS PGothic" charset="0"/>
              </a:rPr>
              <a:t>ලේකම්</a:t>
            </a:r>
            <a:r>
              <a:rPr lang="en-US" sz="2400" b="1" i="1" dirty="0">
                <a:solidFill>
                  <a:schemeClr val="tx1"/>
                </a:solidFill>
                <a:latin typeface="Helvetica" charset="0"/>
                <a:cs typeface="MS PGothic" charset="0"/>
              </a:rPr>
              <a:t>. 17:3-15</a:t>
            </a:r>
          </a:p>
        </p:txBody>
      </p:sp>
      <p:sp>
        <p:nvSpPr>
          <p:cNvPr id="536615" name="Rectangle 39"/>
          <p:cNvSpPr>
            <a:spLocks noChangeArrowheads="1"/>
          </p:cNvSpPr>
          <p:nvPr/>
        </p:nvSpPr>
        <p:spPr bwMode="auto">
          <a:xfrm>
            <a:off x="3173413" y="1781175"/>
            <a:ext cx="28257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85024"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38675" y="2322513"/>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a:t>
            </a:r>
            <a:r>
              <a:rPr lang="en-AU" sz="1600" b="1" smtClean="0">
                <a:solidFill>
                  <a:schemeClr val="tx1"/>
                </a:solidFill>
                <a:latin typeface="Comic Sans MS" charset="0"/>
              </a:rPr>
              <a:t> </a:t>
            </a:r>
            <a:r>
              <a:rPr lang="en-US" sz="1600" b="1" smtClean="0">
                <a:solidFill>
                  <a:schemeClr val="tx1"/>
                </a:solidFill>
                <a:latin typeface="Comic Sans MS" charset="0"/>
              </a:rPr>
              <a:t>12:25 සිට</a:t>
            </a:r>
            <a:r>
              <a:rPr lang="en-AU" sz="1600" b="1" smtClean="0">
                <a:solidFill>
                  <a:schemeClr val="tx1"/>
                </a:solidFill>
                <a:latin typeface="Comic Sans MS" charset="0"/>
              </a:rPr>
              <a:t> </a:t>
            </a:r>
            <a:r>
              <a:rPr lang="en-US" sz="1600" b="1" smtClean="0">
                <a:solidFill>
                  <a:schemeClr val="tx1"/>
                </a:solidFill>
                <a:latin typeface="Comic Sans MS" charset="0"/>
              </a:rPr>
              <a:t>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5029" name="Group 116"/>
          <p:cNvGrpSpPr>
            <a:grpSpLocks/>
          </p:cNvGrpSpPr>
          <p:nvPr/>
        </p:nvGrpSpPr>
        <p:grpSpPr bwMode="auto">
          <a:xfrm>
            <a:off x="8018463" y="3436938"/>
            <a:ext cx="981075" cy="1843087"/>
            <a:chOff x="5051" y="2165"/>
            <a:chExt cx="618" cy="1161"/>
          </a:xfrm>
        </p:grpSpPr>
        <p:grpSp>
          <p:nvGrpSpPr>
            <p:cNvPr id="85046" name="Group 117"/>
            <p:cNvGrpSpPr>
              <a:grpSpLocks/>
            </p:cNvGrpSpPr>
            <p:nvPr/>
          </p:nvGrpSpPr>
          <p:grpSpPr bwMode="auto">
            <a:xfrm>
              <a:off x="5051" y="2165"/>
              <a:ext cx="618" cy="1161"/>
              <a:chOff x="5051" y="2165"/>
              <a:chExt cx="618" cy="1161"/>
            </a:xfrm>
          </p:grpSpPr>
          <p:sp>
            <p:nvSpPr>
              <p:cNvPr id="85048"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5049"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5050"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5051"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52"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5053"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5054"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55"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56"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57"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58"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59"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60"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61"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62"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63"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64"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5047"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267700" y="3765550"/>
            <a:ext cx="4603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බෙදීම</a:t>
            </a:r>
          </a:p>
        </p:txBody>
      </p:sp>
      <p:sp>
        <p:nvSpPr>
          <p:cNvPr id="85031" name="Rectangle 138"/>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grpSp>
        <p:nvGrpSpPr>
          <p:cNvPr id="85032" name="Group 143"/>
          <p:cNvGrpSpPr>
            <a:grpSpLocks/>
          </p:cNvGrpSpPr>
          <p:nvPr/>
        </p:nvGrpSpPr>
        <p:grpSpPr bwMode="auto">
          <a:xfrm>
            <a:off x="8061325" y="4151313"/>
            <a:ext cx="931863" cy="377825"/>
            <a:chOff x="5078" y="2615"/>
            <a:chExt cx="587" cy="238"/>
          </a:xfrm>
        </p:grpSpPr>
        <p:sp>
          <p:nvSpPr>
            <p:cNvPr id="85043"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5044"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5045" name="Rectangle 14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5033"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5034"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39</a:t>
            </a:r>
          </a:p>
        </p:txBody>
      </p:sp>
      <p:sp>
        <p:nvSpPr>
          <p:cNvPr id="85036"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5038"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en-US" sz="3600" b="1" i="1">
                <a:latin typeface="Helvetica" charset="0"/>
              </a:rPr>
              <a:t>සාලමොන්ගෙන් පසුව...</a:t>
            </a:r>
          </a:p>
        </p:txBody>
      </p:sp>
      <p:sp>
        <p:nvSpPr>
          <p:cNvPr id="122"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a:t>
            </a:r>
            <a:r>
              <a:rPr lang="en-AU" sz="1600" b="1" smtClean="0">
                <a:solidFill>
                  <a:schemeClr val="tx1"/>
                </a:solidFill>
                <a:latin typeface="Comic Sans MS" charset="0"/>
              </a:rPr>
              <a:t> </a:t>
            </a:r>
            <a:r>
              <a:rPr lang="en-US" sz="1600" b="1" smtClean="0">
                <a:solidFill>
                  <a:schemeClr val="tx1"/>
                </a:solidFill>
                <a:latin typeface="Comic Sans MS" charset="0"/>
              </a:rPr>
              <a:t>12:25 සිට</a:t>
            </a:r>
            <a:r>
              <a:rPr lang="en-AU" sz="1600" b="1" smtClean="0">
                <a:solidFill>
                  <a:schemeClr val="tx1"/>
                </a:solidFill>
                <a:latin typeface="Comic Sans MS" charset="0"/>
              </a:rPr>
              <a:t> </a:t>
            </a:r>
            <a:r>
              <a:rPr lang="en-US" sz="1600" b="1" smtClean="0">
                <a:solidFill>
                  <a:schemeClr val="tx1"/>
                </a:solidFill>
                <a:latin typeface="Comic Sans MS" charset="0"/>
              </a:rPr>
              <a:t>14:31</a:t>
            </a:r>
          </a:p>
        </p:txBody>
      </p:sp>
      <p:pic>
        <p:nvPicPr>
          <p:cNvPr id="870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3"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7045"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7046"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7095"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96"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2298700" cy="766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400" b="1" i="1">
                <a:solidFill>
                  <a:srgbClr val="FAFD00"/>
                </a:solidFill>
                <a:latin typeface="Times" charset="0"/>
                <a:cs typeface="MS PGothic" charset="0"/>
              </a:rPr>
              <a:t>ගෝත්‍ර 10</a:t>
            </a:r>
          </a:p>
        </p:txBody>
      </p:sp>
      <p:grpSp>
        <p:nvGrpSpPr>
          <p:cNvPr id="3" name="Group 15"/>
          <p:cNvGrpSpPr>
            <a:grpSpLocks/>
          </p:cNvGrpSpPr>
          <p:nvPr/>
        </p:nvGrpSpPr>
        <p:grpSpPr bwMode="auto">
          <a:xfrm>
            <a:off x="1574800" y="317500"/>
            <a:ext cx="7416800" cy="1392238"/>
            <a:chOff x="992" y="104"/>
            <a:chExt cx="4672" cy="877"/>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55697" name="Rectangle 17"/>
            <p:cNvSpPr>
              <a:spLocks noChangeArrowheads="1"/>
            </p:cNvSpPr>
            <p:nvPr/>
          </p:nvSpPr>
          <p:spPr bwMode="auto">
            <a:xfrm>
              <a:off x="1261" y="149"/>
              <a:ext cx="4403" cy="8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4400" b="1">
                  <a:solidFill>
                    <a:srgbClr val="FF5008"/>
                  </a:solidFill>
                  <a:latin typeface="Iskoola Pota" charset="0"/>
                  <a:cs typeface="Iskoola Pota" charset="0"/>
                </a:rPr>
                <a:t>උතුරු රාජ්‍යය</a:t>
              </a:r>
              <a:r>
                <a:rPr lang="en-US" sz="4400" b="1">
                  <a:solidFill>
                    <a:srgbClr val="FF5008"/>
                  </a:solidFill>
                  <a:latin typeface="Iskoola Pota" charset="0"/>
                  <a:cs typeface="MS PGothic" charset="0"/>
                </a:rPr>
                <a:t>:</a:t>
              </a:r>
            </a:p>
            <a:p>
              <a:pPr>
                <a:defRPr/>
              </a:pPr>
              <a:r>
                <a:rPr lang="en-US" sz="3600" b="1">
                  <a:solidFill>
                    <a:srgbClr val="FF5008"/>
                  </a:solidFill>
                  <a:latin typeface="Iskoola Pota" charset="0"/>
                  <a:cs typeface="MS PGothic" charset="0"/>
                </a:rPr>
                <a:t>                    </a:t>
              </a:r>
              <a:r>
                <a:rPr lang="en-US" sz="3600" b="1">
                  <a:solidFill>
                    <a:srgbClr val="000000"/>
                  </a:solidFill>
                  <a:latin typeface="Iskoola Pota" charset="0"/>
                  <a:cs typeface="Iskoola Pota" charset="0"/>
                </a:rPr>
                <a:t>ඉශ්‍රායෙලය</a:t>
              </a:r>
              <a:endParaRPr lang="en-US" sz="3600" b="1">
                <a:solidFill>
                  <a:srgbClr val="000000"/>
                </a:solidFill>
                <a:latin typeface="Iskoola Pota" charset="0"/>
                <a:cs typeface="MS PGothic" charset="0"/>
              </a:endParaRPr>
            </a:p>
          </p:txBody>
        </p:sp>
      </p:grpSp>
      <p:sp>
        <p:nvSpPr>
          <p:cNvPr id="455699" name="Rectangle 19"/>
          <p:cNvSpPr>
            <a:spLocks noChangeArrowheads="1"/>
          </p:cNvSpPr>
          <p:nvPr/>
        </p:nvSpPr>
        <p:spPr bwMode="auto">
          <a:xfrm>
            <a:off x="555625" y="4275138"/>
            <a:ext cx="1471613"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cs typeface="MS PGothic" charset="0"/>
              </a:rPr>
              <a:t>ගෝත්‍ර 2</a:t>
            </a:r>
          </a:p>
        </p:txBody>
      </p:sp>
      <p:grpSp>
        <p:nvGrpSpPr>
          <p:cNvPr id="4" name="Group 20"/>
          <p:cNvGrpSpPr>
            <a:grpSpLocks/>
          </p:cNvGrpSpPr>
          <p:nvPr/>
        </p:nvGrpSpPr>
        <p:grpSpPr bwMode="auto">
          <a:xfrm>
            <a:off x="266700" y="5005388"/>
            <a:ext cx="7416800" cy="1514475"/>
            <a:chOff x="168" y="3337"/>
            <a:chExt cx="4672" cy="954"/>
          </a:xfrm>
        </p:grpSpPr>
        <p:sp>
          <p:nvSpPr>
            <p:cNvPr id="455701" name="Rectangle 21"/>
            <p:cNvSpPr>
              <a:spLocks noChangeArrowheads="1"/>
            </p:cNvSpPr>
            <p:nvPr/>
          </p:nvSpPr>
          <p:spPr bwMode="auto">
            <a:xfrm>
              <a:off x="168" y="3459"/>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55702" name="Rectangle 22"/>
            <p:cNvSpPr>
              <a:spLocks noChangeArrowheads="1"/>
            </p:cNvSpPr>
            <p:nvPr/>
          </p:nvSpPr>
          <p:spPr bwMode="auto">
            <a:xfrm>
              <a:off x="437" y="3337"/>
              <a:ext cx="4403" cy="9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b="1">
                  <a:solidFill>
                    <a:srgbClr val="FF5008"/>
                  </a:solidFill>
                  <a:latin typeface="Iskoola Pota" charset="0"/>
                  <a:cs typeface="Iskoola Pota" charset="0"/>
                </a:rPr>
                <a:t>දකුණු රාජ්‍යය</a:t>
              </a:r>
              <a:r>
                <a:rPr lang="en-US" sz="4400" b="1">
                  <a:solidFill>
                    <a:srgbClr val="FF5008"/>
                  </a:solidFill>
                  <a:latin typeface="Iskoola Pota" charset="0"/>
                  <a:cs typeface="MS PGothic" charset="0"/>
                </a:rPr>
                <a:t>                                                               			</a:t>
              </a:r>
              <a:r>
                <a:rPr lang="en-US" sz="3600" b="1">
                  <a:solidFill>
                    <a:srgbClr val="1A0004"/>
                  </a:solidFill>
                  <a:latin typeface="Iskoola Pota" charset="0"/>
                  <a:cs typeface="MS PGothic" charset="0"/>
                </a:rPr>
                <a:t>යුදා</a:t>
              </a: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000" b="1" smtClean="0">
                <a:solidFill>
                  <a:srgbClr val="FFFFFF"/>
                </a:solidFill>
                <a:latin typeface="Comic Sans MS" charset="0"/>
              </a:rPr>
              <a:t>සමාරිය</a:t>
            </a:r>
          </a:p>
        </p:txBody>
      </p:sp>
      <p:sp>
        <p:nvSpPr>
          <p:cNvPr id="455734" name="Text Box 54"/>
          <p:cNvSpPr txBox="1">
            <a:spLocks noChangeArrowheads="1"/>
          </p:cNvSpPr>
          <p:nvPr/>
        </p:nvSpPr>
        <p:spPr bwMode="auto">
          <a:xfrm>
            <a:off x="552767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000" b="1" smtClean="0">
                <a:solidFill>
                  <a:srgbClr val="FFFFFF"/>
                </a:solidFill>
                <a:latin typeface="Comic Sans MS" charset="0"/>
              </a:rPr>
              <a:t>යෙරුසලම</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7056" name="Group 120"/>
          <p:cNvGrpSpPr>
            <a:grpSpLocks/>
          </p:cNvGrpSpPr>
          <p:nvPr/>
        </p:nvGrpSpPr>
        <p:grpSpPr bwMode="auto">
          <a:xfrm>
            <a:off x="8018463" y="3436938"/>
            <a:ext cx="981075" cy="1843087"/>
            <a:chOff x="5051" y="2165"/>
            <a:chExt cx="618" cy="1161"/>
          </a:xfrm>
        </p:grpSpPr>
        <p:grpSp>
          <p:nvGrpSpPr>
            <p:cNvPr id="87071" name="Group 121"/>
            <p:cNvGrpSpPr>
              <a:grpSpLocks/>
            </p:cNvGrpSpPr>
            <p:nvPr/>
          </p:nvGrpSpPr>
          <p:grpSpPr bwMode="auto">
            <a:xfrm>
              <a:off x="5051" y="2165"/>
              <a:ext cx="618" cy="1161"/>
              <a:chOff x="5051" y="2165"/>
              <a:chExt cx="618" cy="1161"/>
            </a:xfrm>
          </p:grpSpPr>
          <p:sp>
            <p:nvSpPr>
              <p:cNvPr id="87073"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7074"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7075"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7076"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7"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78"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79"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0"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1"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2"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3"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4"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5"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6"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7"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8"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9" name="Rectangle 138"/>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7072" name="Rectangle 13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87058" name="Rectangle 142"/>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87059"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7060"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1</a:t>
            </a:r>
          </a:p>
        </p:txBody>
      </p:sp>
      <p:grpSp>
        <p:nvGrpSpPr>
          <p:cNvPr id="87061" name="Group 147"/>
          <p:cNvGrpSpPr>
            <a:grpSpLocks/>
          </p:cNvGrpSpPr>
          <p:nvPr/>
        </p:nvGrpSpPr>
        <p:grpSpPr bwMode="auto">
          <a:xfrm>
            <a:off x="8061325" y="4151313"/>
            <a:ext cx="931863" cy="377825"/>
            <a:chOff x="5078" y="2615"/>
            <a:chExt cx="587" cy="238"/>
          </a:xfrm>
        </p:grpSpPr>
        <p:sp>
          <p:nvSpPr>
            <p:cNvPr id="87068"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7069"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7070" name="Rectangle 15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40</a:t>
            </a:r>
          </a:p>
        </p:txBody>
      </p:sp>
      <p:sp>
        <p:nvSpPr>
          <p:cNvPr id="87063"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7064"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 name="Title 56"/>
          <p:cNvSpPr>
            <a:spLocks noGrp="1"/>
          </p:cNvSpPr>
          <p:nvPr>
            <p:ph type="title" idx="4294967295"/>
          </p:nvPr>
        </p:nvSpPr>
        <p:spPr>
          <a:xfrm>
            <a:off x="5029200" y="-111125"/>
            <a:ext cx="3760788" cy="400050"/>
          </a:xfrm>
          <a:prstGeom prst="rect">
            <a:avLst/>
          </a:prstGeom>
        </p:spPr>
        <p:txBody>
          <a:bodyPr/>
          <a:lstStyle/>
          <a:p>
            <a:pPr algn="r">
              <a:defRPr/>
            </a:pPr>
            <a:r>
              <a:rPr lang="en-US" sz="2400" i="1">
                <a:latin typeface="Iskoola Pota" charset="0"/>
                <a:cs typeface="Iskoola Pota" charset="0"/>
              </a:rPr>
              <a:t>රාජ්‍යය බෙදීම</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113"/>
          <p:cNvGrpSpPr>
            <a:grpSpLocks/>
          </p:cNvGrpSpPr>
          <p:nvPr/>
        </p:nvGrpSpPr>
        <p:grpSpPr bwMode="auto">
          <a:xfrm>
            <a:off x="6083300" y="1136650"/>
            <a:ext cx="1289050" cy="1435100"/>
            <a:chOff x="1084" y="711"/>
            <a:chExt cx="2950" cy="2769"/>
          </a:xfrm>
        </p:grpSpPr>
        <p:grpSp>
          <p:nvGrpSpPr>
            <p:cNvPr id="89174" name="Group 114"/>
            <p:cNvGrpSpPr>
              <a:grpSpLocks/>
            </p:cNvGrpSpPr>
            <p:nvPr/>
          </p:nvGrpSpPr>
          <p:grpSpPr bwMode="auto">
            <a:xfrm>
              <a:off x="1084" y="711"/>
              <a:ext cx="2950" cy="2769"/>
              <a:chOff x="2707" y="548"/>
              <a:chExt cx="2950" cy="2769"/>
            </a:xfrm>
          </p:grpSpPr>
          <p:grpSp>
            <p:nvGrpSpPr>
              <p:cNvPr id="89180" name="Group 115"/>
              <p:cNvGrpSpPr>
                <a:grpSpLocks/>
              </p:cNvGrpSpPr>
              <p:nvPr/>
            </p:nvGrpSpPr>
            <p:grpSpPr bwMode="auto">
              <a:xfrm>
                <a:off x="3180" y="1046"/>
                <a:ext cx="2105" cy="1421"/>
                <a:chOff x="578" y="2316"/>
                <a:chExt cx="2105" cy="1421"/>
              </a:xfrm>
            </p:grpSpPr>
            <p:sp>
              <p:nvSpPr>
                <p:cNvPr id="8918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18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918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917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7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7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7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7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9090" name="Group 113"/>
          <p:cNvGrpSpPr>
            <a:grpSpLocks/>
          </p:cNvGrpSpPr>
          <p:nvPr/>
        </p:nvGrpSpPr>
        <p:grpSpPr bwMode="auto">
          <a:xfrm>
            <a:off x="6083300" y="3154363"/>
            <a:ext cx="1289050" cy="1435100"/>
            <a:chOff x="1084" y="711"/>
            <a:chExt cx="2950" cy="2769"/>
          </a:xfrm>
        </p:grpSpPr>
        <p:grpSp>
          <p:nvGrpSpPr>
            <p:cNvPr id="89164" name="Group 114"/>
            <p:cNvGrpSpPr>
              <a:grpSpLocks/>
            </p:cNvGrpSpPr>
            <p:nvPr/>
          </p:nvGrpSpPr>
          <p:grpSpPr bwMode="auto">
            <a:xfrm>
              <a:off x="1084" y="711"/>
              <a:ext cx="2950" cy="2769"/>
              <a:chOff x="2707" y="548"/>
              <a:chExt cx="2950" cy="2769"/>
            </a:xfrm>
          </p:grpSpPr>
          <p:grpSp>
            <p:nvGrpSpPr>
              <p:cNvPr id="89170" name="Group 115"/>
              <p:cNvGrpSpPr>
                <a:grpSpLocks/>
              </p:cNvGrpSpPr>
              <p:nvPr/>
            </p:nvGrpSpPr>
            <p:grpSpPr bwMode="auto">
              <a:xfrm>
                <a:off x="3180" y="1046"/>
                <a:ext cx="2105" cy="1421"/>
                <a:chOff x="578" y="2316"/>
                <a:chExt cx="2105" cy="1421"/>
              </a:xfrm>
            </p:grpSpPr>
            <p:sp>
              <p:nvSpPr>
                <p:cNvPr id="8917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17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917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916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6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6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6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16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909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909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9094"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8909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909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09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9099"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9101" name="Group 14"/>
          <p:cNvGrpSpPr>
            <a:grpSpLocks/>
          </p:cNvGrpSpPr>
          <p:nvPr/>
        </p:nvGrpSpPr>
        <p:grpSpPr bwMode="auto">
          <a:xfrm>
            <a:off x="901700" y="2603500"/>
            <a:ext cx="2201863" cy="1765300"/>
            <a:chOff x="568" y="1640"/>
            <a:chExt cx="1387" cy="1112"/>
          </a:xfrm>
        </p:grpSpPr>
        <p:grpSp>
          <p:nvGrpSpPr>
            <p:cNvPr id="89159"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9162"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9163"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89102" name="Rectangle 20"/>
          <p:cNvSpPr>
            <a:spLocks noChangeArrowheads="1"/>
          </p:cNvSpPr>
          <p:nvPr/>
        </p:nvSpPr>
        <p:spPr bwMode="auto">
          <a:xfrm>
            <a:off x="3338513" y="2246313"/>
            <a:ext cx="29749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a:t>
            </a:r>
            <a:r>
              <a:rPr lang="en-AU" b="1">
                <a:solidFill>
                  <a:schemeClr val="bg2"/>
                </a:solidFill>
                <a:latin typeface="Times" charset="0"/>
              </a:rPr>
              <a:t>        </a:t>
            </a:r>
            <a:r>
              <a:rPr lang="en-US" b="1">
                <a:solidFill>
                  <a:schemeClr val="bg2"/>
                </a:solidFill>
                <a:latin typeface="Times" charset="0"/>
              </a:rPr>
              <a:t>දකුණ</a:t>
            </a:r>
          </a:p>
        </p:txBody>
      </p:sp>
      <p:sp>
        <p:nvSpPr>
          <p:cNvPr id="89103" name="Rectangle 21"/>
          <p:cNvSpPr>
            <a:spLocks noChangeArrowheads="1"/>
          </p:cNvSpPr>
          <p:nvPr/>
        </p:nvSpPr>
        <p:spPr bwMode="auto">
          <a:xfrm>
            <a:off x="3143250" y="2746375"/>
            <a:ext cx="25685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ඉශ්‍රායෙලය</a:t>
            </a:r>
            <a:r>
              <a:rPr lang="en-AU" sz="2400" b="1">
                <a:solidFill>
                  <a:schemeClr val="bg2"/>
                </a:solidFill>
                <a:latin typeface="Times" charset="0"/>
              </a:rPr>
              <a:t>       </a:t>
            </a:r>
            <a:r>
              <a:rPr lang="en-US" b="1">
                <a:solidFill>
                  <a:schemeClr val="bg2"/>
                </a:solidFill>
                <a:latin typeface="Times" charset="0"/>
              </a:rPr>
              <a:t>යුදා</a:t>
            </a:r>
          </a:p>
        </p:txBody>
      </p:sp>
      <p:sp>
        <p:nvSpPr>
          <p:cNvPr id="8910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0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1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1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1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1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30527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Sam. 7: 4-16</a:t>
            </a:r>
          </a:p>
          <a:p>
            <a:pPr>
              <a:defRPr/>
            </a:pPr>
            <a:r>
              <a:rPr lang="en-US" b="1" i="1">
                <a:solidFill>
                  <a:schemeClr val="tx1"/>
                </a:solidFill>
                <a:latin typeface="Helvetica" charset="0"/>
                <a:cs typeface="MS PGothic" charset="0"/>
              </a:rPr>
              <a:t>1 ලේකම්. 17:3-15</a:t>
            </a:r>
          </a:p>
        </p:txBody>
      </p:sp>
      <p:sp>
        <p:nvSpPr>
          <p:cNvPr id="456746" name="Rectangle 42"/>
          <p:cNvSpPr>
            <a:spLocks noChangeArrowheads="1"/>
          </p:cNvSpPr>
          <p:nvPr/>
        </p:nvSpPr>
        <p:spPr bwMode="auto">
          <a:xfrm>
            <a:off x="3173413" y="1781175"/>
            <a:ext cx="28257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89120"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21"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1 රාජාවලිය 17-22   යෙසායා සිට මලාකි දක්වා</a:t>
            </a:r>
          </a:p>
        </p:txBody>
      </p:sp>
      <p:grpSp>
        <p:nvGrpSpPr>
          <p:cNvPr id="89123" name="Group 105"/>
          <p:cNvGrpSpPr>
            <a:grpSpLocks/>
          </p:cNvGrpSpPr>
          <p:nvPr/>
        </p:nvGrpSpPr>
        <p:grpSpPr bwMode="auto">
          <a:xfrm>
            <a:off x="8018463" y="3436938"/>
            <a:ext cx="981075" cy="1843087"/>
            <a:chOff x="5051" y="2165"/>
            <a:chExt cx="618" cy="1161"/>
          </a:xfrm>
        </p:grpSpPr>
        <p:sp>
          <p:nvSpPr>
            <p:cNvPr id="89142"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9143"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9144"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9145"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6"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47"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48"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9"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0"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1"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2"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3"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4"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5"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6"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7"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8" name="Rectangle 1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9124"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4603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බෙදීම</a:t>
            </a:r>
          </a:p>
        </p:txBody>
      </p:sp>
      <p:sp>
        <p:nvSpPr>
          <p:cNvPr id="89126" name="Rectangle 126"/>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6833" name="Rectangle 129"/>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sp>
        <p:nvSpPr>
          <p:cNvPr id="89128"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9129"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Comic Sans MS" charset="0"/>
            </a:endParaRPr>
          </a:p>
        </p:txBody>
      </p:sp>
      <p:grpSp>
        <p:nvGrpSpPr>
          <p:cNvPr id="89130" name="Group 133"/>
          <p:cNvGrpSpPr>
            <a:grpSpLocks/>
          </p:cNvGrpSpPr>
          <p:nvPr/>
        </p:nvGrpSpPr>
        <p:grpSpPr bwMode="auto">
          <a:xfrm>
            <a:off x="8061325" y="4151313"/>
            <a:ext cx="931863" cy="377825"/>
            <a:chOff x="5078" y="2615"/>
            <a:chExt cx="587" cy="238"/>
          </a:xfrm>
        </p:grpSpPr>
        <p:sp>
          <p:nvSpPr>
            <p:cNvPr id="89139"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9140"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9141" name="Rectangle 136"/>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41</a:t>
            </a:r>
          </a:p>
        </p:txBody>
      </p:sp>
      <p:sp>
        <p:nvSpPr>
          <p:cNvPr id="89132" name="Text Box 13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9134" name="Group 96"/>
          <p:cNvGrpSpPr>
            <a:grpSpLocks/>
          </p:cNvGrpSpPr>
          <p:nvPr/>
        </p:nvGrpSpPr>
        <p:grpSpPr bwMode="auto">
          <a:xfrm>
            <a:off x="519113" y="117475"/>
            <a:ext cx="854075" cy="1720850"/>
            <a:chOff x="519113" y="312738"/>
            <a:chExt cx="854075" cy="1910769"/>
          </a:xfrm>
        </p:grpSpPr>
        <p:sp>
          <p:nvSpPr>
            <p:cNvPr id="98" name="Rectangle 9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en-US" sz="2800" b="1" i="1">
                <a:solidFill>
                  <a:schemeClr val="accent1"/>
                </a:solidFill>
                <a:latin typeface="Times" charset="0"/>
              </a:rPr>
              <a:t>අනාගතවක්තෘවරු</a:t>
            </a:r>
            <a:endParaRPr lang="en-US">
              <a:latin typeface="Times" charset="0"/>
            </a:endParaRPr>
          </a:p>
        </p:txBody>
      </p:sp>
      <p:sp>
        <p:nvSpPr>
          <p:cNvPr id="118"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2"/>
          <p:cNvSpPr>
            <a:spLocks noChangeArrowheads="1"/>
          </p:cNvSpPr>
          <p:nvPr/>
        </p:nvSpPr>
        <p:spPr bwMode="auto">
          <a:xfrm>
            <a:off x="3130550" y="1377950"/>
            <a:ext cx="3035300" cy="4419600"/>
          </a:xfrm>
          <a:prstGeom prst="rect">
            <a:avLst/>
          </a:prstGeom>
          <a:solidFill>
            <a:schemeClr val="accent1">
              <a:lumMod val="75000"/>
            </a:schemeClr>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0831AD"/>
              </a:solidFill>
              <a:cs typeface="MS PGothic" charset="0"/>
            </a:endParaRPr>
          </a:p>
        </p:txBody>
      </p:sp>
      <p:sp>
        <p:nvSpPr>
          <p:cNvPr id="93" name="AutoShape 3"/>
          <p:cNvSpPr>
            <a:spLocks noChangeArrowheads="1"/>
          </p:cNvSpPr>
          <p:nvPr/>
        </p:nvSpPr>
        <p:spPr bwMode="auto">
          <a:xfrm>
            <a:off x="3130550" y="996950"/>
            <a:ext cx="1663700" cy="1054100"/>
          </a:xfrm>
          <a:prstGeom prst="roundRect">
            <a:avLst>
              <a:gd name="adj" fmla="val 12495"/>
            </a:avLst>
          </a:prstGeom>
          <a:solidFill>
            <a:schemeClr val="accent1">
              <a:lumMod val="75000"/>
            </a:schemeClr>
          </a:solidFill>
          <a:ln w="12700">
            <a:noFill/>
            <a:round/>
            <a:headEnd/>
            <a:tailEnd/>
          </a:ln>
        </p:spPr>
        <p:txBody>
          <a:bodyPr wrap="none" anchor="ctr"/>
          <a:lstStyle/>
          <a:p>
            <a:pPr>
              <a:defRPr/>
            </a:pPr>
            <a:endParaRPr lang="en-US">
              <a:solidFill>
                <a:srgbClr val="0831AD"/>
              </a:solidFill>
            </a:endParaRPr>
          </a:p>
        </p:txBody>
      </p:sp>
      <p:sp>
        <p:nvSpPr>
          <p:cNvPr id="94" name="Rectangle 4"/>
          <p:cNvSpPr>
            <a:spLocks noChangeArrowheads="1"/>
          </p:cNvSpPr>
          <p:nvPr/>
        </p:nvSpPr>
        <p:spPr bwMode="auto">
          <a:xfrm>
            <a:off x="3130550" y="1377950"/>
            <a:ext cx="2044700" cy="1054100"/>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5" name="Rectangle 5"/>
          <p:cNvSpPr>
            <a:spLocks noChangeArrowheads="1"/>
          </p:cNvSpPr>
          <p:nvPr/>
        </p:nvSpPr>
        <p:spPr bwMode="auto">
          <a:xfrm>
            <a:off x="3059113" y="879475"/>
            <a:ext cx="1182687" cy="520700"/>
          </a:xfrm>
          <a:prstGeom prst="rect">
            <a:avLst/>
          </a:prstGeom>
          <a:noFill/>
          <a:ln w="12700">
            <a:noFill/>
            <a:miter lim="800000"/>
            <a:headEnd/>
            <a:tailEnd/>
          </a:ln>
        </p:spPr>
        <p:txBody>
          <a:bodyPr wrap="none" lIns="90487" tIns="44450" rIns="90487" bIns="44450">
            <a:spAutoFit/>
          </a:bodyPr>
          <a:lstStyle/>
          <a:p>
            <a:pPr>
              <a:defRPr/>
            </a:pPr>
            <a:r>
              <a:rPr lang="en-US" b="1" dirty="0">
                <a:solidFill>
                  <a:srgbClr val="0831AD"/>
                </a:solidFill>
                <a:latin typeface="Times" charset="0"/>
              </a:rPr>
              <a:t> </a:t>
            </a:r>
            <a:r>
              <a:rPr lang="en-US" sz="2400" b="1" dirty="0" err="1">
                <a:solidFill>
                  <a:schemeClr val="accent5">
                    <a:lumMod val="25000"/>
                  </a:schemeClr>
                </a:solidFill>
                <a:latin typeface="Times" charset="0"/>
              </a:rPr>
              <a:t>රාජකීය</a:t>
            </a:r>
            <a:endParaRPr lang="en-US" sz="2400" b="1" dirty="0">
              <a:solidFill>
                <a:schemeClr val="accent5">
                  <a:lumMod val="25000"/>
                </a:schemeClr>
              </a:solidFill>
              <a:latin typeface="Times" charset="0"/>
            </a:endParaRPr>
          </a:p>
        </p:txBody>
      </p:sp>
      <p:sp>
        <p:nvSpPr>
          <p:cNvPr id="96" name="Rectangle 6"/>
          <p:cNvSpPr>
            <a:spLocks noChangeArrowheads="1"/>
          </p:cNvSpPr>
          <p:nvPr/>
        </p:nvSpPr>
        <p:spPr bwMode="auto">
          <a:xfrm>
            <a:off x="3273425" y="1812925"/>
            <a:ext cx="2606675" cy="519113"/>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7" name="Rectangle 7"/>
          <p:cNvSpPr>
            <a:spLocks noChangeArrowheads="1"/>
          </p:cNvSpPr>
          <p:nvPr/>
        </p:nvSpPr>
        <p:spPr bwMode="auto">
          <a:xfrm>
            <a:off x="4786313" y="928688"/>
            <a:ext cx="1614487"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a:solidFill>
                  <a:srgbClr val="0831AD"/>
                </a:solidFill>
                <a:latin typeface="Times" pitchFamily="-112" charset="0"/>
                <a:ea typeface="+mn-ea"/>
                <a:cs typeface="+mn-cs"/>
              </a:rPr>
              <a:t>ca. 1000 B.C.</a:t>
            </a:r>
          </a:p>
        </p:txBody>
      </p:sp>
      <p:sp>
        <p:nvSpPr>
          <p:cNvPr id="98" name="Rectangle 9"/>
          <p:cNvSpPr>
            <a:spLocks noChangeArrowheads="1"/>
          </p:cNvSpPr>
          <p:nvPr/>
        </p:nvSpPr>
        <p:spPr bwMode="auto">
          <a:xfrm>
            <a:off x="3276600" y="1600200"/>
            <a:ext cx="152400" cy="4191000"/>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9" name="Rectangle 10"/>
          <p:cNvSpPr>
            <a:spLocks noChangeArrowheads="1"/>
          </p:cNvSpPr>
          <p:nvPr/>
        </p:nvSpPr>
        <p:spPr bwMode="auto">
          <a:xfrm>
            <a:off x="3846513" y="1387475"/>
            <a:ext cx="1439862" cy="520700"/>
          </a:xfrm>
          <a:prstGeom prst="rect">
            <a:avLst/>
          </a:prstGeom>
          <a:solidFill>
            <a:schemeClr val="accent1">
              <a:lumMod val="75000"/>
            </a:schemeClr>
          </a:solidFill>
          <a:ln w="12700">
            <a:noFill/>
            <a:miter lim="800000"/>
            <a:headEnd/>
            <a:tailEnd/>
          </a:ln>
        </p:spPr>
        <p:txBody>
          <a:bodyPr wrap="none" lIns="90487" tIns="44450" rIns="90487" bIns="44450">
            <a:spAutoFit/>
          </a:bodyPr>
          <a:lstStyle/>
          <a:p>
            <a:pPr>
              <a:defRPr/>
            </a:pPr>
            <a:r>
              <a:rPr lang="en-US" b="1">
                <a:solidFill>
                  <a:srgbClr val="0831AD"/>
                </a:solidFill>
                <a:latin typeface="Times" charset="0"/>
              </a:rPr>
              <a:t>S - D - S</a:t>
            </a:r>
          </a:p>
        </p:txBody>
      </p:sp>
      <p:sp>
        <p:nvSpPr>
          <p:cNvPr id="100" name="Rectangle 11"/>
          <p:cNvSpPr>
            <a:spLocks noChangeArrowheads="1"/>
          </p:cNvSpPr>
          <p:nvPr/>
        </p:nvSpPr>
        <p:spPr bwMode="auto">
          <a:xfrm>
            <a:off x="3643313" y="3216275"/>
            <a:ext cx="1870075" cy="515938"/>
          </a:xfrm>
          <a:prstGeom prst="rect">
            <a:avLst/>
          </a:prstGeom>
          <a:solidFill>
            <a:schemeClr val="accent1">
              <a:lumMod val="75000"/>
            </a:schemeClr>
          </a:solidFill>
          <a:ln w="12700">
            <a:noFill/>
            <a:miter lim="800000"/>
            <a:headEnd/>
            <a:tailEnd/>
          </a:ln>
        </p:spPr>
        <p:txBody>
          <a:bodyPr wrap="none" lIns="90487" tIns="44450" rIns="90487" bIns="44450">
            <a:spAutoFit/>
          </a:bodyPr>
          <a:lstStyle/>
          <a:p>
            <a:pPr>
              <a:defRPr/>
            </a:pPr>
            <a:r>
              <a:rPr lang="en-US" b="1">
                <a:solidFill>
                  <a:srgbClr val="0831AD"/>
                </a:solidFill>
                <a:latin typeface="Times" charset="0"/>
              </a:rPr>
              <a:t>10             2</a:t>
            </a:r>
          </a:p>
        </p:txBody>
      </p:sp>
      <p:sp>
        <p:nvSpPr>
          <p:cNvPr id="101" name="Rectangle 21"/>
          <p:cNvSpPr>
            <a:spLocks noChangeArrowheads="1"/>
          </p:cNvSpPr>
          <p:nvPr/>
        </p:nvSpPr>
        <p:spPr bwMode="auto">
          <a:xfrm>
            <a:off x="3143250" y="2746375"/>
            <a:ext cx="2568575" cy="520700"/>
          </a:xfrm>
          <a:prstGeom prst="rect">
            <a:avLst/>
          </a:prstGeom>
          <a:solidFill>
            <a:schemeClr val="accent1">
              <a:lumMod val="75000"/>
            </a:schemeClr>
          </a:solidFill>
          <a:ln w="12700">
            <a:noFill/>
            <a:miter lim="800000"/>
            <a:headEnd/>
            <a:tailEnd/>
          </a:ln>
        </p:spPr>
        <p:txBody>
          <a:bodyPr wrap="none" lIns="90487" tIns="44450" rIns="90487" bIns="44450">
            <a:spAutoFit/>
          </a:bodyPr>
          <a:lstStyle/>
          <a:p>
            <a:pPr>
              <a:defRPr/>
            </a:pPr>
            <a:r>
              <a:rPr lang="en-US" sz="2400" b="1" dirty="0" err="1">
                <a:solidFill>
                  <a:srgbClr val="0831AD"/>
                </a:solidFill>
                <a:latin typeface="Times" charset="0"/>
              </a:rPr>
              <a:t>ඉශ්‍රායෙලය</a:t>
            </a:r>
            <a:r>
              <a:rPr lang="en-AU" sz="2400" b="1" dirty="0">
                <a:solidFill>
                  <a:srgbClr val="0831AD"/>
                </a:solidFill>
                <a:latin typeface="Times" charset="0"/>
              </a:rPr>
              <a:t>       </a:t>
            </a:r>
            <a:r>
              <a:rPr lang="en-US" b="1" dirty="0" err="1">
                <a:solidFill>
                  <a:srgbClr val="0831AD"/>
                </a:solidFill>
                <a:latin typeface="Times" charset="0"/>
              </a:rPr>
              <a:t>යුදා</a:t>
            </a:r>
            <a:endParaRPr lang="en-US" b="1" dirty="0">
              <a:solidFill>
                <a:srgbClr val="0831AD"/>
              </a:solidFill>
              <a:latin typeface="Times" charset="0"/>
            </a:endParaRPr>
          </a:p>
        </p:txBody>
      </p:sp>
      <p:sp>
        <p:nvSpPr>
          <p:cNvPr id="102" name="Rectangle 22"/>
          <p:cNvSpPr>
            <a:spLocks noChangeArrowheads="1"/>
          </p:cNvSpPr>
          <p:nvPr/>
        </p:nvSpPr>
        <p:spPr bwMode="auto">
          <a:xfrm>
            <a:off x="4505325" y="5383213"/>
            <a:ext cx="304800" cy="247650"/>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1148" name="Line 23"/>
          <p:cNvSpPr>
            <a:spLocks noChangeShapeType="1"/>
          </p:cNvSpPr>
          <p:nvPr/>
        </p:nvSpPr>
        <p:spPr bwMode="auto">
          <a:xfrm>
            <a:off x="3289300" y="2246313"/>
            <a:ext cx="2679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1149" name="Line 24"/>
          <p:cNvSpPr>
            <a:spLocks noChangeShapeType="1"/>
          </p:cNvSpPr>
          <p:nvPr/>
        </p:nvSpPr>
        <p:spPr bwMode="auto">
          <a:xfrm>
            <a:off x="3284538" y="3200400"/>
            <a:ext cx="2679700" cy="0"/>
          </a:xfrm>
          <a:prstGeom prst="line">
            <a:avLst/>
          </a:prstGeom>
          <a:noFill/>
          <a:ln w="50800">
            <a:solidFill>
              <a:srgbClr val="020C6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0" name="Line 25"/>
          <p:cNvSpPr>
            <a:spLocks noChangeShapeType="1"/>
          </p:cNvSpPr>
          <p:nvPr/>
        </p:nvSpPr>
        <p:spPr bwMode="auto">
          <a:xfrm>
            <a:off x="3290888" y="3657600"/>
            <a:ext cx="2679700" cy="0"/>
          </a:xfrm>
          <a:prstGeom prst="line">
            <a:avLst/>
          </a:prstGeom>
          <a:noFill/>
          <a:ln w="50800">
            <a:solidFill>
              <a:srgbClr val="020C6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1" name="Line 26"/>
          <p:cNvSpPr>
            <a:spLocks noChangeShapeType="1"/>
          </p:cNvSpPr>
          <p:nvPr/>
        </p:nvSpPr>
        <p:spPr bwMode="auto">
          <a:xfrm>
            <a:off x="3300413" y="4114800"/>
            <a:ext cx="2679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7" name="Line 27"/>
          <p:cNvSpPr>
            <a:spLocks noChangeShapeType="1"/>
          </p:cNvSpPr>
          <p:nvPr/>
        </p:nvSpPr>
        <p:spPr bwMode="auto">
          <a:xfrm>
            <a:off x="3295650" y="45593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831AD"/>
              </a:solidFill>
            </a:endParaRPr>
          </a:p>
        </p:txBody>
      </p:sp>
      <p:sp>
        <p:nvSpPr>
          <p:cNvPr id="108" name="Line 28"/>
          <p:cNvSpPr>
            <a:spLocks noChangeShapeType="1"/>
          </p:cNvSpPr>
          <p:nvPr/>
        </p:nvSpPr>
        <p:spPr bwMode="auto">
          <a:xfrm>
            <a:off x="3297238" y="50038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831AD"/>
              </a:solidFill>
            </a:endParaRPr>
          </a:p>
        </p:txBody>
      </p:sp>
      <p:sp>
        <p:nvSpPr>
          <p:cNvPr id="109" name="Line 29"/>
          <p:cNvSpPr>
            <a:spLocks noChangeShapeType="1"/>
          </p:cNvSpPr>
          <p:nvPr/>
        </p:nvSpPr>
        <p:spPr bwMode="auto">
          <a:xfrm>
            <a:off x="3297238" y="54356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831AD"/>
              </a:solidFill>
            </a:endParaRPr>
          </a:p>
        </p:txBody>
      </p:sp>
      <p:sp>
        <p:nvSpPr>
          <p:cNvPr id="110" name="Line 30"/>
          <p:cNvSpPr>
            <a:spLocks noChangeShapeType="1"/>
          </p:cNvSpPr>
          <p:nvPr/>
        </p:nvSpPr>
        <p:spPr bwMode="auto">
          <a:xfrm>
            <a:off x="3262313" y="26924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831AD"/>
              </a:solidFill>
            </a:endParaRPr>
          </a:p>
        </p:txBody>
      </p:sp>
      <p:sp>
        <p:nvSpPr>
          <p:cNvPr id="112" name="Rectangle 32"/>
          <p:cNvSpPr>
            <a:spLocks noChangeArrowheads="1"/>
          </p:cNvSpPr>
          <p:nvPr/>
        </p:nvSpPr>
        <p:spPr bwMode="auto">
          <a:xfrm>
            <a:off x="3824288" y="1812925"/>
            <a:ext cx="1428750" cy="519113"/>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3" name="Rectangle 33"/>
          <p:cNvSpPr>
            <a:spLocks noChangeArrowheads="1"/>
          </p:cNvSpPr>
          <p:nvPr/>
        </p:nvSpPr>
        <p:spPr bwMode="auto">
          <a:xfrm>
            <a:off x="3959225" y="3671888"/>
            <a:ext cx="1428750" cy="519112"/>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4" name="Rectangle 34"/>
          <p:cNvSpPr>
            <a:spLocks noChangeArrowheads="1"/>
          </p:cNvSpPr>
          <p:nvPr/>
        </p:nvSpPr>
        <p:spPr bwMode="auto">
          <a:xfrm>
            <a:off x="4522788" y="4232275"/>
            <a:ext cx="176212" cy="1347788"/>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5" name="Rectangle 35"/>
          <p:cNvSpPr>
            <a:spLocks noChangeArrowheads="1"/>
          </p:cNvSpPr>
          <p:nvPr/>
        </p:nvSpPr>
        <p:spPr bwMode="auto">
          <a:xfrm>
            <a:off x="4538663" y="2555875"/>
            <a:ext cx="160337" cy="1160463"/>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6" name="Rectangle 42"/>
          <p:cNvSpPr>
            <a:spLocks noChangeArrowheads="1"/>
          </p:cNvSpPr>
          <p:nvPr/>
        </p:nvSpPr>
        <p:spPr bwMode="auto">
          <a:xfrm>
            <a:off x="3173413" y="1781175"/>
            <a:ext cx="2684462" cy="520700"/>
          </a:xfrm>
          <a:prstGeom prst="rect">
            <a:avLst/>
          </a:prstGeom>
          <a:solidFill>
            <a:schemeClr val="accent1">
              <a:lumMod val="75000"/>
            </a:schemeClr>
          </a:solidFill>
          <a:ln w="12700">
            <a:noFill/>
            <a:miter lim="800000"/>
            <a:headEnd/>
            <a:tailEnd/>
          </a:ln>
          <a:effectLst/>
        </p:spPr>
        <p:txBody>
          <a:bodyPr wrap="none" lIns="90487" tIns="44450" rIns="90487" bIns="44450">
            <a:spAutoFit/>
          </a:bodyPr>
          <a:lstStyle/>
          <a:p>
            <a:pPr>
              <a:defRPr/>
            </a:pPr>
            <a:r>
              <a:rPr lang="en-US" b="1" dirty="0">
                <a:solidFill>
                  <a:srgbClr val="0831AD"/>
                </a:solidFill>
                <a:effectLst>
                  <a:outerShdw blurRad="38100" dist="38100" dir="2700000" algn="tl">
                    <a:srgbClr val="000000"/>
                  </a:outerShdw>
                </a:effectLst>
                <a:latin typeface="Times" charset="0"/>
                <a:cs typeface="MS PGothic" charset="0"/>
              </a:rPr>
              <a:t>&lt;&lt;&lt;&lt; </a:t>
            </a:r>
            <a:r>
              <a:rPr lang="en-US" b="1" i="1" dirty="0" err="1">
                <a:solidFill>
                  <a:srgbClr val="0831AD"/>
                </a:solidFill>
                <a:effectLst>
                  <a:outerShdw blurRad="38100" dist="38100" dir="2700000" algn="tl">
                    <a:srgbClr val="000000"/>
                  </a:outerShdw>
                </a:effectLst>
                <a:latin typeface="Times" charset="0"/>
                <a:cs typeface="MS PGothic" charset="0"/>
              </a:rPr>
              <a:t>බෙදීම</a:t>
            </a:r>
            <a:r>
              <a:rPr lang="en-US" b="1" dirty="0">
                <a:solidFill>
                  <a:srgbClr val="0831AD"/>
                </a:solidFill>
                <a:effectLst>
                  <a:outerShdw blurRad="38100" dist="38100" dir="2700000" algn="tl">
                    <a:srgbClr val="000000"/>
                  </a:outerShdw>
                </a:effectLst>
                <a:latin typeface="Times" charset="0"/>
                <a:cs typeface="MS PGothic" charset="0"/>
              </a:rPr>
              <a:t>&gt;&gt;&gt;&gt;</a:t>
            </a:r>
          </a:p>
        </p:txBody>
      </p:sp>
      <p:sp>
        <p:nvSpPr>
          <p:cNvPr id="91161" name="Line 43"/>
          <p:cNvSpPr>
            <a:spLocks noChangeShapeType="1"/>
          </p:cNvSpPr>
          <p:nvPr/>
        </p:nvSpPr>
        <p:spPr bwMode="auto">
          <a:xfrm>
            <a:off x="4622800" y="3683000"/>
            <a:ext cx="0" cy="3683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8" name="Line 46"/>
          <p:cNvSpPr>
            <a:spLocks noChangeShapeType="1"/>
          </p:cNvSpPr>
          <p:nvPr/>
        </p:nvSpPr>
        <p:spPr bwMode="auto">
          <a:xfrm>
            <a:off x="4622800" y="2298700"/>
            <a:ext cx="0" cy="332740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831AD"/>
              </a:solidFill>
            </a:endParaRPr>
          </a:p>
        </p:txBody>
      </p:sp>
      <p:sp>
        <p:nvSpPr>
          <p:cNvPr id="119" name="Title 116"/>
          <p:cNvSpPr txBox="1">
            <a:spLocks/>
          </p:cNvSpPr>
          <p:nvPr/>
        </p:nvSpPr>
        <p:spPr>
          <a:xfrm>
            <a:off x="3190875" y="3771900"/>
            <a:ext cx="2949575" cy="546100"/>
          </a:xfrm>
          <a:prstGeom prst="rect">
            <a:avLst/>
          </a:prstGeom>
          <a:solidFill>
            <a:schemeClr val="accent1">
              <a:lumMod val="75000"/>
            </a:schemeClr>
          </a:solidFill>
          <a:ln>
            <a:noFill/>
          </a:ln>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a:lstStyle>
          <a:p>
            <a:pPr>
              <a:defRPr/>
            </a:pPr>
            <a:r>
              <a:rPr lang="en-US" sz="2800" b="1" i="1" dirty="0" err="1" smtClean="0">
                <a:solidFill>
                  <a:srgbClr val="0831AD"/>
                </a:solidFill>
                <a:latin typeface="Times" charset="0"/>
              </a:rPr>
              <a:t>අනාගතවක්තෘවරු</a:t>
            </a:r>
            <a:endParaRPr lang="en-US" dirty="0">
              <a:solidFill>
                <a:srgbClr val="0831AD"/>
              </a:solidFill>
              <a:latin typeface="Times" charset="0"/>
            </a:endParaRP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යෙසායා</a:t>
            </a: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යෙරමිය</a:t>
            </a: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එසකියෙල්</a:t>
            </a: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හොෂෙයා</a:t>
            </a: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යෝවෙල්</a:t>
            </a: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ආමොස්</a:t>
            </a: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ඔබදියා</a:t>
            </a: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යෝනා</a:t>
            </a:r>
          </a:p>
        </p:txBody>
      </p:sp>
      <p:sp>
        <p:nvSpPr>
          <p:cNvPr id="562218" name="Text Box 42"/>
          <p:cNvSpPr txBox="1">
            <a:spLocks noChangeArrowheads="1"/>
          </p:cNvSpPr>
          <p:nvPr/>
        </p:nvSpPr>
        <p:spPr bwMode="auto">
          <a:xfrm>
            <a:off x="1847850" y="733425"/>
            <a:ext cx="157162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මීකා</a:t>
            </a: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නාහුම්</a:t>
            </a:r>
          </a:p>
        </p:txBody>
      </p:sp>
      <p:sp>
        <p:nvSpPr>
          <p:cNvPr id="562220" name="Text Box 44"/>
          <p:cNvSpPr txBox="1">
            <a:spLocks noChangeArrowheads="1"/>
          </p:cNvSpPr>
          <p:nvPr/>
        </p:nvSpPr>
        <p:spPr bwMode="auto">
          <a:xfrm>
            <a:off x="4056063" y="2625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හබක්කුක්</a:t>
            </a:r>
          </a:p>
        </p:txBody>
      </p:sp>
      <p:sp>
        <p:nvSpPr>
          <p:cNvPr id="562221" name="Text Box 45"/>
          <p:cNvSpPr txBox="1">
            <a:spLocks noChangeArrowheads="1"/>
          </p:cNvSpPr>
          <p:nvPr/>
        </p:nvSpPr>
        <p:spPr bwMode="auto">
          <a:xfrm>
            <a:off x="933450" y="1571625"/>
            <a:ext cx="191135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ශෙපනියා</a:t>
            </a: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හග්ගයි</a:t>
            </a: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සෙකරිය</a:t>
            </a: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මලාකි</a:t>
            </a: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smtClean="0">
                <a:solidFill>
                  <a:srgbClr val="FFFF00"/>
                </a:solidFill>
                <a:latin typeface="Comic Sans MS" charset="0"/>
              </a:rPr>
              <a:t>එලියා</a:t>
            </a:r>
          </a:p>
        </p:txBody>
      </p:sp>
      <p:sp>
        <p:nvSpPr>
          <p:cNvPr id="562226" name="Text Box 50"/>
          <p:cNvSpPr txBox="1">
            <a:spLocks noChangeArrowheads="1"/>
          </p:cNvSpPr>
          <p:nvPr/>
        </p:nvSpPr>
        <p:spPr bwMode="auto">
          <a:xfrm>
            <a:off x="2311400" y="4381500"/>
            <a:ext cx="143827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dirty="0" err="1" smtClean="0">
                <a:solidFill>
                  <a:srgbClr val="FFFF00"/>
                </a:solidFill>
                <a:latin typeface="Comic Sans MS" charset="0"/>
              </a:rPr>
              <a:t>එලීෂා</a:t>
            </a:r>
            <a:endParaRPr lang="en-US" b="1" i="1" dirty="0" smtClean="0">
              <a:solidFill>
                <a:srgbClr val="FFFF00"/>
              </a:solidFill>
              <a:latin typeface="Comic Sans MS" charset="0"/>
            </a:endParaRP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යෙසායා සිට මලාකි දක්වා</a:t>
            </a:r>
          </a:p>
        </p:txBody>
      </p:sp>
      <p:grpSp>
        <p:nvGrpSpPr>
          <p:cNvPr id="91183" name="Group 54"/>
          <p:cNvGrpSpPr>
            <a:grpSpLocks/>
          </p:cNvGrpSpPr>
          <p:nvPr/>
        </p:nvGrpSpPr>
        <p:grpSpPr bwMode="auto">
          <a:xfrm>
            <a:off x="8002588" y="3436938"/>
            <a:ext cx="996950" cy="1843087"/>
            <a:chOff x="5041" y="2165"/>
            <a:chExt cx="628" cy="1161"/>
          </a:xfrm>
        </p:grpSpPr>
        <p:grpSp>
          <p:nvGrpSpPr>
            <p:cNvPr id="91192" name="Group 55"/>
            <p:cNvGrpSpPr>
              <a:grpSpLocks/>
            </p:cNvGrpSpPr>
            <p:nvPr/>
          </p:nvGrpSpPr>
          <p:grpSpPr bwMode="auto">
            <a:xfrm>
              <a:off x="5041" y="2165"/>
              <a:ext cx="628" cy="1161"/>
              <a:chOff x="5041" y="2165"/>
              <a:chExt cx="628" cy="1161"/>
            </a:xfrm>
          </p:grpSpPr>
          <p:grpSp>
            <p:nvGrpSpPr>
              <p:cNvPr id="91195" name="Group 56"/>
              <p:cNvGrpSpPr>
                <a:grpSpLocks/>
              </p:cNvGrpSpPr>
              <p:nvPr/>
            </p:nvGrpSpPr>
            <p:grpSpPr bwMode="auto">
              <a:xfrm>
                <a:off x="5041" y="2165"/>
                <a:ext cx="628" cy="1161"/>
                <a:chOff x="5041" y="2165"/>
                <a:chExt cx="628" cy="1161"/>
              </a:xfrm>
            </p:grpSpPr>
            <p:grpSp>
              <p:nvGrpSpPr>
                <p:cNvPr id="91199" name="Group 57"/>
                <p:cNvGrpSpPr>
                  <a:grpSpLocks/>
                </p:cNvGrpSpPr>
                <p:nvPr/>
              </p:nvGrpSpPr>
              <p:grpSpPr bwMode="auto">
                <a:xfrm>
                  <a:off x="5042" y="2165"/>
                  <a:ext cx="627" cy="1161"/>
                  <a:chOff x="5042" y="2165"/>
                  <a:chExt cx="627" cy="1161"/>
                </a:xfrm>
              </p:grpSpPr>
              <p:grpSp>
                <p:nvGrpSpPr>
                  <p:cNvPr id="91201" name="Group 58"/>
                  <p:cNvGrpSpPr>
                    <a:grpSpLocks/>
                  </p:cNvGrpSpPr>
                  <p:nvPr/>
                </p:nvGrpSpPr>
                <p:grpSpPr bwMode="auto">
                  <a:xfrm>
                    <a:off x="5051" y="2165"/>
                    <a:ext cx="618" cy="1161"/>
                    <a:chOff x="5051" y="2165"/>
                    <a:chExt cx="618" cy="1161"/>
                  </a:xfrm>
                </p:grpSpPr>
                <p:grpSp>
                  <p:nvGrpSpPr>
                    <p:cNvPr id="91207" name="Group 59"/>
                    <p:cNvGrpSpPr>
                      <a:grpSpLocks/>
                    </p:cNvGrpSpPr>
                    <p:nvPr/>
                  </p:nvGrpSpPr>
                  <p:grpSpPr bwMode="auto">
                    <a:xfrm>
                      <a:off x="5051" y="2165"/>
                      <a:ext cx="618" cy="1161"/>
                      <a:chOff x="5051" y="2165"/>
                      <a:chExt cx="618" cy="1161"/>
                    </a:xfrm>
                  </p:grpSpPr>
                  <p:sp>
                    <p:nvSpPr>
                      <p:cNvPr id="91209"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1210"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1211"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1212"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3"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1214"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1215"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6"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7"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8"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9"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0"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1"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2"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3"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4"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5" name="Rectangle 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91208" name="Rectangle 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91203"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1204" name="Rectangle 80"/>
                  <p:cNvSpPr>
                    <a:spLocks noChangeArrowheads="1"/>
                  </p:cNvSpPr>
                  <p:nvPr/>
                </p:nvSpPr>
                <p:spPr bwMode="auto">
                  <a:xfrm>
                    <a:off x="5060" y="2503"/>
                    <a:ext cx="59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91205"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1206" name="Rectangle 82"/>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grpSp>
          <p:sp>
            <p:nvSpPr>
              <p:cNvPr id="91196" name="Rectangle 84"/>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1197"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1198" name="Rectangle 86"/>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1193" name="Rectangle 87"/>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1194" name="Rectangle 88"/>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42</a:t>
            </a:r>
          </a:p>
        </p:txBody>
      </p:sp>
      <p:sp>
        <p:nvSpPr>
          <p:cNvPr id="91185" name="Text Box 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1186" name="Group 89"/>
          <p:cNvGrpSpPr>
            <a:grpSpLocks/>
          </p:cNvGrpSpPr>
          <p:nvPr/>
        </p:nvGrpSpPr>
        <p:grpSpPr bwMode="auto">
          <a:xfrm>
            <a:off x="519113" y="117475"/>
            <a:ext cx="854075" cy="1720850"/>
            <a:chOff x="519113" y="312738"/>
            <a:chExt cx="854075" cy="1910769"/>
          </a:xfrm>
        </p:grpSpPr>
        <p:sp>
          <p:nvSpPr>
            <p:cNvPr id="91" name="Rectangle 9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Title 1"/>
          <p:cNvSpPr>
            <a:spLocks noGrp="1"/>
          </p:cNvSpPr>
          <p:nvPr>
            <p:ph type="title" idx="4294967295"/>
          </p:nvPr>
        </p:nvSpPr>
        <p:spPr>
          <a:xfrm>
            <a:off x="2228850" y="3170238"/>
            <a:ext cx="4968875" cy="828675"/>
          </a:xfrm>
          <a:prstGeom prst="rect">
            <a:avLst/>
          </a:prstGeom>
          <a:ln w="12700">
            <a:miter lim="800000"/>
            <a:headEnd/>
            <a:tailEnd/>
          </a:ln>
        </p:spPr>
        <p:txBody>
          <a:bodyPr wrap="none" lIns="90487" tIns="44450" rIns="90487" bIns="44450">
            <a:spAutoFit/>
          </a:bodyPr>
          <a:lstStyle/>
          <a:p>
            <a:pPr>
              <a:defRPr/>
            </a:pPr>
            <a:r>
              <a:rPr lang="en-US" sz="4800" b="1" dirty="0" err="1">
                <a:solidFill>
                  <a:srgbClr val="A0B9FD"/>
                </a:solidFill>
                <a:latin typeface="Iskoola Pota" charset="0"/>
              </a:rPr>
              <a:t>අනාගතවක්තෘවරුන්</a:t>
            </a:r>
            <a:endParaRPr lang="en-US" sz="4800" b="1" i="1" dirty="0">
              <a:solidFill>
                <a:srgbClr val="A0B9FD"/>
              </a:solidFill>
              <a:latin typeface="Times" charset="0"/>
            </a:endParaRPr>
          </a:p>
        </p:txBody>
      </p:sp>
      <p:sp>
        <p:nvSpPr>
          <p:cNvPr id="91188" name="Line 31"/>
          <p:cNvSpPr>
            <a:spLocks noChangeShapeType="1"/>
          </p:cNvSpPr>
          <p:nvPr/>
        </p:nvSpPr>
        <p:spPr bwMode="auto">
          <a:xfrm>
            <a:off x="3290888" y="1824038"/>
            <a:ext cx="2679700" cy="0"/>
          </a:xfrm>
          <a:prstGeom prst="line">
            <a:avLst/>
          </a:prstGeom>
          <a:noFill/>
          <a:ln w="50800">
            <a:solidFill>
              <a:srgbClr val="020C6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11" name="Text Box 35"/>
          <p:cNvSpPr txBox="1">
            <a:spLocks noChangeArrowheads="1"/>
          </p:cNvSpPr>
          <p:nvPr/>
        </p:nvSpPr>
        <p:spPr bwMode="auto">
          <a:xfrm>
            <a:off x="3670300" y="1457325"/>
            <a:ext cx="181292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dirty="0" err="1" smtClean="0">
                <a:solidFill>
                  <a:srgbClr val="FFFF00"/>
                </a:solidFill>
                <a:latin typeface="Comic Sans MS" charset="0"/>
              </a:rPr>
              <a:t>දානියෙල්</a:t>
            </a:r>
            <a:endParaRPr lang="en-US" b="1" i="1" dirty="0" smtClean="0">
              <a:solidFill>
                <a:srgbClr val="FFFF0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3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9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5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1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7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3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9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5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1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7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3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89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5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1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P spid="56221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5" name="Group 113"/>
          <p:cNvGrpSpPr>
            <a:grpSpLocks/>
          </p:cNvGrpSpPr>
          <p:nvPr/>
        </p:nvGrpSpPr>
        <p:grpSpPr bwMode="auto">
          <a:xfrm>
            <a:off x="6083300" y="1136650"/>
            <a:ext cx="1289050" cy="1435100"/>
            <a:chOff x="1084" y="711"/>
            <a:chExt cx="2950" cy="2769"/>
          </a:xfrm>
        </p:grpSpPr>
        <p:grpSp>
          <p:nvGrpSpPr>
            <p:cNvPr id="93282" name="Group 114"/>
            <p:cNvGrpSpPr>
              <a:grpSpLocks/>
            </p:cNvGrpSpPr>
            <p:nvPr/>
          </p:nvGrpSpPr>
          <p:grpSpPr bwMode="auto">
            <a:xfrm>
              <a:off x="1084" y="711"/>
              <a:ext cx="2950" cy="2769"/>
              <a:chOff x="2707" y="548"/>
              <a:chExt cx="2950" cy="2769"/>
            </a:xfrm>
          </p:grpSpPr>
          <p:grpSp>
            <p:nvGrpSpPr>
              <p:cNvPr id="93288" name="Group 115"/>
              <p:cNvGrpSpPr>
                <a:grpSpLocks/>
              </p:cNvGrpSpPr>
              <p:nvPr/>
            </p:nvGrpSpPr>
            <p:grpSpPr bwMode="auto">
              <a:xfrm>
                <a:off x="3180" y="1046"/>
                <a:ext cx="2105" cy="1421"/>
                <a:chOff x="578" y="2316"/>
                <a:chExt cx="2105" cy="1421"/>
              </a:xfrm>
            </p:grpSpPr>
            <p:sp>
              <p:nvSpPr>
                <p:cNvPr id="9329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329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328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328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8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8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8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8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3186" name="Group 113"/>
          <p:cNvGrpSpPr>
            <a:grpSpLocks/>
          </p:cNvGrpSpPr>
          <p:nvPr/>
        </p:nvGrpSpPr>
        <p:grpSpPr bwMode="auto">
          <a:xfrm>
            <a:off x="6083300" y="3154363"/>
            <a:ext cx="1289050" cy="1435100"/>
            <a:chOff x="1084" y="711"/>
            <a:chExt cx="2950" cy="2769"/>
          </a:xfrm>
        </p:grpSpPr>
        <p:grpSp>
          <p:nvGrpSpPr>
            <p:cNvPr id="93272" name="Group 114"/>
            <p:cNvGrpSpPr>
              <a:grpSpLocks/>
            </p:cNvGrpSpPr>
            <p:nvPr/>
          </p:nvGrpSpPr>
          <p:grpSpPr bwMode="auto">
            <a:xfrm>
              <a:off x="1084" y="711"/>
              <a:ext cx="2950" cy="2769"/>
              <a:chOff x="2707" y="548"/>
              <a:chExt cx="2950" cy="2769"/>
            </a:xfrm>
          </p:grpSpPr>
          <p:grpSp>
            <p:nvGrpSpPr>
              <p:cNvPr id="93278" name="Group 115"/>
              <p:cNvGrpSpPr>
                <a:grpSpLocks/>
              </p:cNvGrpSpPr>
              <p:nvPr/>
            </p:nvGrpSpPr>
            <p:grpSpPr bwMode="auto">
              <a:xfrm>
                <a:off x="3180" y="1046"/>
                <a:ext cx="2105" cy="1421"/>
                <a:chOff x="578" y="2316"/>
                <a:chExt cx="2105" cy="1421"/>
              </a:xfrm>
            </p:grpSpPr>
            <p:sp>
              <p:nvSpPr>
                <p:cNvPr id="932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32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327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327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7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7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7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27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2"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318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319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3191"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9319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9319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195"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3196"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3198" name="Group 14"/>
          <p:cNvGrpSpPr>
            <a:grpSpLocks/>
          </p:cNvGrpSpPr>
          <p:nvPr/>
        </p:nvGrpSpPr>
        <p:grpSpPr bwMode="auto">
          <a:xfrm>
            <a:off x="901700" y="2603500"/>
            <a:ext cx="2201863" cy="1765300"/>
            <a:chOff x="568" y="1640"/>
            <a:chExt cx="1387" cy="1112"/>
          </a:xfrm>
        </p:grpSpPr>
        <p:grpSp>
          <p:nvGrpSpPr>
            <p:cNvPr id="93267"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3270"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3271"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3199"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93200" name="Rectangle 21"/>
          <p:cNvSpPr>
            <a:spLocks noChangeArrowheads="1"/>
          </p:cNvSpPr>
          <p:nvPr/>
        </p:nvSpPr>
        <p:spPr bwMode="auto">
          <a:xfrm>
            <a:off x="3143250" y="2746375"/>
            <a:ext cx="25717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ඉශ්‍රායෙලය</a:t>
            </a:r>
            <a:r>
              <a:rPr lang="en-AU" sz="2400" b="1">
                <a:solidFill>
                  <a:schemeClr val="bg2"/>
                </a:solidFill>
                <a:latin typeface="Times" charset="0"/>
              </a:rPr>
              <a:t>      </a:t>
            </a:r>
            <a:r>
              <a:rPr lang="en-US" sz="2400" b="1">
                <a:solidFill>
                  <a:schemeClr val="bg2"/>
                </a:solidFill>
                <a:latin typeface="Times" charset="0"/>
              </a:rPr>
              <a:t> යූදා </a:t>
            </a:r>
            <a:endParaRPr lang="en-US" b="1">
              <a:solidFill>
                <a:schemeClr val="bg2"/>
              </a:solidFill>
              <a:latin typeface="Times" charset="0"/>
            </a:endParaRPr>
          </a:p>
        </p:txBody>
      </p:sp>
      <p:sp>
        <p:nvSpPr>
          <p:cNvPr id="93201"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02"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3"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4"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7"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8"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9"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0"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1"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12"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13"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14"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8286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b="1" i="1">
                <a:solidFill>
                  <a:schemeClr val="tx1"/>
                </a:solidFill>
                <a:latin typeface="Helvetica" charset="0"/>
                <a:cs typeface="MS PGothic" charset="0"/>
              </a:rPr>
              <a:t>යෙරමියා. 31: 31-33</a:t>
            </a:r>
          </a:p>
        </p:txBody>
      </p:sp>
      <p:sp>
        <p:nvSpPr>
          <p:cNvPr id="541738" name="Rectangle 42"/>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 </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93217"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8"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2994025"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93220"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1184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43</a:t>
            </a:r>
          </a:p>
        </p:txBody>
      </p:sp>
      <p:sp>
        <p:nvSpPr>
          <p:cNvPr id="93222" name="Text Box 2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188075" y="2247900"/>
            <a:ext cx="3121025"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සාමුවෙල්  7: 4-16</a:t>
            </a:r>
          </a:p>
          <a:p>
            <a:pPr>
              <a:defRPr/>
            </a:pPr>
            <a:r>
              <a:rPr lang="en-US" b="1" i="1">
                <a:solidFill>
                  <a:schemeClr val="tx1"/>
                </a:solidFill>
                <a:latin typeface="Helvetica" charset="0"/>
                <a:cs typeface="MS PGothic" charset="0"/>
              </a:rPr>
              <a:t>1 ලේකම් 17:3-15</a:t>
            </a: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grpSp>
        <p:nvGrpSpPr>
          <p:cNvPr id="93226" name="Group 259"/>
          <p:cNvGrpSpPr>
            <a:grpSpLocks/>
          </p:cNvGrpSpPr>
          <p:nvPr/>
        </p:nvGrpSpPr>
        <p:grpSpPr bwMode="auto">
          <a:xfrm>
            <a:off x="8002588" y="3436938"/>
            <a:ext cx="996950" cy="1843087"/>
            <a:chOff x="5041" y="2165"/>
            <a:chExt cx="628" cy="1161"/>
          </a:xfrm>
        </p:grpSpPr>
        <p:grpSp>
          <p:nvGrpSpPr>
            <p:cNvPr id="93233" name="Group 260"/>
            <p:cNvGrpSpPr>
              <a:grpSpLocks/>
            </p:cNvGrpSpPr>
            <p:nvPr/>
          </p:nvGrpSpPr>
          <p:grpSpPr bwMode="auto">
            <a:xfrm>
              <a:off x="5041" y="2165"/>
              <a:ext cx="628" cy="1161"/>
              <a:chOff x="5041" y="2165"/>
              <a:chExt cx="628" cy="1161"/>
            </a:xfrm>
          </p:grpSpPr>
          <p:grpSp>
            <p:nvGrpSpPr>
              <p:cNvPr id="93236" name="Group 261"/>
              <p:cNvGrpSpPr>
                <a:grpSpLocks/>
              </p:cNvGrpSpPr>
              <p:nvPr/>
            </p:nvGrpSpPr>
            <p:grpSpPr bwMode="auto">
              <a:xfrm>
                <a:off x="5041" y="2165"/>
                <a:ext cx="628" cy="1161"/>
                <a:chOff x="5041" y="2165"/>
                <a:chExt cx="628" cy="1161"/>
              </a:xfrm>
            </p:grpSpPr>
            <p:grpSp>
              <p:nvGrpSpPr>
                <p:cNvPr id="93240" name="Group 262"/>
                <p:cNvGrpSpPr>
                  <a:grpSpLocks/>
                </p:cNvGrpSpPr>
                <p:nvPr/>
              </p:nvGrpSpPr>
              <p:grpSpPr bwMode="auto">
                <a:xfrm>
                  <a:off x="5042" y="2165"/>
                  <a:ext cx="627" cy="1161"/>
                  <a:chOff x="5042" y="2165"/>
                  <a:chExt cx="627" cy="1161"/>
                </a:xfrm>
              </p:grpSpPr>
              <p:grpSp>
                <p:nvGrpSpPr>
                  <p:cNvPr id="93242" name="Group 263"/>
                  <p:cNvGrpSpPr>
                    <a:grpSpLocks/>
                  </p:cNvGrpSpPr>
                  <p:nvPr/>
                </p:nvGrpSpPr>
                <p:grpSpPr bwMode="auto">
                  <a:xfrm>
                    <a:off x="5051" y="2165"/>
                    <a:ext cx="618" cy="1161"/>
                    <a:chOff x="5051" y="2165"/>
                    <a:chExt cx="618" cy="1161"/>
                  </a:xfrm>
                </p:grpSpPr>
                <p:grpSp>
                  <p:nvGrpSpPr>
                    <p:cNvPr id="93248" name="Group 264"/>
                    <p:cNvGrpSpPr>
                      <a:grpSpLocks/>
                    </p:cNvGrpSpPr>
                    <p:nvPr/>
                  </p:nvGrpSpPr>
                  <p:grpSpPr bwMode="auto">
                    <a:xfrm>
                      <a:off x="5051" y="2165"/>
                      <a:ext cx="618" cy="1161"/>
                      <a:chOff x="5051" y="2165"/>
                      <a:chExt cx="618" cy="1161"/>
                    </a:xfrm>
                  </p:grpSpPr>
                  <p:sp>
                    <p:nvSpPr>
                      <p:cNvPr id="93250"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3251"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3252"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3253"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54"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55"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56"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57"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58"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59"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0"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1"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2"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3"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4"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5"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66" name="Rectangle 28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93249" name="Rectangle 28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93244"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3245" name="Rectangle 285"/>
                  <p:cNvSpPr>
                    <a:spLocks noChangeArrowheads="1"/>
                  </p:cNvSpPr>
                  <p:nvPr/>
                </p:nvSpPr>
                <p:spPr bwMode="auto">
                  <a:xfrm>
                    <a:off x="5060" y="2503"/>
                    <a:ext cx="59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93246"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3247" name="Rectangle 287"/>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grpSp>
          <p:sp>
            <p:nvSpPr>
              <p:cNvPr id="93237" name="Rectangle 289"/>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3238" name="Rectangle 290"/>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3239" name="Rectangle 291"/>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3234" name="Rectangle 292"/>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3235" name="Rectangle 293"/>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6616700" y="3492500"/>
            <a:ext cx="1354138" cy="682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lnSpc>
                <a:spcPct val="80000"/>
              </a:lnSpc>
              <a:spcBef>
                <a:spcPct val="50000"/>
              </a:spcBef>
              <a:defRPr/>
            </a:pPr>
            <a:r>
              <a:rPr lang="en-US" sz="2400" b="1" smtClean="0">
                <a:solidFill>
                  <a:srgbClr val="FFEA18"/>
                </a:solidFill>
                <a:latin typeface="Arial" charset="0"/>
              </a:rPr>
              <a:t>නව ගිවිසුම</a:t>
            </a:r>
          </a:p>
        </p:txBody>
      </p:sp>
      <p:sp>
        <p:nvSpPr>
          <p:cNvPr id="93228"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93229"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en-US" sz="2400" b="1">
                <a:solidFill>
                  <a:srgbClr val="FFEA18"/>
                </a:solidFill>
                <a:latin typeface="Arial" charset="0"/>
              </a:rPr>
              <a:t>නව ගිවිසුම</a:t>
            </a:r>
            <a:endParaRPr lang="en-US">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Times" pitchFamily="-112" charset="0"/>
                <a:ea typeface="+mn-ea"/>
                <a:cs typeface="+mn-cs"/>
              </a:rPr>
              <a:t>                            </a:t>
            </a:r>
          </a:p>
        </p:txBody>
      </p:sp>
      <p:sp>
        <p:nvSpPr>
          <p:cNvPr id="457732" name="Rectangle 4"/>
          <p:cNvSpPr>
            <a:spLocks noChangeArrowheads="1"/>
          </p:cNvSpPr>
          <p:nvPr/>
        </p:nvSpPr>
        <p:spPr bwMode="auto">
          <a:xfrm>
            <a:off x="804863" y="2725738"/>
            <a:ext cx="7397750"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cs typeface="MS PGothic" charset="0"/>
              </a:rPr>
              <a:t>31</a:t>
            </a:r>
            <a:r>
              <a:rPr lang="en-US" sz="3200" b="1">
                <a:solidFill>
                  <a:schemeClr val="tx1"/>
                </a:solidFill>
                <a:latin typeface="Times" charset="0"/>
                <a:cs typeface="MS PGothic" charset="0"/>
              </a:rPr>
              <a:t> </a:t>
            </a:r>
            <a:r>
              <a:rPr lang="en-US" altLang="ja-JP" sz="3200" b="1">
                <a:solidFill>
                  <a:schemeClr val="tx1"/>
                </a:solidFill>
                <a:latin typeface="Times" charset="0"/>
                <a:cs typeface="MS PGothic" charset="0"/>
              </a:rPr>
              <a:t>බලව, මා විසින් ඉශ්‍රායෙල් වංශය සහ යූදා වංශය සමග අලුත් ගිවිසුමක් කරන දවස් පැමිණෙන්නේයයි ස්වාමින්වහන්සේ කියන සේක.</a:t>
            </a:r>
            <a:endParaRPr lang="en-US" sz="3200" b="1">
              <a:solidFill>
                <a:schemeClr val="folHlink"/>
              </a:solidFill>
              <a:latin typeface="Times" charset="0"/>
              <a:cs typeface="MS PGothic"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000" b="1" smtClean="0">
                <a:solidFill>
                  <a:srgbClr val="FFFF00"/>
                </a:solidFill>
                <a:latin typeface="Comic Sans MS" charset="0"/>
              </a:rPr>
              <a:t>මෙසියස්වහන්සේව පොරොන්දුවීම !</a:t>
            </a:r>
          </a:p>
        </p:txBody>
      </p:sp>
      <p:sp>
        <p:nvSpPr>
          <p:cNvPr id="457764" name="Rectangle 36"/>
          <p:cNvSpPr>
            <a:spLocks noChangeArrowheads="1"/>
          </p:cNvSpPr>
          <p:nvPr/>
        </p:nvSpPr>
        <p:spPr bwMode="auto">
          <a:xfrm>
            <a:off x="784225" y="2717800"/>
            <a:ext cx="7397750" cy="10731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AU" altLang="ja-JP" sz="3200" b="1" dirty="0">
                <a:solidFill>
                  <a:srgbClr val="7095FD"/>
                </a:solidFill>
                <a:latin typeface="Times" charset="0"/>
                <a:cs typeface="MS PGothic" charset="0"/>
              </a:rPr>
              <a:t>		       </a:t>
            </a:r>
            <a:r>
              <a:rPr lang="en-AU"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ඉශ්‍රායෙල්</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වංශය</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සහ</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යූදා</a:t>
            </a:r>
            <a:r>
              <a:rPr lang="en-US" altLang="ja-JP" sz="3200" b="1" dirty="0">
                <a:solidFill>
                  <a:srgbClr val="7095FD"/>
                </a:solidFill>
                <a:latin typeface="Times" charset="0"/>
                <a:cs typeface="MS PGothic" charset="0"/>
              </a:rPr>
              <a:t> </a:t>
            </a:r>
            <a:endParaRPr lang="en-AU" altLang="ja-JP" sz="3200" b="1" dirty="0">
              <a:solidFill>
                <a:srgbClr val="7095FD"/>
              </a:solidFill>
              <a:latin typeface="Times" charset="0"/>
              <a:cs typeface="MS PGothic" charset="0"/>
            </a:endParaRPr>
          </a:p>
          <a:p>
            <a:pPr>
              <a:defRPr/>
            </a:pPr>
            <a:r>
              <a:rPr lang="en-US" altLang="ja-JP" sz="3200" b="1" dirty="0" err="1">
                <a:solidFill>
                  <a:srgbClr val="7095FD"/>
                </a:solidFill>
                <a:latin typeface="Times" charset="0"/>
                <a:cs typeface="MS PGothic" charset="0"/>
              </a:rPr>
              <a:t>වංශය</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සමග</a:t>
            </a:r>
            <a:endParaRPr lang="en-US" sz="3200" b="1" dirty="0">
              <a:solidFill>
                <a:srgbClr val="7095FD"/>
              </a:solidFill>
              <a:latin typeface="Times" charset="0"/>
              <a:cs typeface="MS PGothic" charset="0"/>
            </a:endParaRPr>
          </a:p>
        </p:txBody>
      </p:sp>
      <p:sp>
        <p:nvSpPr>
          <p:cNvPr id="95237"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5238" name="Text Box 109"/>
          <p:cNvSpPr txBox="1">
            <a:spLocks noChangeArrowheads="1"/>
          </p:cNvSpPr>
          <p:nvPr/>
        </p:nvSpPr>
        <p:spPr bwMode="auto">
          <a:xfrm>
            <a:off x="8594725" y="64516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2236788" y="3300413"/>
            <a:ext cx="2093912" cy="52546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5240" name="Group 110"/>
          <p:cNvGrpSpPr>
            <a:grpSpLocks/>
          </p:cNvGrpSpPr>
          <p:nvPr/>
        </p:nvGrpSpPr>
        <p:grpSpPr bwMode="auto">
          <a:xfrm>
            <a:off x="8018463" y="3436938"/>
            <a:ext cx="981075" cy="1843087"/>
            <a:chOff x="5051" y="2165"/>
            <a:chExt cx="618" cy="1161"/>
          </a:xfrm>
        </p:grpSpPr>
        <p:sp>
          <p:nvSpPr>
            <p:cNvPr id="95256"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5257"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5258"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5259"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0"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5261"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5262"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3"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4"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5"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6"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7"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8"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9"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70"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71"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72" name="Rectangle 12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95241"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8270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95243" name="Rectangle 130"/>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7859" name="Rectangle 131"/>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grpSp>
        <p:nvGrpSpPr>
          <p:cNvPr id="95245" name="Group 132"/>
          <p:cNvGrpSpPr>
            <a:grpSpLocks/>
          </p:cNvGrpSpPr>
          <p:nvPr/>
        </p:nvGrpSpPr>
        <p:grpSpPr bwMode="auto">
          <a:xfrm>
            <a:off x="8061325" y="4151313"/>
            <a:ext cx="931863" cy="377825"/>
            <a:chOff x="5078" y="2615"/>
            <a:chExt cx="587" cy="238"/>
          </a:xfrm>
        </p:grpSpPr>
        <p:sp>
          <p:nvSpPr>
            <p:cNvPr id="95253"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5254"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5255" name="Rectangle 13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44</a:t>
            </a:r>
          </a:p>
        </p:txBody>
      </p:sp>
      <p:sp>
        <p:nvSpPr>
          <p:cNvPr id="95247" name="Text Box 1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5248"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1" name="Rectangle 3"/>
          <p:cNvSpPr>
            <a:spLocks noChangeArrowheads="1"/>
          </p:cNvSpPr>
          <p:nvPr/>
        </p:nvSpPr>
        <p:spPr bwMode="auto">
          <a:xfrm>
            <a:off x="1717675" y="1828800"/>
            <a:ext cx="6580188" cy="7667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4400" b="1">
                <a:solidFill>
                  <a:schemeClr val="folHlink"/>
                </a:solidFill>
                <a:latin typeface="Times" charset="0"/>
                <a:cs typeface="MS PGothic" charset="0"/>
              </a:rPr>
              <a:t>නව ගිවිසුම</a:t>
            </a:r>
            <a:endParaRPr lang="en-US" sz="4400" b="1">
              <a:solidFill>
                <a:schemeClr val="tx2"/>
              </a:solidFill>
              <a:latin typeface="Times" charset="0"/>
              <a:cs typeface="MS PGothic" charset="0"/>
            </a:endParaRPr>
          </a:p>
        </p:txBody>
      </p:sp>
      <p:sp>
        <p:nvSpPr>
          <p:cNvPr id="3" name="Title 2"/>
          <p:cNvSpPr>
            <a:spLocks noGrp="1"/>
          </p:cNvSpPr>
          <p:nvPr>
            <p:ph type="title" idx="4294967295"/>
          </p:nvPr>
        </p:nvSpPr>
        <p:spPr>
          <a:xfrm>
            <a:off x="457200" y="1282700"/>
            <a:ext cx="8229600" cy="582613"/>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AU" sz="3200" b="1">
                <a:solidFill>
                  <a:schemeClr val="tx1"/>
                </a:solidFill>
                <a:latin typeface="Times" charset="0"/>
              </a:rPr>
              <a:t>      </a:t>
            </a:r>
            <a:r>
              <a:rPr lang="en-US" sz="3200" b="1">
                <a:solidFill>
                  <a:schemeClr val="tx1"/>
                </a:solidFill>
                <a:latin typeface="Times" charset="0"/>
              </a:rPr>
              <a:t>යෙරමියා 31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728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728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200" b="1" i="1" dirty="0" err="1" smtClean="0">
                <a:solidFill>
                  <a:srgbClr val="00FF00"/>
                </a:solidFill>
                <a:latin typeface="Arial" charset="0"/>
              </a:rPr>
              <a:t>උත්පත්ති</a:t>
            </a:r>
            <a:r>
              <a:rPr lang="en-US" sz="3200" b="1" i="1" dirty="0" smtClean="0">
                <a:solidFill>
                  <a:srgbClr val="00FF00"/>
                </a:solidFill>
                <a:latin typeface="Arial" charset="0"/>
              </a:rPr>
              <a:t> 12:1-3</a:t>
            </a: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cs typeface="MS PGothic" charset="0"/>
              </a:rPr>
              <a:t>(</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කැඳවීම</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a:t>
            </a:r>
            <a:endParaRPr lang="en-US" sz="2400">
              <a:solidFill>
                <a:srgbClr val="00FF00"/>
              </a:solidFill>
              <a:latin typeface="Arial" charset="0"/>
              <a:cs typeface="MS PGothic"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7288" name="Text Box 25"/>
          <p:cNvSpPr txBox="1">
            <a:spLocks noChangeArrowheads="1"/>
          </p:cNvSpPr>
          <p:nvPr/>
        </p:nvSpPr>
        <p:spPr bwMode="auto">
          <a:xfrm>
            <a:off x="8602663" y="64643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grpSp>
        <p:nvGrpSpPr>
          <p:cNvPr id="97289" name="Group 26"/>
          <p:cNvGrpSpPr>
            <a:grpSpLocks/>
          </p:cNvGrpSpPr>
          <p:nvPr/>
        </p:nvGrpSpPr>
        <p:grpSpPr bwMode="auto">
          <a:xfrm>
            <a:off x="8002588" y="3436938"/>
            <a:ext cx="996950" cy="1843087"/>
            <a:chOff x="5041" y="2165"/>
            <a:chExt cx="628" cy="1161"/>
          </a:xfrm>
        </p:grpSpPr>
        <p:sp>
          <p:nvSpPr>
            <p:cNvPr id="97307"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7308"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7309"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7310"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1"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312"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313"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4"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5"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6"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7"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8"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9"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20"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21"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22"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23" name="Rectangle 4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sp>
          <p:nvSpPr>
            <p:cNvPr id="97324" name="Rectangle 4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02"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a:t>
              </a:r>
            </a:p>
          </p:txBody>
        </p:sp>
        <p:sp>
          <p:nvSpPr>
            <p:cNvPr id="97326" name="Rectangle 46"/>
            <p:cNvSpPr>
              <a:spLocks noChangeArrowheads="1"/>
            </p:cNvSpPr>
            <p:nvPr/>
          </p:nvSpPr>
          <p:spPr bwMode="auto">
            <a:xfrm>
              <a:off x="5060" y="2503"/>
              <a:ext cx="59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632879" name="Rectangle 47"/>
            <p:cNvSpPr>
              <a:spLocks noChangeArrowheads="1"/>
            </p:cNvSpPr>
            <p:nvPr/>
          </p:nvSpPr>
          <p:spPr bwMode="auto">
            <a:xfrm>
              <a:off x="5041" y="282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grpSp>
          <p:nvGrpSpPr>
            <p:cNvPr id="97328" name="Group 48"/>
            <p:cNvGrpSpPr>
              <a:grpSpLocks/>
            </p:cNvGrpSpPr>
            <p:nvPr/>
          </p:nvGrpSpPr>
          <p:grpSpPr bwMode="auto">
            <a:xfrm>
              <a:off x="5078" y="2615"/>
              <a:ext cx="587" cy="238"/>
              <a:chOff x="5078" y="2615"/>
              <a:chExt cx="587" cy="238"/>
            </a:xfrm>
          </p:grpSpPr>
          <p:sp>
            <p:nvSpPr>
              <p:cNvPr id="97329"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7330"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7331" name="Rectangle 5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7290" name="Text Box 5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45</a:t>
            </a:r>
          </a:p>
        </p:txBody>
      </p:sp>
      <p:grpSp>
        <p:nvGrpSpPr>
          <p:cNvPr id="6" name="Group 54"/>
          <p:cNvGrpSpPr>
            <a:grpSpLocks/>
          </p:cNvGrpSpPr>
          <p:nvPr/>
        </p:nvGrpSpPr>
        <p:grpSpPr bwMode="auto">
          <a:xfrm>
            <a:off x="1009650" y="3643313"/>
            <a:ext cx="7208838" cy="2449512"/>
            <a:chOff x="638" y="2304"/>
            <a:chExt cx="4541" cy="1543"/>
          </a:xfrm>
        </p:grpSpPr>
        <p:sp>
          <p:nvSpPr>
            <p:cNvPr id="632887" name="Rectangle 55"/>
            <p:cNvSpPr>
              <a:spLocks noChangeArrowheads="1"/>
            </p:cNvSpPr>
            <p:nvPr/>
          </p:nvSpPr>
          <p:spPr bwMode="auto">
            <a:xfrm>
              <a:off x="2269" y="3248"/>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2 සාමුවෙල්</a:t>
              </a:r>
            </a:p>
            <a:p>
              <a:pPr algn="ctr">
                <a:defRPr/>
              </a:pPr>
              <a:r>
                <a:rPr lang="en-US" b="1" i="1">
                  <a:solidFill>
                    <a:srgbClr val="00FF00"/>
                  </a:solidFill>
                  <a:latin typeface="Arial" charset="0"/>
                  <a:cs typeface="MS PGothic" charset="0"/>
                </a:rPr>
                <a:t>7:4 -16</a:t>
              </a:r>
            </a:p>
          </p:txBody>
        </p:sp>
        <p:sp>
          <p:nvSpPr>
            <p:cNvPr id="632888" name="Rectangle 56"/>
            <p:cNvSpPr>
              <a:spLocks noChangeArrowheads="1"/>
            </p:cNvSpPr>
            <p:nvPr/>
          </p:nvSpPr>
          <p:spPr bwMode="auto">
            <a:xfrm>
              <a:off x="638" y="3247"/>
              <a:ext cx="129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ද්විතීය කථාව</a:t>
              </a:r>
            </a:p>
            <a:p>
              <a:pPr algn="ctr">
                <a:defRPr/>
              </a:pPr>
              <a:r>
                <a:rPr lang="en-US" b="1" i="1">
                  <a:solidFill>
                    <a:srgbClr val="00FF00"/>
                  </a:solidFill>
                  <a:latin typeface="Arial" charset="0"/>
                  <a:cs typeface="MS PGothic" charset="0"/>
                </a:rPr>
                <a:t>30:1-10</a:t>
              </a:r>
            </a:p>
          </p:txBody>
        </p:sp>
        <p:sp>
          <p:nvSpPr>
            <p:cNvPr id="632889" name="Rectangle 57"/>
            <p:cNvSpPr>
              <a:spLocks noChangeArrowheads="1"/>
            </p:cNvSpPr>
            <p:nvPr/>
          </p:nvSpPr>
          <p:spPr bwMode="auto">
            <a:xfrm>
              <a:off x="3628" y="3246"/>
              <a:ext cx="102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යෙරමියා</a:t>
              </a:r>
            </a:p>
            <a:p>
              <a:pPr algn="ctr">
                <a:defRPr/>
              </a:pPr>
              <a:r>
                <a:rPr lang="en-US" b="1" i="1">
                  <a:solidFill>
                    <a:srgbClr val="00FF00"/>
                  </a:solidFill>
                  <a:latin typeface="Arial" charset="0"/>
                  <a:cs typeface="MS PGothic" charset="0"/>
                </a:rPr>
                <a:t>31:31-33</a:t>
              </a:r>
            </a:p>
          </p:txBody>
        </p:sp>
        <p:sp>
          <p:nvSpPr>
            <p:cNvPr id="632890" name="Text Box 58"/>
            <p:cNvSpPr txBox="1">
              <a:spLocks noChangeArrowheads="1"/>
            </p:cNvSpPr>
            <p:nvPr/>
          </p:nvSpPr>
          <p:spPr bwMode="auto">
            <a:xfrm>
              <a:off x="3279" y="2304"/>
              <a:ext cx="1900" cy="40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smtClean="0">
                  <a:solidFill>
                    <a:srgbClr val="00FF00"/>
                  </a:solidFill>
                  <a:latin typeface="Arial" charset="0"/>
                </a:rPr>
                <a:t>ආශිර්වාදය</a:t>
              </a:r>
              <a:endParaRPr lang="en-US" sz="3600" b="1" dirty="0" smtClean="0">
                <a:solidFill>
                  <a:srgbClr val="00FF00"/>
                </a:solidFill>
                <a:latin typeface="Arial" charset="0"/>
              </a:endParaRP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rgbClr val="00FF00"/>
                  </a:solidFill>
                  <a:latin typeface="Arial" charset="0"/>
                </a:rPr>
                <a:t>බීජය</a:t>
              </a:r>
            </a:p>
          </p:txBody>
        </p:sp>
        <p:sp>
          <p:nvSpPr>
            <p:cNvPr id="632892" name="Text Box 60"/>
            <p:cNvSpPr txBox="1">
              <a:spLocks noChangeArrowheads="1"/>
            </p:cNvSpPr>
            <p:nvPr/>
          </p:nvSpPr>
          <p:spPr bwMode="auto">
            <a:xfrm>
              <a:off x="944" y="2305"/>
              <a:ext cx="1243"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smtClean="0">
                  <a:solidFill>
                    <a:srgbClr val="00FF00"/>
                  </a:solidFill>
                  <a:latin typeface="Arial" charset="0"/>
                </a:rPr>
                <a:t>දේශය</a:t>
              </a:r>
              <a:endParaRPr lang="en-US" sz="3600" b="1" dirty="0" smtClean="0">
                <a:solidFill>
                  <a:srgbClr val="00FF00"/>
                </a:solidFill>
                <a:latin typeface="Arial" charset="0"/>
              </a:endParaRPr>
            </a:p>
          </p:txBody>
        </p:sp>
        <p:sp>
          <p:nvSpPr>
            <p:cNvPr id="632893" name="Text Box 61"/>
            <p:cNvSpPr txBox="1">
              <a:spLocks noChangeArrowheads="1"/>
            </p:cNvSpPr>
            <p:nvPr/>
          </p:nvSpPr>
          <p:spPr bwMode="auto">
            <a:xfrm>
              <a:off x="920" y="2749"/>
              <a:ext cx="1205"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dirty="0" err="1" smtClean="0">
                  <a:solidFill>
                    <a:srgbClr val="FAFD00"/>
                  </a:solidFill>
                  <a:latin typeface="Arial" charset="0"/>
                </a:rPr>
                <a:t>දේශය</a:t>
              </a:r>
              <a:endParaRPr lang="en-US" sz="4000" dirty="0" smtClean="0">
                <a:solidFill>
                  <a:srgbClr val="FAFD00"/>
                </a:solidFill>
                <a:latin typeface="Arial" charset="0"/>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dirty="0" err="1" smtClean="0">
                  <a:solidFill>
                    <a:srgbClr val="FAFD00"/>
                  </a:solidFill>
                  <a:latin typeface="Arial" charset="0"/>
                </a:rPr>
                <a:t>නව</a:t>
              </a:r>
              <a:endParaRPr lang="en-US" sz="4000" dirty="0" smtClean="0">
                <a:solidFill>
                  <a:srgbClr val="FAFD00"/>
                </a:solidFill>
                <a:latin typeface="Arial" charset="0"/>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smtClean="0">
                  <a:solidFill>
                    <a:srgbClr val="FAFD00"/>
                  </a:solidFill>
                  <a:latin typeface="Arial" charset="0"/>
                </a:rPr>
                <a:t>දාවිත්</a:t>
              </a:r>
            </a:p>
          </p:txBody>
        </p:sp>
      </p:grpSp>
      <p:sp>
        <p:nvSpPr>
          <p:cNvPr id="632896" name="Text Box 64"/>
          <p:cNvSpPr txBox="1">
            <a:spLocks noChangeArrowheads="1"/>
          </p:cNvSpPr>
          <p:nvPr/>
        </p:nvSpPr>
        <p:spPr bwMode="auto">
          <a:xfrm>
            <a:off x="5253038" y="3635375"/>
            <a:ext cx="2905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smtClean="0">
                <a:solidFill>
                  <a:schemeClr val="tx1"/>
                </a:solidFill>
                <a:latin typeface="Arial" charset="0"/>
              </a:rPr>
              <a:t>ආශිර්වාදය</a:t>
            </a:r>
            <a:endParaRPr lang="en-US" sz="3600" b="1" dirty="0" smtClean="0">
              <a:solidFill>
                <a:schemeClr val="tx1"/>
              </a:solidFill>
              <a:latin typeface="Arial" charset="0"/>
            </a:endParaRPr>
          </a:p>
        </p:txBody>
      </p:sp>
      <p:sp>
        <p:nvSpPr>
          <p:cNvPr id="632897" name="Text Box 65"/>
          <p:cNvSpPr txBox="1">
            <a:spLocks noChangeArrowheads="1"/>
          </p:cNvSpPr>
          <p:nvPr/>
        </p:nvSpPr>
        <p:spPr bwMode="auto">
          <a:xfrm>
            <a:off x="3719513" y="3641725"/>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smtClean="0">
                <a:solidFill>
                  <a:schemeClr val="tx1"/>
                </a:solidFill>
                <a:latin typeface="Arial" charset="0"/>
              </a:rPr>
              <a:t>බීජය</a:t>
            </a:r>
          </a:p>
        </p:txBody>
      </p:sp>
      <p:sp>
        <p:nvSpPr>
          <p:cNvPr id="632898" name="Text Box 66"/>
          <p:cNvSpPr txBox="1">
            <a:spLocks noChangeArrowheads="1"/>
          </p:cNvSpPr>
          <p:nvPr/>
        </p:nvSpPr>
        <p:spPr bwMode="auto">
          <a:xfrm>
            <a:off x="1446213" y="3625850"/>
            <a:ext cx="2082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smtClean="0">
                <a:solidFill>
                  <a:schemeClr val="tx1"/>
                </a:solidFill>
                <a:latin typeface="Arial" charset="0"/>
              </a:rPr>
              <a:t>දේශය</a:t>
            </a:r>
            <a:endParaRPr lang="en-US" sz="3600" b="1" dirty="0" smtClean="0">
              <a:solidFill>
                <a:schemeClr val="tx1"/>
              </a:solidFill>
              <a:latin typeface="Arial" charset="0"/>
            </a:endParaRP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cs typeface="MS PGothic" charset="0"/>
            </a:endParaRPr>
          </a:p>
        </p:txBody>
      </p:sp>
      <p:sp>
        <p:nvSpPr>
          <p:cNvPr id="3" name="Title 2"/>
          <p:cNvSpPr>
            <a:spLocks noGrp="1"/>
          </p:cNvSpPr>
          <p:nvPr>
            <p:ph type="title" idx="4294967295"/>
          </p:nvPr>
        </p:nvSpPr>
        <p:spPr>
          <a:xfrm>
            <a:off x="457200" y="588963"/>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b="1">
                <a:solidFill>
                  <a:srgbClr val="FAFD00"/>
                </a:solidFill>
                <a:latin typeface="Iskoola Pota" charset="0"/>
                <a:cs typeface="Iskoola Pota" charset="0"/>
              </a:rPr>
              <a:t>ආබ්‍රහම්ගේ ගිවිසුම</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113"/>
          <p:cNvGrpSpPr>
            <a:grpSpLocks/>
          </p:cNvGrpSpPr>
          <p:nvPr/>
        </p:nvGrpSpPr>
        <p:grpSpPr bwMode="auto">
          <a:xfrm>
            <a:off x="6083300" y="1136650"/>
            <a:ext cx="1289050" cy="1435100"/>
            <a:chOff x="1084" y="711"/>
            <a:chExt cx="2950" cy="2769"/>
          </a:xfrm>
        </p:grpSpPr>
        <p:grpSp>
          <p:nvGrpSpPr>
            <p:cNvPr id="99424" name="Group 114"/>
            <p:cNvGrpSpPr>
              <a:grpSpLocks/>
            </p:cNvGrpSpPr>
            <p:nvPr/>
          </p:nvGrpSpPr>
          <p:grpSpPr bwMode="auto">
            <a:xfrm>
              <a:off x="1084" y="711"/>
              <a:ext cx="2950" cy="2769"/>
              <a:chOff x="2707" y="548"/>
              <a:chExt cx="2950" cy="2769"/>
            </a:xfrm>
          </p:grpSpPr>
          <p:grpSp>
            <p:nvGrpSpPr>
              <p:cNvPr id="99430" name="Group 115"/>
              <p:cNvGrpSpPr>
                <a:grpSpLocks/>
              </p:cNvGrpSpPr>
              <p:nvPr/>
            </p:nvGrpSpPr>
            <p:grpSpPr bwMode="auto">
              <a:xfrm>
                <a:off x="3180" y="1046"/>
                <a:ext cx="2105" cy="1421"/>
                <a:chOff x="578" y="2316"/>
                <a:chExt cx="2105" cy="1421"/>
              </a:xfrm>
            </p:grpSpPr>
            <p:sp>
              <p:nvSpPr>
                <p:cNvPr id="9943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43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943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942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2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2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2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2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9330" name="Group 113"/>
          <p:cNvGrpSpPr>
            <a:grpSpLocks/>
          </p:cNvGrpSpPr>
          <p:nvPr/>
        </p:nvGrpSpPr>
        <p:grpSpPr bwMode="auto">
          <a:xfrm>
            <a:off x="6083300" y="3154363"/>
            <a:ext cx="1289050" cy="1435100"/>
            <a:chOff x="1084" y="711"/>
            <a:chExt cx="2950" cy="2769"/>
          </a:xfrm>
        </p:grpSpPr>
        <p:grpSp>
          <p:nvGrpSpPr>
            <p:cNvPr id="99414" name="Group 114"/>
            <p:cNvGrpSpPr>
              <a:grpSpLocks/>
            </p:cNvGrpSpPr>
            <p:nvPr/>
          </p:nvGrpSpPr>
          <p:grpSpPr bwMode="auto">
            <a:xfrm>
              <a:off x="1084" y="711"/>
              <a:ext cx="2950" cy="2769"/>
              <a:chOff x="2707" y="548"/>
              <a:chExt cx="2950" cy="2769"/>
            </a:xfrm>
          </p:grpSpPr>
          <p:grpSp>
            <p:nvGrpSpPr>
              <p:cNvPr id="99420" name="Group 115"/>
              <p:cNvGrpSpPr>
                <a:grpSpLocks/>
              </p:cNvGrpSpPr>
              <p:nvPr/>
            </p:nvGrpSpPr>
            <p:grpSpPr bwMode="auto">
              <a:xfrm>
                <a:off x="3180" y="1046"/>
                <a:ext cx="2105" cy="1421"/>
                <a:chOff x="578" y="2316"/>
                <a:chExt cx="2105" cy="1421"/>
              </a:xfrm>
            </p:grpSpPr>
            <p:sp>
              <p:nvSpPr>
                <p:cNvPr id="9942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42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942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941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933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933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9334"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9933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9933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3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9339"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9342" name="Group 15"/>
          <p:cNvGrpSpPr>
            <a:grpSpLocks/>
          </p:cNvGrpSpPr>
          <p:nvPr/>
        </p:nvGrpSpPr>
        <p:grpSpPr bwMode="auto">
          <a:xfrm>
            <a:off x="901700" y="2603500"/>
            <a:ext cx="2201863" cy="1765300"/>
            <a:chOff x="568" y="1640"/>
            <a:chExt cx="1387" cy="1112"/>
          </a:xfrm>
        </p:grpSpPr>
        <p:grpSp>
          <p:nvGrpSpPr>
            <p:cNvPr id="99409"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9412"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9413"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9343"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99344" name="Rectangle 22"/>
          <p:cNvSpPr>
            <a:spLocks noChangeArrowheads="1"/>
          </p:cNvSpPr>
          <p:nvPr/>
        </p:nvSpPr>
        <p:spPr bwMode="auto">
          <a:xfrm>
            <a:off x="3143250" y="2746375"/>
            <a:ext cx="22288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ඉශ්‍රායෙලය</a:t>
            </a:r>
            <a:r>
              <a:rPr lang="en-AU" sz="2400" b="1">
                <a:solidFill>
                  <a:schemeClr val="bg2"/>
                </a:solidFill>
                <a:latin typeface="Times" charset="0"/>
              </a:rPr>
              <a:t>   </a:t>
            </a:r>
            <a:r>
              <a:rPr lang="en-US" b="1">
                <a:solidFill>
                  <a:schemeClr val="bg2"/>
                </a:solidFill>
                <a:latin typeface="Times" charset="0"/>
              </a:rPr>
              <a:t>යූදා</a:t>
            </a:r>
          </a:p>
        </p:txBody>
      </p:sp>
      <p:sp>
        <p:nvSpPr>
          <p:cNvPr id="99345"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46"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7"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8"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9"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0"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1"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2"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3"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4"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5"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56"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57"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58"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173413" y="1781175"/>
            <a:ext cx="2925762"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AU" b="1" i="1">
                <a:solidFill>
                  <a:schemeClr val="accent1"/>
                </a:solidFill>
                <a:effectLst>
                  <a:outerShdw blurRad="38100" dist="38100" dir="2700000" algn="tl">
                    <a:srgbClr val="000000"/>
                  </a:outerShdw>
                </a:effectLst>
                <a:latin typeface="Times" charset="0"/>
                <a:cs typeface="MS PGothic" charset="0"/>
              </a:rPr>
              <a:t> </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99360"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61"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9733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grpSp>
        <p:nvGrpSpPr>
          <p:cNvPr id="5" name="Group 194"/>
          <p:cNvGrpSpPr>
            <a:grpSpLocks/>
          </p:cNvGrpSpPr>
          <p:nvPr/>
        </p:nvGrpSpPr>
        <p:grpSpPr bwMode="auto">
          <a:xfrm>
            <a:off x="1254125" y="4618038"/>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උතුර : </a:t>
              </a:r>
              <a:r>
                <a:rPr lang="en-US" sz="2000" b="1">
                  <a:solidFill>
                    <a:srgbClr val="C00000"/>
                  </a:solidFill>
                  <a:latin typeface="Iskoola Pota" charset="0"/>
                  <a:cs typeface="MS PGothic" charset="0"/>
                </a:rPr>
                <a:t>යෙරොබොවම් </a:t>
              </a:r>
              <a:endParaRPr lang="en-US" b="1">
                <a:solidFill>
                  <a:srgbClr val="C00000"/>
                </a:solidFill>
                <a:latin typeface="Comic Sans MS" charset="0"/>
                <a:cs typeface="MS PGothic"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 දකුණ: </a:t>
              </a:r>
              <a:r>
                <a:rPr lang="en-US" sz="2000" b="1">
                  <a:solidFill>
                    <a:srgbClr val="C00000"/>
                  </a:solidFill>
                  <a:latin typeface="Iskoola Pota" charset="0"/>
                  <a:cs typeface="MS PGothic" charset="0"/>
                </a:rPr>
                <a:t>රෙහොබොවම් </a:t>
              </a:r>
              <a:endParaRPr lang="en-US" b="1">
                <a:solidFill>
                  <a:srgbClr val="C00000"/>
                </a:solidFill>
                <a:latin typeface="Comic Sans MS" charset="0"/>
                <a:cs typeface="MS PGothic" charset="0"/>
              </a:endParaRPr>
            </a:p>
          </p:txBody>
        </p:sp>
      </p:grpSp>
      <p:grpSp>
        <p:nvGrpSpPr>
          <p:cNvPr id="6" name="Group 195"/>
          <p:cNvGrpSpPr>
            <a:grpSpLocks/>
          </p:cNvGrpSpPr>
          <p:nvPr/>
        </p:nvGrpSpPr>
        <p:grpSpPr bwMode="auto">
          <a:xfrm>
            <a:off x="820738" y="5365750"/>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යහපත් රජවරු නැත</a:t>
              </a:r>
              <a:endParaRPr lang="en-US" b="1">
                <a:solidFill>
                  <a:srgbClr val="A8001C"/>
                </a:solidFill>
                <a:latin typeface="Comic Sans MS" charset="0"/>
                <a:cs typeface="MS PGothic"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යහපත් රජවරු </a:t>
              </a:r>
              <a:r>
                <a:rPr lang="en-US" sz="2400" b="1" u="sng">
                  <a:solidFill>
                    <a:srgbClr val="A8001C"/>
                  </a:solidFill>
                  <a:latin typeface="Comic Sans MS" charset="0"/>
                  <a:cs typeface="MS PGothic" charset="0"/>
                </a:rPr>
                <a:t>කිහිපදෙනෙකි</a:t>
              </a:r>
              <a:endParaRPr lang="en-US" b="1" u="sng">
                <a:solidFill>
                  <a:srgbClr val="A8001C"/>
                </a:solidFill>
                <a:latin typeface="Comic Sans MS" charset="0"/>
                <a:cs typeface="MS PGothic" charset="0"/>
              </a:endParaRPr>
            </a:p>
          </p:txBody>
        </p:sp>
      </p:grpSp>
      <p:grpSp>
        <p:nvGrpSpPr>
          <p:cNvPr id="99365" name="Group 133"/>
          <p:cNvGrpSpPr>
            <a:grpSpLocks/>
          </p:cNvGrpSpPr>
          <p:nvPr/>
        </p:nvGrpSpPr>
        <p:grpSpPr bwMode="auto">
          <a:xfrm>
            <a:off x="8018463" y="3436938"/>
            <a:ext cx="981075" cy="1843087"/>
            <a:chOff x="5051" y="2165"/>
            <a:chExt cx="618" cy="1161"/>
          </a:xfrm>
        </p:grpSpPr>
        <p:grpSp>
          <p:nvGrpSpPr>
            <p:cNvPr id="99386" name="Group 134"/>
            <p:cNvGrpSpPr>
              <a:grpSpLocks/>
            </p:cNvGrpSpPr>
            <p:nvPr/>
          </p:nvGrpSpPr>
          <p:grpSpPr bwMode="auto">
            <a:xfrm>
              <a:off x="5051" y="2165"/>
              <a:ext cx="618" cy="1161"/>
              <a:chOff x="5051" y="2165"/>
              <a:chExt cx="618" cy="1161"/>
            </a:xfrm>
          </p:grpSpPr>
          <p:sp>
            <p:nvSpPr>
              <p:cNvPr id="99388"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9389"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9390"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9391"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2"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93"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94"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5"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6"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7"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8"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9"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400"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401"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402"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403"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404" name="Rectangle 15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99387"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99367" name="Rectangle 15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9934" name="Rectangle 158"/>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99369"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9370"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9371"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grpSp>
        <p:nvGrpSpPr>
          <p:cNvPr id="99372" name="Group 162"/>
          <p:cNvGrpSpPr>
            <a:grpSpLocks/>
          </p:cNvGrpSpPr>
          <p:nvPr/>
        </p:nvGrpSpPr>
        <p:grpSpPr bwMode="auto">
          <a:xfrm>
            <a:off x="8061325" y="4151313"/>
            <a:ext cx="931863" cy="377825"/>
            <a:chOff x="5078" y="2615"/>
            <a:chExt cx="587" cy="238"/>
          </a:xfrm>
        </p:grpSpPr>
        <p:sp>
          <p:nvSpPr>
            <p:cNvPr id="99383"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9384"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9385"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46</a:t>
            </a:r>
          </a:p>
        </p:txBody>
      </p:sp>
      <p:sp>
        <p:nvSpPr>
          <p:cNvPr id="99374"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188075" y="2247900"/>
            <a:ext cx="285273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Sam. 7:4-16</a:t>
            </a:r>
          </a:p>
          <a:p>
            <a:pPr>
              <a:defRPr/>
            </a:pPr>
            <a:r>
              <a:rPr lang="en-US" b="1" i="1">
                <a:solidFill>
                  <a:schemeClr val="tx1"/>
                </a:solidFill>
                <a:latin typeface="Helvetica" charset="0"/>
                <a:cs typeface="MS PGothic" charset="0"/>
              </a:rPr>
              <a:t>1 ලේකම් 17:3-15</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9377"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7"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
        <p:nvSpPr>
          <p:cNvPr id="128" name="Text Box 95"/>
          <p:cNvSpPr txBox="1">
            <a:spLocks noChangeArrowheads="1"/>
          </p:cNvSpPr>
          <p:nvPr/>
        </p:nvSpPr>
        <p:spPr bwMode="auto">
          <a:xfrm>
            <a:off x="6273800" y="340677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a:solidFill>
                  <a:schemeClr val="tx1"/>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14538" y="0"/>
            <a:ext cx="5186362" cy="323850"/>
          </a:xfrm>
          <a:prstGeom prst="rect">
            <a:avLst/>
          </a:prstGeom>
        </p:spPr>
        <p:txBody>
          <a:bodyPr/>
          <a:lstStyle/>
          <a:p>
            <a:pPr>
              <a:defRPr/>
            </a:pPr>
            <a:r>
              <a:rPr lang="en-US" sz="1600" b="1">
                <a:solidFill>
                  <a:srgbClr val="FFFFFF"/>
                </a:solidFill>
                <a:effectLst/>
                <a:latin typeface="Comic Sans MS" charset="0"/>
              </a:rPr>
              <a:t>1 රාජාවලිය</a:t>
            </a:r>
            <a:r>
              <a:rPr lang="en-AU" sz="1600" b="1">
                <a:solidFill>
                  <a:srgbClr val="FFFFFF"/>
                </a:solidFill>
                <a:effectLst/>
                <a:latin typeface="Comic Sans MS" charset="0"/>
              </a:rPr>
              <a:t> </a:t>
            </a:r>
            <a:r>
              <a:rPr lang="en-US" sz="1600" b="1">
                <a:solidFill>
                  <a:srgbClr val="FFFFFF"/>
                </a:solidFill>
                <a:effectLst/>
                <a:latin typeface="Comic Sans MS" charset="0"/>
              </a:rPr>
              <a:t>12 සිට</a:t>
            </a:r>
            <a:r>
              <a:rPr lang="en-AU" sz="1600" b="1">
                <a:solidFill>
                  <a:srgbClr val="FFFFFF"/>
                </a:solidFill>
                <a:effectLst/>
                <a:latin typeface="Comic Sans MS" charset="0"/>
              </a:rPr>
              <a:t> </a:t>
            </a:r>
            <a:r>
              <a:rPr lang="en-US" sz="1600" b="1">
                <a:solidFill>
                  <a:srgbClr val="FFFFFF"/>
                </a:solidFill>
                <a:effectLst/>
                <a:latin typeface="Comic Sans MS" charset="0"/>
              </a:rPr>
              <a:t>2 රාජාවලිය24</a:t>
            </a:r>
            <a:endParaRPr lang="en-US">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2/3*#ppt_w"/>
                                          </p:val>
                                        </p:tav>
                                        <p:tav tm="100000">
                                          <p:val>
                                            <p:strVal val="#ppt_w"/>
                                          </p:val>
                                        </p:tav>
                                      </p:tavLst>
                                    </p:anim>
                                    <p:anim calcmode="lin" valueType="num">
                                      <p:cBhvr>
                                        <p:cTn id="19"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2/3*#ppt_w"/>
                                          </p:val>
                                        </p:tav>
                                        <p:tav tm="100000">
                                          <p:val>
                                            <p:strVal val="#ppt_w"/>
                                          </p:val>
                                        </p:tav>
                                      </p:tavLst>
                                    </p:anim>
                                    <p:anim calcmode="lin" valueType="num">
                                      <p:cBhvr>
                                        <p:cTn id="25"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Group 113"/>
          <p:cNvGrpSpPr>
            <a:grpSpLocks/>
          </p:cNvGrpSpPr>
          <p:nvPr/>
        </p:nvGrpSpPr>
        <p:grpSpPr bwMode="auto">
          <a:xfrm>
            <a:off x="6083300" y="1136650"/>
            <a:ext cx="1289050" cy="1435100"/>
            <a:chOff x="1084" y="711"/>
            <a:chExt cx="2950" cy="2769"/>
          </a:xfrm>
        </p:grpSpPr>
        <p:grpSp>
          <p:nvGrpSpPr>
            <p:cNvPr id="101472" name="Group 114"/>
            <p:cNvGrpSpPr>
              <a:grpSpLocks/>
            </p:cNvGrpSpPr>
            <p:nvPr/>
          </p:nvGrpSpPr>
          <p:grpSpPr bwMode="auto">
            <a:xfrm>
              <a:off x="1084" y="711"/>
              <a:ext cx="2950" cy="2769"/>
              <a:chOff x="2707" y="548"/>
              <a:chExt cx="2950" cy="2769"/>
            </a:xfrm>
          </p:grpSpPr>
          <p:grpSp>
            <p:nvGrpSpPr>
              <p:cNvPr id="101478" name="Group 115"/>
              <p:cNvGrpSpPr>
                <a:grpSpLocks/>
              </p:cNvGrpSpPr>
              <p:nvPr/>
            </p:nvGrpSpPr>
            <p:grpSpPr bwMode="auto">
              <a:xfrm>
                <a:off x="3180" y="1046"/>
                <a:ext cx="2105" cy="1421"/>
                <a:chOff x="578" y="2316"/>
                <a:chExt cx="2105" cy="1421"/>
              </a:xfrm>
            </p:grpSpPr>
            <p:sp>
              <p:nvSpPr>
                <p:cNvPr id="1014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14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147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147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7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7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7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7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1378" name="Group 113"/>
          <p:cNvGrpSpPr>
            <a:grpSpLocks/>
          </p:cNvGrpSpPr>
          <p:nvPr/>
        </p:nvGrpSpPr>
        <p:grpSpPr bwMode="auto">
          <a:xfrm>
            <a:off x="6083300" y="3154363"/>
            <a:ext cx="1289050" cy="1435100"/>
            <a:chOff x="1084" y="711"/>
            <a:chExt cx="2950" cy="2769"/>
          </a:xfrm>
        </p:grpSpPr>
        <p:grpSp>
          <p:nvGrpSpPr>
            <p:cNvPr id="101462" name="Group 114"/>
            <p:cNvGrpSpPr>
              <a:grpSpLocks/>
            </p:cNvGrpSpPr>
            <p:nvPr/>
          </p:nvGrpSpPr>
          <p:grpSpPr bwMode="auto">
            <a:xfrm>
              <a:off x="1084" y="711"/>
              <a:ext cx="2950" cy="2769"/>
              <a:chOff x="2707" y="548"/>
              <a:chExt cx="2950" cy="2769"/>
            </a:xfrm>
          </p:grpSpPr>
          <p:grpSp>
            <p:nvGrpSpPr>
              <p:cNvPr id="101468" name="Group 115"/>
              <p:cNvGrpSpPr>
                <a:grpSpLocks/>
              </p:cNvGrpSpPr>
              <p:nvPr/>
            </p:nvGrpSpPr>
            <p:grpSpPr bwMode="auto">
              <a:xfrm>
                <a:off x="3180" y="1046"/>
                <a:ext cx="2105" cy="1421"/>
                <a:chOff x="578" y="2316"/>
                <a:chExt cx="2105" cy="1421"/>
              </a:xfrm>
            </p:grpSpPr>
            <p:sp>
              <p:nvSpPr>
                <p:cNvPr id="10147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147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146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146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6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6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6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46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138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138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1382" name="Rectangle 5"/>
          <p:cNvSpPr>
            <a:spLocks noChangeArrowheads="1"/>
          </p:cNvSpPr>
          <p:nvPr/>
        </p:nvSpPr>
        <p:spPr bwMode="auto">
          <a:xfrm>
            <a:off x="3059113" y="879475"/>
            <a:ext cx="1333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රාජකීය</a:t>
            </a:r>
          </a:p>
        </p:txBody>
      </p:sp>
      <p:sp>
        <p:nvSpPr>
          <p:cNvPr id="10138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10138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38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13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01389" name="Group 15"/>
          <p:cNvGrpSpPr>
            <a:grpSpLocks/>
          </p:cNvGrpSpPr>
          <p:nvPr/>
        </p:nvGrpSpPr>
        <p:grpSpPr bwMode="auto">
          <a:xfrm>
            <a:off x="901700" y="2603500"/>
            <a:ext cx="2201863" cy="1765300"/>
            <a:chOff x="568" y="1640"/>
            <a:chExt cx="1387" cy="1112"/>
          </a:xfrm>
        </p:grpSpPr>
        <p:grpSp>
          <p:nvGrpSpPr>
            <p:cNvPr id="101457"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1460"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1461"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101390"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101391" name="Rectangle 22"/>
          <p:cNvSpPr>
            <a:spLocks noChangeArrowheads="1"/>
          </p:cNvSpPr>
          <p:nvPr/>
        </p:nvSpPr>
        <p:spPr bwMode="auto">
          <a:xfrm>
            <a:off x="3143250" y="2746375"/>
            <a:ext cx="24876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ඉශ්‍රායෙලය</a:t>
            </a:r>
            <a:r>
              <a:rPr lang="en-AU" b="1">
                <a:solidFill>
                  <a:schemeClr val="bg2"/>
                </a:solidFill>
                <a:latin typeface="Times" charset="0"/>
              </a:rPr>
              <a:t>   </a:t>
            </a:r>
            <a:r>
              <a:rPr lang="en-US" b="1">
                <a:solidFill>
                  <a:schemeClr val="bg2"/>
                </a:solidFill>
                <a:latin typeface="Times" charset="0"/>
              </a:rPr>
              <a:t>යූදා</a:t>
            </a:r>
          </a:p>
        </p:txBody>
      </p:sp>
      <p:sp>
        <p:nvSpPr>
          <p:cNvPr id="101392"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393"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4"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5"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6"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7"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8"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9"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00"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01"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02"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403"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404"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405"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 &gt;&gt;&gt;&gt;</a:t>
            </a:r>
          </a:p>
        </p:txBody>
      </p:sp>
      <p:sp>
        <p:nvSpPr>
          <p:cNvPr id="101407"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08"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9733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376613" y="4849813"/>
            <a:ext cx="9779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rgbClr val="C00000"/>
                </a:solidFill>
                <a:latin typeface="Iskoola Pota" charset="0"/>
              </a:rPr>
              <a:t>අෂූර්</a:t>
            </a:r>
            <a:endParaRPr lang="en-US" sz="3600" b="1">
              <a:solidFill>
                <a:srgbClr val="C00000"/>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101413"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1414"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47</a:t>
            </a:r>
          </a:p>
        </p:txBody>
      </p:sp>
      <p:sp>
        <p:nvSpPr>
          <p:cNvPr id="101416"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0947" name="Rectangle 147"/>
          <p:cNvSpPr>
            <a:spLocks noChangeArrowheads="1"/>
          </p:cNvSpPr>
          <p:nvPr/>
        </p:nvSpPr>
        <p:spPr bwMode="auto">
          <a:xfrm>
            <a:off x="6257925" y="4314825"/>
            <a:ext cx="16113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solidFill>
                  <a:schemeClr val="tx1"/>
                </a:solidFill>
                <a:latin typeface="Helvetica" pitchFamily="-112" charset="0"/>
                <a:ea typeface="+mn-ea"/>
                <a:cs typeface="+mn-cs"/>
              </a:rPr>
              <a:t>Jer. 31:       31-33</a:t>
            </a:r>
          </a:p>
        </p:txBody>
      </p:sp>
      <p:sp>
        <p:nvSpPr>
          <p:cNvPr id="460948" name="Rectangle 148"/>
          <p:cNvSpPr>
            <a:spLocks noChangeArrowheads="1"/>
          </p:cNvSpPr>
          <p:nvPr/>
        </p:nvSpPr>
        <p:spPr bwMode="auto">
          <a:xfrm>
            <a:off x="6202363" y="2247900"/>
            <a:ext cx="2852737"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Sam. 7: 4-16</a:t>
            </a:r>
          </a:p>
          <a:p>
            <a:pPr>
              <a:defRPr/>
            </a:pPr>
            <a:r>
              <a:rPr lang="en-US" b="1" i="1">
                <a:solidFill>
                  <a:schemeClr val="tx1"/>
                </a:solidFill>
                <a:latin typeface="Helvetica" charset="0"/>
                <a:cs typeface="MS PGothic" charset="0"/>
              </a:rPr>
              <a:t>1 ලේකම් 17:3-15</a:t>
            </a:r>
          </a:p>
        </p:txBody>
      </p:sp>
      <p:sp>
        <p:nvSpPr>
          <p:cNvPr id="460960" name="Text Box 160"/>
          <p:cNvSpPr txBox="1">
            <a:spLocks noChangeArrowheads="1"/>
          </p:cNvSpPr>
          <p:nvPr/>
        </p:nvSpPr>
        <p:spPr bwMode="auto">
          <a:xfrm>
            <a:off x="6397625"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4000" i="1" smtClean="0">
              <a:solidFill>
                <a:schemeClr val="tx1"/>
              </a:solidFill>
              <a:latin typeface="Kosher-Normal" charset="0"/>
            </a:endParaRPr>
          </a:p>
        </p:txBody>
      </p:sp>
      <p:sp>
        <p:nvSpPr>
          <p:cNvPr id="460972" name="Text Box 172"/>
          <p:cNvSpPr txBox="1">
            <a:spLocks noChangeArrowheads="1"/>
          </p:cNvSpPr>
          <p:nvPr/>
        </p:nvSpPr>
        <p:spPr bwMode="auto">
          <a:xfrm>
            <a:off x="6405563" y="343852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4000" i="1" smtClean="0">
              <a:solidFill>
                <a:schemeClr val="tx1"/>
              </a:solidFill>
              <a:latin typeface="Kosher-Normal" charset="0"/>
            </a:endParaRPr>
          </a:p>
        </p:txBody>
      </p:sp>
      <p:grpSp>
        <p:nvGrpSpPr>
          <p:cNvPr id="101421" name="Group 174"/>
          <p:cNvGrpSpPr>
            <a:grpSpLocks/>
          </p:cNvGrpSpPr>
          <p:nvPr/>
        </p:nvGrpSpPr>
        <p:grpSpPr bwMode="auto">
          <a:xfrm>
            <a:off x="8018463" y="3436938"/>
            <a:ext cx="981075" cy="1843087"/>
            <a:chOff x="5051" y="2165"/>
            <a:chExt cx="618" cy="1161"/>
          </a:xfrm>
        </p:grpSpPr>
        <p:grpSp>
          <p:nvGrpSpPr>
            <p:cNvPr id="101438" name="Group 175"/>
            <p:cNvGrpSpPr>
              <a:grpSpLocks/>
            </p:cNvGrpSpPr>
            <p:nvPr/>
          </p:nvGrpSpPr>
          <p:grpSpPr bwMode="auto">
            <a:xfrm>
              <a:off x="5051" y="2165"/>
              <a:ext cx="618" cy="1161"/>
              <a:chOff x="5051" y="2165"/>
              <a:chExt cx="618" cy="1161"/>
            </a:xfrm>
          </p:grpSpPr>
          <p:sp>
            <p:nvSpPr>
              <p:cNvPr id="101440"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1441"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1442"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1443"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4"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445"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446"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7"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8"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9"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0"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1"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2"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3"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4"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5"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6" name="Rectangle 1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chemeClr val="accent2"/>
                    </a:solidFill>
                    <a:latin typeface="Times" charset="0"/>
                  </a:rPr>
                  <a:t> රාජකීය</a:t>
                </a:r>
              </a:p>
            </p:txBody>
          </p:sp>
        </p:grpSp>
        <p:sp>
          <p:nvSpPr>
            <p:cNvPr id="101439"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101423" name="Rectangle 19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0996" name="Rectangle 196"/>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01425"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1426"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1427"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1428" name="Group 200"/>
          <p:cNvGrpSpPr>
            <a:grpSpLocks/>
          </p:cNvGrpSpPr>
          <p:nvPr/>
        </p:nvGrpSpPr>
        <p:grpSpPr bwMode="auto">
          <a:xfrm>
            <a:off x="8061325" y="4151313"/>
            <a:ext cx="931863" cy="377825"/>
            <a:chOff x="5078" y="2615"/>
            <a:chExt cx="587" cy="238"/>
          </a:xfrm>
        </p:grpSpPr>
        <p:sp>
          <p:nvSpPr>
            <p:cNvPr id="101435"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1436"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1437" name="Rectangle 20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1429"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8"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
        <p:nvSpPr>
          <p:cNvPr id="129" name="Text Box 95"/>
          <p:cNvSpPr txBox="1">
            <a:spLocks noChangeArrowheads="1"/>
          </p:cNvSpPr>
          <p:nvPr/>
        </p:nvSpPr>
        <p:spPr bwMode="auto">
          <a:xfrm>
            <a:off x="6273800" y="340677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a:solidFill>
                  <a:schemeClr val="tx1"/>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a:t>
            </a:r>
            <a:r>
              <a:rPr lang="en-US" sz="1600" b="1">
                <a:solidFill>
                  <a:srgbClr val="FFFFFF"/>
                </a:solidFill>
                <a:effectLst/>
                <a:latin typeface="Comic Sans MS" charset="0"/>
              </a:rPr>
              <a:t>රාජාවලිය</a:t>
            </a:r>
            <a:r>
              <a:rPr lang="en-AU" sz="1600" b="1">
                <a:solidFill>
                  <a:srgbClr val="FFFFFF"/>
                </a:solidFill>
                <a:effectLst/>
                <a:latin typeface="Comic Sans MS" charset="0"/>
              </a:rPr>
              <a:t> </a:t>
            </a:r>
            <a:r>
              <a:rPr lang="en-US" sz="1600" b="1">
                <a:solidFill>
                  <a:schemeClr val="tx1"/>
                </a:solidFill>
                <a:latin typeface="Comic Sans MS" charset="0"/>
              </a:rPr>
              <a:t>17:6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342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342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2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3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343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343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3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3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344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chemeClr val="tx2"/>
                </a:solidFill>
                <a:latin typeface="Times" charset="0"/>
                <a:cs typeface="MS PGothic" charset="0"/>
              </a:rPr>
              <a:t>වේදිකාව </a:t>
            </a:r>
            <a:endParaRPr lang="en-AU" sz="3200" b="1">
              <a:solidFill>
                <a:schemeClr val="tx2"/>
              </a:solidFill>
              <a:latin typeface="Times" charset="0"/>
              <a:cs typeface="MS PGothic" charset="0"/>
            </a:endParaRPr>
          </a:p>
          <a:p>
            <a:pPr>
              <a:defRPr/>
            </a:pPr>
            <a:r>
              <a:rPr lang="en-US" sz="3200" b="1">
                <a:solidFill>
                  <a:schemeClr val="tx2"/>
                </a:solidFill>
                <a:latin typeface="Times" charset="0"/>
                <a:cs typeface="MS PGothic" charset="0"/>
              </a:rPr>
              <a:t>සැකසීම</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344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10345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10345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345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45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10345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10345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46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346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346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61878" name="Rectangle 54"/>
          <p:cNvSpPr>
            <a:spLocks noChangeArrowheads="1"/>
          </p:cNvSpPr>
          <p:nvPr/>
        </p:nvSpPr>
        <p:spPr bwMode="auto">
          <a:xfrm>
            <a:off x="611188" y="4225925"/>
            <a:ext cx="7718425" cy="1751013"/>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en-US" sz="3600" b="1">
                <a:solidFill>
                  <a:srgbClr val="D83104"/>
                </a:solidFill>
                <a:latin typeface="Times" charset="0"/>
                <a:cs typeface="MS PGothic" charset="0"/>
              </a:rPr>
              <a:t>උතුරු රාජධානිය: </a:t>
            </a:r>
            <a:endParaRPr lang="en-AU" sz="3600" b="1">
              <a:solidFill>
                <a:srgbClr val="D83104"/>
              </a:solidFill>
              <a:latin typeface="Times" charset="0"/>
              <a:cs typeface="MS PGothic" charset="0"/>
            </a:endParaRPr>
          </a:p>
          <a:p>
            <a:pPr algn="ctr">
              <a:defRPr/>
            </a:pPr>
            <a:r>
              <a:rPr lang="en-US" sz="3600" b="1">
                <a:solidFill>
                  <a:schemeClr val="bg2"/>
                </a:solidFill>
                <a:latin typeface="Times" charset="0"/>
                <a:cs typeface="MS PGothic" charset="0"/>
              </a:rPr>
              <a:t>ඉශ්‍රායෙලය (ක්‍රි.පූ 722) </a:t>
            </a:r>
            <a:endParaRPr lang="en-AU" sz="3600" b="1">
              <a:solidFill>
                <a:schemeClr val="bg2"/>
              </a:solidFill>
              <a:latin typeface="Times" charset="0"/>
              <a:cs typeface="MS PGothic" charset="0"/>
            </a:endParaRPr>
          </a:p>
          <a:p>
            <a:pPr algn="ctr">
              <a:defRPr/>
            </a:pPr>
            <a:r>
              <a:rPr lang="en-US" sz="3600" b="1" i="1">
                <a:solidFill>
                  <a:schemeClr val="accent2"/>
                </a:solidFill>
                <a:latin typeface="Times" charset="0"/>
                <a:cs typeface="MS PGothic" charset="0"/>
              </a:rPr>
              <a:t>යුදෙව් ඩයස්පෝරාව</a:t>
            </a:r>
            <a:endParaRPr lang="en-US" sz="3600" b="1" i="1" u="sng">
              <a:solidFill>
                <a:schemeClr val="accent2"/>
              </a:solidFill>
              <a:latin typeface="Times" charset="0"/>
              <a:cs typeface="MS PGothic"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grpSp>
      <p:sp>
        <p:nvSpPr>
          <p:cNvPr id="103473"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3474" name="Group 204"/>
          <p:cNvGrpSpPr>
            <a:grpSpLocks/>
          </p:cNvGrpSpPr>
          <p:nvPr/>
        </p:nvGrpSpPr>
        <p:grpSpPr bwMode="auto">
          <a:xfrm>
            <a:off x="8018463" y="3436938"/>
            <a:ext cx="981075" cy="1843087"/>
            <a:chOff x="5051" y="2165"/>
            <a:chExt cx="618" cy="1161"/>
          </a:xfrm>
        </p:grpSpPr>
        <p:grpSp>
          <p:nvGrpSpPr>
            <p:cNvPr id="103491" name="Group 205"/>
            <p:cNvGrpSpPr>
              <a:grpSpLocks/>
            </p:cNvGrpSpPr>
            <p:nvPr/>
          </p:nvGrpSpPr>
          <p:grpSpPr bwMode="auto">
            <a:xfrm>
              <a:off x="5051" y="2165"/>
              <a:ext cx="618" cy="1161"/>
              <a:chOff x="5051" y="2165"/>
              <a:chExt cx="618" cy="1161"/>
            </a:xfrm>
          </p:grpSpPr>
          <p:sp>
            <p:nvSpPr>
              <p:cNvPr id="103493"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3494"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3495"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3496"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97"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98"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99"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0"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1"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2"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3"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4"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5"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6"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7"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8"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09" name="Rectangle 2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03492"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270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103476" name="Rectangle 22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2050" name="Rectangle 226"/>
          <p:cNvSpPr>
            <a:spLocks noChangeArrowheads="1"/>
          </p:cNvSpPr>
          <p:nvPr/>
        </p:nvSpPr>
        <p:spPr bwMode="auto">
          <a:xfrm>
            <a:off x="8002588" y="4483100"/>
            <a:ext cx="985837"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103478"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3479"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3480"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3481" name="Group 230"/>
          <p:cNvGrpSpPr>
            <a:grpSpLocks/>
          </p:cNvGrpSpPr>
          <p:nvPr/>
        </p:nvGrpSpPr>
        <p:grpSpPr bwMode="auto">
          <a:xfrm>
            <a:off x="8061325" y="4151313"/>
            <a:ext cx="931863" cy="377825"/>
            <a:chOff x="5078" y="2615"/>
            <a:chExt cx="587" cy="238"/>
          </a:xfrm>
        </p:grpSpPr>
        <p:sp>
          <p:nvSpPr>
            <p:cNvPr id="103488"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3489"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3490" name="Rectangle 23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48</a:t>
            </a:r>
          </a:p>
        </p:txBody>
      </p:sp>
      <p:sp>
        <p:nvSpPr>
          <p:cNvPr id="103483"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charset="0"/>
              <a:cs typeface="MS PGothic" charset="0"/>
            </a:endParaRPr>
          </a:p>
        </p:txBody>
      </p:sp>
      <p:sp>
        <p:nvSpPr>
          <p:cNvPr id="103485"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රාජාවලිය 17:6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57"/>
          <p:cNvGrpSpPr>
            <a:grpSpLocks/>
          </p:cNvGrpSpPr>
          <p:nvPr/>
        </p:nvGrpSpPr>
        <p:grpSpPr bwMode="auto">
          <a:xfrm>
            <a:off x="8018463" y="3429000"/>
            <a:ext cx="952500" cy="673100"/>
            <a:chOff x="5051" y="2160"/>
            <a:chExt cx="600" cy="424"/>
          </a:xfrm>
        </p:grpSpPr>
        <p:sp>
          <p:nvSpPr>
            <p:cNvPr id="13341"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42"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43" name="Freeform 60"/>
            <p:cNvSpPr>
              <a:spLocks/>
            </p:cNvSpPr>
            <p:nvPr/>
          </p:nvSpPr>
          <p:spPr bwMode="auto">
            <a:xfrm>
              <a:off x="5414" y="223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44"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45"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46"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3347"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3348"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9"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0" name="Rectangle 67"/>
            <p:cNvSpPr>
              <a:spLocks noChangeArrowheads="1"/>
            </p:cNvSpPr>
            <p:nvPr/>
          </p:nvSpPr>
          <p:spPr bwMode="auto">
            <a:xfrm>
              <a:off x="5073" y="216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3351" name="Rectangle 68"/>
            <p:cNvSpPr>
              <a:spLocks noChangeArrowheads="1"/>
            </p:cNvSpPr>
            <p:nvPr/>
          </p:nvSpPr>
          <p:spPr bwMode="auto">
            <a:xfrm>
              <a:off x="5114" y="229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3352" name="Rectangle 69"/>
            <p:cNvSpPr>
              <a:spLocks noChangeArrowheads="1"/>
            </p:cNvSpPr>
            <p:nvPr/>
          </p:nvSpPr>
          <p:spPr bwMode="auto">
            <a:xfrm>
              <a:off x="5062" y="241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grpSp>
        <p:nvGrpSpPr>
          <p:cNvPr id="13314" name="Group 18"/>
          <p:cNvGrpSpPr>
            <a:grpSpLocks/>
          </p:cNvGrpSpPr>
          <p:nvPr/>
        </p:nvGrpSpPr>
        <p:grpSpPr bwMode="auto">
          <a:xfrm>
            <a:off x="5473700" y="2120900"/>
            <a:ext cx="558800" cy="3644900"/>
            <a:chOff x="3448" y="1336"/>
            <a:chExt cx="352" cy="2296"/>
          </a:xfrm>
        </p:grpSpPr>
        <p:grpSp>
          <p:nvGrpSpPr>
            <p:cNvPr id="13337"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grpSp>
        <p:nvGrpSpPr>
          <p:cNvPr id="13315"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529433"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gr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Hebron</a:t>
            </a:r>
          </a:p>
        </p:txBody>
      </p:sp>
      <p:sp>
        <p:nvSpPr>
          <p:cNvPr id="529439"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40"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GAD</a:t>
            </a:r>
          </a:p>
        </p:txBody>
      </p:sp>
      <p:sp>
        <p:nvSpPr>
          <p:cNvPr id="529441"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EPHRAIM</a:t>
            </a: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BENJAMIN</a:t>
            </a: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REUBEN</a:t>
            </a:r>
          </a:p>
        </p:txBody>
      </p:sp>
      <p:sp>
        <p:nvSpPr>
          <p:cNvPr id="529444"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DAN</a:t>
            </a:r>
          </a:p>
        </p:txBody>
      </p:sp>
      <p:sp>
        <p:nvSpPr>
          <p:cNvPr id="529445"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JUDAH</a:t>
            </a: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SIMEON</a:t>
            </a:r>
          </a:p>
        </p:txBody>
      </p:sp>
      <p:sp>
        <p:nvSpPr>
          <p:cNvPr id="529447"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Dead Sea</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9458" name="Text Box 50"/>
          <p:cNvSpPr txBox="1">
            <a:spLocks noChangeArrowheads="1"/>
          </p:cNvSpPr>
          <p:nvPr/>
        </p:nvSpPr>
        <p:spPr bwMode="auto">
          <a:xfrm rot="-37201">
            <a:off x="6815138" y="5449888"/>
            <a:ext cx="1328737" cy="568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003399"/>
                </a:solidFill>
                <a:latin typeface="Comic Sans MS" pitchFamily="-112" charset="0"/>
                <a:ea typeface="+mn-ea"/>
                <a:cs typeface="+mn-cs"/>
              </a:rPr>
              <a:t>LEVI:  Only towns to live in.</a:t>
            </a:r>
          </a:p>
        </p:txBody>
      </p:sp>
      <p:sp>
        <p:nvSpPr>
          <p:cNvPr id="529459"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ja-JP" altLang="en-US" sz="3200" b="1" i="1" smtClean="0">
                <a:solidFill>
                  <a:srgbClr val="003399"/>
                </a:solidFill>
                <a:latin typeface="Comic Sans MS" charset="0"/>
              </a:rPr>
              <a:t>“</a:t>
            </a:r>
            <a:r>
              <a:rPr lang="en-US" altLang="ja-JP" sz="3200" b="1" i="1" smtClean="0">
                <a:solidFill>
                  <a:srgbClr val="003399"/>
                </a:solidFill>
                <a:latin typeface="Comic Sans MS" charset="0"/>
              </a:rPr>
              <a:t>Each man did that which was right in his own eyes.</a:t>
            </a:r>
            <a:r>
              <a:rPr lang="ja-JP" altLang="en-US" sz="3200" b="1" i="1" smtClean="0">
                <a:solidFill>
                  <a:srgbClr val="003399"/>
                </a:solidFill>
                <a:latin typeface="Comic Sans MS" charset="0"/>
              </a:rPr>
              <a:t>”</a:t>
            </a:r>
            <a:endParaRPr lang="en-US" sz="3200" b="1" i="1" smtClean="0">
              <a:solidFill>
                <a:srgbClr val="003399"/>
              </a:solidFill>
              <a:latin typeface="Comic Sans MS" charset="0"/>
            </a:endParaRPr>
          </a:p>
        </p:txBody>
      </p:sp>
      <p:sp>
        <p:nvSpPr>
          <p:cNvPr id="13330"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05</a:t>
            </a:r>
          </a:p>
        </p:txBody>
      </p:sp>
      <p:sp>
        <p:nvSpPr>
          <p:cNvPr id="13332" name="Text Box 7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pic>
        <p:nvPicPr>
          <p:cNvPr id="13333" name="Picture 41" descr="Untitled.png"/>
          <p:cNvPicPr>
            <a:picLocks noChangeAspect="1"/>
          </p:cNvPicPr>
          <p:nvPr/>
        </p:nvPicPr>
        <p:blipFill>
          <a:blip r:embed="rId3">
            <a:extLst>
              <a:ext uri="{28A0092B-C50C-407E-A947-70E740481C1C}">
                <a14:useLocalDpi xmlns:a14="http://schemas.microsoft.com/office/drawing/2010/main" val="0"/>
              </a:ext>
            </a:extLst>
          </a:blip>
          <a:srcRect l="12500" t="-395" r="12709" b="1459"/>
          <a:stretch>
            <a:fillRect/>
          </a:stretch>
        </p:blipFill>
        <p:spPr bwMode="auto">
          <a:xfrm>
            <a:off x="-77788"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60" name="Text Box 52"/>
          <p:cNvSpPr txBox="1">
            <a:spLocks noChangeArrowheads="1"/>
          </p:cNvSpPr>
          <p:nvPr/>
        </p:nvSpPr>
        <p:spPr bwMode="auto">
          <a:xfrm>
            <a:off x="341313" y="2416175"/>
            <a:ext cx="8429625" cy="2216150"/>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3800" b="1" i="1" dirty="0" err="1" smtClean="0">
                <a:solidFill>
                  <a:srgbClr val="FFFF00"/>
                </a:solidFill>
                <a:latin typeface="Papyrus" charset="0"/>
              </a:rPr>
              <a:t>අරාජික</a:t>
            </a:r>
            <a:r>
              <a:rPr lang="en-US" sz="13800" b="1" i="1" dirty="0" smtClean="0">
                <a:solidFill>
                  <a:srgbClr val="FFFF00"/>
                </a:solidFill>
                <a:latin typeface="Papyrus" charset="0"/>
              </a:rPr>
              <a:t>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547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54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547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7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548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548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548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548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chemeClr val="tx2"/>
                </a:solidFill>
                <a:latin typeface="Times" charset="0"/>
                <a:cs typeface="MS PGothic" charset="0"/>
              </a:rPr>
              <a:t>වේදිකාව සැකසීම</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549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10549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10550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550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50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10550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10550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50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551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551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462895" name="Freeform 47"/>
          <p:cNvSpPr>
            <a:spLocks/>
          </p:cNvSpPr>
          <p:nvPr/>
        </p:nvSpPr>
        <p:spPr bwMode="auto">
          <a:xfrm>
            <a:off x="5778500" y="1612900"/>
            <a:ext cx="1346200" cy="1536700"/>
          </a:xfrm>
          <a:custGeom>
            <a:avLst/>
            <a:gdLst>
              <a:gd name="T0" fmla="*/ 1346200 w 848"/>
              <a:gd name="T1" fmla="*/ 76200 h 968"/>
              <a:gd name="T2" fmla="*/ 1155700 w 848"/>
              <a:gd name="T3" fmla="*/ 0 h 968"/>
              <a:gd name="T4" fmla="*/ 927100 w 848"/>
              <a:gd name="T5" fmla="*/ 50800 h 968"/>
              <a:gd name="T6" fmla="*/ 812800 w 848"/>
              <a:gd name="T7" fmla="*/ 114300 h 968"/>
              <a:gd name="T8" fmla="*/ 749300 w 848"/>
              <a:gd name="T9" fmla="*/ 177800 h 968"/>
              <a:gd name="T10" fmla="*/ 673100 w 848"/>
              <a:gd name="T11" fmla="*/ 254000 h 968"/>
              <a:gd name="T12" fmla="*/ 520700 w 848"/>
              <a:gd name="T13" fmla="*/ 520700 h 968"/>
              <a:gd name="T14" fmla="*/ 330200 w 848"/>
              <a:gd name="T15" fmla="*/ 977900 h 968"/>
              <a:gd name="T16" fmla="*/ 215900 w 848"/>
              <a:gd name="T17" fmla="*/ 1130300 h 968"/>
              <a:gd name="T18" fmla="*/ 101600 w 848"/>
              <a:gd name="T19" fmla="*/ 1282700 h 968"/>
              <a:gd name="T20" fmla="*/ 0 w 848"/>
              <a:gd name="T21" fmla="*/ 1536700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8"/>
              <a:gd name="T34" fmla="*/ 0 h 968"/>
              <a:gd name="T35" fmla="*/ 848 w 848"/>
              <a:gd name="T36" fmla="*/ 968 h 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a:solidFill>
              <a:srgbClr val="EEFF4B"/>
            </a:solidFill>
            <a:prstDash val="sysDot"/>
            <a:round/>
            <a:headEnd/>
            <a:tailEnd/>
          </a:ln>
          <a:effectLst>
            <a:outerShdw blurRad="63500" dist="117432" dir="4604261"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AU">
              <a:cs typeface="MS PGothic" charset="0"/>
            </a:endParaRPr>
          </a:p>
        </p:txBody>
      </p:sp>
      <p:sp>
        <p:nvSpPr>
          <p:cNvPr id="105519"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5520" name="Group 158"/>
          <p:cNvGrpSpPr>
            <a:grpSpLocks/>
          </p:cNvGrpSpPr>
          <p:nvPr/>
        </p:nvGrpSpPr>
        <p:grpSpPr bwMode="auto">
          <a:xfrm>
            <a:off x="8018463" y="3436938"/>
            <a:ext cx="981075" cy="1843087"/>
            <a:chOff x="5051" y="2165"/>
            <a:chExt cx="618" cy="1161"/>
          </a:xfrm>
        </p:grpSpPr>
        <p:grpSp>
          <p:nvGrpSpPr>
            <p:cNvPr id="105537" name="Group 159"/>
            <p:cNvGrpSpPr>
              <a:grpSpLocks/>
            </p:cNvGrpSpPr>
            <p:nvPr/>
          </p:nvGrpSpPr>
          <p:grpSpPr bwMode="auto">
            <a:xfrm>
              <a:off x="5051" y="2165"/>
              <a:ext cx="618" cy="1161"/>
              <a:chOff x="5051" y="2165"/>
              <a:chExt cx="618" cy="1161"/>
            </a:xfrm>
          </p:grpSpPr>
          <p:sp>
            <p:nvSpPr>
              <p:cNvPr id="105539"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5540"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5541"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5542"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3"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5544"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5545"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6"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7"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8"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9"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0"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1"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2"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3"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4"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5"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105538"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105522" name="Rectangle 179"/>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3028" name="Rectangle 18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sp>
        <p:nvSpPr>
          <p:cNvPr id="105524"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5525"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5526"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5527" name="Group 184"/>
          <p:cNvGrpSpPr>
            <a:grpSpLocks/>
          </p:cNvGrpSpPr>
          <p:nvPr/>
        </p:nvGrpSpPr>
        <p:grpSpPr bwMode="auto">
          <a:xfrm>
            <a:off x="8061325" y="4151313"/>
            <a:ext cx="931863" cy="377825"/>
            <a:chOff x="5078" y="2615"/>
            <a:chExt cx="587" cy="238"/>
          </a:xfrm>
        </p:grpSpPr>
        <p:sp>
          <p:nvSpPr>
            <p:cNvPr id="105534"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5535"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5536" name="Rectangle 18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49</a:t>
            </a:r>
          </a:p>
        </p:txBody>
      </p:sp>
      <p:sp>
        <p:nvSpPr>
          <p:cNvPr id="105529"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105530"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3481387" cy="95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chemeClr val="tx2"/>
                </a:solidFill>
                <a:latin typeface="Comic Sans MS" charset="0"/>
              </a:rPr>
              <a:t>කෙසේ වෙතත්....</a:t>
            </a:r>
            <a:r>
              <a:rPr lang="en-AU" b="1" smtClean="0">
                <a:solidFill>
                  <a:schemeClr val="tx2"/>
                </a:solidFill>
                <a:latin typeface="Comic Sans MS" charset="0"/>
              </a:rPr>
              <a:t> </a:t>
            </a:r>
            <a:r>
              <a:rPr lang="en-US" b="1" smtClean="0">
                <a:solidFill>
                  <a:schemeClr val="tx2"/>
                </a:solidFill>
                <a:latin typeface="Comic Sans MS" charset="0"/>
              </a:rPr>
              <a:t>දකුණු රාජධානිය ?</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2" name="Title 1"/>
          <p:cNvSpPr>
            <a:spLocks noGrp="1"/>
          </p:cNvSpPr>
          <p:nvPr>
            <p:ph type="title" idx="4294967295"/>
          </p:nvPr>
        </p:nvSpPr>
        <p:spPr>
          <a:xfrm>
            <a:off x="3560763" y="3914775"/>
            <a:ext cx="3392487" cy="174148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a:solidFill>
                  <a:srgbClr val="FFEA18"/>
                </a:solidFill>
                <a:latin typeface="Comic Sans MS" charset="0"/>
              </a:rPr>
              <a:t>බබිලොනිය විසින් අෂූර් යටත්කර ගත්තේය</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08"/>
          <p:cNvGrpSpPr>
            <a:grpSpLocks/>
          </p:cNvGrpSpPr>
          <p:nvPr/>
        </p:nvGrpSpPr>
        <p:grpSpPr bwMode="auto">
          <a:xfrm>
            <a:off x="6245225" y="3360738"/>
            <a:ext cx="919163" cy="1009650"/>
            <a:chOff x="6289985" y="1029339"/>
            <a:chExt cx="919814" cy="1010116"/>
          </a:xfrm>
        </p:grpSpPr>
        <p:grpSp>
          <p:nvGrpSpPr>
            <p:cNvPr id="107616" name="Group 75"/>
            <p:cNvGrpSpPr>
              <a:grpSpLocks/>
            </p:cNvGrpSpPr>
            <p:nvPr/>
          </p:nvGrpSpPr>
          <p:grpSpPr bwMode="auto">
            <a:xfrm>
              <a:off x="6289985" y="1134030"/>
              <a:ext cx="919814" cy="736467"/>
              <a:chOff x="578" y="2316"/>
              <a:chExt cx="2105" cy="1421"/>
            </a:xfrm>
          </p:grpSpPr>
          <p:sp>
            <p:nvSpPr>
              <p:cNvPr id="107622"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7623"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7617"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18"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19"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20"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21"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7522" name="Group 119"/>
          <p:cNvGrpSpPr>
            <a:grpSpLocks/>
          </p:cNvGrpSpPr>
          <p:nvPr/>
        </p:nvGrpSpPr>
        <p:grpSpPr bwMode="auto">
          <a:xfrm>
            <a:off x="6242050" y="1331913"/>
            <a:ext cx="919163" cy="1009650"/>
            <a:chOff x="6289985" y="1029339"/>
            <a:chExt cx="919814" cy="1010116"/>
          </a:xfrm>
        </p:grpSpPr>
        <p:grpSp>
          <p:nvGrpSpPr>
            <p:cNvPr id="107608" name="Group 75"/>
            <p:cNvGrpSpPr>
              <a:grpSpLocks/>
            </p:cNvGrpSpPr>
            <p:nvPr/>
          </p:nvGrpSpPr>
          <p:grpSpPr bwMode="auto">
            <a:xfrm>
              <a:off x="6289985" y="1134030"/>
              <a:ext cx="919814" cy="736467"/>
              <a:chOff x="578" y="2316"/>
              <a:chExt cx="2105" cy="1421"/>
            </a:xfrm>
          </p:grpSpPr>
          <p:sp>
            <p:nvSpPr>
              <p:cNvPr id="10761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761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760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1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1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1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61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752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752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7526" name="Rectangle 5"/>
          <p:cNvSpPr>
            <a:spLocks noChangeArrowheads="1"/>
          </p:cNvSpPr>
          <p:nvPr/>
        </p:nvSpPr>
        <p:spPr bwMode="auto">
          <a:xfrm>
            <a:off x="3059113" y="879475"/>
            <a:ext cx="1333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රාජකීය</a:t>
            </a:r>
          </a:p>
        </p:txBody>
      </p:sp>
      <p:sp>
        <p:nvSpPr>
          <p:cNvPr id="1075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10752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3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7531"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7532"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7535"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7536"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sp>
        <p:nvSpPr>
          <p:cNvPr id="107538" name="Rectangle 21"/>
          <p:cNvSpPr>
            <a:spLocks noChangeArrowheads="1"/>
          </p:cNvSpPr>
          <p:nvPr/>
        </p:nvSpPr>
        <p:spPr bwMode="auto">
          <a:xfrm>
            <a:off x="3200400" y="4930775"/>
            <a:ext cx="14525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b="1">
                <a:solidFill>
                  <a:schemeClr val="accent2"/>
                </a:solidFill>
                <a:latin typeface="Times" charset="0"/>
              </a:rPr>
              <a:t>අෂූර්</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7540"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41"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2"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3"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4"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5"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6"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7"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8"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9"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50"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51"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52"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53"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 &gt;&gt;&gt;&gt;</a:t>
            </a:r>
          </a:p>
        </p:txBody>
      </p:sp>
      <p:sp>
        <p:nvSpPr>
          <p:cNvPr id="107555"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5367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බබිලොනිය</a:t>
            </a:r>
          </a:p>
        </p:txBody>
      </p:sp>
      <p:sp>
        <p:nvSpPr>
          <p:cNvPr id="107557"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58"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9733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07560"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7561"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107562" name="Rectangle 51"/>
          <p:cNvSpPr>
            <a:spLocks noChangeArrowheads="1"/>
          </p:cNvSpPr>
          <p:nvPr/>
        </p:nvSpPr>
        <p:spPr bwMode="auto">
          <a:xfrm>
            <a:off x="3143250" y="2746375"/>
            <a:ext cx="24876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ඉශ්‍රායෙලය</a:t>
            </a:r>
            <a:r>
              <a:rPr lang="en-AU" b="1">
                <a:solidFill>
                  <a:schemeClr val="bg2"/>
                </a:solidFill>
                <a:latin typeface="Times" charset="0"/>
              </a:rPr>
              <a:t>   </a:t>
            </a:r>
            <a:r>
              <a:rPr lang="en-US" b="1">
                <a:solidFill>
                  <a:schemeClr val="bg2"/>
                </a:solidFill>
                <a:latin typeface="Times" charset="0"/>
              </a:rPr>
              <a:t>යූදා</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07564"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7565" name="Group 138"/>
          <p:cNvGrpSpPr>
            <a:grpSpLocks/>
          </p:cNvGrpSpPr>
          <p:nvPr/>
        </p:nvGrpSpPr>
        <p:grpSpPr bwMode="auto">
          <a:xfrm>
            <a:off x="8018463" y="3436938"/>
            <a:ext cx="981075" cy="1843087"/>
            <a:chOff x="5051" y="2165"/>
            <a:chExt cx="618" cy="1161"/>
          </a:xfrm>
        </p:grpSpPr>
        <p:grpSp>
          <p:nvGrpSpPr>
            <p:cNvPr id="107589" name="Group 139"/>
            <p:cNvGrpSpPr>
              <a:grpSpLocks/>
            </p:cNvGrpSpPr>
            <p:nvPr/>
          </p:nvGrpSpPr>
          <p:grpSpPr bwMode="auto">
            <a:xfrm>
              <a:off x="5051" y="2165"/>
              <a:ext cx="618" cy="1161"/>
              <a:chOff x="5051" y="2165"/>
              <a:chExt cx="618" cy="1161"/>
            </a:xfrm>
          </p:grpSpPr>
          <p:sp>
            <p:nvSpPr>
              <p:cNvPr id="107591"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7592"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7593"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7594"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5"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96"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97"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8"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9"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0"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1"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2"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3"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4"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5"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6"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7"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Times" charset="0"/>
                  </a:rPr>
                  <a:t> රාජකීය</a:t>
                </a:r>
              </a:p>
            </p:txBody>
          </p:sp>
        </p:grpSp>
        <p:sp>
          <p:nvSpPr>
            <p:cNvPr id="107590"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286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a:t>
            </a:r>
            <a:r>
              <a:rPr lang="en-US" sz="900" b="1" i="1">
                <a:solidFill>
                  <a:schemeClr val="accent1"/>
                </a:solidFill>
                <a:effectLst>
                  <a:outerShdw blurRad="38100" dist="38100" dir="2700000" algn="tl">
                    <a:srgbClr val="000000"/>
                  </a:outerShdw>
                </a:effectLst>
                <a:latin typeface="Times" charset="0"/>
                <a:cs typeface="MS PGothic" charset="0"/>
              </a:rPr>
              <a:t>බෙදීම</a:t>
            </a:r>
            <a:r>
              <a:rPr lang="en-US" sz="900" b="1">
                <a:solidFill>
                  <a:schemeClr val="accent1"/>
                </a:solidFill>
                <a:effectLst>
                  <a:outerShdw blurRad="38100" dist="38100" dir="2700000" algn="tl">
                    <a:srgbClr val="000000"/>
                  </a:outerShdw>
                </a:effectLst>
                <a:latin typeface="Times" charset="0"/>
                <a:cs typeface="MS PGothic" charset="0"/>
              </a:rPr>
              <a:t> </a:t>
            </a:r>
            <a:r>
              <a:rPr lang="en-US" sz="900" b="1">
                <a:solidFill>
                  <a:srgbClr val="000000"/>
                </a:solidFill>
                <a:effectLst>
                  <a:outerShdw blurRad="38100" dist="38100" dir="2700000" algn="tl">
                    <a:srgbClr val="FFFFFF"/>
                  </a:outerShdw>
                </a:effectLst>
                <a:latin typeface="Helvetica" charset="0"/>
                <a:cs typeface="MS PGothic" charset="0"/>
              </a:rPr>
              <a:t>••• </a:t>
            </a:r>
          </a:p>
        </p:txBody>
      </p:sp>
      <p:sp>
        <p:nvSpPr>
          <p:cNvPr id="107567" name="Rectangle 159"/>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4032" name="Rectangle 160"/>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rgbClr val="000000"/>
                </a:solidFill>
                <a:effectLst>
                  <a:outerShdw blurRad="38100" dist="38100" dir="2700000" algn="tl">
                    <a:srgbClr val="FFFFFF"/>
                  </a:outerShdw>
                </a:effectLst>
                <a:latin typeface="Times" charset="0"/>
                <a:cs typeface="MS PGothic" charset="0"/>
              </a:rPr>
              <a:t>අනාගතවක්තෘවරුන්</a:t>
            </a:r>
          </a:p>
        </p:txBody>
      </p:sp>
      <p:sp>
        <p:nvSpPr>
          <p:cNvPr id="107569"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7570"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7571"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7572" name="Group 164"/>
          <p:cNvGrpSpPr>
            <a:grpSpLocks/>
          </p:cNvGrpSpPr>
          <p:nvPr/>
        </p:nvGrpSpPr>
        <p:grpSpPr bwMode="auto">
          <a:xfrm>
            <a:off x="8061325" y="4151313"/>
            <a:ext cx="931863" cy="377825"/>
            <a:chOff x="5078" y="2615"/>
            <a:chExt cx="587" cy="238"/>
          </a:xfrm>
        </p:grpSpPr>
        <p:sp>
          <p:nvSpPr>
            <p:cNvPr id="107586"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7587"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7588" name="Rectangle 16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7573"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7574"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50</a:t>
            </a:r>
          </a:p>
        </p:txBody>
      </p:sp>
      <p:sp>
        <p:nvSpPr>
          <p:cNvPr id="107576"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sp>
        <p:nvSpPr>
          <p:cNvPr id="464073" name="Text Box 201"/>
          <p:cNvSpPr txBox="1">
            <a:spLocks noChangeArrowheads="1"/>
          </p:cNvSpPr>
          <p:nvPr/>
        </p:nvSpPr>
        <p:spPr bwMode="auto">
          <a:xfrm>
            <a:off x="6326188" y="1462088"/>
            <a:ext cx="863600"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DC</a:t>
            </a:r>
          </a:p>
        </p:txBody>
      </p:sp>
      <p:sp>
        <p:nvSpPr>
          <p:cNvPr id="464074" name="Text Box 202"/>
          <p:cNvSpPr txBox="1">
            <a:spLocks noChangeArrowheads="1"/>
          </p:cNvSpPr>
          <p:nvPr/>
        </p:nvSpPr>
        <p:spPr bwMode="auto">
          <a:xfrm>
            <a:off x="6318250" y="3533775"/>
            <a:ext cx="863600"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NC</a:t>
            </a:r>
          </a:p>
        </p:txBody>
      </p:sp>
      <p:grpSp>
        <p:nvGrpSpPr>
          <p:cNvPr id="107580"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44" name="Rectangle 172"/>
          <p:cNvSpPr>
            <a:spLocks noChangeArrowheads="1"/>
          </p:cNvSpPr>
          <p:nvPr/>
        </p:nvSpPr>
        <p:spPr bwMode="auto">
          <a:xfrm>
            <a:off x="6243638" y="4314825"/>
            <a:ext cx="1604962" cy="70485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b="1" i="1">
                <a:solidFill>
                  <a:schemeClr val="tx1"/>
                </a:solidFill>
                <a:latin typeface="Helvetica" charset="0"/>
                <a:cs typeface="MS PGothic" charset="0"/>
              </a:rPr>
              <a:t>යෙරමියා</a:t>
            </a:r>
            <a:r>
              <a:rPr lang="en-AU" sz="2000" b="1" i="1">
                <a:solidFill>
                  <a:schemeClr val="tx1"/>
                </a:solidFill>
                <a:latin typeface="Helvetica" charset="0"/>
                <a:cs typeface="MS PGothic" charset="0"/>
              </a:rPr>
              <a:t>  </a:t>
            </a:r>
            <a:r>
              <a:rPr lang="en-US" sz="2000" b="1" i="1">
                <a:solidFill>
                  <a:schemeClr val="tx1"/>
                </a:solidFill>
                <a:latin typeface="Helvetica" charset="0"/>
                <a:cs typeface="MS PGothic" charset="0"/>
              </a:rPr>
              <a:t> 31: 31-33</a:t>
            </a:r>
          </a:p>
        </p:txBody>
      </p:sp>
      <p:sp>
        <p:nvSpPr>
          <p:cNvPr id="464045" name="Rectangle 173"/>
          <p:cNvSpPr>
            <a:spLocks noChangeArrowheads="1"/>
          </p:cNvSpPr>
          <p:nvPr/>
        </p:nvSpPr>
        <p:spPr bwMode="auto">
          <a:xfrm>
            <a:off x="6188075" y="2247900"/>
            <a:ext cx="292258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සාමුවෙල් 7:4-16</a:t>
            </a:r>
          </a:p>
          <a:p>
            <a:pPr>
              <a:defRPr/>
            </a:pPr>
            <a:r>
              <a:rPr lang="en-US" b="1" i="1">
                <a:solidFill>
                  <a:schemeClr val="tx1"/>
                </a:solidFill>
                <a:latin typeface="Helvetica" charset="0"/>
                <a:cs typeface="MS PGothic" charset="0"/>
              </a:rPr>
              <a:t>1 ලේකම් 17:3-15</a:t>
            </a: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රාජාවලිය</a:t>
            </a:r>
            <a:r>
              <a:rPr lang="en-AU" sz="1600" b="1">
                <a:solidFill>
                  <a:schemeClr val="tx1"/>
                </a:solidFill>
                <a:latin typeface="Comic Sans MS" charset="0"/>
              </a:rPr>
              <a:t> </a:t>
            </a:r>
            <a:r>
              <a:rPr lang="en-US" sz="1600" b="1">
                <a:solidFill>
                  <a:schemeClr val="tx1"/>
                </a:solidFill>
                <a:latin typeface="Comic Sans MS" charset="0"/>
              </a:rPr>
              <a:t>25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957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957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95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95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957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7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8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958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958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chemeClr val="tx2"/>
                </a:solidFill>
                <a:latin typeface="Times" charset="0"/>
                <a:cs typeface="MS PGothic" charset="0"/>
              </a:rPr>
              <a:t>වේදිකාව සැකසීම</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959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10959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10959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959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959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10960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10960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960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960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960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cs typeface="MS PGothic"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grpSp>
        <p:nvGrpSpPr>
          <p:cNvPr id="109614"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64982" name="Rectangle 86"/>
            <p:cNvSpPr>
              <a:spLocks noChangeArrowheads="1"/>
            </p:cNvSpPr>
            <p:nvPr/>
          </p:nvSpPr>
          <p:spPr bwMode="auto">
            <a:xfrm>
              <a:off x="105" y="2798"/>
              <a:ext cx="4862" cy="1103"/>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en-US" sz="3600" b="1">
                  <a:solidFill>
                    <a:srgbClr val="D83104"/>
                  </a:solidFill>
                  <a:latin typeface="Times" charset="0"/>
                  <a:cs typeface="MS PGothic" charset="0"/>
                </a:rPr>
                <a:t>දකුණු රාජධානිය: </a:t>
              </a:r>
              <a:endParaRPr lang="en-AU" sz="3600" b="1">
                <a:solidFill>
                  <a:srgbClr val="D83104"/>
                </a:solidFill>
                <a:latin typeface="Times" charset="0"/>
                <a:cs typeface="MS PGothic" charset="0"/>
              </a:endParaRPr>
            </a:p>
            <a:p>
              <a:pPr algn="ctr">
                <a:defRPr/>
              </a:pPr>
              <a:r>
                <a:rPr lang="en-US" sz="3600" b="1">
                  <a:solidFill>
                    <a:schemeClr val="bg2"/>
                  </a:solidFill>
                  <a:latin typeface="Times" charset="0"/>
                  <a:cs typeface="MS PGothic" charset="0"/>
                </a:rPr>
                <a:t>යූදා (ක්‍රි.පූ 586) </a:t>
              </a:r>
              <a:endParaRPr lang="en-AU" sz="3600" b="1">
                <a:solidFill>
                  <a:schemeClr val="bg2"/>
                </a:solidFill>
                <a:latin typeface="Times" charset="0"/>
                <a:cs typeface="MS PGothic" charset="0"/>
              </a:endParaRPr>
            </a:p>
            <a:p>
              <a:pPr algn="ctr">
                <a:defRPr/>
              </a:pPr>
              <a:r>
                <a:rPr lang="en-US" sz="3600" b="1" i="1">
                  <a:solidFill>
                    <a:schemeClr val="accent2"/>
                  </a:solidFill>
                  <a:latin typeface="Times" charset="0"/>
                  <a:cs typeface="MS PGothic" charset="0"/>
                </a:rPr>
                <a:t>බබිලොනි විප්‍රවාසය</a:t>
              </a:r>
              <a:endParaRPr lang="en-US" sz="3600" b="1" i="1" u="sng">
                <a:solidFill>
                  <a:schemeClr val="accent2"/>
                </a:solidFill>
                <a:latin typeface="Times" charset="0"/>
                <a:cs typeface="MS PGothic"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cs typeface="MS PGothic"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9618"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9619" name="Group 172"/>
          <p:cNvGrpSpPr>
            <a:grpSpLocks/>
          </p:cNvGrpSpPr>
          <p:nvPr/>
        </p:nvGrpSpPr>
        <p:grpSpPr bwMode="auto">
          <a:xfrm>
            <a:off x="8018463" y="3436938"/>
            <a:ext cx="981075" cy="1843087"/>
            <a:chOff x="5051" y="2165"/>
            <a:chExt cx="618" cy="1161"/>
          </a:xfrm>
        </p:grpSpPr>
        <p:grpSp>
          <p:nvGrpSpPr>
            <p:cNvPr id="109640" name="Group 173"/>
            <p:cNvGrpSpPr>
              <a:grpSpLocks/>
            </p:cNvGrpSpPr>
            <p:nvPr/>
          </p:nvGrpSpPr>
          <p:grpSpPr bwMode="auto">
            <a:xfrm>
              <a:off x="5051" y="2165"/>
              <a:ext cx="618" cy="1161"/>
              <a:chOff x="5051" y="2165"/>
              <a:chExt cx="618" cy="1161"/>
            </a:xfrm>
          </p:grpSpPr>
          <p:sp>
            <p:nvSpPr>
              <p:cNvPr id="109642"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9643"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9644"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9645"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46"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9647"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9648"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49"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0"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1"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2"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3"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4"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5"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6"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7"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58" name="Rectangle 19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09641"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286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a:t>
            </a:r>
            <a:r>
              <a:rPr lang="en-US" sz="900" b="1" i="1">
                <a:solidFill>
                  <a:schemeClr val="accent1"/>
                </a:solidFill>
                <a:effectLst>
                  <a:outerShdw blurRad="38100" dist="38100" dir="2700000" algn="tl">
                    <a:srgbClr val="000000"/>
                  </a:outerShdw>
                </a:effectLst>
                <a:latin typeface="Times" charset="0"/>
                <a:cs typeface="MS PGothic" charset="0"/>
              </a:rPr>
              <a:t>බෙදීම</a:t>
            </a:r>
            <a:r>
              <a:rPr lang="en-US" sz="900" b="1">
                <a:solidFill>
                  <a:schemeClr val="accent1"/>
                </a:solidFill>
                <a:effectLst>
                  <a:outerShdw blurRad="38100" dist="38100" dir="2700000" algn="tl">
                    <a:srgbClr val="000000"/>
                  </a:outerShdw>
                </a:effectLst>
                <a:latin typeface="Times" charset="0"/>
                <a:cs typeface="MS PGothic" charset="0"/>
              </a:rPr>
              <a:t> </a:t>
            </a:r>
            <a:r>
              <a:rPr lang="en-US" sz="900" b="1">
                <a:solidFill>
                  <a:srgbClr val="000000"/>
                </a:solidFill>
                <a:effectLst>
                  <a:outerShdw blurRad="38100" dist="38100" dir="2700000" algn="tl">
                    <a:srgbClr val="FFFFFF"/>
                  </a:outerShdw>
                </a:effectLst>
                <a:latin typeface="Helvetica" charset="0"/>
                <a:cs typeface="MS PGothic" charset="0"/>
              </a:rPr>
              <a:t>••• </a:t>
            </a:r>
          </a:p>
        </p:txBody>
      </p:sp>
      <p:sp>
        <p:nvSpPr>
          <p:cNvPr id="109621"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5090" name="Rectangle 194"/>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09623"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9624"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9625"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9626" name="Group 198"/>
          <p:cNvGrpSpPr>
            <a:grpSpLocks/>
          </p:cNvGrpSpPr>
          <p:nvPr/>
        </p:nvGrpSpPr>
        <p:grpSpPr bwMode="auto">
          <a:xfrm>
            <a:off x="8061325" y="4151313"/>
            <a:ext cx="931863" cy="377825"/>
            <a:chOff x="5078" y="2615"/>
            <a:chExt cx="587" cy="238"/>
          </a:xfrm>
        </p:grpSpPr>
        <p:sp>
          <p:nvSpPr>
            <p:cNvPr id="109637"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9638"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9639"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9627"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9628"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51</a:t>
            </a:r>
          </a:p>
        </p:txBody>
      </p:sp>
      <p:sp>
        <p:nvSpPr>
          <p:cNvPr id="109630"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charset="0"/>
              <a:cs typeface="MS PGothic" charset="0"/>
            </a:endParaRPr>
          </a:p>
        </p:txBody>
      </p:sp>
      <p:sp>
        <p:nvSpPr>
          <p:cNvPr id="109632"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8131B"/>
              </a:solidFill>
              <a:latin typeface="Comic Sans MS" charset="0"/>
              <a:cs typeface="MS PGothic"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Kings 25:1-21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pic>
        <p:nvPicPr>
          <p:cNvPr id="111618" name="Picture 173"/>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739775" y="5387975"/>
            <a:ext cx="7545388" cy="104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50000"/>
              </a:lnSpc>
              <a:spcBef>
                <a:spcPct val="50000"/>
              </a:spcBef>
              <a:defRPr/>
            </a:pPr>
            <a:endParaRPr lang="en-US" sz="2400" b="1" smtClean="0">
              <a:solidFill>
                <a:srgbClr val="FFFF00"/>
              </a:solidFill>
              <a:latin typeface="Comic Sans MS" charset="0"/>
            </a:endParaRPr>
          </a:p>
          <a:p>
            <a:pPr algn="ctr">
              <a:lnSpc>
                <a:spcPct val="50000"/>
              </a:lnSpc>
              <a:spcBef>
                <a:spcPct val="50000"/>
              </a:spcBef>
              <a:defRPr/>
            </a:pPr>
            <a:r>
              <a:rPr lang="en-US" sz="2400" b="1" smtClean="0">
                <a:solidFill>
                  <a:srgbClr val="FFFF00"/>
                </a:solidFill>
                <a:latin typeface="Comic Sans MS" charset="0"/>
              </a:rPr>
              <a:t>පුරාණ බබිලොන් නගරය</a:t>
            </a:r>
            <a:endParaRPr lang="en-AU" sz="2400" b="1" smtClean="0">
              <a:solidFill>
                <a:srgbClr val="FFFF00"/>
              </a:solidFill>
              <a:latin typeface="Comic Sans MS" charset="0"/>
            </a:endParaRPr>
          </a:p>
          <a:p>
            <a:pPr algn="ctr">
              <a:lnSpc>
                <a:spcPct val="50000"/>
              </a:lnSpc>
              <a:spcBef>
                <a:spcPct val="50000"/>
              </a:spcBef>
              <a:defRPr/>
            </a:pPr>
            <a:r>
              <a:rPr lang="en-US" sz="2400" b="1" smtClean="0">
                <a:solidFill>
                  <a:srgbClr val="FFFF00"/>
                </a:solidFill>
                <a:latin typeface="Comic Sans MS" charset="0"/>
              </a:rPr>
              <a:t>මුල් කාලීන සිතුවමක්</a:t>
            </a:r>
          </a:p>
        </p:txBody>
      </p:sp>
      <p:sp>
        <p:nvSpPr>
          <p:cNvPr id="111620"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1621" name="Group 176"/>
          <p:cNvGrpSpPr>
            <a:grpSpLocks/>
          </p:cNvGrpSpPr>
          <p:nvPr/>
        </p:nvGrpSpPr>
        <p:grpSpPr bwMode="auto">
          <a:xfrm>
            <a:off x="8018463" y="3436938"/>
            <a:ext cx="981075" cy="1843087"/>
            <a:chOff x="5051" y="2165"/>
            <a:chExt cx="618" cy="1161"/>
          </a:xfrm>
        </p:grpSpPr>
        <p:grpSp>
          <p:nvGrpSpPr>
            <p:cNvPr id="111637" name="Group 177"/>
            <p:cNvGrpSpPr>
              <a:grpSpLocks/>
            </p:cNvGrpSpPr>
            <p:nvPr/>
          </p:nvGrpSpPr>
          <p:grpSpPr bwMode="auto">
            <a:xfrm>
              <a:off x="5051" y="2165"/>
              <a:ext cx="618" cy="1161"/>
              <a:chOff x="5051" y="2165"/>
              <a:chExt cx="618" cy="1161"/>
            </a:xfrm>
          </p:grpSpPr>
          <p:sp>
            <p:nvSpPr>
              <p:cNvPr id="111639"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640"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641"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642"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3"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644"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645"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6"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7"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8"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9"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0"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1"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2"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3"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4"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5" name="Rectangle 19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11638" name="Rectangle 19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8270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111623" name="Rectangle 197"/>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6118" name="Rectangle 198"/>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11625" name="Rectangle 199"/>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1626" name="Rectangle 200"/>
          <p:cNvSpPr>
            <a:spLocks noChangeArrowheads="1"/>
          </p:cNvSpPr>
          <p:nvPr/>
        </p:nvSpPr>
        <p:spPr bwMode="auto">
          <a:xfrm>
            <a:off x="8031163" y="5003800"/>
            <a:ext cx="3857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අෂූර් </a:t>
            </a:r>
          </a:p>
        </p:txBody>
      </p:sp>
      <p:sp>
        <p:nvSpPr>
          <p:cNvPr id="111627"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1628" name="Group 202"/>
          <p:cNvGrpSpPr>
            <a:grpSpLocks/>
          </p:cNvGrpSpPr>
          <p:nvPr/>
        </p:nvGrpSpPr>
        <p:grpSpPr bwMode="auto">
          <a:xfrm>
            <a:off x="8061325" y="4151313"/>
            <a:ext cx="931863" cy="377825"/>
            <a:chOff x="5078" y="2615"/>
            <a:chExt cx="587" cy="238"/>
          </a:xfrm>
        </p:grpSpPr>
        <p:sp>
          <p:nvSpPr>
            <p:cNvPr id="111634"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1635"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1636" name="Rectangle 20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1629" name="Rectangle 206"/>
          <p:cNvSpPr>
            <a:spLocks noChangeArrowheads="1"/>
          </p:cNvSpPr>
          <p:nvPr/>
        </p:nvSpPr>
        <p:spPr bwMode="auto">
          <a:xfrm>
            <a:off x="8420100" y="4994275"/>
            <a:ext cx="6334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බබිලොනිය</a:t>
            </a:r>
          </a:p>
        </p:txBody>
      </p:sp>
      <p:sp>
        <p:nvSpPr>
          <p:cNvPr id="111630" name="Rectangle 207"/>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52</a:t>
            </a:r>
          </a:p>
        </p:txBody>
      </p:sp>
      <p:sp>
        <p:nvSpPr>
          <p:cNvPr id="466129" name="Text Box 209"/>
          <p:cNvSpPr txBox="1">
            <a:spLocks noChangeArrowheads="1"/>
          </p:cNvSpPr>
          <p:nvPr/>
        </p:nvSpPr>
        <p:spPr bwMode="auto">
          <a:xfrm>
            <a:off x="1779588" y="0"/>
            <a:ext cx="1993900" cy="584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2 රාජාවලිය </a:t>
            </a:r>
            <a:r>
              <a:rPr lang="en-AU" sz="1600" b="1" smtClean="0">
                <a:solidFill>
                  <a:schemeClr val="tx1"/>
                </a:solidFill>
                <a:latin typeface="Comic Sans MS" charset="0"/>
              </a:rPr>
              <a:t> </a:t>
            </a:r>
            <a:r>
              <a:rPr lang="en-US" sz="1600" b="1" smtClean="0">
                <a:solidFill>
                  <a:schemeClr val="tx1"/>
                </a:solidFill>
                <a:latin typeface="Comic Sans MS" charset="0"/>
              </a:rPr>
              <a:t>25: 1-21</a:t>
            </a:r>
          </a:p>
        </p:txBody>
      </p:sp>
      <p:sp>
        <p:nvSpPr>
          <p:cNvPr id="111633"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284"/>
          <p:cNvGrpSpPr>
            <a:grpSpLocks/>
          </p:cNvGrpSpPr>
          <p:nvPr/>
        </p:nvGrpSpPr>
        <p:grpSpPr bwMode="auto">
          <a:xfrm>
            <a:off x="5178425" y="5140325"/>
            <a:ext cx="500063" cy="623888"/>
            <a:chOff x="9738276" y="5065483"/>
            <a:chExt cx="726109" cy="869325"/>
          </a:xfrm>
        </p:grpSpPr>
        <p:grpSp>
          <p:nvGrpSpPr>
            <p:cNvPr id="113922" name="Group 285"/>
            <p:cNvGrpSpPr>
              <a:grpSpLocks/>
            </p:cNvGrpSpPr>
            <p:nvPr/>
          </p:nvGrpSpPr>
          <p:grpSpPr bwMode="auto">
            <a:xfrm>
              <a:off x="9738276" y="5205358"/>
              <a:ext cx="726109" cy="633818"/>
              <a:chOff x="10879938" y="5034130"/>
              <a:chExt cx="726109" cy="633818"/>
            </a:xfrm>
          </p:grpSpPr>
          <p:sp>
            <p:nvSpPr>
              <p:cNvPr id="11392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93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392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2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2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2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2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28" name="Rectangle 252"/>
            <p:cNvSpPr>
              <a:spLocks noChangeArrowheads="1"/>
            </p:cNvSpPr>
            <p:nvPr/>
          </p:nvSpPr>
          <p:spPr bwMode="auto">
            <a:xfrm>
              <a:off x="9772839" y="5244371"/>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grpSp>
        <p:nvGrpSpPr>
          <p:cNvPr id="113666" name="Group 273"/>
          <p:cNvGrpSpPr>
            <a:grpSpLocks/>
          </p:cNvGrpSpPr>
          <p:nvPr/>
        </p:nvGrpSpPr>
        <p:grpSpPr bwMode="auto">
          <a:xfrm>
            <a:off x="5213350" y="2270125"/>
            <a:ext cx="374650" cy="414338"/>
            <a:chOff x="1558" y="1007"/>
            <a:chExt cx="2107" cy="1949"/>
          </a:xfrm>
        </p:grpSpPr>
        <p:grpSp>
          <p:nvGrpSpPr>
            <p:cNvPr id="113914" name="Group 275"/>
            <p:cNvGrpSpPr>
              <a:grpSpLocks/>
            </p:cNvGrpSpPr>
            <p:nvPr/>
          </p:nvGrpSpPr>
          <p:grpSpPr bwMode="auto">
            <a:xfrm>
              <a:off x="1558" y="1207"/>
              <a:ext cx="2107" cy="1421"/>
              <a:chOff x="578" y="2316"/>
              <a:chExt cx="2105" cy="1421"/>
            </a:xfrm>
          </p:grpSpPr>
          <p:sp>
            <p:nvSpPr>
              <p:cNvPr id="113920" name="Freeform 2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921" name="Freeform 2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3915" name="Freeform 279"/>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16" name="Freeform 280"/>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17" name="Freeform 281"/>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18" name="Freeform 282"/>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19" name="Freeform 283"/>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3667" name="Group 299"/>
          <p:cNvGrpSpPr>
            <a:grpSpLocks/>
          </p:cNvGrpSpPr>
          <p:nvPr/>
        </p:nvGrpSpPr>
        <p:grpSpPr bwMode="auto">
          <a:xfrm>
            <a:off x="7581900" y="1395413"/>
            <a:ext cx="374650" cy="414337"/>
            <a:chOff x="1558" y="1007"/>
            <a:chExt cx="2113" cy="1949"/>
          </a:xfrm>
        </p:grpSpPr>
        <p:grpSp>
          <p:nvGrpSpPr>
            <p:cNvPr id="113906" name="Group 301"/>
            <p:cNvGrpSpPr>
              <a:grpSpLocks/>
            </p:cNvGrpSpPr>
            <p:nvPr/>
          </p:nvGrpSpPr>
          <p:grpSpPr bwMode="auto">
            <a:xfrm>
              <a:off x="1558" y="1208"/>
              <a:ext cx="2113" cy="1421"/>
              <a:chOff x="578" y="2316"/>
              <a:chExt cx="2105" cy="1421"/>
            </a:xfrm>
          </p:grpSpPr>
          <p:sp>
            <p:nvSpPr>
              <p:cNvPr id="113912" name="Freeform 30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913" name="Freeform 30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3907" name="Freeform 305"/>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08" name="Freeform 306"/>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09" name="Freeform 307"/>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10" name="Freeform 308"/>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11" name="Freeform 309"/>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3668" name="Group 312"/>
          <p:cNvGrpSpPr>
            <a:grpSpLocks/>
          </p:cNvGrpSpPr>
          <p:nvPr/>
        </p:nvGrpSpPr>
        <p:grpSpPr bwMode="auto">
          <a:xfrm>
            <a:off x="7581900" y="2208213"/>
            <a:ext cx="376238" cy="414337"/>
            <a:chOff x="1560" y="1007"/>
            <a:chExt cx="2114" cy="1949"/>
          </a:xfrm>
        </p:grpSpPr>
        <p:grpSp>
          <p:nvGrpSpPr>
            <p:cNvPr id="113898" name="Group 314"/>
            <p:cNvGrpSpPr>
              <a:grpSpLocks/>
            </p:cNvGrpSpPr>
            <p:nvPr/>
          </p:nvGrpSpPr>
          <p:grpSpPr bwMode="auto">
            <a:xfrm>
              <a:off x="1560" y="1196"/>
              <a:ext cx="2114" cy="1415"/>
              <a:chOff x="578" y="2316"/>
              <a:chExt cx="2105" cy="1421"/>
            </a:xfrm>
          </p:grpSpPr>
          <p:sp>
            <p:nvSpPr>
              <p:cNvPr id="113904"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905"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3899" name="Freeform 318"/>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00" name="Freeform 319"/>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01" name="Freeform 320"/>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02" name="Freeform 321"/>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903" name="Freeform 322"/>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3669" name="Group 2"/>
          <p:cNvGrpSpPr>
            <a:grpSpLocks/>
          </p:cNvGrpSpPr>
          <p:nvPr/>
        </p:nvGrpSpPr>
        <p:grpSpPr bwMode="auto">
          <a:xfrm>
            <a:off x="4130675" y="519113"/>
            <a:ext cx="3922713" cy="5789612"/>
            <a:chOff x="2602" y="327"/>
            <a:chExt cx="2471" cy="3647"/>
          </a:xfrm>
        </p:grpSpPr>
        <p:grpSp>
          <p:nvGrpSpPr>
            <p:cNvPr id="113776" name="Group 3"/>
            <p:cNvGrpSpPr>
              <a:grpSpLocks/>
            </p:cNvGrpSpPr>
            <p:nvPr/>
          </p:nvGrpSpPr>
          <p:grpSpPr bwMode="auto">
            <a:xfrm>
              <a:off x="2602" y="327"/>
              <a:ext cx="1226" cy="3647"/>
              <a:chOff x="2602" y="327"/>
              <a:chExt cx="1226" cy="3647"/>
            </a:xfrm>
          </p:grpSpPr>
          <p:sp>
            <p:nvSpPr>
              <p:cNvPr id="11381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1382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82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82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2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2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82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826" name="Freeform 12"/>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82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2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2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383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3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3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83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83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83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836"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383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3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3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84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84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842" name="Freeform 28"/>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84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4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4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384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1384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4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5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5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5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5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54"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13855" name="Rectangle 41"/>
              <p:cNvSpPr>
                <a:spLocks noChangeArrowheads="1"/>
              </p:cNvSpPr>
              <p:nvPr/>
            </p:nvSpPr>
            <p:spPr bwMode="auto">
              <a:xfrm>
                <a:off x="2690" y="634"/>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Gospel</a:t>
                </a:r>
              </a:p>
            </p:txBody>
          </p:sp>
          <p:sp>
            <p:nvSpPr>
              <p:cNvPr id="113856" name="Rectangle 42"/>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Family</a:t>
                </a:r>
              </a:p>
            </p:txBody>
          </p:sp>
          <p:sp>
            <p:nvSpPr>
              <p:cNvPr id="113857" name="Rectangle 43"/>
              <p:cNvSpPr>
                <a:spLocks noChangeArrowheads="1"/>
              </p:cNvSpPr>
              <p:nvPr/>
            </p:nvSpPr>
            <p:spPr bwMode="auto">
              <a:xfrm>
                <a:off x="2690" y="84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Murder</a:t>
                </a:r>
              </a:p>
            </p:txBody>
          </p:sp>
          <p:sp>
            <p:nvSpPr>
              <p:cNvPr id="113858" name="Rectangle 44"/>
              <p:cNvSpPr>
                <a:spLocks noChangeArrowheads="1"/>
              </p:cNvSpPr>
              <p:nvPr/>
            </p:nvSpPr>
            <p:spPr bwMode="auto">
              <a:xfrm>
                <a:off x="2627" y="938"/>
                <a:ext cx="6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Flood/Rainbow</a:t>
                </a:r>
              </a:p>
            </p:txBody>
          </p:sp>
          <p:sp>
            <p:nvSpPr>
              <p:cNvPr id="113859" name="Rectangle 45"/>
              <p:cNvSpPr>
                <a:spLocks noChangeArrowheads="1"/>
              </p:cNvSpPr>
              <p:nvPr/>
            </p:nvSpPr>
            <p:spPr bwMode="auto">
              <a:xfrm>
                <a:off x="2781" y="1042"/>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Tower</a:t>
                </a:r>
              </a:p>
            </p:txBody>
          </p:sp>
          <p:sp>
            <p:nvSpPr>
              <p:cNvPr id="113860" name="Rectangle 46"/>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මැවීම</a:t>
                </a:r>
              </a:p>
            </p:txBody>
          </p:sp>
          <p:sp>
            <p:nvSpPr>
              <p:cNvPr id="113861" name="Rectangle 47"/>
              <p:cNvSpPr>
                <a:spLocks noChangeArrowheads="1"/>
              </p:cNvSpPr>
              <p:nvPr/>
            </p:nvSpPr>
            <p:spPr bwMode="auto">
              <a:xfrm>
                <a:off x="2602" y="458"/>
                <a:ext cx="66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Man &amp; Woman</a:t>
                </a:r>
              </a:p>
            </p:txBody>
          </p:sp>
          <p:sp>
            <p:nvSpPr>
              <p:cNvPr id="11386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6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6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865"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13866"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3867"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3868" name="Rectangle 54"/>
              <p:cNvSpPr>
                <a:spLocks noChangeArrowheads="1"/>
              </p:cNvSpPr>
              <p:nvPr/>
            </p:nvSpPr>
            <p:spPr bwMode="auto">
              <a:xfrm>
                <a:off x="2742" y="1414"/>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 CALL</a:t>
                </a:r>
              </a:p>
            </p:txBody>
          </p:sp>
          <p:sp>
            <p:nvSpPr>
              <p:cNvPr id="113869" name="Rectangle 55"/>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113870"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387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7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73" name="Rectangle 59"/>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113874" name="Rectangle 60"/>
              <p:cNvSpPr>
                <a:spLocks noChangeArrowheads="1"/>
              </p:cNvSpPr>
              <p:nvPr/>
            </p:nvSpPr>
            <p:spPr bwMode="auto">
              <a:xfrm>
                <a:off x="2724" y="2301"/>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Slavery</a:t>
                </a:r>
              </a:p>
            </p:txBody>
          </p:sp>
          <p:sp>
            <p:nvSpPr>
              <p:cNvPr id="113875"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387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7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7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7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8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8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8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8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84" name="Rectangle 70"/>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113885"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3886"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13887"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13888"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3889" name="Rectangle 75"/>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11389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91" name="Rectangle 77"/>
              <p:cNvSpPr>
                <a:spLocks noChangeArrowheads="1"/>
              </p:cNvSpPr>
              <p:nvPr/>
            </p:nvSpPr>
            <p:spPr bwMode="auto">
              <a:xfrm>
                <a:off x="2779" y="2826"/>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11389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9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9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95" name="Rectangle 81"/>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113896"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13897" name="Rectangle 83"/>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grpSp>
          <p:nvGrpSpPr>
            <p:cNvPr id="113777" name="Group 84"/>
            <p:cNvGrpSpPr>
              <a:grpSpLocks/>
            </p:cNvGrpSpPr>
            <p:nvPr/>
          </p:nvGrpSpPr>
          <p:grpSpPr bwMode="auto">
            <a:xfrm>
              <a:off x="4119" y="352"/>
              <a:ext cx="954" cy="1610"/>
              <a:chOff x="4119" y="352"/>
              <a:chExt cx="954" cy="1610"/>
            </a:xfrm>
          </p:grpSpPr>
          <p:sp>
            <p:nvSpPr>
              <p:cNvPr id="11377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77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78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781" name="Rectangle 88"/>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378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78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78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78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78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78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78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379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9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92" name="Rectangle 99"/>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3793" name="Rectangle 100"/>
              <p:cNvSpPr>
                <a:spLocks noChangeArrowheads="1"/>
              </p:cNvSpPr>
              <p:nvPr/>
            </p:nvSpPr>
            <p:spPr bwMode="auto">
              <a:xfrm>
                <a:off x="4248" y="480"/>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113794" name="Rectangle 101"/>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11379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9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9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113799"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3800" name="Rectangle 107"/>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3801" name="Rectangle 108"/>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3802" name="Rectangle 109"/>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3803" name="Rectangle 110"/>
              <p:cNvSpPr>
                <a:spLocks noChangeArrowheads="1"/>
              </p:cNvSpPr>
              <p:nvPr/>
            </p:nvSpPr>
            <p:spPr bwMode="auto">
              <a:xfrm>
                <a:off x="4119" y="1798"/>
                <a:ext cx="6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1380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05" name="Rectangle 112"/>
              <p:cNvSpPr>
                <a:spLocks noChangeArrowheads="1"/>
              </p:cNvSpPr>
              <p:nvPr/>
            </p:nvSpPr>
            <p:spPr bwMode="auto">
              <a:xfrm>
                <a:off x="4169" y="1134"/>
                <a:ext cx="59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11380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0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sp>
            <p:nvSpPr>
              <p:cNvPr id="11380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10"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381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1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1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14" name="Rectangle 121"/>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sp>
            <p:nvSpPr>
              <p:cNvPr id="113815"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381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81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13670" name="Picture 12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3671"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3672"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3673"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74"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75"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76"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77"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78"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368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368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S</a:t>
            </a:r>
          </a:p>
        </p:txBody>
      </p:sp>
      <p:sp>
        <p:nvSpPr>
          <p:cNvPr id="566420" name="Text Box 148"/>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J</a:t>
            </a:r>
          </a:p>
        </p:txBody>
      </p:sp>
      <p:sp>
        <p:nvSpPr>
          <p:cNvPr id="113688" name="Rectangle 149"/>
          <p:cNvSpPr>
            <a:spLocks noChangeArrowheads="1"/>
          </p:cNvSpPr>
          <p:nvPr/>
        </p:nvSpPr>
        <p:spPr bwMode="auto">
          <a:xfrm>
            <a:off x="3494088" y="2027238"/>
            <a:ext cx="511175" cy="43100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16211464">
            <a:off x="1769269" y="3877469"/>
            <a:ext cx="3895725" cy="5857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200" b="1" dirty="0" err="1" smtClean="0">
                <a:solidFill>
                  <a:srgbClr val="EEFF4B"/>
                </a:solidFill>
                <a:latin typeface="Times" charset="0"/>
              </a:rPr>
              <a:t>පුද්ගලයන්</a:t>
            </a:r>
            <a:r>
              <a:rPr lang="en-US" sz="3200" b="1" dirty="0" smtClean="0">
                <a:solidFill>
                  <a:srgbClr val="EEFF4B"/>
                </a:solidFill>
                <a:latin typeface="Times" charset="0"/>
              </a:rPr>
              <a:t> 4 </a:t>
            </a:r>
            <a:r>
              <a:rPr lang="en-US" sz="3200" b="1" dirty="0" err="1" smtClean="0">
                <a:solidFill>
                  <a:srgbClr val="EEFF4B"/>
                </a:solidFill>
                <a:latin typeface="Times" charset="0"/>
              </a:rPr>
              <a:t>දෙනා</a:t>
            </a:r>
            <a:endParaRPr lang="en-US" sz="3200" b="1" dirty="0" smtClean="0">
              <a:solidFill>
                <a:srgbClr val="EEFF4B"/>
              </a:solidFill>
              <a:latin typeface="Times" charset="0"/>
            </a:endParaRPr>
          </a:p>
        </p:txBody>
      </p:sp>
      <p:sp>
        <p:nvSpPr>
          <p:cNvPr id="113690"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C</a:t>
            </a:r>
          </a:p>
        </p:txBody>
      </p:sp>
      <p:sp>
        <p:nvSpPr>
          <p:cNvPr id="113692"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693"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94"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431" name="Rectangle 159"/>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3697"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3698"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699"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700"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3701"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702"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3703"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3704" name="Group 168"/>
          <p:cNvGrpSpPr>
            <a:grpSpLocks/>
          </p:cNvGrpSpPr>
          <p:nvPr/>
        </p:nvGrpSpPr>
        <p:grpSpPr bwMode="auto">
          <a:xfrm>
            <a:off x="6591300" y="4418013"/>
            <a:ext cx="952500" cy="527050"/>
            <a:chOff x="4152" y="2783"/>
            <a:chExt cx="600" cy="332"/>
          </a:xfrm>
        </p:grpSpPr>
        <p:sp>
          <p:nvSpPr>
            <p:cNvPr id="11377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377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377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13706"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7"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8" name="Rectangle 175"/>
          <p:cNvSpPr>
            <a:spLocks noChangeArrowheads="1"/>
          </p:cNvSpPr>
          <p:nvPr/>
        </p:nvSpPr>
        <p:spPr bwMode="auto">
          <a:xfrm>
            <a:off x="6523038" y="3213100"/>
            <a:ext cx="5000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13709"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10"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11"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12" name="Rectangle 179"/>
          <p:cNvSpPr>
            <a:spLocks noChangeArrowheads="1"/>
          </p:cNvSpPr>
          <p:nvPr/>
        </p:nvSpPr>
        <p:spPr bwMode="auto">
          <a:xfrm>
            <a:off x="6599238" y="439420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a:t>
            </a:r>
          </a:p>
        </p:txBody>
      </p:sp>
      <p:sp>
        <p:nvSpPr>
          <p:cNvPr id="113713"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14"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3715"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716" name="Rectangle 183"/>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113717"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18"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19"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20"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21"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22"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23"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113726"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560094" y="2120106"/>
            <a:ext cx="3232150"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සමාජ විධි 3</a:t>
            </a: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13730"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උත්පත්ති සිට නෙහෙමියා දක්වා</a:t>
            </a:r>
          </a:p>
        </p:txBody>
      </p:sp>
      <p:sp>
        <p:nvSpPr>
          <p:cNvPr id="113732"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3733" name="Group 202"/>
          <p:cNvGrpSpPr>
            <a:grpSpLocks/>
          </p:cNvGrpSpPr>
          <p:nvPr/>
        </p:nvGrpSpPr>
        <p:grpSpPr bwMode="auto">
          <a:xfrm>
            <a:off x="8018463" y="3436938"/>
            <a:ext cx="981075" cy="1843087"/>
            <a:chOff x="5051" y="2165"/>
            <a:chExt cx="618" cy="1161"/>
          </a:xfrm>
        </p:grpSpPr>
        <p:grpSp>
          <p:nvGrpSpPr>
            <p:cNvPr id="113754" name="Group 203"/>
            <p:cNvGrpSpPr>
              <a:grpSpLocks/>
            </p:cNvGrpSpPr>
            <p:nvPr/>
          </p:nvGrpSpPr>
          <p:grpSpPr bwMode="auto">
            <a:xfrm>
              <a:off x="5051" y="2165"/>
              <a:ext cx="618" cy="1161"/>
              <a:chOff x="5051" y="2165"/>
              <a:chExt cx="618" cy="1161"/>
            </a:xfrm>
          </p:grpSpPr>
          <p:sp>
            <p:nvSpPr>
              <p:cNvPr id="11375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75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75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75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76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76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6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7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7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72" name="Rectangle 22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13755" name="Rectangle 22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79692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a:t>
            </a:r>
          </a:p>
        </p:txBody>
      </p:sp>
      <p:sp>
        <p:nvSpPr>
          <p:cNvPr id="113735" name="Rectangle 22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566496" name="Rectangle 224"/>
          <p:cNvSpPr>
            <a:spLocks noChangeArrowheads="1"/>
          </p:cNvSpPr>
          <p:nvPr/>
        </p:nvSpPr>
        <p:spPr bwMode="auto">
          <a:xfrm>
            <a:off x="8002588" y="4483100"/>
            <a:ext cx="985837"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113737"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3738" name="Rectangle 226"/>
          <p:cNvSpPr>
            <a:spLocks noChangeArrowheads="1"/>
          </p:cNvSpPr>
          <p:nvPr/>
        </p:nvSpPr>
        <p:spPr bwMode="auto">
          <a:xfrm>
            <a:off x="8031163" y="5003800"/>
            <a:ext cx="358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අෂූර්</a:t>
            </a:r>
          </a:p>
        </p:txBody>
      </p:sp>
      <p:sp>
        <p:nvSpPr>
          <p:cNvPr id="113739"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3740" name="Group 228"/>
          <p:cNvGrpSpPr>
            <a:grpSpLocks/>
          </p:cNvGrpSpPr>
          <p:nvPr/>
        </p:nvGrpSpPr>
        <p:grpSpPr bwMode="auto">
          <a:xfrm>
            <a:off x="8061325" y="4151313"/>
            <a:ext cx="931863" cy="377825"/>
            <a:chOff x="5078" y="2615"/>
            <a:chExt cx="587" cy="238"/>
          </a:xfrm>
        </p:grpSpPr>
        <p:sp>
          <p:nvSpPr>
            <p:cNvPr id="113751"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3752"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3753" name="Rectangle 23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3741" name="Rectangle 232"/>
          <p:cNvSpPr>
            <a:spLocks noChangeArrowheads="1"/>
          </p:cNvSpPr>
          <p:nvPr/>
        </p:nvSpPr>
        <p:spPr bwMode="auto">
          <a:xfrm>
            <a:off x="8420100" y="4994275"/>
            <a:ext cx="6334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බබිලොනිය</a:t>
            </a:r>
          </a:p>
        </p:txBody>
      </p:sp>
      <p:sp>
        <p:nvSpPr>
          <p:cNvPr id="113742"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53</a:t>
            </a:r>
          </a:p>
        </p:txBody>
      </p:sp>
      <p:sp>
        <p:nvSpPr>
          <p:cNvPr id="566521" name="Rectangle 249"/>
          <p:cNvSpPr>
            <a:spLocks noChangeArrowheads="1"/>
          </p:cNvSpPr>
          <p:nvPr/>
        </p:nvSpPr>
        <p:spPr bwMode="auto">
          <a:xfrm>
            <a:off x="5164138" y="2278063"/>
            <a:ext cx="355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AC</a:t>
            </a:r>
            <a:endParaRPr lang="en-US" sz="1600" i="1">
              <a:solidFill>
                <a:schemeClr val="tx1"/>
              </a:solidFill>
              <a:latin typeface="Helvetica" charset="0"/>
            </a:endParaRPr>
          </a:p>
        </p:txBody>
      </p:sp>
      <p:sp>
        <p:nvSpPr>
          <p:cNvPr id="566547" name="Rectangle 275"/>
          <p:cNvSpPr>
            <a:spLocks noChangeArrowheads="1"/>
          </p:cNvSpPr>
          <p:nvPr/>
        </p:nvSpPr>
        <p:spPr bwMode="auto">
          <a:xfrm>
            <a:off x="7561263" y="1403350"/>
            <a:ext cx="355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DC</a:t>
            </a:r>
            <a:endParaRPr lang="en-US" sz="1600" i="1">
              <a:solidFill>
                <a:schemeClr val="tx1"/>
              </a:solidFill>
              <a:latin typeface="Helvetica" charset="0"/>
            </a:endParaRPr>
          </a:p>
        </p:txBody>
      </p:sp>
      <p:sp>
        <p:nvSpPr>
          <p:cNvPr id="566560" name="Rectangle 288"/>
          <p:cNvSpPr>
            <a:spLocks noChangeArrowheads="1"/>
          </p:cNvSpPr>
          <p:nvPr/>
        </p:nvSpPr>
        <p:spPr bwMode="auto">
          <a:xfrm>
            <a:off x="7561263" y="2216150"/>
            <a:ext cx="3492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NC</a:t>
            </a:r>
            <a:endParaRPr lang="en-US" sz="1600" i="1">
              <a:solidFill>
                <a:schemeClr val="tx1"/>
              </a:solidFill>
              <a:latin typeface="Helvetica" charset="0"/>
            </a:endParaRPr>
          </a:p>
        </p:txBody>
      </p:sp>
      <p:grpSp>
        <p:nvGrpSpPr>
          <p:cNvPr id="113748" name="Group 278"/>
          <p:cNvGrpSpPr>
            <a:grpSpLocks/>
          </p:cNvGrpSpPr>
          <p:nvPr/>
        </p:nvGrpSpPr>
        <p:grpSpPr bwMode="auto">
          <a:xfrm>
            <a:off x="519113" y="117475"/>
            <a:ext cx="854075" cy="1720850"/>
            <a:chOff x="519113" y="312738"/>
            <a:chExt cx="854075" cy="1910769"/>
          </a:xfrm>
        </p:grpSpPr>
        <p:sp>
          <p:nvSpPr>
            <p:cNvPr id="280" name="Rectangle 2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21"/>
                                        </p:tgtEl>
                                        <p:attrNameLst>
                                          <p:attrName>style.visibility</p:attrName>
                                        </p:attrNameLst>
                                      </p:cBhvr>
                                      <p:to>
                                        <p:strVal val="visible"/>
                                      </p:to>
                                    </p:set>
                                    <p:anim calcmode="lin" valueType="num">
                                      <p:cBhvr additive="base">
                                        <p:cTn id="28" dur="500" fill="hold"/>
                                        <p:tgtEl>
                                          <p:spTgt spid="566521"/>
                                        </p:tgtEl>
                                        <p:attrNameLst>
                                          <p:attrName>ppt_x</p:attrName>
                                        </p:attrNameLst>
                                      </p:cBhvr>
                                      <p:tavLst>
                                        <p:tav tm="0">
                                          <p:val>
                                            <p:strVal val="1+#ppt_w/2"/>
                                          </p:val>
                                        </p:tav>
                                        <p:tav tm="100000">
                                          <p:val>
                                            <p:strVal val="#ppt_x"/>
                                          </p:val>
                                        </p:tav>
                                      </p:tavLst>
                                    </p:anim>
                                    <p:anim calcmode="lin" valueType="num">
                                      <p:cBhvr additive="base">
                                        <p:cTn id="29" dur="500" fill="hold"/>
                                        <p:tgtEl>
                                          <p:spTgt spid="56652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47"/>
                                        </p:tgtEl>
                                        <p:attrNameLst>
                                          <p:attrName>style.visibility</p:attrName>
                                        </p:attrNameLst>
                                      </p:cBhvr>
                                      <p:to>
                                        <p:strVal val="visible"/>
                                      </p:to>
                                    </p:set>
                                    <p:anim calcmode="lin" valueType="num">
                                      <p:cBhvr additive="base">
                                        <p:cTn id="33" dur="500" fill="hold"/>
                                        <p:tgtEl>
                                          <p:spTgt spid="566547"/>
                                        </p:tgtEl>
                                        <p:attrNameLst>
                                          <p:attrName>ppt_x</p:attrName>
                                        </p:attrNameLst>
                                      </p:cBhvr>
                                      <p:tavLst>
                                        <p:tav tm="0">
                                          <p:val>
                                            <p:strVal val="1+#ppt_w/2"/>
                                          </p:val>
                                        </p:tav>
                                        <p:tav tm="100000">
                                          <p:val>
                                            <p:strVal val="#ppt_x"/>
                                          </p:val>
                                        </p:tav>
                                      </p:tavLst>
                                    </p:anim>
                                    <p:anim calcmode="lin" valueType="num">
                                      <p:cBhvr additive="base">
                                        <p:cTn id="34" dur="500" fill="hold"/>
                                        <p:tgtEl>
                                          <p:spTgt spid="56654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566560"/>
                                        </p:tgtEl>
                                        <p:attrNameLst>
                                          <p:attrName>style.visibility</p:attrName>
                                        </p:attrNameLst>
                                      </p:cBhvr>
                                      <p:to>
                                        <p:strVal val="visible"/>
                                      </p:to>
                                    </p:set>
                                    <p:anim calcmode="lin" valueType="num">
                                      <p:cBhvr additive="base">
                                        <p:cTn id="38" dur="500" fill="hold"/>
                                        <p:tgtEl>
                                          <p:spTgt spid="566560"/>
                                        </p:tgtEl>
                                        <p:attrNameLst>
                                          <p:attrName>ppt_x</p:attrName>
                                        </p:attrNameLst>
                                      </p:cBhvr>
                                      <p:tavLst>
                                        <p:tav tm="0">
                                          <p:val>
                                            <p:strVal val="1+#ppt_w/2"/>
                                          </p:val>
                                        </p:tav>
                                        <p:tav tm="100000">
                                          <p:val>
                                            <p:strVal val="#ppt_x"/>
                                          </p:val>
                                        </p:tav>
                                      </p:tavLst>
                                    </p:anim>
                                    <p:anim calcmode="lin" valueType="num">
                                      <p:cBhvr additive="base">
                                        <p:cTn id="39" dur="500" fill="hold"/>
                                        <p:tgtEl>
                                          <p:spTgt spid="566560"/>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22" presetClass="entr" presetSubtype="2" fill="hold" grpId="0" nodeType="afterEffect">
                                  <p:stCondLst>
                                    <p:cond delay="0"/>
                                  </p:stCondLst>
                                  <p:childTnLst>
                                    <p:set>
                                      <p:cBhvr>
                                        <p:cTn id="42" dur="1" fill="hold">
                                          <p:stCondLst>
                                            <p:cond delay="0"/>
                                          </p:stCondLst>
                                        </p:cTn>
                                        <p:tgtEl>
                                          <p:spTgt spid="566506"/>
                                        </p:tgtEl>
                                        <p:attrNameLst>
                                          <p:attrName>style.visibility</p:attrName>
                                        </p:attrNameLst>
                                      </p:cBhvr>
                                      <p:to>
                                        <p:strVal val="visible"/>
                                      </p:to>
                                    </p:set>
                                    <p:animEffect transition="in" filter="wipe(right)">
                                      <p:cBhvr>
                                        <p:cTn id="43"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P spid="566521" grpId="0" autoUpdateAnimBg="0"/>
      <p:bldP spid="566547" grpId="0" autoUpdateAnimBg="0"/>
      <p:bldP spid="56656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14"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15"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16"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17"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18"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19"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20"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21"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22"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2900" smtClean="0">
                <a:solidFill>
                  <a:srgbClr val="51DC00"/>
                </a:solidFill>
                <a:latin typeface="Times" charset="0"/>
              </a:rPr>
              <a:t>C</a:t>
            </a:r>
          </a:p>
        </p:txBody>
      </p:sp>
      <p:sp>
        <p:nvSpPr>
          <p:cNvPr id="614416" name="Rectangle 16"/>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cs typeface="MS PGothic" charset="0"/>
              </a:rPr>
              <a:t>A</a:t>
            </a:r>
            <a:r>
              <a:rPr lang="en-US" sz="10600">
                <a:solidFill>
                  <a:srgbClr val="51DC00"/>
                </a:solidFill>
                <a:latin typeface="Times" charset="0"/>
                <a:cs typeface="MS PGothic" charset="0"/>
              </a:rPr>
              <a:t>  </a:t>
            </a:r>
            <a:r>
              <a:rPr lang="en-US" sz="12900">
                <a:solidFill>
                  <a:srgbClr val="FAFD00"/>
                </a:solidFill>
                <a:latin typeface="Times" charset="0"/>
                <a:cs typeface="MS PGothic" charset="0"/>
              </a:rPr>
              <a:t>R</a:t>
            </a:r>
            <a:endParaRPr lang="en-US" sz="22900">
              <a:solidFill>
                <a:srgbClr val="51DC00"/>
              </a:solidFill>
              <a:latin typeface="Times" charset="0"/>
              <a:cs typeface="MS PGothic" charset="0"/>
            </a:endParaRPr>
          </a:p>
        </p:txBody>
      </p:sp>
      <p:sp>
        <p:nvSpPr>
          <p:cNvPr id="614417" name="Rectangle 17"/>
          <p:cNvSpPr>
            <a:spLocks noChangeArrowheads="1"/>
          </p:cNvSpPr>
          <p:nvPr/>
        </p:nvSpPr>
        <p:spPr bwMode="auto">
          <a:xfrm>
            <a:off x="1728788" y="4543425"/>
            <a:ext cx="5116512"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7200" i="1">
                <a:solidFill>
                  <a:srgbClr val="00FF00"/>
                </a:solidFill>
                <a:latin typeface="Times" charset="0"/>
                <a:cs typeface="MS PGothic" charset="0"/>
              </a:rPr>
              <a:t>විප්‍රවාස/වහල් </a:t>
            </a:r>
            <a:endParaRPr lang="en-US" sz="7200" i="1">
              <a:solidFill>
                <a:srgbClr val="00FF00"/>
              </a:solidFill>
              <a:latin typeface="Times" charset="0"/>
              <a:cs typeface="MS PGothic" charset="0"/>
            </a:endParaRPr>
          </a:p>
        </p:txBody>
      </p:sp>
      <p:sp>
        <p:nvSpPr>
          <p:cNvPr id="115727"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5728" name="Text Box 19"/>
          <p:cNvSpPr txBox="1">
            <a:spLocks noChangeArrowheads="1"/>
          </p:cNvSpPr>
          <p:nvPr/>
        </p:nvSpPr>
        <p:spPr bwMode="auto">
          <a:xfrm>
            <a:off x="8604250"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54</a:t>
            </a:r>
          </a:p>
        </p:txBody>
      </p:sp>
      <p:sp>
        <p:nvSpPr>
          <p:cNvPr id="115730"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15731" name="Group 22"/>
          <p:cNvGrpSpPr>
            <a:grpSpLocks/>
          </p:cNvGrpSpPr>
          <p:nvPr/>
        </p:nvGrpSpPr>
        <p:grpSpPr bwMode="auto">
          <a:xfrm>
            <a:off x="519113" y="312738"/>
            <a:ext cx="854075" cy="1704975"/>
            <a:chOff x="327" y="161"/>
            <a:chExt cx="538" cy="1074"/>
          </a:xfrm>
        </p:grpSpPr>
        <p:sp>
          <p:nvSpPr>
            <p:cNvPr id="614423"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17763"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2 Kings 25:21 through Ezra 1:3</a:t>
            </a:r>
          </a:p>
        </p:txBody>
      </p:sp>
      <p:sp>
        <p:nvSpPr>
          <p:cNvPr id="117764"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55</a:t>
            </a:r>
          </a:p>
        </p:txBody>
      </p:sp>
      <p:sp>
        <p:nvSpPr>
          <p:cNvPr id="117766"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7767"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17769"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18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a:t>
            </a:r>
            <a:r>
              <a:rPr lang="en-US" sz="6000">
                <a:solidFill>
                  <a:srgbClr val="1CFF23"/>
                </a:solidFill>
                <a:latin typeface="Times" pitchFamily="-112" charset="0"/>
                <a:ea typeface="+mn-ea"/>
                <a:cs typeface="+mn-cs"/>
              </a:rPr>
              <a:t>C</a:t>
            </a:r>
          </a:p>
        </p:txBody>
      </p:sp>
      <p:grpSp>
        <p:nvGrpSpPr>
          <p:cNvPr id="117771" name="Group 21"/>
          <p:cNvGrpSpPr>
            <a:grpSpLocks/>
          </p:cNvGrpSpPr>
          <p:nvPr/>
        </p:nvGrpSpPr>
        <p:grpSpPr bwMode="auto">
          <a:xfrm>
            <a:off x="2335213" y="1112838"/>
            <a:ext cx="4973637" cy="4221162"/>
            <a:chOff x="1471" y="701"/>
            <a:chExt cx="3133" cy="2659"/>
          </a:xfrm>
        </p:grpSpPr>
        <p:sp>
          <p:nvSpPr>
            <p:cNvPr id="117773"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17774" name="Rectangle 23"/>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7775"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7776"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777"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17778" name="Rectangle 27"/>
            <p:cNvSpPr>
              <a:spLocks noChangeArrowheads="1"/>
            </p:cNvSpPr>
            <p:nvPr/>
          </p:nvSpPr>
          <p:spPr bwMode="auto">
            <a:xfrm>
              <a:off x="1612" y="727"/>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මැවීම</a:t>
              </a:r>
              <a:endParaRPr lang="en-US"/>
            </a:p>
          </p:txBody>
        </p:sp>
        <p:sp>
          <p:nvSpPr>
            <p:cNvPr id="117779"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80"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81"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17782" name="Rectangle 31"/>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7783"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7784"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7785"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17786" name="Rectangle 35"/>
            <p:cNvSpPr>
              <a:spLocks noChangeArrowheads="1"/>
            </p:cNvSpPr>
            <p:nvPr/>
          </p:nvSpPr>
          <p:spPr bwMode="auto">
            <a:xfrm>
              <a:off x="1772" y="923"/>
              <a:ext cx="4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ආබ්‍රහම්</a:t>
              </a:r>
              <a:endParaRPr lang="en-US"/>
            </a:p>
          </p:txBody>
        </p:sp>
        <p:sp>
          <p:nvSpPr>
            <p:cNvPr id="117787"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88"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89"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17790" name="Rectangle 39"/>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7791"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7792"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793"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17794" name="Rectangle 43"/>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යෝසෙප්</a:t>
              </a:r>
              <a:endParaRPr lang="en-US"/>
            </a:p>
          </p:txBody>
        </p:sp>
        <p:sp>
          <p:nvSpPr>
            <p:cNvPr id="117795"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96"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97"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7798"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799"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17800" name="Rectangle 49"/>
            <p:cNvSpPr>
              <a:spLocks noChangeArrowheads="1"/>
            </p:cNvSpPr>
            <p:nvPr/>
          </p:nvSpPr>
          <p:spPr bwMode="auto">
            <a:xfrm>
              <a:off x="2084" y="1310"/>
              <a:ext cx="6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මෝසෙස්</a:t>
              </a:r>
              <a:endParaRPr lang="en-US"/>
            </a:p>
          </p:txBody>
        </p:sp>
        <p:sp>
          <p:nvSpPr>
            <p:cNvPr id="117801"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02"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17803"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04"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17805" name="Rectangle 54"/>
            <p:cNvSpPr>
              <a:spLocks noChangeArrowheads="1"/>
            </p:cNvSpPr>
            <p:nvPr/>
          </p:nvSpPr>
          <p:spPr bwMode="auto">
            <a:xfrm>
              <a:off x="2192" y="1516"/>
              <a:ext cx="5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යොෂුවා</a:t>
              </a:r>
              <a:endParaRPr lang="en-US"/>
            </a:p>
          </p:txBody>
        </p:sp>
        <p:sp>
          <p:nvSpPr>
            <p:cNvPr id="117806"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07"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17808"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17809"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17810" name="Rectangle 59"/>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අරාජික</a:t>
              </a:r>
              <a:endParaRPr lang="en-US"/>
            </a:p>
          </p:txBody>
        </p:sp>
        <p:sp>
          <p:nvSpPr>
            <p:cNvPr id="117811"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12"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17813"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14"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17815" name="Rectangle 64"/>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රාජකීය</a:t>
              </a:r>
              <a:endParaRPr lang="en-US"/>
            </a:p>
          </p:txBody>
        </p:sp>
        <p:sp>
          <p:nvSpPr>
            <p:cNvPr id="117816"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17"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7818"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7819"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17820" name="Rectangle 69"/>
            <p:cNvSpPr>
              <a:spLocks noChangeArrowheads="1"/>
            </p:cNvSpPr>
            <p:nvPr/>
          </p:nvSpPr>
          <p:spPr bwMode="auto">
            <a:xfrm>
              <a:off x="2595" y="2125"/>
              <a:ext cx="9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1800" b="1">
                  <a:solidFill>
                    <a:srgbClr val="790015"/>
                  </a:solidFill>
                  <a:latin typeface="Helvetica" charset="0"/>
                </a:rPr>
                <a:t>   විප්‍රවාස</a:t>
              </a:r>
              <a:endParaRPr lang="en-US"/>
            </a:p>
          </p:txBody>
        </p:sp>
        <p:sp>
          <p:nvSpPr>
            <p:cNvPr id="117821"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22"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23"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17824"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25"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17826" name="Rectangle 75"/>
            <p:cNvSpPr>
              <a:spLocks noChangeArrowheads="1"/>
            </p:cNvSpPr>
            <p:nvPr/>
          </p:nvSpPr>
          <p:spPr bwMode="auto">
            <a:xfrm>
              <a:off x="2856" y="2344"/>
              <a:ext cx="42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නිහඬ</a:t>
              </a:r>
              <a:endParaRPr lang="en-US"/>
            </a:p>
          </p:txBody>
        </p:sp>
        <p:sp>
          <p:nvSpPr>
            <p:cNvPr id="117827"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28"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29"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17830"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31"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17832" name="Group 81"/>
            <p:cNvGrpSpPr>
              <a:grpSpLocks/>
            </p:cNvGrpSpPr>
            <p:nvPr/>
          </p:nvGrpSpPr>
          <p:grpSpPr bwMode="auto">
            <a:xfrm>
              <a:off x="3119" y="2564"/>
              <a:ext cx="605" cy="282"/>
              <a:chOff x="3044" y="3101"/>
              <a:chExt cx="530" cy="240"/>
            </a:xfrm>
          </p:grpSpPr>
          <p:sp>
            <p:nvSpPr>
              <p:cNvPr id="117835"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7836" name="Rectangle 83"/>
              <p:cNvSpPr>
                <a:spLocks noChangeArrowheads="1"/>
              </p:cNvSpPr>
              <p:nvPr/>
            </p:nvSpPr>
            <p:spPr bwMode="auto">
              <a:xfrm>
                <a:off x="3044" y="3101"/>
                <a:ext cx="53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යේසුස්</a:t>
                </a:r>
                <a:endParaRPr lang="en-US"/>
              </a:p>
            </p:txBody>
          </p:sp>
        </p:grpSp>
        <p:sp>
          <p:nvSpPr>
            <p:cNvPr id="117833"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34"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9810"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7921625" cy="5629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dirty="0" err="1">
                <a:solidFill>
                  <a:srgbClr val="FAFD00"/>
                </a:solidFill>
                <a:latin typeface="Times" charset="0"/>
                <a:cs typeface="MS PGothic" charset="0"/>
              </a:rPr>
              <a:t>ආසන්න</a:t>
            </a:r>
            <a:r>
              <a:rPr lang="en-US"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දින</a:t>
            </a:r>
            <a:r>
              <a:rPr lang="en-US"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වකවානු</a:t>
            </a:r>
            <a:r>
              <a:rPr lang="en-US" sz="3600" b="1" dirty="0">
                <a:solidFill>
                  <a:srgbClr val="FAFD00"/>
                </a:solidFill>
                <a:latin typeface="Times" charset="0"/>
                <a:cs typeface="MS PGothic" charset="0"/>
              </a:rPr>
              <a:t>:</a:t>
            </a:r>
            <a:endParaRPr lang="en-AU" sz="3600" b="1" dirty="0">
              <a:solidFill>
                <a:srgbClr val="FAFD00"/>
              </a:solidFill>
              <a:latin typeface="Times" charset="0"/>
              <a:cs typeface="MS PGothic" charset="0"/>
            </a:endParaRPr>
          </a:p>
          <a:p>
            <a:pPr algn="ctr">
              <a:defRPr/>
            </a:pPr>
            <a:endParaRPr lang="en-US" sz="3600" b="1" dirty="0">
              <a:solidFill>
                <a:srgbClr val="FAFD00"/>
              </a:solidFill>
              <a:latin typeface="Times" charset="0"/>
              <a:cs typeface="MS PGothic" charset="0"/>
            </a:endParaRPr>
          </a:p>
          <a:p>
            <a:pPr>
              <a:defRPr/>
            </a:pPr>
            <a:r>
              <a:rPr lang="en-US" sz="3600" b="1" dirty="0" err="1">
                <a:solidFill>
                  <a:srgbClr val="FAFD00"/>
                </a:solidFill>
                <a:latin typeface="Times" charset="0"/>
                <a:cs typeface="MS PGothic" charset="0"/>
              </a:rPr>
              <a:t>ආබ්‍රහම්</a:t>
            </a:r>
            <a:r>
              <a:rPr lang="en-US" sz="3600" b="1" dirty="0">
                <a:solidFill>
                  <a:srgbClr val="FAFD00"/>
                </a:solidFill>
                <a:latin typeface="Times" charset="0"/>
                <a:cs typeface="MS PGothic" charset="0"/>
              </a:rPr>
              <a:t> - </a:t>
            </a:r>
            <a:r>
              <a:rPr lang="en-US" sz="3600" b="1" dirty="0" err="1">
                <a:solidFill>
                  <a:srgbClr val="FAFD00"/>
                </a:solidFill>
                <a:latin typeface="Times" charset="0"/>
                <a:cs typeface="MS PGothic" charset="0"/>
              </a:rPr>
              <a:t>යෝසෙප්</a:t>
            </a:r>
            <a:r>
              <a:rPr lang="en-US" sz="3600" b="1" dirty="0">
                <a:solidFill>
                  <a:srgbClr val="FAFD00"/>
                </a:solidFill>
                <a:latin typeface="Times" charset="0"/>
                <a:cs typeface="MS PGothic" charset="0"/>
              </a:rPr>
              <a:t> </a:t>
            </a:r>
            <a:r>
              <a:rPr lang="en-AU"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ක්‍රි.පූ</a:t>
            </a:r>
            <a:r>
              <a:rPr lang="en-US" sz="3600" b="1" dirty="0">
                <a:solidFill>
                  <a:srgbClr val="FAFD00"/>
                </a:solidFill>
                <a:latin typeface="Times" charset="0"/>
                <a:cs typeface="MS PGothic" charset="0"/>
              </a:rPr>
              <a:t> 2000</a:t>
            </a:r>
            <a:endParaRPr lang="en-AU" sz="3600" b="1" dirty="0">
              <a:solidFill>
                <a:srgbClr val="FAFD00"/>
              </a:solidFill>
              <a:latin typeface="Times" charset="0"/>
              <a:cs typeface="MS PGothic" charset="0"/>
            </a:endParaRPr>
          </a:p>
          <a:p>
            <a:pPr>
              <a:defRPr/>
            </a:pPr>
            <a:endParaRPr lang="en-US" sz="3600" b="1" dirty="0">
              <a:solidFill>
                <a:srgbClr val="FAFD00"/>
              </a:solidFill>
              <a:latin typeface="Times" charset="0"/>
              <a:cs typeface="MS PGothic" charset="0"/>
            </a:endParaRPr>
          </a:p>
          <a:p>
            <a:pPr>
              <a:defRPr/>
            </a:pPr>
            <a:r>
              <a:rPr lang="en-US" sz="3600" b="1" dirty="0" err="1">
                <a:solidFill>
                  <a:srgbClr val="FAFD00"/>
                </a:solidFill>
                <a:latin typeface="Times" charset="0"/>
                <a:cs typeface="MS PGothic" charset="0"/>
              </a:rPr>
              <a:t>මෝසෙස්</a:t>
            </a:r>
            <a:r>
              <a:rPr lang="en-US" sz="3600" b="1" dirty="0">
                <a:solidFill>
                  <a:srgbClr val="FAFD00"/>
                </a:solidFill>
                <a:latin typeface="Times" charset="0"/>
                <a:cs typeface="MS PGothic" charset="0"/>
              </a:rPr>
              <a:t> - </a:t>
            </a:r>
            <a:r>
              <a:rPr lang="en-US" sz="3600" b="1" dirty="0" err="1">
                <a:solidFill>
                  <a:srgbClr val="FAFD00"/>
                </a:solidFill>
                <a:latin typeface="Times" charset="0"/>
                <a:cs typeface="MS PGothic" charset="0"/>
              </a:rPr>
              <a:t>යොෂුවා</a:t>
            </a:r>
            <a:r>
              <a:rPr lang="en-AU" sz="3600" b="1" dirty="0">
                <a:solidFill>
                  <a:srgbClr val="FAFD00"/>
                </a:solidFill>
                <a:latin typeface="Times" charset="0"/>
                <a:cs typeface="MS PGothic" charset="0"/>
              </a:rPr>
              <a:t>			</a:t>
            </a:r>
            <a:r>
              <a:rPr lang="en-US"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ක්‍රි.පූ</a:t>
            </a:r>
            <a:r>
              <a:rPr lang="en-US" sz="3600" b="1" dirty="0">
                <a:solidFill>
                  <a:srgbClr val="FAFD00"/>
                </a:solidFill>
                <a:latin typeface="Times" charset="0"/>
                <a:cs typeface="MS PGothic" charset="0"/>
              </a:rPr>
              <a:t> 1500</a:t>
            </a:r>
            <a:endParaRPr lang="en-AU" sz="3600" b="1" dirty="0">
              <a:solidFill>
                <a:srgbClr val="FAFD00"/>
              </a:solidFill>
              <a:latin typeface="Times" charset="0"/>
              <a:cs typeface="MS PGothic" charset="0"/>
            </a:endParaRPr>
          </a:p>
          <a:p>
            <a:pPr>
              <a:defRPr/>
            </a:pPr>
            <a:endParaRPr lang="en-US" sz="3600" b="1" dirty="0">
              <a:solidFill>
                <a:srgbClr val="FAFD00"/>
              </a:solidFill>
              <a:latin typeface="Times" charset="0"/>
              <a:cs typeface="MS PGothic" charset="0"/>
            </a:endParaRPr>
          </a:p>
          <a:p>
            <a:pPr>
              <a:defRPr/>
            </a:pPr>
            <a:r>
              <a:rPr lang="en-US" sz="3600" b="1" dirty="0" err="1">
                <a:solidFill>
                  <a:srgbClr val="FAFD00"/>
                </a:solidFill>
                <a:latin typeface="Times" charset="0"/>
                <a:cs typeface="MS PGothic" charset="0"/>
              </a:rPr>
              <a:t>අරාජික</a:t>
            </a:r>
            <a:r>
              <a:rPr lang="en-US" sz="3600" b="1" dirty="0">
                <a:solidFill>
                  <a:srgbClr val="FAFD00"/>
                </a:solidFill>
                <a:latin typeface="Times" charset="0"/>
                <a:cs typeface="MS PGothic" charset="0"/>
              </a:rPr>
              <a:t> - </a:t>
            </a:r>
            <a:r>
              <a:rPr lang="en-US" sz="3600" b="1" dirty="0" err="1">
                <a:solidFill>
                  <a:srgbClr val="FAFD00"/>
                </a:solidFill>
                <a:latin typeface="Times" charset="0"/>
                <a:cs typeface="MS PGothic" charset="0"/>
              </a:rPr>
              <a:t>රාජකීය</a:t>
            </a:r>
            <a:r>
              <a:rPr lang="en-AU"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ක්‍රි.පූ</a:t>
            </a:r>
            <a:r>
              <a:rPr lang="en-US" sz="3600" b="1" dirty="0">
                <a:solidFill>
                  <a:srgbClr val="FAFD00"/>
                </a:solidFill>
                <a:latin typeface="Times" charset="0"/>
                <a:cs typeface="MS PGothic" charset="0"/>
              </a:rPr>
              <a:t> 1000</a:t>
            </a:r>
          </a:p>
          <a:p>
            <a:pPr>
              <a:defRPr/>
            </a:pPr>
            <a:endParaRPr lang="en-US" sz="3600" b="1" dirty="0">
              <a:solidFill>
                <a:schemeClr val="hlink"/>
              </a:solidFill>
              <a:latin typeface="Times" charset="0"/>
              <a:cs typeface="MS PGothic" charset="0"/>
            </a:endParaRPr>
          </a:p>
          <a:p>
            <a:pPr>
              <a:defRPr/>
            </a:pPr>
            <a:r>
              <a:rPr lang="en-US" sz="3600" b="1" dirty="0" err="1">
                <a:solidFill>
                  <a:schemeClr val="hlink"/>
                </a:solidFill>
                <a:latin typeface="Times" charset="0"/>
                <a:cs typeface="MS PGothic" charset="0"/>
              </a:rPr>
              <a:t>විප්‍රවාස</a:t>
            </a:r>
            <a:r>
              <a:rPr lang="en-US" sz="3600" b="1" dirty="0">
                <a:solidFill>
                  <a:schemeClr val="hlink"/>
                </a:solidFill>
                <a:latin typeface="Times" charset="0"/>
                <a:cs typeface="MS PGothic" charset="0"/>
              </a:rPr>
              <a:t> - </a:t>
            </a:r>
            <a:r>
              <a:rPr lang="en-US" sz="3600" b="1" dirty="0" err="1">
                <a:solidFill>
                  <a:schemeClr val="hlink"/>
                </a:solidFill>
                <a:latin typeface="Times" charset="0"/>
                <a:cs typeface="MS PGothic" charset="0"/>
              </a:rPr>
              <a:t>නිහඬ</a:t>
            </a:r>
            <a:r>
              <a:rPr lang="en-US" sz="3600" b="1" dirty="0">
                <a:solidFill>
                  <a:schemeClr val="hlink"/>
                </a:solidFill>
                <a:latin typeface="Times" charset="0"/>
                <a:cs typeface="MS PGothic" charset="0"/>
              </a:rPr>
              <a:t> </a:t>
            </a:r>
            <a:r>
              <a:rPr lang="en-AU" sz="3600" b="1" dirty="0">
                <a:solidFill>
                  <a:schemeClr val="hlink"/>
                </a:solidFill>
                <a:latin typeface="Times" charset="0"/>
                <a:cs typeface="MS PGothic" charset="0"/>
              </a:rPr>
              <a:t>			</a:t>
            </a:r>
            <a:r>
              <a:rPr lang="en-US" sz="3600" b="1" dirty="0" err="1">
                <a:solidFill>
                  <a:schemeClr val="hlink"/>
                </a:solidFill>
                <a:latin typeface="Times" charset="0"/>
                <a:cs typeface="MS PGothic" charset="0"/>
              </a:rPr>
              <a:t>ක්‍රි.පූ</a:t>
            </a:r>
            <a:r>
              <a:rPr lang="en-US" sz="3600" b="1" dirty="0">
                <a:solidFill>
                  <a:schemeClr val="hlink"/>
                </a:solidFill>
                <a:latin typeface="Times" charset="0"/>
                <a:cs typeface="MS PGothic" charset="0"/>
              </a:rPr>
              <a:t> </a:t>
            </a:r>
            <a:r>
              <a:rPr lang="en-US" sz="3600" b="1" dirty="0">
                <a:solidFill>
                  <a:schemeClr val="hlink"/>
                </a:solidFill>
                <a:latin typeface="Times" charset="0"/>
                <a:cs typeface="MS PGothic" charset="0"/>
              </a:rPr>
              <a:t>500</a:t>
            </a:r>
            <a:endParaRPr lang="en-US" sz="3600" b="1" dirty="0">
              <a:solidFill>
                <a:srgbClr val="FAFD00"/>
              </a:solidFill>
              <a:latin typeface="Times" charset="0"/>
              <a:cs typeface="MS PGothic" charset="0"/>
            </a:endParaRPr>
          </a:p>
          <a:p>
            <a:pPr algn="ctr">
              <a:defRPr/>
            </a:pPr>
            <a:endParaRPr lang="en-US" sz="3600" b="1" dirty="0">
              <a:solidFill>
                <a:srgbClr val="FAFD00"/>
              </a:solidFill>
              <a:latin typeface="Times" charset="0"/>
              <a:cs typeface="MS PGothic" charset="0"/>
            </a:endParaRPr>
          </a:p>
        </p:txBody>
      </p:sp>
      <p:sp>
        <p:nvSpPr>
          <p:cNvPr id="119812"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51689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cs typeface="MS PGothic" charset="0"/>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19815"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800">
              <a:solidFill>
                <a:srgbClr val="FFFFFF"/>
              </a:solidFill>
              <a:latin typeface="Times New Roman" charset="0"/>
            </a:endParaRPr>
          </a:p>
        </p:txBody>
      </p:sp>
      <p:sp>
        <p:nvSpPr>
          <p:cNvPr id="12185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12186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12186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ER</a:t>
            </a:r>
          </a:p>
        </p:txBody>
      </p:sp>
      <p:sp>
        <p:nvSpPr>
          <p:cNvPr id="12186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rPr>
              <a:t>PG</a:t>
            </a:r>
          </a:p>
        </p:txBody>
      </p:sp>
      <p:sp>
        <p:nvSpPr>
          <p:cNvPr id="12186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MS</a:t>
            </a:r>
          </a:p>
        </p:txBody>
      </p:sp>
      <p:sp>
        <p:nvSpPr>
          <p:cNvPr id="12187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12187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7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2996"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FD34A"/>
                </a:solidFill>
                <a:latin typeface="Times" charset="0"/>
                <a:cs typeface="MS PGothic" charset="0"/>
              </a:rPr>
              <a:t>වේදිකාව සැකසීම</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pitchFamily="-108" charset="0"/>
            </a:endParaRPr>
          </a:p>
        </p:txBody>
      </p:sp>
      <p:sp>
        <p:nvSpPr>
          <p:cNvPr id="121878"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cs typeface="MS PGothic"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cs typeface="MS PGothic" charset="0"/>
              </a:rPr>
              <a:t>B</a:t>
            </a:r>
          </a:p>
        </p:txBody>
      </p:sp>
      <p:sp>
        <p:nvSpPr>
          <p:cNvPr id="12188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cs typeface="MS PGothic" charset="0"/>
              </a:rPr>
              <a:t>H</a:t>
            </a:r>
          </a:p>
        </p:txBody>
      </p:sp>
      <p:sp>
        <p:nvSpPr>
          <p:cNvPr id="12188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N(A)</a:t>
            </a:r>
          </a:p>
        </p:txBody>
      </p:sp>
      <p:sp>
        <p:nvSpPr>
          <p:cNvPr id="12188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12188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cs typeface="MS PGothic" charset="0"/>
              </a:rPr>
              <a:t>C</a:t>
            </a:r>
          </a:p>
        </p:txBody>
      </p:sp>
      <p:sp>
        <p:nvSpPr>
          <p:cNvPr id="12188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cs typeface="MS PGothic" charset="0"/>
              </a:rPr>
              <a:t>J</a:t>
            </a:r>
          </a:p>
        </p:txBody>
      </p:sp>
      <p:sp>
        <p:nvSpPr>
          <p:cNvPr id="12189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121892"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rPr>
              <a:t>KB</a:t>
            </a:r>
          </a:p>
        </p:txBody>
      </p:sp>
      <p:sp>
        <p:nvSpPr>
          <p:cNvPr id="121894"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rPr>
              <a:t>MS</a:t>
            </a:r>
          </a:p>
        </p:txBody>
      </p:sp>
      <p:sp>
        <p:nvSpPr>
          <p:cNvPr id="121896"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cs typeface="MS PGothic"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charset="0"/>
              <a:cs typeface="MS PGothic" charset="0"/>
            </a:endParaRPr>
          </a:p>
        </p:txBody>
      </p:sp>
      <p:sp>
        <p:nvSpPr>
          <p:cNvPr id="383032" name="Text Box 56"/>
          <p:cNvSpPr txBox="1">
            <a:spLocks noChangeArrowheads="1"/>
          </p:cNvSpPr>
          <p:nvPr/>
        </p:nvSpPr>
        <p:spPr bwMode="auto">
          <a:xfrm>
            <a:off x="509588" y="5216525"/>
            <a:ext cx="8596312" cy="954088"/>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mtClean="0">
                <a:solidFill>
                  <a:srgbClr val="FFFF00"/>
                </a:solidFill>
                <a:latin typeface="Iskoola Pota" charset="0"/>
              </a:rPr>
              <a:t>මක්නිසාද, </a:t>
            </a:r>
            <a:r>
              <a:rPr lang="en-US" smtClean="0">
                <a:solidFill>
                  <a:srgbClr val="FFFF00"/>
                </a:solidFill>
                <a:latin typeface="Iskoola Pota" charset="0"/>
                <a:cs typeface="Iskoola Pota" charset="0"/>
              </a:rPr>
              <a:t>මෙසියස්වහන්සේ යූදා ගෝත්‍රයෙන් පැමිණෙන බවට අතීතයේ පටන්ම අනාගතවාක්‍යය පවසා ඇත</a:t>
            </a:r>
            <a:r>
              <a:rPr lang="en-US" smtClean="0">
                <a:solidFill>
                  <a:srgbClr val="FFFF00"/>
                </a:solidFill>
                <a:latin typeface="Iskoola Pota" charset="0"/>
              </a:rPr>
              <a:t>.</a:t>
            </a:r>
          </a:p>
        </p:txBody>
      </p:sp>
      <p:sp>
        <p:nvSpPr>
          <p:cNvPr id="121906"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rgbClr val="FFFFFF"/>
                </a:solidFill>
                <a:latin typeface="Comic Sans MS" charset="0"/>
              </a:rPr>
              <a:t>Isaiah 9:6-7</a:t>
            </a:r>
          </a:p>
        </p:txBody>
      </p:sp>
      <p:sp>
        <p:nvSpPr>
          <p:cNvPr id="121907"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1908"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5400" b="1" smtClean="0">
                <a:solidFill>
                  <a:srgbClr val="FFFFFF"/>
                </a:solidFill>
                <a:effectLst>
                  <a:outerShdw blurRad="38100" dist="38100" dir="2700000" algn="tl">
                    <a:srgbClr val="000000"/>
                  </a:outerShdw>
                </a:effectLst>
                <a:latin typeface="Comic Sans MS" charset="0"/>
              </a:rPr>
              <a:t>ඇයි ?</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smtClean="0">
                <a:solidFill>
                  <a:srgbClr val="FFFFFF"/>
                </a:solidFill>
                <a:effectLst>
                  <a:outerShdw blurRad="38100" dist="38100" dir="2700000" algn="tl">
                    <a:srgbClr val="000000"/>
                  </a:outerShdw>
                </a:effectLst>
                <a:latin typeface="Comic Sans MS" charset="0"/>
              </a:rPr>
              <a:t>සාරාංශයක්...</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S PGothic" charset="0"/>
              </a:rPr>
              <a:t>57</a:t>
            </a:r>
          </a:p>
        </p:txBody>
      </p:sp>
      <p:sp>
        <p:nvSpPr>
          <p:cNvPr id="121912"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a:solidFill>
                  <a:schemeClr val="tx1"/>
                </a:solidFill>
                <a:latin typeface="Comic Sans MS" charset="0"/>
              </a:rPr>
              <a:t>යූදා ආරක්ෂා කරන ලදි !</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8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
          <p:cNvGrpSpPr>
            <a:grpSpLocks/>
          </p:cNvGrpSpPr>
          <p:nvPr/>
        </p:nvGrpSpPr>
        <p:grpSpPr bwMode="auto">
          <a:xfrm>
            <a:off x="627063" y="1924050"/>
            <a:ext cx="2476500"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cs typeface="MS PGothic"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sp>
          <p:nvSpPr>
            <p:cNvPr id="471046" name="Rectangle 6"/>
            <p:cNvSpPr>
              <a:spLocks noChangeArrowheads="1"/>
            </p:cNvSpPr>
            <p:nvPr/>
          </p:nvSpPr>
          <p:spPr bwMode="auto">
            <a:xfrm>
              <a:off x="395" y="1212"/>
              <a:ext cx="1549" cy="122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000">
                  <a:solidFill>
                    <a:schemeClr val="tx2"/>
                  </a:solidFill>
                  <a:latin typeface="Times" charset="0"/>
                  <a:cs typeface="MS PGothic" charset="0"/>
                </a:rPr>
                <a:t>සමාජ ක්‍රම </a:t>
              </a:r>
              <a:r>
                <a:rPr lang="en-US" sz="4000">
                  <a:solidFill>
                    <a:srgbClr val="1CFF23"/>
                  </a:solidFill>
                  <a:latin typeface="Times" charset="0"/>
                  <a:cs typeface="MS PGothic" charset="0"/>
                </a:rPr>
                <a:t>3හී</a:t>
              </a:r>
            </a:p>
            <a:p>
              <a:pPr algn="ctr">
                <a:defRPr/>
              </a:pPr>
              <a:r>
                <a:rPr lang="en-US" sz="4000">
                  <a:solidFill>
                    <a:srgbClr val="1CFF23"/>
                  </a:solidFill>
                  <a:latin typeface="Times" charset="0"/>
                  <a:cs typeface="MS PGothic" charset="0"/>
                </a:rPr>
                <a:t>තුන්වැන්න</a:t>
              </a:r>
            </a:p>
          </p:txBody>
        </p:sp>
      </p:grpSp>
      <p:sp>
        <p:nvSpPr>
          <p:cNvPr id="123906"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907"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23909" name="Rectangle 10"/>
          <p:cNvSpPr>
            <a:spLocks noChangeArrowheads="1"/>
          </p:cNvSpPr>
          <p:nvPr/>
        </p:nvSpPr>
        <p:spPr bwMode="auto">
          <a:xfrm>
            <a:off x="3084513" y="996950"/>
            <a:ext cx="1320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bg2"/>
                </a:solidFill>
                <a:latin typeface="Times" charset="0"/>
              </a:rPr>
              <a:t>විප්‍රවාස</a:t>
            </a:r>
          </a:p>
        </p:txBody>
      </p:sp>
      <p:sp>
        <p:nvSpPr>
          <p:cNvPr id="123910"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911"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2"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3"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4"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 2 රාජකීය 25:21</a:t>
            </a:r>
          </a:p>
        </p:txBody>
      </p:sp>
      <p:grpSp>
        <p:nvGrpSpPr>
          <p:cNvPr id="123918" name="Group 39"/>
          <p:cNvGrpSpPr>
            <a:grpSpLocks/>
          </p:cNvGrpSpPr>
          <p:nvPr/>
        </p:nvGrpSpPr>
        <p:grpSpPr bwMode="auto">
          <a:xfrm>
            <a:off x="7948613" y="3435350"/>
            <a:ext cx="1195387" cy="1098550"/>
            <a:chOff x="3544" y="2589"/>
            <a:chExt cx="753" cy="692"/>
          </a:xfrm>
        </p:grpSpPr>
        <p:sp>
          <p:nvSpPr>
            <p:cNvPr id="123925"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926"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927"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928"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929"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0"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1" name="Rectangle 46"/>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chemeClr val="bg2"/>
                  </a:solidFill>
                  <a:latin typeface="Times" charset="0"/>
                </a:rPr>
                <a:t>විප්‍රවාස</a:t>
              </a:r>
            </a:p>
          </p:txBody>
        </p:sp>
        <p:sp>
          <p:nvSpPr>
            <p:cNvPr id="123932"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3"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4"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3935"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3936"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3937"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938"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939"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3919"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58</a:t>
            </a:r>
          </a:p>
        </p:txBody>
      </p:sp>
      <p:sp>
        <p:nvSpPr>
          <p:cNvPr id="123921"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3922"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136"/>
          <p:cNvGrpSpPr>
            <a:grpSpLocks/>
          </p:cNvGrpSpPr>
          <p:nvPr/>
        </p:nvGrpSpPr>
        <p:grpSpPr bwMode="auto">
          <a:xfrm>
            <a:off x="2330450" y="1112838"/>
            <a:ext cx="4978400" cy="4221162"/>
            <a:chOff x="1468" y="701"/>
            <a:chExt cx="3136" cy="2659"/>
          </a:xfrm>
        </p:grpSpPr>
        <p:sp>
          <p:nvSpPr>
            <p:cNvPr id="15373"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5374"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5375"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5376"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377"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5378" name="Rectangle 64"/>
            <p:cNvSpPr>
              <a:spLocks noChangeArrowheads="1"/>
            </p:cNvSpPr>
            <p:nvPr/>
          </p:nvSpPr>
          <p:spPr bwMode="auto">
            <a:xfrm>
              <a:off x="1468" y="727"/>
              <a:ext cx="52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මැවිල්ල</a:t>
              </a:r>
              <a:endParaRPr lang="en-US"/>
            </a:p>
          </p:txBody>
        </p:sp>
        <p:sp>
          <p:nvSpPr>
            <p:cNvPr id="15379"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5382"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5383"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5384"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5385"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5386" name="Rectangle 72"/>
            <p:cNvSpPr>
              <a:spLocks noChangeArrowheads="1"/>
            </p:cNvSpPr>
            <p:nvPr/>
          </p:nvSpPr>
          <p:spPr bwMode="auto">
            <a:xfrm>
              <a:off x="1628" y="923"/>
              <a:ext cx="4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ආබ්‍රහම්</a:t>
              </a:r>
              <a:endParaRPr lang="en-US"/>
            </a:p>
          </p:txBody>
        </p:sp>
        <p:sp>
          <p:nvSpPr>
            <p:cNvPr id="15387"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8"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9"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5390"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5391"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5392"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393"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5394" name="Rectangle 80"/>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යෝසෙප්</a:t>
              </a:r>
              <a:endParaRPr lang="en-US"/>
            </a:p>
          </p:txBody>
        </p:sp>
        <p:sp>
          <p:nvSpPr>
            <p:cNvPr id="15395"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6"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7"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5398"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399"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9257" name="Rectangle 86"/>
            <p:cNvSpPr>
              <a:spLocks noChangeArrowheads="1"/>
            </p:cNvSpPr>
            <p:nvPr/>
          </p:nvSpPr>
          <p:spPr bwMode="auto">
            <a:xfrm>
              <a:off x="2084" y="1310"/>
              <a:ext cx="518" cy="174"/>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cs typeface="MS PGothic" charset="0"/>
                </a:rPr>
                <a:t>මෝසෙස්</a:t>
              </a:r>
              <a:endParaRPr lang="en-US" sz="1800">
                <a:solidFill>
                  <a:srgbClr val="FFA27C"/>
                </a:solidFill>
                <a:effectLst>
                  <a:outerShdw blurRad="38100" dist="38100" dir="2700000" algn="tl">
                    <a:srgbClr val="000000"/>
                  </a:outerShdw>
                </a:effectLst>
                <a:latin typeface="Helvetica" charset="0"/>
                <a:cs typeface="MS PGothic" charset="0"/>
              </a:endParaRPr>
            </a:p>
          </p:txBody>
        </p:sp>
        <p:sp>
          <p:nvSpPr>
            <p:cNvPr id="15401"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2"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5403"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04"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9262" name="Rectangle 91"/>
            <p:cNvSpPr>
              <a:spLocks noChangeArrowheads="1"/>
            </p:cNvSpPr>
            <p:nvPr/>
          </p:nvSpPr>
          <p:spPr bwMode="auto">
            <a:xfrm>
              <a:off x="2192" y="1516"/>
              <a:ext cx="483" cy="174"/>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cs typeface="MS PGothic" charset="0"/>
                </a:rPr>
                <a:t>යොෂුවා </a:t>
              </a:r>
              <a:endParaRPr lang="en-US" sz="1800">
                <a:solidFill>
                  <a:srgbClr val="FFA27C"/>
                </a:solidFill>
                <a:effectLst>
                  <a:outerShdw blurRad="38100" dist="38100" dir="2700000" algn="tl">
                    <a:srgbClr val="000000"/>
                  </a:outerShdw>
                </a:effectLst>
                <a:latin typeface="Helvetica" charset="0"/>
                <a:cs typeface="MS PGothic" charset="0"/>
              </a:endParaRPr>
            </a:p>
          </p:txBody>
        </p:sp>
        <p:sp>
          <p:nvSpPr>
            <p:cNvPr id="15406"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7"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5408"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5409"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5410" name="Rectangle 96"/>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අරාජික</a:t>
              </a:r>
              <a:endParaRPr lang="en-US"/>
            </a:p>
          </p:txBody>
        </p:sp>
        <p:sp>
          <p:nvSpPr>
            <p:cNvPr id="15411"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2"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5413"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14"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5415" name="Rectangle 101"/>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රාජකීය</a:t>
              </a:r>
              <a:endParaRPr lang="en-US"/>
            </a:p>
          </p:txBody>
        </p:sp>
        <p:sp>
          <p:nvSpPr>
            <p:cNvPr id="15416"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7"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5418"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5419"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5420" name="Rectangle 106"/>
            <p:cNvSpPr>
              <a:spLocks noChangeArrowheads="1"/>
            </p:cNvSpPr>
            <p:nvPr/>
          </p:nvSpPr>
          <p:spPr bwMode="auto">
            <a:xfrm>
              <a:off x="2595" y="2125"/>
              <a:ext cx="52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විප්‍රවාස</a:t>
              </a:r>
              <a:endParaRPr lang="en-US"/>
            </a:p>
          </p:txBody>
        </p:sp>
        <p:sp>
          <p:nvSpPr>
            <p:cNvPr id="15421"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2"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3"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5424"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25"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5426" name="Rectangle 112"/>
            <p:cNvSpPr>
              <a:spLocks noChangeArrowheads="1"/>
            </p:cNvSpPr>
            <p:nvPr/>
          </p:nvSpPr>
          <p:spPr bwMode="auto">
            <a:xfrm>
              <a:off x="2856" y="2344"/>
              <a:ext cx="7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නිහඬකාලය</a:t>
              </a:r>
              <a:endParaRPr lang="en-US"/>
            </a:p>
          </p:txBody>
        </p:sp>
        <p:sp>
          <p:nvSpPr>
            <p:cNvPr id="15427"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8"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9"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5430"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31"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5432" name="Group 118"/>
            <p:cNvGrpSpPr>
              <a:grpSpLocks/>
            </p:cNvGrpSpPr>
            <p:nvPr/>
          </p:nvGrpSpPr>
          <p:grpSpPr bwMode="auto">
            <a:xfrm>
              <a:off x="3115" y="2564"/>
              <a:ext cx="702" cy="282"/>
              <a:chOff x="3045" y="3101"/>
              <a:chExt cx="616" cy="240"/>
            </a:xfrm>
          </p:grpSpPr>
          <p:sp>
            <p:nvSpPr>
              <p:cNvPr id="15435" name="Rectangle 119"/>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5436" name="Rectangle 120"/>
              <p:cNvSpPr>
                <a:spLocks noChangeArrowheads="1"/>
              </p:cNvSpPr>
              <p:nvPr/>
            </p:nvSpPr>
            <p:spPr bwMode="auto">
              <a:xfrm>
                <a:off x="3045" y="3101"/>
                <a:ext cx="6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b="1">
                    <a:solidFill>
                      <a:schemeClr val="accent1"/>
                    </a:solidFill>
                    <a:latin typeface="Helvetica" charset="0"/>
                  </a:rPr>
                  <a:t>යේසුස් වහන්සේ</a:t>
                </a:r>
                <a:endParaRPr lang="en-US" sz="1200"/>
              </a:p>
            </p:txBody>
          </p:sp>
        </p:grpSp>
        <p:sp>
          <p:nvSpPr>
            <p:cNvPr id="15433"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4"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400" b="1" smtClean="0">
                <a:solidFill>
                  <a:schemeClr val="tx1"/>
                </a:solidFill>
                <a:latin typeface="Comic Sans MS" charset="0"/>
              </a:rPr>
              <a:t>විනිශ්චයකාරයා සහ රූත්</a:t>
            </a:r>
          </a:p>
        </p:txBody>
      </p:sp>
      <p:grpSp>
        <p:nvGrpSpPr>
          <p:cNvPr id="15364"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5371"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grpSp>
      <p:sp>
        <p:nvSpPr>
          <p:cNvPr id="647300"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06</a:t>
            </a:r>
          </a:p>
        </p:txBody>
      </p:sp>
      <p:sp>
        <p:nvSpPr>
          <p:cNvPr id="15366" name="Text Box 1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5367" name="Group 78"/>
          <p:cNvGrpSpPr>
            <a:grpSpLocks/>
          </p:cNvGrpSpPr>
          <p:nvPr/>
        </p:nvGrpSpPr>
        <p:grpSpPr bwMode="auto">
          <a:xfrm>
            <a:off x="519113" y="117475"/>
            <a:ext cx="854075" cy="1720850"/>
            <a:chOff x="519113" y="312738"/>
            <a:chExt cx="854075" cy="1910769"/>
          </a:xfrm>
        </p:grpSpPr>
        <p:sp>
          <p:nvSpPr>
            <p:cNvPr id="80" name="Rectangle 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595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1162050" y="665163"/>
            <a:ext cx="3856038" cy="49212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3200" b="1" dirty="0" err="1">
                <a:solidFill>
                  <a:schemeClr val="tx1"/>
                </a:solidFill>
                <a:latin typeface="Comic Sans MS" charset="0"/>
                <a:cs typeface="MS PGothic" charset="0"/>
              </a:rPr>
              <a:t>පුරාණ</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බබිලොනි</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නගරය</a:t>
            </a:r>
            <a:endParaRPr lang="en-US" sz="2400" dirty="0">
              <a:solidFill>
                <a:schemeClr val="tx1"/>
              </a:solidFill>
              <a:latin typeface="Comic Sans MS" charset="0"/>
              <a:cs typeface="MS PGothic"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දානියෙල් 1</a:t>
            </a:r>
          </a:p>
        </p:txBody>
      </p:sp>
      <p:grpSp>
        <p:nvGrpSpPr>
          <p:cNvPr id="125958" name="Group 60"/>
          <p:cNvGrpSpPr>
            <a:grpSpLocks/>
          </p:cNvGrpSpPr>
          <p:nvPr/>
        </p:nvGrpSpPr>
        <p:grpSpPr bwMode="auto">
          <a:xfrm>
            <a:off x="7943850" y="3435350"/>
            <a:ext cx="1195388" cy="1098550"/>
            <a:chOff x="3544" y="2589"/>
            <a:chExt cx="753" cy="692"/>
          </a:xfrm>
        </p:grpSpPr>
        <p:sp>
          <p:nvSpPr>
            <p:cNvPr id="125965"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5966"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5967"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5968"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5969"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0"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1" name="Rectangle 67"/>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25972"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3"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4"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5975"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5976"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5977"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5978"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5979"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5959"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b="1" smtClean="0">
                <a:solidFill>
                  <a:srgbClr val="FFF417"/>
                </a:solidFill>
                <a:latin typeface="Comic Sans MS" charset="0"/>
              </a:rPr>
              <a:t>බබිලොනියේ එල්ලෙන උයන</a:t>
            </a:r>
          </a:p>
        </p:txBody>
      </p:sp>
      <p:sp>
        <p:nvSpPr>
          <p:cNvPr id="474191" name="Text Box 79"/>
          <p:cNvSpPr txBox="1">
            <a:spLocks noChangeArrowheads="1"/>
          </p:cNvSpPr>
          <p:nvPr/>
        </p:nvSpPr>
        <p:spPr bwMode="auto">
          <a:xfrm>
            <a:off x="779463" y="4117975"/>
            <a:ext cx="3706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i="1" smtClean="0">
                <a:solidFill>
                  <a:srgbClr val="FFF417"/>
                </a:solidFill>
                <a:latin typeface="Comic Sans MS" charset="0"/>
              </a:rPr>
              <a:t>යුප්‍රටීස් ගංඟාව</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59</a:t>
            </a:r>
          </a:p>
        </p:txBody>
      </p:sp>
      <p:sp>
        <p:nvSpPr>
          <p:cNvPr id="125963"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5964"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02"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28004"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60</a:t>
            </a:r>
          </a:p>
        </p:txBody>
      </p:sp>
      <p:sp>
        <p:nvSpPr>
          <p:cNvPr id="128006"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8007"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8008"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800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8010"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8011"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1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8013"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en-US" sz="1600" b="1">
                <a:solidFill>
                  <a:schemeClr val="bg2"/>
                </a:solidFill>
                <a:latin typeface="Arial" charset="0"/>
                <a:cs typeface="Arial" charset="0"/>
              </a:rPr>
              <a:t>BABYLON</a:t>
            </a:r>
          </a:p>
        </p:txBody>
      </p:sp>
      <p:sp>
        <p:nvSpPr>
          <p:cNvPr id="48"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8015" name="TextBox 36"/>
          <p:cNvSpPr txBox="1">
            <a:spLocks noChangeArrowheads="1"/>
          </p:cNvSpPr>
          <p:nvPr/>
        </p:nvSpPr>
        <p:spPr bwMode="auto">
          <a:xfrm>
            <a:off x="7269163" y="3662363"/>
            <a:ext cx="1152525" cy="5857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en-US" sz="1600" b="1">
                <a:solidFill>
                  <a:schemeClr val="bg2"/>
                </a:solidFill>
                <a:latin typeface="Arial" charset="0"/>
                <a:cs typeface="Arial" charset="0"/>
              </a:rPr>
              <a:t>PERSIAN GULF</a:t>
            </a:r>
          </a:p>
        </p:txBody>
      </p:sp>
      <p:sp>
        <p:nvSpPr>
          <p:cNvPr id="50"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28017" name="Group 82"/>
          <p:cNvGrpSpPr>
            <a:grpSpLocks/>
          </p:cNvGrpSpPr>
          <p:nvPr/>
        </p:nvGrpSpPr>
        <p:grpSpPr bwMode="auto">
          <a:xfrm>
            <a:off x="7943850" y="3435350"/>
            <a:ext cx="1195388" cy="1098550"/>
            <a:chOff x="3544" y="2589"/>
            <a:chExt cx="753" cy="692"/>
          </a:xfrm>
        </p:grpSpPr>
        <p:sp>
          <p:nvSpPr>
            <p:cNvPr id="128019"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8020"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8021"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8022"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8023"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4"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5" name="Rectangle 89"/>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28026"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7"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8"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8029"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8030"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8031"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8032"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8033"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8018" name="Rectangle 7"/>
          <p:cNvSpPr>
            <a:spLocks noChangeArrowheads="1"/>
          </p:cNvSpPr>
          <p:nvPr/>
        </p:nvSpPr>
        <p:spPr bwMode="auto">
          <a:xfrm>
            <a:off x="4110038" y="5324475"/>
            <a:ext cx="3749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4000">
                <a:solidFill>
                  <a:schemeClr val="bg2"/>
                </a:solidFill>
                <a:latin typeface="Times" charset="0"/>
              </a:rPr>
              <a:t>සිදුවීම හටගත් භූමිය</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0051" name="Rectangle 4"/>
          <p:cNvSpPr>
            <a:spLocks noChangeArrowheads="1"/>
          </p:cNvSpPr>
          <p:nvPr/>
        </p:nvSpPr>
        <p:spPr bwMode="auto">
          <a:xfrm>
            <a:off x="3084513" y="996950"/>
            <a:ext cx="893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විප්‍රවාස</a:t>
            </a:r>
          </a:p>
        </p:txBody>
      </p:sp>
      <p:sp>
        <p:nvSpPr>
          <p:cNvPr id="475141" name="Rectangle 5"/>
          <p:cNvSpPr>
            <a:spLocks noChangeArrowheads="1"/>
          </p:cNvSpPr>
          <p:nvPr/>
        </p:nvSpPr>
        <p:spPr bwMode="auto">
          <a:xfrm>
            <a:off x="3630613" y="1812925"/>
            <a:ext cx="1301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වසර 70</a:t>
            </a:r>
          </a:p>
        </p:txBody>
      </p:sp>
      <p:sp>
        <p:nvSpPr>
          <p:cNvPr id="475142" name="Rectangle 6"/>
          <p:cNvSpPr>
            <a:spLocks noChangeArrowheads="1"/>
          </p:cNvSpPr>
          <p:nvPr/>
        </p:nvSpPr>
        <p:spPr bwMode="auto">
          <a:xfrm>
            <a:off x="3706813" y="2270125"/>
            <a:ext cx="1543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කොටස් 3</a:t>
            </a:r>
          </a:p>
        </p:txBody>
      </p:sp>
      <p:sp>
        <p:nvSpPr>
          <p:cNvPr id="130054"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55"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5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5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5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6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6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යෙරම් 29:10; එස් 3:8; නෙහෙ 2:5-6</a:t>
            </a:r>
          </a:p>
        </p:txBody>
      </p:sp>
      <p:grpSp>
        <p:nvGrpSpPr>
          <p:cNvPr id="130064" name="Group 79"/>
          <p:cNvGrpSpPr>
            <a:grpSpLocks/>
          </p:cNvGrpSpPr>
          <p:nvPr/>
        </p:nvGrpSpPr>
        <p:grpSpPr bwMode="auto">
          <a:xfrm>
            <a:off x="7943850" y="3435350"/>
            <a:ext cx="1195388" cy="1098550"/>
            <a:chOff x="3544" y="2589"/>
            <a:chExt cx="753" cy="692"/>
          </a:xfrm>
        </p:grpSpPr>
        <p:sp>
          <p:nvSpPr>
            <p:cNvPr id="130084"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0085"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0086"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0087"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0088"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89"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90" name="Rectangle 86"/>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0091"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92"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93" name="Rectangle 89"/>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chemeClr val="accent2"/>
                  </a:solidFill>
                  <a:latin typeface="Times" charset="0"/>
                </a:rPr>
                <a:t>වසර 70</a:t>
              </a:r>
            </a:p>
          </p:txBody>
        </p:sp>
        <p:sp>
          <p:nvSpPr>
            <p:cNvPr id="130094" name="Rectangle 90"/>
            <p:cNvSpPr>
              <a:spLocks noChangeArrowheads="1"/>
            </p:cNvSpPr>
            <p:nvPr/>
          </p:nvSpPr>
          <p:spPr bwMode="auto">
            <a:xfrm>
              <a:off x="3695" y="2864"/>
              <a:ext cx="49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chemeClr val="accent2"/>
                  </a:solidFill>
                  <a:latin typeface="Times" charset="0"/>
                </a:rPr>
                <a:t>ගමන් වාර 3</a:t>
              </a:r>
            </a:p>
          </p:txBody>
        </p:sp>
        <p:sp>
          <p:nvSpPr>
            <p:cNvPr id="130095"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0096"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97"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98"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0065"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0066"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61</a:t>
            </a:r>
          </a:p>
        </p:txBody>
      </p:sp>
      <p:sp>
        <p:nvSpPr>
          <p:cNvPr id="130068"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0069"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0082"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30072"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5" name="Group 97"/>
          <p:cNvGrpSpPr>
            <a:grpSpLocks/>
          </p:cNvGrpSpPr>
          <p:nvPr/>
        </p:nvGrpSpPr>
        <p:grpSpPr bwMode="auto">
          <a:xfrm>
            <a:off x="1255713" y="5284788"/>
            <a:ext cx="6765925" cy="1155700"/>
            <a:chOff x="1674" y="3144"/>
            <a:chExt cx="2630" cy="728"/>
          </a:xfrm>
        </p:grpSpPr>
        <p:sp>
          <p:nvSpPr>
            <p:cNvPr id="130077"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56" name="Text Box 99"/>
            <p:cNvSpPr txBox="1">
              <a:spLocks noChangeArrowheads="1"/>
            </p:cNvSpPr>
            <p:nvPr/>
          </p:nvSpPr>
          <p:spPr bwMode="auto">
            <a:xfrm>
              <a:off x="1674" y="3144"/>
              <a:ext cx="2630" cy="692"/>
            </a:xfrm>
            <a:prstGeom prst="rect">
              <a:avLst/>
            </a:prstGeom>
            <a:noFill/>
            <a:ln>
              <a:noFill/>
            </a:ln>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ja-JP" altLang="en-US" sz="6600" b="1" i="1" smtClean="0">
                  <a:solidFill>
                    <a:srgbClr val="FCFC06"/>
                  </a:solidFill>
                  <a:effectLst>
                    <a:outerShdw blurRad="38100" dist="38100" dir="2700000" algn="tl">
                      <a:srgbClr val="000000"/>
                    </a:outerShdw>
                  </a:effectLst>
                  <a:latin typeface="Kosher-Normal" charset="0"/>
                </a:rPr>
                <a:t>“</a:t>
              </a:r>
              <a:r>
                <a:rPr lang="en-US" altLang="ja-JP" sz="6600" b="1" i="1" smtClean="0">
                  <a:solidFill>
                    <a:srgbClr val="FCFC06"/>
                  </a:solidFill>
                  <a:effectLst>
                    <a:outerShdw blurRad="38100" dist="38100" dir="2700000" algn="tl">
                      <a:srgbClr val="000000"/>
                    </a:outerShdw>
                  </a:effectLst>
                  <a:latin typeface="Kosher-Normal" charset="0"/>
                </a:rPr>
                <a:t>සිනගෝගය</a:t>
              </a:r>
              <a:r>
                <a:rPr lang="ja-JP" altLang="en-US" sz="6600" b="1" i="1" smtClean="0">
                  <a:solidFill>
                    <a:srgbClr val="FCFC06"/>
                  </a:solidFill>
                  <a:effectLst>
                    <a:outerShdw blurRad="38100" dist="38100" dir="2700000" algn="tl">
                      <a:srgbClr val="000000"/>
                    </a:outerShdw>
                  </a:effectLst>
                  <a:latin typeface="Kosher-Normal" charset="0"/>
                </a:rPr>
                <a:t>”</a:t>
              </a:r>
              <a:endParaRPr lang="en-US" sz="6600" b="1" i="1" smtClean="0">
                <a:solidFill>
                  <a:srgbClr val="FCFC06"/>
                </a:solidFill>
                <a:effectLst>
                  <a:outerShdw blurRad="38100" dist="38100" dir="2700000" algn="tl">
                    <a:srgbClr val="000000"/>
                  </a:outerShdw>
                </a:effectLst>
                <a:latin typeface="Kosher-Normal" charset="0"/>
              </a:endParaRPr>
            </a:p>
          </p:txBody>
        </p:sp>
      </p:grpSp>
      <p:grpSp>
        <p:nvGrpSpPr>
          <p:cNvPr id="6" name="Group 100"/>
          <p:cNvGrpSpPr>
            <a:grpSpLocks/>
          </p:cNvGrpSpPr>
          <p:nvPr/>
        </p:nvGrpSpPr>
        <p:grpSpPr bwMode="auto">
          <a:xfrm>
            <a:off x="2770188" y="4324350"/>
            <a:ext cx="3736975" cy="1147763"/>
            <a:chOff x="675" y="2556"/>
            <a:chExt cx="1620" cy="723"/>
          </a:xfrm>
        </p:grpSpPr>
        <p:sp>
          <p:nvSpPr>
            <p:cNvPr id="130075"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59" name="Text Box 102"/>
            <p:cNvSpPr txBox="1">
              <a:spLocks noChangeArrowheads="1"/>
            </p:cNvSpPr>
            <p:nvPr/>
          </p:nvSpPr>
          <p:spPr bwMode="auto">
            <a:xfrm>
              <a:off x="691" y="2587"/>
              <a:ext cx="1604" cy="692"/>
            </a:xfrm>
            <a:prstGeom prst="rect">
              <a:avLst/>
            </a:prstGeom>
            <a:noFill/>
            <a:ln>
              <a:noFill/>
            </a:ln>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ja-JP" altLang="en-US" sz="6600" b="1" i="1" smtClean="0">
                  <a:solidFill>
                    <a:srgbClr val="FCFC06"/>
                  </a:solidFill>
                  <a:effectLst>
                    <a:outerShdw blurRad="38100" dist="38100" dir="2700000" algn="tl">
                      <a:srgbClr val="000000"/>
                    </a:outerShdw>
                  </a:effectLst>
                  <a:latin typeface="Kosher-Normal" charset="0"/>
                </a:rPr>
                <a:t>“</a:t>
              </a:r>
              <a:r>
                <a:rPr lang="en-US" altLang="ja-JP" sz="6600" b="1" i="1" smtClean="0">
                  <a:solidFill>
                    <a:srgbClr val="FCFC06"/>
                  </a:solidFill>
                  <a:effectLst>
                    <a:outerShdw blurRad="38100" dist="38100" dir="2700000" algn="tl">
                      <a:srgbClr val="000000"/>
                    </a:outerShdw>
                  </a:effectLst>
                  <a:latin typeface="Kosher-Normal" charset="0"/>
                </a:rPr>
                <a:t>යුදෙව්</a:t>
              </a:r>
              <a:r>
                <a:rPr lang="ja-JP" altLang="en-US" sz="6600" b="1" i="1" smtClean="0">
                  <a:solidFill>
                    <a:srgbClr val="FCFC06"/>
                  </a:solidFill>
                  <a:effectLst>
                    <a:outerShdw blurRad="38100" dist="38100" dir="2700000" algn="tl">
                      <a:srgbClr val="000000"/>
                    </a:outerShdw>
                  </a:effectLst>
                  <a:latin typeface="Kosher-Normal" charset="0"/>
                </a:rPr>
                <a:t>”</a:t>
              </a:r>
              <a:endParaRPr lang="en-US" sz="6600" b="1" i="1" smtClean="0">
                <a:solidFill>
                  <a:srgbClr val="FCFC06"/>
                </a:solidFill>
                <a:effectLst>
                  <a:outerShdw blurRad="38100" dist="38100" dir="2700000" algn="tl">
                    <a:srgbClr val="000000"/>
                  </a:outerShdw>
                </a:effectLst>
                <a:latin typeface="Kosher-Normal"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2135"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132098"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2099"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1944688" y="69056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2100"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2101"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02"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2103" name="Rectangle 7"/>
          <p:cNvSpPr>
            <a:spLocks noChangeArrowheads="1"/>
          </p:cNvSpPr>
          <p:nvPr/>
        </p:nvSpPr>
        <p:spPr bwMode="auto">
          <a:xfrm>
            <a:off x="4875213" y="5426075"/>
            <a:ext cx="28844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සිදුවීම හටගත් භූමිය</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cs typeface="MS PGothic"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32106"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cs typeface="MS PGothic"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cs typeface="MS PGothic" charset="0"/>
            </a:endParaRPr>
          </a:p>
        </p:txBody>
      </p:sp>
      <p:grpSp>
        <p:nvGrpSpPr>
          <p:cNvPr id="132109" name="Group 98"/>
          <p:cNvGrpSpPr>
            <a:grpSpLocks/>
          </p:cNvGrpSpPr>
          <p:nvPr/>
        </p:nvGrpSpPr>
        <p:grpSpPr bwMode="auto">
          <a:xfrm>
            <a:off x="7943850" y="3435350"/>
            <a:ext cx="1195388" cy="1098550"/>
            <a:chOff x="3544" y="2589"/>
            <a:chExt cx="753" cy="692"/>
          </a:xfrm>
        </p:grpSpPr>
        <p:sp>
          <p:nvSpPr>
            <p:cNvPr id="132117"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2118"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2119"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2120"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2121"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22"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23" name="Rectangle 105"/>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2124"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25"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26" name="Rectangle 108"/>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32127" name="Rectangle 109"/>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32128"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2129"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2130"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2131"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2110"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601186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b="1">
                <a:solidFill>
                  <a:srgbClr val="F8131B"/>
                </a:solidFill>
                <a:latin typeface="Helvetica" charset="0"/>
                <a:cs typeface="MS PGothic" charset="0"/>
              </a:rPr>
              <a:t>කොටස් තුනකින් නැවත පැමිණීම</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62</a:t>
            </a:r>
          </a:p>
        </p:txBody>
      </p:sp>
      <p:sp>
        <p:nvSpPr>
          <p:cNvPr id="132113"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2114"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4147" name="Rectangle 4"/>
          <p:cNvSpPr>
            <a:spLocks noChangeArrowheads="1"/>
          </p:cNvSpPr>
          <p:nvPr/>
        </p:nvSpPr>
        <p:spPr bwMode="auto">
          <a:xfrm>
            <a:off x="3084513" y="996950"/>
            <a:ext cx="1320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Times" charset="0"/>
              </a:rPr>
              <a:t>විප්‍රවාස</a:t>
            </a:r>
          </a:p>
        </p:txBody>
      </p:sp>
      <p:sp>
        <p:nvSpPr>
          <p:cNvPr id="134148" name="Rectangle 5"/>
          <p:cNvSpPr>
            <a:spLocks noChangeArrowheads="1"/>
          </p:cNvSpPr>
          <p:nvPr/>
        </p:nvSpPr>
        <p:spPr bwMode="auto">
          <a:xfrm>
            <a:off x="3630613" y="1828800"/>
            <a:ext cx="1301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34149" name="Rectangle 6"/>
          <p:cNvSpPr>
            <a:spLocks noChangeArrowheads="1"/>
          </p:cNvSpPr>
          <p:nvPr/>
        </p:nvSpPr>
        <p:spPr bwMode="auto">
          <a:xfrm>
            <a:off x="3706813" y="2270125"/>
            <a:ext cx="1543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477191" name="Rectangle 7"/>
          <p:cNvSpPr>
            <a:spLocks noChangeArrowheads="1"/>
          </p:cNvSpPr>
          <p:nvPr/>
        </p:nvSpPr>
        <p:spPr bwMode="auto">
          <a:xfrm>
            <a:off x="3221038" y="2768600"/>
            <a:ext cx="24368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වසර 100 / 50,000</a:t>
            </a:r>
          </a:p>
        </p:txBody>
      </p:sp>
      <p:sp>
        <p:nvSpPr>
          <p:cNvPr id="134151"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4152"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4153"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4154"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5"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6"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7"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58"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34160"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 through 2</a:t>
            </a:r>
          </a:p>
        </p:txBody>
      </p:sp>
      <p:grpSp>
        <p:nvGrpSpPr>
          <p:cNvPr id="134161" name="Group 113"/>
          <p:cNvGrpSpPr>
            <a:grpSpLocks/>
          </p:cNvGrpSpPr>
          <p:nvPr/>
        </p:nvGrpSpPr>
        <p:grpSpPr bwMode="auto">
          <a:xfrm>
            <a:off x="7943850" y="3435350"/>
            <a:ext cx="1195388" cy="1098550"/>
            <a:chOff x="3544" y="2589"/>
            <a:chExt cx="753" cy="692"/>
          </a:xfrm>
        </p:grpSpPr>
        <p:sp>
          <p:nvSpPr>
            <p:cNvPr id="134173"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4174"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4175"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4176"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4177"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8"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9" name="Rectangle 120"/>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විප්‍රවාස</a:t>
              </a:r>
            </a:p>
          </p:txBody>
        </p:sp>
        <p:sp>
          <p:nvSpPr>
            <p:cNvPr id="134180"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1"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2" name="Rectangle 123"/>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වසර 70</a:t>
              </a:r>
            </a:p>
          </p:txBody>
        </p:sp>
        <p:sp>
          <p:nvSpPr>
            <p:cNvPr id="134183" name="Rectangle 124"/>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කොටස් 3</a:t>
              </a:r>
            </a:p>
          </p:txBody>
        </p:sp>
        <p:sp>
          <p:nvSpPr>
            <p:cNvPr id="134184"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4185"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4186"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4187"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134162"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63</a:t>
            </a:r>
          </a:p>
        </p:txBody>
      </p:sp>
      <p:sp>
        <p:nvSpPr>
          <p:cNvPr id="134164"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4165"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4171"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grpSp>
        <p:nvGrpSpPr>
          <p:cNvPr id="134166"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619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6195"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2000">
              <a:latin typeface="Comic Sans MS" charset="0"/>
            </a:endParaRPr>
          </a:p>
        </p:txBody>
      </p:sp>
      <p:sp>
        <p:nvSpPr>
          <p:cNvPr id="546833" name="Text Box 17"/>
          <p:cNvSpPr txBox="1">
            <a:spLocks noChangeArrowheads="1"/>
          </p:cNvSpPr>
          <p:nvPr/>
        </p:nvSpPr>
        <p:spPr bwMode="auto">
          <a:xfrm>
            <a:off x="1252538" y="930275"/>
            <a:ext cx="7059612" cy="7699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400" b="1" smtClean="0">
                <a:solidFill>
                  <a:srgbClr val="25F7FA"/>
                </a:solidFill>
                <a:latin typeface="Comic Sans MS" charset="0"/>
              </a:rPr>
              <a:t>50,000ක් නැවත පැමිණියේය!</a:t>
            </a:r>
          </a:p>
        </p:txBody>
      </p:sp>
      <p:sp>
        <p:nvSpPr>
          <p:cNvPr id="546834" name="Text Box 18"/>
          <p:cNvSpPr txBox="1">
            <a:spLocks noChangeArrowheads="1"/>
          </p:cNvSpPr>
          <p:nvPr/>
        </p:nvSpPr>
        <p:spPr bwMode="auto">
          <a:xfrm>
            <a:off x="1333500" y="2235200"/>
            <a:ext cx="6477000" cy="34163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smtClean="0">
                <a:solidFill>
                  <a:srgbClr val="FFFF00"/>
                </a:solidFill>
                <a:latin typeface="Comic Sans MS" charset="0"/>
              </a:rPr>
              <a:t>බොහො පිරිසක් එහිම නැවතී, නැවත පැමිණීමට අවශ්‍යය </a:t>
            </a:r>
            <a:r>
              <a:rPr lang="en-US" sz="5400" b="1" u="sng" smtClean="0">
                <a:solidFill>
                  <a:srgbClr val="1CFF23"/>
                </a:solidFill>
                <a:latin typeface="Comic Sans MS" charset="0"/>
              </a:rPr>
              <a:t>වියදම් </a:t>
            </a:r>
            <a:r>
              <a:rPr lang="en-US" sz="5400" b="1" smtClean="0">
                <a:solidFill>
                  <a:srgbClr val="FFFF00"/>
                </a:solidFill>
                <a:latin typeface="Comic Sans MS" charset="0"/>
              </a:rPr>
              <a:t>දැරුවේය.</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36199"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36200"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6201"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6202"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6203"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6204"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05"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06" name="Rectangle 89"/>
          <p:cNvSpPr>
            <a:spLocks noChangeArrowheads="1"/>
          </p:cNvSpPr>
          <p:nvPr/>
        </p:nvSpPr>
        <p:spPr bwMode="auto">
          <a:xfrm>
            <a:off x="7943850" y="3435350"/>
            <a:ext cx="5000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6207"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08"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09" name="Rectangle 92"/>
          <p:cNvSpPr>
            <a:spLocks noChangeArrowheads="1"/>
          </p:cNvSpPr>
          <p:nvPr/>
        </p:nvSpPr>
        <p:spPr bwMode="auto">
          <a:xfrm>
            <a:off x="8135938" y="3694113"/>
            <a:ext cx="58261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36210" name="Rectangle 93"/>
          <p:cNvSpPr>
            <a:spLocks noChangeArrowheads="1"/>
          </p:cNvSpPr>
          <p:nvPr/>
        </p:nvSpPr>
        <p:spPr bwMode="auto">
          <a:xfrm>
            <a:off x="8183563" y="3871913"/>
            <a:ext cx="668337"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36211"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6212"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6213"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sp>
        <p:nvSpPr>
          <p:cNvPr id="136214"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64</a:t>
            </a:r>
          </a:p>
        </p:txBody>
      </p:sp>
      <p:sp>
        <p:nvSpPr>
          <p:cNvPr id="136216" name="Text Box 101"/>
          <p:cNvSpPr txBox="1">
            <a:spLocks noChangeArrowheads="1"/>
          </p:cNvSpPr>
          <p:nvPr/>
        </p:nvSpPr>
        <p:spPr bwMode="auto">
          <a:xfrm>
            <a:off x="1765300" y="0"/>
            <a:ext cx="199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එස්රා 1:4</a:t>
            </a:r>
          </a:p>
        </p:txBody>
      </p:sp>
      <p:sp>
        <p:nvSpPr>
          <p:cNvPr id="136217"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6218"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8243" name="Rectangle 4"/>
          <p:cNvSpPr>
            <a:spLocks noChangeArrowheads="1"/>
          </p:cNvSpPr>
          <p:nvPr/>
        </p:nvSpPr>
        <p:spPr bwMode="auto">
          <a:xfrm>
            <a:off x="3084513" y="996950"/>
            <a:ext cx="11763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විප්‍රවාස</a:t>
            </a:r>
          </a:p>
        </p:txBody>
      </p:sp>
      <p:sp>
        <p:nvSpPr>
          <p:cNvPr id="138244" name="Rectangle 5"/>
          <p:cNvSpPr>
            <a:spLocks noChangeArrowheads="1"/>
          </p:cNvSpPr>
          <p:nvPr/>
        </p:nvSpPr>
        <p:spPr bwMode="auto">
          <a:xfrm>
            <a:off x="3630613" y="1812925"/>
            <a:ext cx="1301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38245" name="Rectangle 6"/>
          <p:cNvSpPr>
            <a:spLocks noChangeArrowheads="1"/>
          </p:cNvSpPr>
          <p:nvPr/>
        </p:nvSpPr>
        <p:spPr bwMode="auto">
          <a:xfrm>
            <a:off x="3706813" y="2270125"/>
            <a:ext cx="1543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138246" name="Rectangle 7"/>
          <p:cNvSpPr>
            <a:spLocks noChangeArrowheads="1"/>
          </p:cNvSpPr>
          <p:nvPr/>
        </p:nvSpPr>
        <p:spPr bwMode="auto">
          <a:xfrm>
            <a:off x="3221038" y="2768600"/>
            <a:ext cx="24368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වසර 100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8248"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8249"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8250"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8251"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2"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3"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4"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5"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8256"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යෙරමියා 29; එස්රා 3; නෙහෙමියා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chemeClr val="tx1"/>
                </a:solidFill>
                <a:latin typeface="Comic Sans MS" charset="0"/>
              </a:rPr>
              <a:t>එස්රා</a:t>
            </a:r>
          </a:p>
        </p:txBody>
      </p:sp>
      <p:sp>
        <p:nvSpPr>
          <p:cNvPr id="545834" name="Text Box 42"/>
          <p:cNvSpPr txBox="1">
            <a:spLocks noChangeArrowheads="1"/>
          </p:cNvSpPr>
          <p:nvPr/>
        </p:nvSpPr>
        <p:spPr bwMode="auto">
          <a:xfrm>
            <a:off x="636588" y="422592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chemeClr val="tx1"/>
                </a:solidFill>
                <a:latin typeface="Comic Sans MS" charset="0"/>
              </a:rPr>
              <a:t>නෙහෙමියා</a:t>
            </a:r>
          </a:p>
        </p:txBody>
      </p:sp>
      <p:sp>
        <p:nvSpPr>
          <p:cNvPr id="138260"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38261" name="Group 93"/>
          <p:cNvGrpSpPr>
            <a:grpSpLocks/>
          </p:cNvGrpSpPr>
          <p:nvPr/>
        </p:nvGrpSpPr>
        <p:grpSpPr bwMode="auto">
          <a:xfrm>
            <a:off x="7943850" y="3435350"/>
            <a:ext cx="1195388" cy="1098550"/>
            <a:chOff x="3544" y="2589"/>
            <a:chExt cx="753" cy="692"/>
          </a:xfrm>
        </p:grpSpPr>
        <p:sp>
          <p:nvSpPr>
            <p:cNvPr id="138275"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8276"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8277"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8278"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8279"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80"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81" name="Rectangle 100"/>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8282"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83"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84" name="Rectangle 103"/>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38285" name="Rectangle 104"/>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38286"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8287"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8288"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8289"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138262"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8263"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65</a:t>
            </a:r>
          </a:p>
        </p:txBody>
      </p:sp>
      <p:sp>
        <p:nvSpPr>
          <p:cNvPr id="138265"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8273"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chemeClr val="tx1"/>
                </a:solidFill>
                <a:latin typeface="Comic Sans MS" charset="0"/>
              </a:rPr>
              <a:t>සෙරුබබෙල්</a:t>
            </a:r>
          </a:p>
        </p:txBody>
      </p:sp>
      <p:grpSp>
        <p:nvGrpSpPr>
          <p:cNvPr id="138269"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 name="Rectangle 3"/>
          <p:cNvSpPr>
            <a:spLocks noChangeArrowheads="1"/>
          </p:cNvSpPr>
          <p:nvPr/>
        </p:nvSpPr>
        <p:spPr bwMode="auto">
          <a:xfrm>
            <a:off x="3098800" y="1371600"/>
            <a:ext cx="3048000" cy="2895600"/>
          </a:xfrm>
          <a:prstGeom prst="rect">
            <a:avLst/>
          </a:prstGeom>
          <a:solidFill>
            <a:srgbClr val="000090"/>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40291" name="Rectangle 4"/>
          <p:cNvSpPr>
            <a:spLocks noChangeArrowheads="1"/>
          </p:cNvSpPr>
          <p:nvPr/>
        </p:nvSpPr>
        <p:spPr bwMode="auto">
          <a:xfrm>
            <a:off x="3084513" y="996950"/>
            <a:ext cx="1176337" cy="5207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විප්‍රවාස</a:t>
            </a:r>
          </a:p>
        </p:txBody>
      </p:sp>
      <p:sp>
        <p:nvSpPr>
          <p:cNvPr id="140292" name="Rectangle 5"/>
          <p:cNvSpPr>
            <a:spLocks noChangeArrowheads="1"/>
          </p:cNvSpPr>
          <p:nvPr/>
        </p:nvSpPr>
        <p:spPr bwMode="auto">
          <a:xfrm>
            <a:off x="3630613" y="1812925"/>
            <a:ext cx="1301750" cy="5207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40293" name="Rectangle 6"/>
          <p:cNvSpPr>
            <a:spLocks noChangeArrowheads="1"/>
          </p:cNvSpPr>
          <p:nvPr/>
        </p:nvSpPr>
        <p:spPr bwMode="auto">
          <a:xfrm>
            <a:off x="3706813" y="2270125"/>
            <a:ext cx="1543050" cy="5207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140294" name="Rectangle 7"/>
          <p:cNvSpPr>
            <a:spLocks noChangeArrowheads="1"/>
          </p:cNvSpPr>
          <p:nvPr/>
        </p:nvSpPr>
        <p:spPr bwMode="auto">
          <a:xfrm>
            <a:off x="3221038" y="2768600"/>
            <a:ext cx="2436812" cy="4587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වසර 100 / 50,000</a:t>
            </a:r>
          </a:p>
        </p:txBody>
      </p:sp>
      <p:sp>
        <p:nvSpPr>
          <p:cNvPr id="14029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29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29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29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299"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0300"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40302"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40303"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0304"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05"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06"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07"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070" name="Rectangle 22"/>
          <p:cNvSpPr>
            <a:spLocks noChangeArrowheads="1"/>
          </p:cNvSpPr>
          <p:nvPr/>
        </p:nvSpPr>
        <p:spPr bwMode="auto">
          <a:xfrm>
            <a:off x="676275" y="3798888"/>
            <a:ext cx="5291138"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නෙහෙමියා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නගරය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එහි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පවුරු</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පරණ</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ගිවිසුමේ</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ශ්‍රේෂ්ඨ</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නායක්යෙකු</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ලෙස</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140309"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0310"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66</a:t>
            </a:r>
          </a:p>
        </p:txBody>
      </p:sp>
      <p:sp>
        <p:nvSpPr>
          <p:cNvPr id="140312"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072" name="Rectangle 24"/>
          <p:cNvSpPr>
            <a:spLocks noChangeArrowheads="1"/>
          </p:cNvSpPr>
          <p:nvPr/>
        </p:nvSpPr>
        <p:spPr bwMode="auto">
          <a:xfrm>
            <a:off x="2341563" y="477838"/>
            <a:ext cx="6562725"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සෙරුබබෙල්</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දේව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මාළිගාව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නැවත</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grpSp>
        <p:nvGrpSpPr>
          <p:cNvPr id="140314" name="Group 25"/>
          <p:cNvGrpSpPr>
            <a:grpSpLocks/>
          </p:cNvGrpSpPr>
          <p:nvPr/>
        </p:nvGrpSpPr>
        <p:grpSpPr bwMode="auto">
          <a:xfrm>
            <a:off x="7943850" y="3435350"/>
            <a:ext cx="1195388" cy="1098550"/>
            <a:chOff x="3544" y="2589"/>
            <a:chExt cx="753" cy="692"/>
          </a:xfrm>
        </p:grpSpPr>
        <p:sp>
          <p:nvSpPr>
            <p:cNvPr id="140328"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0329"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0330"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0331"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0332"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33"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34" name="Rectangle 32"/>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0335"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36"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37" name="Rectangle 35"/>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0338" name="Rectangle 36"/>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0339"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0340"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0341"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0342"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නෙහෙමියා 3</a:t>
            </a:r>
          </a:p>
        </p:txBody>
      </p:sp>
      <p:grpSp>
        <p:nvGrpSpPr>
          <p:cNvPr id="140316"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dirty="0">
                  <a:solidFill>
                    <a:srgbClr val="FFFF00"/>
                  </a:solidFill>
                  <a:latin typeface="Times" charset="0"/>
                  <a:cs typeface="MS PGothic" charset="0"/>
                </a:rPr>
                <a:t>7</a:t>
              </a:r>
              <a:endParaRPr lang="en-US" dirty="0">
                <a:cs typeface="MS PGothic"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smtClean="0">
                <a:solidFill>
                  <a:srgbClr val="1CFF23"/>
                </a:solidFill>
                <a:latin typeface="Comic Sans MS" charset="0"/>
              </a:rPr>
              <a:t>සෙරුබබෙල්</a:t>
            </a:r>
            <a:endParaRPr lang="en-US" sz="3200" b="1" dirty="0" smtClean="0">
              <a:solidFill>
                <a:srgbClr val="1CFF23"/>
              </a:solidFill>
              <a:latin typeface="Comic Sans MS" charset="0"/>
            </a:endParaRPr>
          </a:p>
        </p:txBody>
      </p:sp>
      <p:sp>
        <p:nvSpPr>
          <p:cNvPr id="642069" name="Rectangle 21"/>
          <p:cNvSpPr>
            <a:spLocks noChangeArrowheads="1"/>
          </p:cNvSpPr>
          <p:nvPr/>
        </p:nvSpPr>
        <p:spPr bwMode="auto">
          <a:xfrm>
            <a:off x="1573213" y="1844675"/>
            <a:ext cx="5837237"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chemeClr val="tx1"/>
                </a:solidFill>
                <a:latin typeface="Comic Sans MS" charset="0"/>
                <a:cs typeface="MS PGothic" charset="0"/>
              </a:rPr>
              <a:t>එස්රා</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ව්‍යවස්ථාව</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ඉගැන්වීමට</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පැමිණේ</a:t>
            </a:r>
            <a:r>
              <a:rPr lang="en-US" sz="3200" b="1" dirty="0">
                <a:solidFill>
                  <a:schemeClr val="tx1"/>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rgbClr val="1CFF23"/>
                </a:solidFill>
                <a:latin typeface="Comic Sans MS" charset="0"/>
              </a:rPr>
              <a:t>එස්රා</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smtClean="0">
                <a:solidFill>
                  <a:srgbClr val="00FF00"/>
                </a:solidFill>
                <a:latin typeface="Comic Sans MS" charset="0"/>
              </a:rPr>
              <a:t>නෙහෙමියා</a:t>
            </a:r>
            <a:endParaRPr lang="en-US" sz="3200" b="1" dirty="0" smtClean="0">
              <a:solidFill>
                <a:srgbClr val="00FF00"/>
              </a:solidFill>
              <a:latin typeface="Comic Sans MS" charset="0"/>
            </a:endParaRPr>
          </a:p>
        </p:txBody>
      </p:sp>
      <p:sp>
        <p:nvSpPr>
          <p:cNvPr id="642105" name="Rectangle 57"/>
          <p:cNvSpPr>
            <a:spLocks noChangeArrowheads="1"/>
          </p:cNvSpPr>
          <p:nvPr/>
        </p:nvSpPr>
        <p:spPr bwMode="auto">
          <a:xfrm>
            <a:off x="708025" y="376238"/>
            <a:ext cx="8013700" cy="5734050"/>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53"/>
          <p:cNvGrpSpPr>
            <a:grpSpLocks/>
          </p:cNvGrpSpPr>
          <p:nvPr/>
        </p:nvGrpSpPr>
        <p:grpSpPr bwMode="auto">
          <a:xfrm>
            <a:off x="1770063" y="974725"/>
            <a:ext cx="5345112" cy="4075113"/>
            <a:chOff x="6714" y="891"/>
            <a:chExt cx="3367" cy="2567"/>
          </a:xfrm>
        </p:grpSpPr>
        <p:sp>
          <p:nvSpPr>
            <p:cNvPr id="642102" name="AutoShape 54"/>
            <p:cNvSpPr>
              <a:spLocks noChangeArrowheads="1"/>
            </p:cNvSpPr>
            <p:nvPr/>
          </p:nvSpPr>
          <p:spPr bwMode="auto">
            <a:xfrm>
              <a:off x="6989" y="891"/>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cs typeface="MS PGothic" charset="0"/>
              </a:endParaRPr>
            </a:p>
          </p:txBody>
        </p:sp>
        <p:sp>
          <p:nvSpPr>
            <p:cNvPr id="642103" name="Text Box 55"/>
            <p:cNvSpPr txBox="1">
              <a:spLocks noChangeArrowheads="1"/>
            </p:cNvSpPr>
            <p:nvPr/>
          </p:nvSpPr>
          <p:spPr bwMode="auto">
            <a:xfrm>
              <a:off x="6714" y="1250"/>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642104" name="Text Box 56"/>
            <p:cNvSpPr txBox="1">
              <a:spLocks noChangeArrowheads="1"/>
            </p:cNvSpPr>
            <p:nvPr/>
          </p:nvSpPr>
          <p:spPr bwMode="auto">
            <a:xfrm>
              <a:off x="6769" y="2148"/>
              <a:ext cx="3312" cy="91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dirty="0" err="1" smtClean="0">
                  <a:solidFill>
                    <a:schemeClr val="tx2"/>
                  </a:solidFill>
                  <a:latin typeface="Comic Sans MS" charset="0"/>
                </a:rPr>
                <a:t>රාජ්‍යතාන්ත්‍රික</a:t>
              </a:r>
              <a:r>
                <a:rPr lang="en-US" sz="4400" b="1" dirty="0" smtClean="0">
                  <a:solidFill>
                    <a:schemeClr val="tx2"/>
                  </a:solidFill>
                  <a:latin typeface="Comic Sans MS" charset="0"/>
                </a:rPr>
                <a:t> </a:t>
              </a:r>
              <a:r>
                <a:rPr lang="en-US" sz="4400" b="1" dirty="0" err="1" smtClean="0">
                  <a:solidFill>
                    <a:schemeClr val="tx2"/>
                  </a:solidFill>
                  <a:latin typeface="Comic Sans MS" charset="0"/>
                </a:rPr>
                <a:t>පූජකයන්</a:t>
              </a:r>
              <a:r>
                <a:rPr lang="en-US" sz="4400" b="1" dirty="0" smtClean="0">
                  <a:solidFill>
                    <a:schemeClr val="tx2"/>
                  </a:solidFill>
                  <a:latin typeface="Comic Sans MS" charset="0"/>
                </a:rPr>
                <a:t> </a:t>
              </a:r>
              <a:r>
                <a:rPr lang="en-US" sz="4400" b="1" dirty="0" err="1" smtClean="0">
                  <a:solidFill>
                    <a:schemeClr val="tx2"/>
                  </a:solidFill>
                  <a:latin typeface="Comic Sans MS" charset="0"/>
                </a:rPr>
                <a:t>තිදෙනා</a:t>
              </a:r>
              <a:endParaRPr lang="en-US" sz="4400" b="1" dirty="0" smtClean="0">
                <a:solidFill>
                  <a:schemeClr val="tx2"/>
                </a:solidFill>
                <a:latin typeface="Comic Sans M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0" grpId="0" autoUpdateAnimBg="0"/>
      <p:bldP spid="642072" grpId="0" autoUpdateAnimBg="0"/>
      <p:bldP spid="642069" grpId="0" autoUpdateAnimBg="0"/>
      <p:bldP spid="64210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නෙහෙමියා 3:8</a:t>
            </a:r>
          </a:p>
        </p:txBody>
      </p:sp>
      <p:sp>
        <p:nvSpPr>
          <p:cNvPr id="142339"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2340"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2342" name="Group 90"/>
          <p:cNvGrpSpPr>
            <a:grpSpLocks/>
          </p:cNvGrpSpPr>
          <p:nvPr/>
        </p:nvGrpSpPr>
        <p:grpSpPr bwMode="auto">
          <a:xfrm>
            <a:off x="7943850" y="3435350"/>
            <a:ext cx="1195388" cy="1098550"/>
            <a:chOff x="3544" y="2589"/>
            <a:chExt cx="753" cy="692"/>
          </a:xfrm>
        </p:grpSpPr>
        <p:sp>
          <p:nvSpPr>
            <p:cNvPr id="142346"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2347"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2348"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2349"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2350"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1"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2" name="Rectangle 97"/>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2353"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4"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5" name="Rectangle 100"/>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2356" name="Rectangle 101"/>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2357"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2358"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2359"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2360"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478215" name="Rectangle 7"/>
          <p:cNvSpPr>
            <a:spLocks noChangeArrowheads="1"/>
          </p:cNvSpPr>
          <p:nvPr/>
        </p:nvSpPr>
        <p:spPr bwMode="auto">
          <a:xfrm>
            <a:off x="1879600" y="501650"/>
            <a:ext cx="6664325" cy="458788"/>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a:solidFill>
                  <a:srgbClr val="EEFF4B"/>
                </a:solidFill>
                <a:latin typeface="Comic Sans MS" charset="0"/>
                <a:cs typeface="MS PGothic" charset="0"/>
              </a:rPr>
              <a:t>යෙරුසලම: නෙහෙමියාගේ පවුර සොයගැනීම</a:t>
            </a:r>
            <a:endParaRPr lang="en-US" b="1">
              <a:solidFill>
                <a:srgbClr val="EEFF4B"/>
              </a:solidFill>
              <a:latin typeface="Comic Sans MS" charset="0"/>
              <a:cs typeface="MS PGothic" charset="0"/>
            </a:endParaRPr>
          </a:p>
        </p:txBody>
      </p:sp>
      <p:sp>
        <p:nvSpPr>
          <p:cNvPr id="478317" name="Rectangle 109"/>
          <p:cNvSpPr>
            <a:spLocks noChangeArrowheads="1"/>
          </p:cNvSpPr>
          <p:nvPr/>
        </p:nvSpPr>
        <p:spPr bwMode="auto">
          <a:xfrm>
            <a:off x="8113713"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67</a:t>
            </a:r>
          </a:p>
        </p:txBody>
      </p:sp>
      <p:sp>
        <p:nvSpPr>
          <p:cNvPr id="142345"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 name="Rectangle 3"/>
          <p:cNvSpPr>
            <a:spLocks noChangeArrowheads="1"/>
          </p:cNvSpPr>
          <p:nvPr/>
        </p:nvSpPr>
        <p:spPr bwMode="auto">
          <a:xfrm>
            <a:off x="3098800" y="1371600"/>
            <a:ext cx="3048000" cy="2895600"/>
          </a:xfrm>
          <a:prstGeom prst="rect">
            <a:avLst/>
          </a:prstGeom>
          <a:solidFill>
            <a:srgbClr val="000090"/>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44387" name="Rectangle 4"/>
          <p:cNvSpPr>
            <a:spLocks noChangeArrowheads="1"/>
          </p:cNvSpPr>
          <p:nvPr/>
        </p:nvSpPr>
        <p:spPr bwMode="auto">
          <a:xfrm>
            <a:off x="3084513" y="996950"/>
            <a:ext cx="1176337" cy="5207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විප්‍රවාස</a:t>
            </a:r>
          </a:p>
        </p:txBody>
      </p:sp>
      <p:sp>
        <p:nvSpPr>
          <p:cNvPr id="144388" name="Rectangle 5"/>
          <p:cNvSpPr>
            <a:spLocks noChangeArrowheads="1"/>
          </p:cNvSpPr>
          <p:nvPr/>
        </p:nvSpPr>
        <p:spPr bwMode="auto">
          <a:xfrm>
            <a:off x="3630613" y="1812925"/>
            <a:ext cx="1301750" cy="5207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44389" name="Rectangle 6"/>
          <p:cNvSpPr>
            <a:spLocks noChangeArrowheads="1"/>
          </p:cNvSpPr>
          <p:nvPr/>
        </p:nvSpPr>
        <p:spPr bwMode="auto">
          <a:xfrm>
            <a:off x="3706813" y="2270125"/>
            <a:ext cx="1543050" cy="5207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144390" name="Rectangle 7"/>
          <p:cNvSpPr>
            <a:spLocks noChangeArrowheads="1"/>
          </p:cNvSpPr>
          <p:nvPr/>
        </p:nvSpPr>
        <p:spPr bwMode="auto">
          <a:xfrm>
            <a:off x="3221038" y="2768600"/>
            <a:ext cx="2436812" cy="4587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වසර 100 / 50,000</a:t>
            </a:r>
          </a:p>
        </p:txBody>
      </p:sp>
      <p:sp>
        <p:nvSpPr>
          <p:cNvPr id="144391"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392"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393"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394"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395"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396"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44398"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44399"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00"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01"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02"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03"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2070" name="Rectangle 22"/>
          <p:cNvSpPr>
            <a:spLocks noChangeArrowheads="1"/>
          </p:cNvSpPr>
          <p:nvPr/>
        </p:nvSpPr>
        <p:spPr bwMode="auto">
          <a:xfrm>
            <a:off x="676275" y="3798888"/>
            <a:ext cx="5291138"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නෙහෙමියා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නගරය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එහි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පවුරු</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පරණ</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ගිවිසුමේ</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ශ්‍රේෂ්ඨ</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නායක්යෙකු</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ලෙස</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144405"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4406"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Comic Sans MS" charset="0"/>
                <a:cs typeface="MS PGothic" charset="0"/>
              </a:rPr>
              <a:t>68</a:t>
            </a:r>
            <a:endParaRPr lang="en-US" sz="1000" b="1" dirty="0">
              <a:solidFill>
                <a:schemeClr val="tx1"/>
              </a:solidFill>
              <a:effectLst>
                <a:outerShdw blurRad="38100" dist="38100" dir="2700000" algn="tl">
                  <a:srgbClr val="000000"/>
                </a:outerShdw>
              </a:effectLst>
              <a:latin typeface="Comic Sans MS" charset="0"/>
              <a:cs typeface="MS PGothic" charset="0"/>
            </a:endParaRPr>
          </a:p>
        </p:txBody>
      </p:sp>
      <p:sp>
        <p:nvSpPr>
          <p:cNvPr id="144408"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072" name="Rectangle 24"/>
          <p:cNvSpPr>
            <a:spLocks noChangeArrowheads="1"/>
          </p:cNvSpPr>
          <p:nvPr/>
        </p:nvSpPr>
        <p:spPr bwMode="auto">
          <a:xfrm>
            <a:off x="2341563" y="477838"/>
            <a:ext cx="6562725"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සෙරුබබෙල්</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දේව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මාළිගාව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නැවත</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grpSp>
        <p:nvGrpSpPr>
          <p:cNvPr id="144410" name="Group 25"/>
          <p:cNvGrpSpPr>
            <a:grpSpLocks/>
          </p:cNvGrpSpPr>
          <p:nvPr/>
        </p:nvGrpSpPr>
        <p:grpSpPr bwMode="auto">
          <a:xfrm>
            <a:off x="7943850" y="3435350"/>
            <a:ext cx="1195388" cy="1098550"/>
            <a:chOff x="3544" y="2589"/>
            <a:chExt cx="753" cy="692"/>
          </a:xfrm>
        </p:grpSpPr>
        <p:sp>
          <p:nvSpPr>
            <p:cNvPr id="144423"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24"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25"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426"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427"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28"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29" name="Rectangle 32"/>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4430"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31"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32" name="Rectangle 35"/>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4433" name="Rectangle 36"/>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4434"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4435"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36"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37"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නෙහෙමියා 3</a:t>
            </a:r>
          </a:p>
        </p:txBody>
      </p:sp>
      <p:grpSp>
        <p:nvGrpSpPr>
          <p:cNvPr id="144412"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dirty="0">
                  <a:solidFill>
                    <a:srgbClr val="FFFF00"/>
                  </a:solidFill>
                  <a:latin typeface="Times" charset="0"/>
                  <a:cs typeface="MS PGothic" charset="0"/>
                </a:rPr>
                <a:t>7</a:t>
              </a:r>
              <a:endParaRPr lang="en-US" dirty="0">
                <a:cs typeface="MS PGothic"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smtClean="0">
                <a:solidFill>
                  <a:srgbClr val="1CFF23"/>
                </a:solidFill>
                <a:latin typeface="Comic Sans MS" charset="0"/>
              </a:rPr>
              <a:t>සෙරුබබෙල්</a:t>
            </a:r>
            <a:endParaRPr lang="en-US" sz="3200" b="1" dirty="0" smtClean="0">
              <a:solidFill>
                <a:srgbClr val="1CFF23"/>
              </a:solidFill>
              <a:latin typeface="Comic Sans MS" charset="0"/>
            </a:endParaRPr>
          </a:p>
        </p:txBody>
      </p:sp>
      <p:sp>
        <p:nvSpPr>
          <p:cNvPr id="642069" name="Rectangle 21"/>
          <p:cNvSpPr>
            <a:spLocks noChangeArrowheads="1"/>
          </p:cNvSpPr>
          <p:nvPr/>
        </p:nvSpPr>
        <p:spPr bwMode="auto">
          <a:xfrm>
            <a:off x="1573213" y="1844675"/>
            <a:ext cx="5837237"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chemeClr val="tx1"/>
                </a:solidFill>
                <a:latin typeface="Comic Sans MS" charset="0"/>
                <a:cs typeface="MS PGothic" charset="0"/>
              </a:rPr>
              <a:t>එස්රා</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ව්‍යවස්ථාව</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ඉගැන්වීමට</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පැමිණේ</a:t>
            </a:r>
            <a:r>
              <a:rPr lang="en-US" sz="3200" b="1" dirty="0">
                <a:solidFill>
                  <a:schemeClr val="tx1"/>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smtClean="0">
                <a:solidFill>
                  <a:srgbClr val="1CFF23"/>
                </a:solidFill>
                <a:latin typeface="Comic Sans MS" charset="0"/>
              </a:rPr>
              <a:t>එස්රා</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smtClean="0">
                <a:solidFill>
                  <a:srgbClr val="00FF00"/>
                </a:solidFill>
                <a:latin typeface="Comic Sans MS" charset="0"/>
              </a:rPr>
              <a:t>නෙහෙමියා</a:t>
            </a:r>
            <a:endParaRPr lang="en-US" sz="3200" b="1" dirty="0" smtClean="0">
              <a:solidFill>
                <a:srgbClr val="00FF00"/>
              </a:solidFill>
              <a:latin typeface="Comic Sans MS" charset="0"/>
            </a:endParaRPr>
          </a:p>
        </p:txBody>
      </p:sp>
      <p:grpSp>
        <p:nvGrpSpPr>
          <p:cNvPr id="2" name="Group 53"/>
          <p:cNvGrpSpPr>
            <a:grpSpLocks/>
          </p:cNvGrpSpPr>
          <p:nvPr/>
        </p:nvGrpSpPr>
        <p:grpSpPr bwMode="auto">
          <a:xfrm>
            <a:off x="2503488" y="1560513"/>
            <a:ext cx="5345112" cy="4075112"/>
            <a:chOff x="6714" y="891"/>
            <a:chExt cx="3367" cy="2567"/>
          </a:xfrm>
        </p:grpSpPr>
        <p:sp>
          <p:nvSpPr>
            <p:cNvPr id="642102" name="AutoShape 54"/>
            <p:cNvSpPr>
              <a:spLocks noChangeArrowheads="1"/>
            </p:cNvSpPr>
            <p:nvPr/>
          </p:nvSpPr>
          <p:spPr bwMode="auto">
            <a:xfrm>
              <a:off x="6989" y="891"/>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cs typeface="MS PGothic" charset="0"/>
              </a:endParaRPr>
            </a:p>
          </p:txBody>
        </p:sp>
        <p:sp>
          <p:nvSpPr>
            <p:cNvPr id="642103" name="Text Box 55"/>
            <p:cNvSpPr txBox="1">
              <a:spLocks noChangeArrowheads="1"/>
            </p:cNvSpPr>
            <p:nvPr/>
          </p:nvSpPr>
          <p:spPr bwMode="auto">
            <a:xfrm>
              <a:off x="6714" y="1250"/>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642104" name="Text Box 56"/>
            <p:cNvSpPr txBox="1">
              <a:spLocks noChangeArrowheads="1"/>
            </p:cNvSpPr>
            <p:nvPr/>
          </p:nvSpPr>
          <p:spPr bwMode="auto">
            <a:xfrm>
              <a:off x="6769" y="2148"/>
              <a:ext cx="3312" cy="91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dirty="0" err="1" smtClean="0">
                  <a:solidFill>
                    <a:schemeClr val="tx2"/>
                  </a:solidFill>
                  <a:latin typeface="Comic Sans MS" charset="0"/>
                </a:rPr>
                <a:t>රාජ්‍යතාන්ත්‍රික</a:t>
              </a:r>
              <a:r>
                <a:rPr lang="en-US" sz="4400" b="1" dirty="0" smtClean="0">
                  <a:solidFill>
                    <a:schemeClr val="tx2"/>
                  </a:solidFill>
                  <a:latin typeface="Comic Sans MS" charset="0"/>
                </a:rPr>
                <a:t> </a:t>
              </a:r>
              <a:r>
                <a:rPr lang="en-US" sz="4400" b="1" dirty="0" err="1" smtClean="0">
                  <a:solidFill>
                    <a:schemeClr val="tx2"/>
                  </a:solidFill>
                  <a:latin typeface="Comic Sans MS" charset="0"/>
                </a:rPr>
                <a:t>පූජකයන්</a:t>
              </a:r>
              <a:r>
                <a:rPr lang="en-US" sz="4400" b="1" dirty="0" smtClean="0">
                  <a:solidFill>
                    <a:schemeClr val="tx2"/>
                  </a:solidFill>
                  <a:latin typeface="Comic Sans MS" charset="0"/>
                </a:rPr>
                <a:t> </a:t>
              </a:r>
              <a:r>
                <a:rPr lang="en-US" sz="4400" b="1" dirty="0" err="1" smtClean="0">
                  <a:solidFill>
                    <a:schemeClr val="tx2"/>
                  </a:solidFill>
                  <a:latin typeface="Comic Sans MS" charset="0"/>
                </a:rPr>
                <a:t>තිදෙනා</a:t>
              </a:r>
              <a:endParaRPr lang="en-US" sz="4400" b="1" dirty="0" smtClean="0">
                <a:solidFill>
                  <a:schemeClr val="tx2"/>
                </a:solidFill>
                <a:latin typeface="Comic Sans M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0.70"/>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0" grpId="0" autoUpdateAnimBg="0"/>
      <p:bldP spid="642072" grpId="0" autoUpdateAnimBg="0"/>
      <p:bldP spid="64206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7410"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741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7412" name="Rectangle 5"/>
          <p:cNvSpPr>
            <a:spLocks noChangeArrowheads="1"/>
          </p:cNvSpPr>
          <p:nvPr/>
        </p:nvSpPr>
        <p:spPr bwMode="auto">
          <a:xfrm>
            <a:off x="3179763" y="1011238"/>
            <a:ext cx="13462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Times" charset="0"/>
              </a:rPr>
              <a:t>අරාජික</a:t>
            </a: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7414"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sp>
        <p:nvSpPr>
          <p:cNvPr id="17416"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417"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418"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9"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0"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7421" name="Group 17"/>
          <p:cNvGrpSpPr>
            <a:grpSpLocks/>
          </p:cNvGrpSpPr>
          <p:nvPr/>
        </p:nvGrpSpPr>
        <p:grpSpPr bwMode="auto">
          <a:xfrm>
            <a:off x="7983538" y="3429000"/>
            <a:ext cx="974725" cy="633413"/>
            <a:chOff x="5029" y="2160"/>
            <a:chExt cx="614" cy="399"/>
          </a:xfrm>
        </p:grpSpPr>
        <p:sp>
          <p:nvSpPr>
            <p:cNvPr id="17432"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433"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4" name="Rectangle 20"/>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7435"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7436"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7437"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7438"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7439"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0"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1" name="Rectangle 27"/>
            <p:cNvSpPr>
              <a:spLocks noChangeArrowheads="1"/>
            </p:cNvSpPr>
            <p:nvPr/>
          </p:nvSpPr>
          <p:spPr bwMode="auto">
            <a:xfrm>
              <a:off x="5029" y="2160"/>
              <a:ext cx="3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p:txBody>
        </p:sp>
      </p:grpSp>
      <p:sp>
        <p:nvSpPr>
          <p:cNvPr id="578588" name="Text Box 28"/>
          <p:cNvSpPr txBox="1">
            <a:spLocks noChangeArrowheads="1"/>
          </p:cNvSpPr>
          <p:nvPr/>
        </p:nvSpPr>
        <p:spPr bwMode="auto">
          <a:xfrm>
            <a:off x="2870200" y="3683000"/>
            <a:ext cx="6070600" cy="2124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400" b="1" i="1" smtClean="0">
                <a:solidFill>
                  <a:srgbClr val="FC989D"/>
                </a:solidFill>
                <a:latin typeface="Comic Sans MS" charset="0"/>
              </a:rPr>
              <a:t>මනුෂ්‍යයන් විසින් මධ්‍යගත පාලන ක්‍රමයක් හඳුනා</a:t>
            </a:r>
            <a:r>
              <a:rPr lang="en-AU" sz="4400" b="1" i="1" smtClean="0">
                <a:solidFill>
                  <a:srgbClr val="FC989D"/>
                </a:solidFill>
                <a:latin typeface="Comic Sans MS" charset="0"/>
              </a:rPr>
              <a:t> </a:t>
            </a:r>
            <a:r>
              <a:rPr lang="en-US" sz="4400" b="1" i="1" smtClean="0">
                <a:solidFill>
                  <a:srgbClr val="FC989D"/>
                </a:solidFill>
                <a:latin typeface="Comic Sans MS" charset="0"/>
              </a:rPr>
              <a:t>නොගැනීම.</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විනිශ්:. 17:6</a:t>
            </a:r>
          </a:p>
        </p:txBody>
      </p:sp>
      <p:sp>
        <p:nvSpPr>
          <p:cNvPr id="17424"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07</a:t>
            </a:r>
          </a:p>
        </p:txBody>
      </p:sp>
      <p:sp>
        <p:nvSpPr>
          <p:cNvPr id="17426" name="Text Box 3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78603" name="Rectangle 43"/>
          <p:cNvSpPr>
            <a:spLocks noChangeArrowheads="1"/>
          </p:cNvSpPr>
          <p:nvPr/>
        </p:nvSpPr>
        <p:spPr bwMode="auto">
          <a:xfrm>
            <a:off x="760413" y="1901825"/>
            <a:ext cx="2058987" cy="27987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400">
                <a:solidFill>
                  <a:srgbClr val="FAFD00"/>
                </a:solidFill>
                <a:latin typeface="Times" charset="0"/>
                <a:cs typeface="MS PGothic" charset="0"/>
              </a:rPr>
              <a:t>සමාජ ක්‍රම 3හී</a:t>
            </a:r>
          </a:p>
          <a:p>
            <a:pPr algn="ctr">
              <a:defRPr/>
            </a:pPr>
            <a:r>
              <a:rPr lang="en-US" sz="4400">
                <a:solidFill>
                  <a:srgbClr val="1CFF23"/>
                </a:solidFill>
                <a:latin typeface="Times" charset="0"/>
                <a:cs typeface="MS PGothic" charset="0"/>
              </a:rPr>
              <a:t>පළමු </a:t>
            </a:r>
            <a:r>
              <a:rPr lang="en-US" sz="4400">
                <a:solidFill>
                  <a:srgbClr val="FAFD00"/>
                </a:solidFill>
                <a:latin typeface="Times" charset="0"/>
                <a:cs typeface="MS PGothic" charset="0"/>
              </a:rPr>
              <a:t>ක්‍රමය</a:t>
            </a:r>
            <a:endParaRPr lang="en-US" sz="4400">
              <a:solidFill>
                <a:schemeClr val="tx2"/>
              </a:solidFill>
              <a:latin typeface="Times" charset="0"/>
              <a:cs typeface="MS PGothic" charset="0"/>
            </a:endParaRPr>
          </a:p>
        </p:txBody>
      </p:sp>
      <p:grpSp>
        <p:nvGrpSpPr>
          <p:cNvPr id="17429"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3" name="Group 364"/>
          <p:cNvGrpSpPr>
            <a:grpSpLocks/>
          </p:cNvGrpSpPr>
          <p:nvPr/>
        </p:nvGrpSpPr>
        <p:grpSpPr bwMode="auto">
          <a:xfrm>
            <a:off x="4903788" y="1100138"/>
            <a:ext cx="3482975" cy="5106987"/>
            <a:chOff x="4897438" y="1100138"/>
            <a:chExt cx="3482974" cy="5106987"/>
          </a:xfrm>
        </p:grpSpPr>
        <p:grpSp>
          <p:nvGrpSpPr>
            <p:cNvPr id="146699" name="Group 113"/>
            <p:cNvGrpSpPr>
              <a:grpSpLocks/>
            </p:cNvGrpSpPr>
            <p:nvPr/>
          </p:nvGrpSpPr>
          <p:grpSpPr bwMode="auto">
            <a:xfrm>
              <a:off x="7348538" y="2292350"/>
              <a:ext cx="1017587" cy="1235075"/>
              <a:chOff x="1084" y="711"/>
              <a:chExt cx="2950" cy="2769"/>
            </a:xfrm>
          </p:grpSpPr>
          <p:grpSp>
            <p:nvGrpSpPr>
              <p:cNvPr id="146737" name="Group 114"/>
              <p:cNvGrpSpPr>
                <a:grpSpLocks/>
              </p:cNvGrpSpPr>
              <p:nvPr/>
            </p:nvGrpSpPr>
            <p:grpSpPr bwMode="auto">
              <a:xfrm>
                <a:off x="1084" y="711"/>
                <a:ext cx="2950" cy="2769"/>
                <a:chOff x="2707" y="548"/>
                <a:chExt cx="2950" cy="2769"/>
              </a:xfrm>
            </p:grpSpPr>
            <p:grpSp>
              <p:nvGrpSpPr>
                <p:cNvPr id="146743" name="Group 115"/>
                <p:cNvGrpSpPr>
                  <a:grpSpLocks/>
                </p:cNvGrpSpPr>
                <p:nvPr/>
              </p:nvGrpSpPr>
              <p:grpSpPr bwMode="auto">
                <a:xfrm>
                  <a:off x="3180" y="1046"/>
                  <a:ext cx="2105" cy="1421"/>
                  <a:chOff x="578" y="2316"/>
                  <a:chExt cx="2105" cy="1421"/>
                </a:xfrm>
              </p:grpSpPr>
              <p:sp>
                <p:nvSpPr>
                  <p:cNvPr id="1467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7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674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673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3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4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4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4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6700" name="Group 113"/>
            <p:cNvGrpSpPr>
              <a:grpSpLocks/>
            </p:cNvGrpSpPr>
            <p:nvPr/>
          </p:nvGrpSpPr>
          <p:grpSpPr bwMode="auto">
            <a:xfrm>
              <a:off x="4897438" y="1933575"/>
              <a:ext cx="1017587" cy="1235075"/>
              <a:chOff x="1084" y="711"/>
              <a:chExt cx="2950" cy="2769"/>
            </a:xfrm>
          </p:grpSpPr>
          <p:grpSp>
            <p:nvGrpSpPr>
              <p:cNvPr id="146727" name="Group 114"/>
              <p:cNvGrpSpPr>
                <a:grpSpLocks/>
              </p:cNvGrpSpPr>
              <p:nvPr/>
            </p:nvGrpSpPr>
            <p:grpSpPr bwMode="auto">
              <a:xfrm>
                <a:off x="1084" y="711"/>
                <a:ext cx="2950" cy="2769"/>
                <a:chOff x="2707" y="548"/>
                <a:chExt cx="2950" cy="2769"/>
              </a:xfrm>
            </p:grpSpPr>
            <p:grpSp>
              <p:nvGrpSpPr>
                <p:cNvPr id="146733" name="Group 115"/>
                <p:cNvGrpSpPr>
                  <a:grpSpLocks/>
                </p:cNvGrpSpPr>
                <p:nvPr/>
              </p:nvGrpSpPr>
              <p:grpSpPr bwMode="auto">
                <a:xfrm>
                  <a:off x="3180" y="1046"/>
                  <a:ext cx="2105" cy="1421"/>
                  <a:chOff x="578" y="2316"/>
                  <a:chExt cx="2105" cy="1421"/>
                </a:xfrm>
              </p:grpSpPr>
              <p:sp>
                <p:nvSpPr>
                  <p:cNvPr id="14673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73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673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672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2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3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3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3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6701" name="Group 113"/>
            <p:cNvGrpSpPr>
              <a:grpSpLocks/>
            </p:cNvGrpSpPr>
            <p:nvPr/>
          </p:nvGrpSpPr>
          <p:grpSpPr bwMode="auto">
            <a:xfrm>
              <a:off x="4964113" y="4972050"/>
              <a:ext cx="1017587" cy="1235075"/>
              <a:chOff x="1084" y="711"/>
              <a:chExt cx="2950" cy="2769"/>
            </a:xfrm>
          </p:grpSpPr>
          <p:grpSp>
            <p:nvGrpSpPr>
              <p:cNvPr id="146717" name="Group 114"/>
              <p:cNvGrpSpPr>
                <a:grpSpLocks/>
              </p:cNvGrpSpPr>
              <p:nvPr/>
            </p:nvGrpSpPr>
            <p:grpSpPr bwMode="auto">
              <a:xfrm>
                <a:off x="1084" y="711"/>
                <a:ext cx="2950" cy="2769"/>
                <a:chOff x="2707" y="548"/>
                <a:chExt cx="2950" cy="2769"/>
              </a:xfrm>
            </p:grpSpPr>
            <p:grpSp>
              <p:nvGrpSpPr>
                <p:cNvPr id="146723" name="Group 115"/>
                <p:cNvGrpSpPr>
                  <a:grpSpLocks/>
                </p:cNvGrpSpPr>
                <p:nvPr/>
              </p:nvGrpSpPr>
              <p:grpSpPr bwMode="auto">
                <a:xfrm>
                  <a:off x="3180" y="1046"/>
                  <a:ext cx="2105" cy="1421"/>
                  <a:chOff x="578" y="2316"/>
                  <a:chExt cx="2105" cy="1421"/>
                </a:xfrm>
              </p:grpSpPr>
              <p:sp>
                <p:nvSpPr>
                  <p:cNvPr id="14672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72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672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671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1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2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2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2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6702"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146703"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146704" name="Group 113"/>
            <p:cNvGrpSpPr>
              <a:grpSpLocks/>
            </p:cNvGrpSpPr>
            <p:nvPr/>
          </p:nvGrpSpPr>
          <p:grpSpPr bwMode="auto">
            <a:xfrm>
              <a:off x="7362825" y="1100138"/>
              <a:ext cx="1017587" cy="1235075"/>
              <a:chOff x="1084" y="711"/>
              <a:chExt cx="2950" cy="2769"/>
            </a:xfrm>
          </p:grpSpPr>
          <p:grpSp>
            <p:nvGrpSpPr>
              <p:cNvPr id="146707" name="Group 114"/>
              <p:cNvGrpSpPr>
                <a:grpSpLocks/>
              </p:cNvGrpSpPr>
              <p:nvPr/>
            </p:nvGrpSpPr>
            <p:grpSpPr bwMode="auto">
              <a:xfrm>
                <a:off x="1084" y="711"/>
                <a:ext cx="2950" cy="2769"/>
                <a:chOff x="2707" y="548"/>
                <a:chExt cx="2950" cy="2769"/>
              </a:xfrm>
            </p:grpSpPr>
            <p:grpSp>
              <p:nvGrpSpPr>
                <p:cNvPr id="146713" name="Group 115"/>
                <p:cNvGrpSpPr>
                  <a:grpSpLocks/>
                </p:cNvGrpSpPr>
                <p:nvPr/>
              </p:nvGrpSpPr>
              <p:grpSpPr bwMode="auto">
                <a:xfrm>
                  <a:off x="3180" y="1046"/>
                  <a:ext cx="2105" cy="1421"/>
                  <a:chOff x="578" y="2316"/>
                  <a:chExt cx="2105" cy="1421"/>
                </a:xfrm>
              </p:grpSpPr>
              <p:sp>
                <p:nvSpPr>
                  <p:cNvPr id="14671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71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671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670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0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1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1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671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6705" name="Rectangle 252"/>
            <p:cNvSpPr>
              <a:spLocks noChangeArrowheads="1"/>
            </p:cNvSpPr>
            <p:nvPr/>
          </p:nvSpPr>
          <p:spPr bwMode="auto">
            <a:xfrm>
              <a:off x="7583488" y="2638425"/>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NC</a:t>
              </a:r>
              <a:endParaRPr lang="en-US" sz="1800" i="1">
                <a:solidFill>
                  <a:schemeClr val="tx1"/>
                </a:solidFill>
                <a:latin typeface="Helvetica" charset="0"/>
              </a:endParaRPr>
            </a:p>
          </p:txBody>
        </p:sp>
        <p:sp>
          <p:nvSpPr>
            <p:cNvPr id="146706" name="Rectangle 252"/>
            <p:cNvSpPr>
              <a:spLocks noChangeArrowheads="1"/>
            </p:cNvSpPr>
            <p:nvPr/>
          </p:nvSpPr>
          <p:spPr bwMode="auto">
            <a:xfrm>
              <a:off x="7572375" y="1470025"/>
              <a:ext cx="43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DC</a:t>
              </a:r>
              <a:endParaRPr lang="en-US" sz="1800" i="1">
                <a:solidFill>
                  <a:schemeClr val="tx1"/>
                </a:solidFill>
                <a:latin typeface="Helvetica" charset="0"/>
              </a:endParaRPr>
            </a:p>
          </p:txBody>
        </p:sp>
      </p:grpSp>
      <p:grpSp>
        <p:nvGrpSpPr>
          <p:cNvPr id="146434" name="Group 2"/>
          <p:cNvGrpSpPr>
            <a:grpSpLocks/>
          </p:cNvGrpSpPr>
          <p:nvPr/>
        </p:nvGrpSpPr>
        <p:grpSpPr bwMode="auto">
          <a:xfrm>
            <a:off x="4130675" y="519113"/>
            <a:ext cx="3922713" cy="5789612"/>
            <a:chOff x="2602" y="327"/>
            <a:chExt cx="2471" cy="3647"/>
          </a:xfrm>
        </p:grpSpPr>
        <p:grpSp>
          <p:nvGrpSpPr>
            <p:cNvPr id="146563" name="Group 3"/>
            <p:cNvGrpSpPr>
              <a:grpSpLocks/>
            </p:cNvGrpSpPr>
            <p:nvPr/>
          </p:nvGrpSpPr>
          <p:grpSpPr bwMode="auto">
            <a:xfrm>
              <a:off x="2602" y="327"/>
              <a:ext cx="1226" cy="3647"/>
              <a:chOff x="2602" y="327"/>
              <a:chExt cx="1226" cy="3647"/>
            </a:xfrm>
          </p:grpSpPr>
          <p:sp>
            <p:nvSpPr>
              <p:cNvPr id="146619"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46621"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622"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623"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24"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25"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626"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627" name="Freeform 12"/>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628"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29"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30"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6631"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32"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33"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634"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635"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636"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637"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6638"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39"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40"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641"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642"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643" name="Freeform 28"/>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644"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45"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46"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6647"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46649"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50"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51"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52"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53"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54"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55" name="Rectangle 40"/>
              <p:cNvSpPr>
                <a:spLocks noChangeArrowheads="1"/>
              </p:cNvSpPr>
              <p:nvPr/>
            </p:nvSpPr>
            <p:spPr bwMode="auto">
              <a:xfrm>
                <a:off x="2741" y="538"/>
                <a:ext cx="4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පාපය</a:t>
                </a:r>
              </a:p>
            </p:txBody>
          </p:sp>
          <p:sp>
            <p:nvSpPr>
              <p:cNvPr id="146656" name="Rectangle 41"/>
              <p:cNvSpPr>
                <a:spLocks noChangeArrowheads="1"/>
              </p:cNvSpPr>
              <p:nvPr/>
            </p:nvSpPr>
            <p:spPr bwMode="auto">
              <a:xfrm>
                <a:off x="2690" y="634"/>
                <a:ext cx="5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සුභාරංචිය</a:t>
                </a:r>
              </a:p>
            </p:txBody>
          </p:sp>
          <p:sp>
            <p:nvSpPr>
              <p:cNvPr id="146657" name="Rectangle 42"/>
              <p:cNvSpPr>
                <a:spLocks noChangeArrowheads="1"/>
              </p:cNvSpPr>
              <p:nvPr/>
            </p:nvSpPr>
            <p:spPr bwMode="auto">
              <a:xfrm>
                <a:off x="2695" y="738"/>
                <a:ext cx="4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පවුල</a:t>
                </a:r>
              </a:p>
            </p:txBody>
          </p:sp>
          <p:sp>
            <p:nvSpPr>
              <p:cNvPr id="146658" name="Rectangle 43"/>
              <p:cNvSpPr>
                <a:spLocks noChangeArrowheads="1"/>
              </p:cNvSpPr>
              <p:nvPr/>
            </p:nvSpPr>
            <p:spPr bwMode="auto">
              <a:xfrm>
                <a:off x="2690" y="842"/>
                <a:ext cx="5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මිනීමැරුම</a:t>
                </a:r>
              </a:p>
            </p:txBody>
          </p:sp>
          <p:sp>
            <p:nvSpPr>
              <p:cNvPr id="146659" name="Rectangle 44"/>
              <p:cNvSpPr>
                <a:spLocks noChangeArrowheads="1"/>
              </p:cNvSpPr>
              <p:nvPr/>
            </p:nvSpPr>
            <p:spPr bwMode="auto">
              <a:xfrm>
                <a:off x="2627" y="938"/>
                <a:ext cx="4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ජල ගැල්ම</a:t>
                </a:r>
              </a:p>
            </p:txBody>
          </p:sp>
          <p:sp>
            <p:nvSpPr>
              <p:cNvPr id="146660" name="Rectangle 45"/>
              <p:cNvSpPr>
                <a:spLocks noChangeArrowheads="1"/>
              </p:cNvSpPr>
              <p:nvPr/>
            </p:nvSpPr>
            <p:spPr bwMode="auto">
              <a:xfrm>
                <a:off x="2781" y="1042"/>
                <a:ext cx="2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කොත</a:t>
                </a:r>
              </a:p>
            </p:txBody>
          </p:sp>
          <p:sp>
            <p:nvSpPr>
              <p:cNvPr id="146661" name="Rectangle 46"/>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මැවීම</a:t>
                </a:r>
              </a:p>
            </p:txBody>
          </p:sp>
          <p:sp>
            <p:nvSpPr>
              <p:cNvPr id="146662" name="Rectangle 47"/>
              <p:cNvSpPr>
                <a:spLocks noChangeArrowheads="1"/>
              </p:cNvSpPr>
              <p:nvPr/>
            </p:nvSpPr>
            <p:spPr bwMode="auto">
              <a:xfrm>
                <a:off x="2602" y="458"/>
                <a:ext cx="4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පළමු මිනිසා</a:t>
                </a:r>
              </a:p>
            </p:txBody>
          </p:sp>
          <p:sp>
            <p:nvSpPr>
              <p:cNvPr id="146663"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64"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65"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666"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6667"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6668"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6669" name="Rectangle 54"/>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146670" name="Rectangle 55"/>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146671"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6672"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73"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74" name="Rectangle 59"/>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146675" name="Rectangle 60"/>
              <p:cNvSpPr>
                <a:spLocks noChangeArrowheads="1"/>
              </p:cNvSpPr>
              <p:nvPr/>
            </p:nvSpPr>
            <p:spPr bwMode="auto">
              <a:xfrm>
                <a:off x="2724" y="2301"/>
                <a:ext cx="4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වහල්කම</a:t>
                </a:r>
              </a:p>
            </p:txBody>
          </p:sp>
          <p:sp>
            <p:nvSpPr>
              <p:cNvPr id="146676"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6677"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78"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79"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80"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81"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82"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83"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84"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85" name="Rectangle 70"/>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146686" name="Rectangle 71"/>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146687"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6688" name="Rectangle 73"/>
              <p:cNvSpPr>
                <a:spLocks noChangeArrowheads="1"/>
              </p:cNvSpPr>
              <p:nvPr/>
            </p:nvSpPr>
            <p:spPr bwMode="auto">
              <a:xfrm>
                <a:off x="2648" y="3158"/>
                <a:ext cx="58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කාදේශ් බාර්නියා</a:t>
                </a:r>
              </a:p>
            </p:txBody>
          </p:sp>
          <p:sp>
            <p:nvSpPr>
              <p:cNvPr id="146689"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6690" name="Rectangle 75"/>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146691"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92" name="Rectangle 77"/>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146693"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94"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95"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96" name="Rectangle 81"/>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146697" name="Rectangle 82"/>
              <p:cNvSpPr>
                <a:spLocks noChangeArrowheads="1"/>
              </p:cNvSpPr>
              <p:nvPr/>
            </p:nvSpPr>
            <p:spPr bwMode="auto">
              <a:xfrm>
                <a:off x="2738" y="3686"/>
                <a:ext cx="42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යෙරිකෝව</a:t>
                </a:r>
              </a:p>
            </p:txBody>
          </p:sp>
          <p:sp>
            <p:nvSpPr>
              <p:cNvPr id="146698" name="Rectangle 83"/>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grpSp>
          <p:nvGrpSpPr>
            <p:cNvPr id="146564" name="Group 84"/>
            <p:cNvGrpSpPr>
              <a:grpSpLocks/>
            </p:cNvGrpSpPr>
            <p:nvPr/>
          </p:nvGrpSpPr>
          <p:grpSpPr bwMode="auto">
            <a:xfrm>
              <a:off x="4105" y="352"/>
              <a:ext cx="968" cy="2370"/>
              <a:chOff x="4105" y="352"/>
              <a:chExt cx="968" cy="2370"/>
            </a:xfrm>
          </p:grpSpPr>
          <p:sp>
            <p:nvSpPr>
              <p:cNvPr id="146565"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566"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567"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568"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69"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570"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571"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6572"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573"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74"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75"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576"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77"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78"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579"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80"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46582"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83"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84"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6585" name="Rectangle 105"/>
              <p:cNvSpPr>
                <a:spLocks noChangeArrowheads="1"/>
              </p:cNvSpPr>
              <p:nvPr/>
            </p:nvSpPr>
            <p:spPr bwMode="auto">
              <a:xfrm>
                <a:off x="4134" y="487"/>
                <a:ext cx="63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විනිශ්චයකාරයන්</a:t>
                </a:r>
              </a:p>
            </p:txBody>
          </p:sp>
          <p:sp>
            <p:nvSpPr>
              <p:cNvPr id="146586" name="Rectangle 106"/>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146587"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88"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89"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22"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146591"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ඉශ්‍රායෙලය</a:t>
                </a:r>
              </a:p>
            </p:txBody>
          </p:sp>
          <p:sp>
            <p:nvSpPr>
              <p:cNvPr id="146592"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6593"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6594"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6595" name="Rectangle 115"/>
              <p:cNvSpPr>
                <a:spLocks noChangeArrowheads="1"/>
              </p:cNvSpPr>
              <p:nvPr/>
            </p:nvSpPr>
            <p:spPr bwMode="auto">
              <a:xfrm>
                <a:off x="4173" y="1791"/>
                <a:ext cx="63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අසරියා</a:t>
                </a:r>
                <a:r>
                  <a:rPr lang="en-AU" sz="800" b="1">
                    <a:solidFill>
                      <a:srgbClr val="000000"/>
                    </a:solidFill>
                    <a:latin typeface="Helvetica" charset="0"/>
                  </a:rPr>
                  <a:t>   </a:t>
                </a:r>
                <a:r>
                  <a:rPr lang="en-US" sz="800" b="1">
                    <a:solidFill>
                      <a:srgbClr val="000000"/>
                    </a:solidFill>
                    <a:latin typeface="Helvetica" charset="0"/>
                  </a:rPr>
                  <a:t>බබිලෝනිය</a:t>
                </a:r>
              </a:p>
            </p:txBody>
          </p:sp>
          <p:sp>
            <p:nvSpPr>
              <p:cNvPr id="146596"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97" name="Rectangle 117"/>
              <p:cNvSpPr>
                <a:spLocks noChangeArrowheads="1"/>
              </p:cNvSpPr>
              <p:nvPr/>
            </p:nvSpPr>
            <p:spPr bwMode="auto">
              <a:xfrm>
                <a:off x="4169" y="1134"/>
                <a:ext cx="5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උතුර </a:t>
                </a:r>
                <a:r>
                  <a:rPr lang="en-AU" sz="800" b="1">
                    <a:solidFill>
                      <a:srgbClr val="000000"/>
                    </a:solidFill>
                    <a:latin typeface="Helvetica" charset="0"/>
                  </a:rPr>
                  <a:t>       </a:t>
                </a:r>
                <a:r>
                  <a:rPr lang="en-US" sz="800" b="1">
                    <a:solidFill>
                      <a:srgbClr val="000000"/>
                    </a:solidFill>
                    <a:latin typeface="Helvetica" charset="0"/>
                  </a:rPr>
                  <a:t>දකුණ</a:t>
                </a:r>
              </a:p>
            </p:txBody>
          </p:sp>
          <p:sp>
            <p:nvSpPr>
              <p:cNvPr id="146598"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99"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146601"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02"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6603"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04"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05"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06" name="Rectangle 126"/>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sp>
            <p:nvSpPr>
              <p:cNvPr id="146607" name="Rectangle 127"/>
              <p:cNvSpPr>
                <a:spLocks noChangeArrowheads="1"/>
              </p:cNvSpPr>
              <p:nvPr/>
            </p:nvSpPr>
            <p:spPr bwMode="auto">
              <a:xfrm>
                <a:off x="445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යූදා</a:t>
                </a:r>
              </a:p>
            </p:txBody>
          </p:sp>
          <p:sp>
            <p:nvSpPr>
              <p:cNvPr id="146608"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09"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10"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11" name="Rectangle 131"/>
              <p:cNvSpPr>
                <a:spLocks noChangeArrowheads="1"/>
              </p:cNvSpPr>
              <p:nvPr/>
            </p:nvSpPr>
            <p:spPr bwMode="auto">
              <a:xfrm>
                <a:off x="4241" y="2302"/>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6612"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a:t>
                </a:r>
                <a:r>
                  <a:rPr lang="en-AU" sz="800" b="1">
                    <a:solidFill>
                      <a:srgbClr val="000000"/>
                    </a:solidFill>
                    <a:latin typeface="Helvetica" charset="0"/>
                  </a:rPr>
                  <a:t> </a:t>
                </a:r>
                <a:r>
                  <a:rPr lang="en-US" sz="800" b="1">
                    <a:solidFill>
                      <a:srgbClr val="000000"/>
                    </a:solidFill>
                    <a:latin typeface="Helvetica" charset="0"/>
                  </a:rPr>
                  <a:t>/ 50,000</a:t>
                </a:r>
              </a:p>
            </p:txBody>
          </p:sp>
          <p:sp>
            <p:nvSpPr>
              <p:cNvPr id="146613"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6614" name="Rectangle 134"/>
              <p:cNvSpPr>
                <a:spLocks noChangeArrowheads="1"/>
              </p:cNvSpPr>
              <p:nvPr/>
            </p:nvSpPr>
            <p:spPr bwMode="auto">
              <a:xfrm>
                <a:off x="4105" y="2030"/>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6615" name="Rectangle 135"/>
              <p:cNvSpPr>
                <a:spLocks noChangeArrowheads="1"/>
              </p:cNvSpPr>
              <p:nvPr/>
            </p:nvSpPr>
            <p:spPr bwMode="auto">
              <a:xfrm>
                <a:off x="4214" y="2190"/>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6616"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17"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18"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46435"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36"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37"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38"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39"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0"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1"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2"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3"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4"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5"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6"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7"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8"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49"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0"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1"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2"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3"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4"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5"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6"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7"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8"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59"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0"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1"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2"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3"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4"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5"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6"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7"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8"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69"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0"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1"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2"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3"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4"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5"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6"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7"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8"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79"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80"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81"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482"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46483" name="Picture 19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6484"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6485"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6486"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487"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488"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489"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490"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491"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749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6496"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5400000">
            <a:off x="4526757" y="2128043"/>
            <a:ext cx="3314700"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smtClean="0">
                <a:solidFill>
                  <a:srgbClr val="EEFF4B"/>
                </a:solidFill>
                <a:latin typeface="Times" charset="0"/>
              </a:rPr>
              <a:t>සමාජ විධි 3</a:t>
            </a:r>
          </a:p>
        </p:txBody>
      </p:sp>
      <p:sp>
        <p:nvSpPr>
          <p:cNvPr id="146498"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6499"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89638"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S</a:t>
            </a:r>
          </a:p>
        </p:txBody>
      </p:sp>
      <p:sp>
        <p:nvSpPr>
          <p:cNvPr id="567509" name="Text Box 213"/>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J</a:t>
            </a:r>
          </a:p>
        </p:txBody>
      </p:sp>
      <p:sp>
        <p:nvSpPr>
          <p:cNvPr id="146502" name="Rectangle 214"/>
          <p:cNvSpPr>
            <a:spLocks noChangeArrowheads="1"/>
          </p:cNvSpPr>
          <p:nvPr/>
        </p:nvSpPr>
        <p:spPr bwMode="auto">
          <a:xfrm>
            <a:off x="3494088" y="2027238"/>
            <a:ext cx="511175" cy="434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16211464">
            <a:off x="1874044" y="3999706"/>
            <a:ext cx="3724275"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dirty="0" err="1" smtClean="0">
                <a:solidFill>
                  <a:srgbClr val="EEFF4B"/>
                </a:solidFill>
                <a:latin typeface="Times" charset="0"/>
              </a:rPr>
              <a:t>පුද්ගලයින්</a:t>
            </a:r>
            <a:r>
              <a:rPr lang="en-US" sz="2400" b="1" dirty="0" smtClean="0">
                <a:solidFill>
                  <a:srgbClr val="EEFF4B"/>
                </a:solidFill>
                <a:latin typeface="Times" charset="0"/>
              </a:rPr>
              <a:t> 4 </a:t>
            </a:r>
            <a:r>
              <a:rPr lang="en-US" sz="2400" b="1" dirty="0" err="1" smtClean="0">
                <a:solidFill>
                  <a:srgbClr val="EEFF4B"/>
                </a:solidFill>
                <a:latin typeface="Times" charset="0"/>
              </a:rPr>
              <a:t>දෙනා</a:t>
            </a:r>
            <a:endParaRPr lang="en-US" sz="2400" b="1" dirty="0" smtClean="0">
              <a:solidFill>
                <a:srgbClr val="EEFF4B"/>
              </a:solidFill>
              <a:latin typeface="Times" charset="0"/>
            </a:endParaRPr>
          </a:p>
        </p:txBody>
      </p:sp>
      <p:sp>
        <p:nvSpPr>
          <p:cNvPr id="146504"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0837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smtClean="0">
                <a:solidFill>
                  <a:srgbClr val="EEFF4B"/>
                </a:solidFill>
                <a:latin typeface="Times" charset="0"/>
              </a:rPr>
              <a:t>C</a:t>
            </a:r>
          </a:p>
        </p:txBody>
      </p:sp>
      <p:sp>
        <p:nvSpPr>
          <p:cNvPr id="146506"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7519" name="Rectangle 22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752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(1000 B.C.)</a:t>
            </a:r>
          </a:p>
        </p:txBody>
      </p:sp>
      <p:sp>
        <p:nvSpPr>
          <p:cNvPr id="146510"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6511"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146512" name="Group 227"/>
          <p:cNvGrpSpPr>
            <a:grpSpLocks/>
          </p:cNvGrpSpPr>
          <p:nvPr/>
        </p:nvGrpSpPr>
        <p:grpSpPr bwMode="auto">
          <a:xfrm>
            <a:off x="6591300" y="4418013"/>
            <a:ext cx="952500" cy="527050"/>
            <a:chOff x="4152" y="2783"/>
            <a:chExt cx="600" cy="332"/>
          </a:xfrm>
        </p:grpSpPr>
        <p:sp>
          <p:nvSpPr>
            <p:cNvPr id="146560"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6561"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6562"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6513"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14"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15" name="Rectangle 233"/>
          <p:cNvSpPr>
            <a:spLocks noChangeArrowheads="1"/>
          </p:cNvSpPr>
          <p:nvPr/>
        </p:nvSpPr>
        <p:spPr bwMode="auto">
          <a:xfrm>
            <a:off x="6599238" y="439420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a:t>
            </a:r>
          </a:p>
        </p:txBody>
      </p:sp>
      <p:sp>
        <p:nvSpPr>
          <p:cNvPr id="146516"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6517"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6518" name="Rectangle 23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146519"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20"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21"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22"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23"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24"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25"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උත්පත්ති සිට එස්තර් දක්වා</a:t>
            </a:r>
          </a:p>
        </p:txBody>
      </p:sp>
      <p:sp>
        <p:nvSpPr>
          <p:cNvPr id="146529"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46530"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69</a:t>
            </a:r>
          </a:p>
        </p:txBody>
      </p:sp>
      <p:sp>
        <p:nvSpPr>
          <p:cNvPr id="146532"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46533" name="Group 328"/>
          <p:cNvGrpSpPr>
            <a:grpSpLocks/>
          </p:cNvGrpSpPr>
          <p:nvPr/>
        </p:nvGrpSpPr>
        <p:grpSpPr bwMode="auto">
          <a:xfrm>
            <a:off x="519113" y="117475"/>
            <a:ext cx="854075" cy="1720850"/>
            <a:chOff x="519113" y="312738"/>
            <a:chExt cx="854075" cy="1910769"/>
          </a:xfrm>
        </p:grpSpPr>
        <p:sp>
          <p:nvSpPr>
            <p:cNvPr id="330" name="Rectangle 32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3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grpSp>
        <p:nvGrpSpPr>
          <p:cNvPr id="20" name="Group 328"/>
          <p:cNvGrpSpPr>
            <a:grpSpLocks/>
          </p:cNvGrpSpPr>
          <p:nvPr/>
        </p:nvGrpSpPr>
        <p:grpSpPr bwMode="auto">
          <a:xfrm>
            <a:off x="5129213" y="1287463"/>
            <a:ext cx="2935287" cy="4518025"/>
            <a:chOff x="3215" y="792"/>
            <a:chExt cx="1849" cy="2846"/>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46538" name="Group 251"/>
          <p:cNvGrpSpPr>
            <a:grpSpLocks/>
          </p:cNvGrpSpPr>
          <p:nvPr/>
        </p:nvGrpSpPr>
        <p:grpSpPr bwMode="auto">
          <a:xfrm>
            <a:off x="7897813" y="3221038"/>
            <a:ext cx="1195387" cy="1098550"/>
            <a:chOff x="3544" y="2589"/>
            <a:chExt cx="753" cy="692"/>
          </a:xfrm>
        </p:grpSpPr>
        <p:sp>
          <p:nvSpPr>
            <p:cNvPr id="146539"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540"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6541"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42"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43"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44"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45" name="Rectangle 258"/>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6546"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47"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548" name="Rectangle 261"/>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6549" name="Rectangle 262"/>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6550" name="Rectangle 263"/>
            <p:cNvSpPr>
              <a:spLocks noChangeArrowheads="1"/>
            </p:cNvSpPr>
            <p:nvPr/>
          </p:nvSpPr>
          <p:spPr bwMode="auto">
            <a:xfrm>
              <a:off x="3676" y="3099"/>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6551"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552"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6553"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strVal val="#ppt_w*0.70"/>
                                          </p:val>
                                        </p:tav>
                                        <p:tav tm="100000">
                                          <p:val>
                                            <p:strVal val="#ppt_w"/>
                                          </p:val>
                                        </p:tav>
                                      </p:tavLst>
                                    </p:anim>
                                    <p:anim calcmode="lin" valueType="num">
                                      <p:cBhvr>
                                        <p:cTn id="34" dur="1000" fill="hold"/>
                                        <p:tgtEl>
                                          <p:spTgt spid="20"/>
                                        </p:tgtEl>
                                        <p:attrNameLst>
                                          <p:attrName>ppt_h</p:attrName>
                                        </p:attrNameLst>
                                      </p:cBhvr>
                                      <p:tavLst>
                                        <p:tav tm="0">
                                          <p:val>
                                            <p:strVal val="#ppt_h"/>
                                          </p:val>
                                        </p:tav>
                                        <p:tav tm="100000">
                                          <p:val>
                                            <p:strVal val="#ppt_h"/>
                                          </p:val>
                                        </p:tav>
                                      </p:tavLst>
                                    </p:anim>
                                    <p:animEffect transition="in" filter="fade">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1"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9458"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945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9460" name="Rectangle 5"/>
          <p:cNvSpPr>
            <a:spLocks noChangeArrowheads="1"/>
          </p:cNvSpPr>
          <p:nvPr/>
        </p:nvSpPr>
        <p:spPr bwMode="auto">
          <a:xfrm>
            <a:off x="3179763" y="1011238"/>
            <a:ext cx="911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අරාජික</a:t>
            </a:r>
          </a:p>
          <a:p>
            <a:endParaRPr lang="en-US" sz="2000" b="1">
              <a:solidFill>
                <a:schemeClr val="accent2"/>
              </a:solidFill>
              <a:latin typeface="Times" charset="0"/>
            </a:endParaRPr>
          </a:p>
        </p:txBody>
      </p:sp>
      <p:sp>
        <p:nvSpPr>
          <p:cNvPr id="19461"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9462"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476625" y="1765300"/>
            <a:ext cx="2524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විනිශ්චයකාරයන්</a:t>
            </a:r>
          </a:p>
        </p:txBody>
      </p:sp>
      <p:sp>
        <p:nvSpPr>
          <p:cNvPr id="19464"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946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9468" name="Group 15"/>
          <p:cNvGrpSpPr>
            <a:grpSpLocks/>
          </p:cNvGrpSpPr>
          <p:nvPr/>
        </p:nvGrpSpPr>
        <p:grpSpPr bwMode="auto">
          <a:xfrm>
            <a:off x="7983538" y="3429000"/>
            <a:ext cx="1016000" cy="633413"/>
            <a:chOff x="5029" y="2160"/>
            <a:chExt cx="640" cy="399"/>
          </a:xfrm>
        </p:grpSpPr>
        <p:sp>
          <p:nvSpPr>
            <p:cNvPr id="19479"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9480"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1" name="Rectangle 18"/>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9482"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9483"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9484"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9485"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9486"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7"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8" name="Rectangle 25"/>
            <p:cNvSpPr>
              <a:spLocks noChangeArrowheads="1"/>
            </p:cNvSpPr>
            <p:nvPr/>
          </p:nvSpPr>
          <p:spPr bwMode="auto">
            <a:xfrm>
              <a:off x="5030" y="2293"/>
              <a:ext cx="63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විනිශ්චයකාරයන්</a:t>
              </a:r>
            </a:p>
          </p:txBody>
        </p:sp>
        <p:sp>
          <p:nvSpPr>
            <p:cNvPr id="19489" name="Rectangle 26"/>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579611" name="Text Box 27"/>
          <p:cNvSpPr txBox="1">
            <a:spLocks noChangeArrowheads="1"/>
          </p:cNvSpPr>
          <p:nvPr/>
        </p:nvSpPr>
        <p:spPr bwMode="auto">
          <a:xfrm>
            <a:off x="431800" y="3962400"/>
            <a:ext cx="8331200" cy="17541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i="1" smtClean="0">
                <a:solidFill>
                  <a:srgbClr val="FFFF00"/>
                </a:solidFill>
                <a:latin typeface="Comic Sans MS" charset="0"/>
              </a:rPr>
              <a:t>ජාතියක් ලෙසට දේව භක්තිය හීන වීම!</a:t>
            </a: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විනිශ්:. 2:16-19</a:t>
            </a:r>
          </a:p>
        </p:txBody>
      </p:sp>
      <p:sp>
        <p:nvSpPr>
          <p:cNvPr id="19471"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1168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08</a:t>
            </a:r>
          </a:p>
        </p:txBody>
      </p:sp>
      <p:sp>
        <p:nvSpPr>
          <p:cNvPr id="19473" name="Text Box 3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9474" name="Text Box 32"/>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9476"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150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150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1508" name="Rectangle 5"/>
          <p:cNvSpPr>
            <a:spLocks noChangeArrowheads="1"/>
          </p:cNvSpPr>
          <p:nvPr/>
        </p:nvSpPr>
        <p:spPr bwMode="auto">
          <a:xfrm>
            <a:off x="3179763" y="1011238"/>
            <a:ext cx="9112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අරාජික</a:t>
            </a:r>
          </a:p>
          <a:p>
            <a:endParaRPr lang="en-US" sz="2000" b="1">
              <a:solidFill>
                <a:schemeClr val="accent2"/>
              </a:solidFill>
              <a:latin typeface="Times" charset="0"/>
            </a:endParaRPr>
          </a:p>
        </p:txBody>
      </p:sp>
      <p:sp>
        <p:nvSpPr>
          <p:cNvPr id="21509"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51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1511" name="Rectangle 10"/>
          <p:cNvSpPr>
            <a:spLocks noChangeArrowheads="1"/>
          </p:cNvSpPr>
          <p:nvPr/>
        </p:nvSpPr>
        <p:spPr bwMode="auto">
          <a:xfrm>
            <a:off x="3284538" y="1765300"/>
            <a:ext cx="25225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විනිශ්චයකාරයන්</a:t>
            </a:r>
          </a:p>
        </p:txBody>
      </p:sp>
      <p:sp>
        <p:nvSpPr>
          <p:cNvPr id="2151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151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1516"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smtClean="0">
                <a:solidFill>
                  <a:schemeClr val="tx1"/>
                </a:solidFill>
                <a:latin typeface="Comic Sans MS" charset="0"/>
              </a:rPr>
              <a:t>විනිශ්:. 2:16-19</a:t>
            </a:r>
          </a:p>
        </p:txBody>
      </p:sp>
      <p:sp>
        <p:nvSpPr>
          <p:cNvPr id="21518"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1519"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580628" name="Rectangle 2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09</a:t>
            </a:r>
          </a:p>
        </p:txBody>
      </p:sp>
      <p:sp>
        <p:nvSpPr>
          <p:cNvPr id="580629" name="Text Box 21"/>
          <p:cNvSpPr txBox="1">
            <a:spLocks noChangeArrowheads="1"/>
          </p:cNvSpPr>
          <p:nvPr/>
        </p:nvSpPr>
        <p:spPr bwMode="auto">
          <a:xfrm>
            <a:off x="6559550" y="442913"/>
            <a:ext cx="1966913" cy="5016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smtClean="0">
                <a:solidFill>
                  <a:srgbClr val="FFFFFF"/>
                </a:solidFill>
                <a:latin typeface="Helvetica" charset="0"/>
              </a:rPr>
              <a:t>ඔත්නියෙල්</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ඒහුද්</a:t>
            </a:r>
            <a:endParaRPr lang="en-AU" sz="2000" b="1" dirty="0" smtClean="0">
              <a:solidFill>
                <a:srgbClr val="FFFFFF"/>
              </a:solidFill>
              <a:latin typeface="Helvetica" charset="0"/>
            </a:endParaRPr>
          </a:p>
          <a:p>
            <a:pPr algn="ctr">
              <a:defRPr/>
            </a:pPr>
            <a:r>
              <a:rPr lang="en-US" sz="2000" b="1" dirty="0" err="1" smtClean="0">
                <a:solidFill>
                  <a:srgbClr val="FFFFFF"/>
                </a:solidFill>
                <a:latin typeface="Helvetica" charset="0"/>
              </a:rPr>
              <a:t>ෂම්ගර්</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දෙබොරා</a:t>
            </a:r>
            <a:r>
              <a:rPr lang="en-US" sz="2000" b="1" dirty="0" smtClean="0">
                <a:solidFill>
                  <a:srgbClr val="FFFFFF"/>
                </a:solidFill>
                <a:latin typeface="Helvetica" charset="0"/>
              </a:rPr>
              <a:t> </a:t>
            </a:r>
            <a:r>
              <a:rPr lang="en-US" sz="2000" b="1" dirty="0" err="1" smtClean="0">
                <a:solidFill>
                  <a:srgbClr val="FFFFFF"/>
                </a:solidFill>
                <a:latin typeface="Helvetica" charset="0"/>
              </a:rPr>
              <a:t>සහ</a:t>
            </a:r>
            <a:r>
              <a:rPr lang="en-US" sz="2000" b="1" dirty="0" smtClean="0">
                <a:solidFill>
                  <a:srgbClr val="FFFFFF"/>
                </a:solidFill>
                <a:latin typeface="Helvetica" charset="0"/>
              </a:rPr>
              <a:t> </a:t>
            </a:r>
            <a:r>
              <a:rPr lang="en-US" sz="2000" b="1" dirty="0" err="1" smtClean="0">
                <a:solidFill>
                  <a:srgbClr val="FFFFFF"/>
                </a:solidFill>
                <a:latin typeface="Helvetica" charset="0"/>
              </a:rPr>
              <a:t>බාරාක්</a:t>
            </a:r>
            <a:endParaRPr lang="en-AU"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යායිර්</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අබිමෙලෙක්</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තෝලා</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ගිඩියොන්</a:t>
            </a:r>
            <a:endParaRPr lang="en-US" sz="2000" b="1" dirty="0" smtClean="0">
              <a:solidFill>
                <a:srgbClr val="FFFFFF"/>
              </a:solidFill>
              <a:latin typeface="Times" charset="0"/>
            </a:endParaRPr>
          </a:p>
          <a:p>
            <a:pPr algn="ctr">
              <a:defRPr/>
            </a:pPr>
            <a:r>
              <a:rPr lang="en-US" sz="2000" b="1" dirty="0" err="1" smtClean="0">
                <a:solidFill>
                  <a:srgbClr val="FFFFFF"/>
                </a:solidFill>
                <a:latin typeface="Helvetica" charset="0"/>
              </a:rPr>
              <a:t>යෙප්තා</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ඉබ්ශාන්</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ඒලොන්</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අබ්දොන්</a:t>
            </a:r>
            <a:endParaRPr lang="en-US" sz="2000" b="1" dirty="0" smtClean="0">
              <a:solidFill>
                <a:srgbClr val="FFFFFF"/>
              </a:solidFill>
              <a:latin typeface="Times" charset="0"/>
            </a:endParaRPr>
          </a:p>
          <a:p>
            <a:pPr algn="ctr">
              <a:defRPr/>
            </a:pPr>
            <a:r>
              <a:rPr lang="en-US" sz="2000" b="1" dirty="0" err="1" smtClean="0">
                <a:solidFill>
                  <a:srgbClr val="FFFFFF"/>
                </a:solidFill>
                <a:latin typeface="Helvetica" charset="0"/>
              </a:rPr>
              <a:t>සම්සොන්</a:t>
            </a:r>
            <a:endParaRPr lang="en-AU" sz="2000" b="1" dirty="0" smtClean="0">
              <a:solidFill>
                <a:srgbClr val="FFFFFF"/>
              </a:solidFill>
              <a:latin typeface="Helvetica" charset="0"/>
            </a:endParaRPr>
          </a:p>
          <a:p>
            <a:pPr algn="ctr">
              <a:defRPr/>
            </a:pPr>
            <a:r>
              <a:rPr lang="en-US" sz="2000" b="1" dirty="0" err="1" smtClean="0">
                <a:solidFill>
                  <a:srgbClr val="FFFFFF"/>
                </a:solidFill>
                <a:latin typeface="Helvetica" charset="0"/>
              </a:rPr>
              <a:t>ඒලි</a:t>
            </a:r>
            <a:endParaRPr lang="en-US" sz="2000" b="1" dirty="0" smtClean="0">
              <a:solidFill>
                <a:srgbClr val="FFFFFF"/>
              </a:solidFill>
              <a:latin typeface="Helvetica" charset="0"/>
            </a:endParaRPr>
          </a:p>
          <a:p>
            <a:pPr algn="ctr">
              <a:defRPr/>
            </a:pPr>
            <a:r>
              <a:rPr lang="en-US" sz="2000" b="1" dirty="0" err="1" smtClean="0">
                <a:solidFill>
                  <a:srgbClr val="FFFFFF"/>
                </a:solidFill>
                <a:latin typeface="Helvetica" charset="0"/>
              </a:rPr>
              <a:t>සාමුවෙල්</a:t>
            </a:r>
            <a:endParaRPr lang="en-US" sz="2000" b="1" dirty="0" smtClean="0">
              <a:solidFill>
                <a:srgbClr val="FFFFFF"/>
              </a:solidFill>
              <a:latin typeface="Helvetica" charset="0"/>
            </a:endParaRPr>
          </a:p>
        </p:txBody>
      </p:sp>
      <p:sp>
        <p:nvSpPr>
          <p:cNvPr id="580630" name="Text Box 22"/>
          <p:cNvSpPr txBox="1">
            <a:spLocks noChangeArrowheads="1"/>
          </p:cNvSpPr>
          <p:nvPr/>
        </p:nvSpPr>
        <p:spPr bwMode="auto">
          <a:xfrm>
            <a:off x="0" y="3341688"/>
            <a:ext cx="6713538" cy="2308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sz="3600" b="1" i="1" smtClean="0">
                <a:solidFill>
                  <a:srgbClr val="1CFF23"/>
                </a:solidFill>
                <a:latin typeface="Comic Sans MS" charset="0"/>
              </a:rPr>
              <a:t>ඔබ ඔවුන්ව ගණන් කරන ආකාරය මත පුරාණ ඉශ්‍රායෙලයේ විනිශ්චයකාරයන් 13-15 අතර ප්‍රමාණයක් විය</a:t>
            </a:r>
            <a:endParaRPr lang="en-US" sz="3600" b="1" i="1" smtClean="0">
              <a:solidFill>
                <a:srgbClr val="FFFF00"/>
              </a:solidFill>
              <a:latin typeface="Comic Sans MS" charset="0"/>
            </a:endParaRPr>
          </a:p>
        </p:txBody>
      </p:sp>
      <p:grpSp>
        <p:nvGrpSpPr>
          <p:cNvPr id="21523" name="Group 23"/>
          <p:cNvGrpSpPr>
            <a:grpSpLocks/>
          </p:cNvGrpSpPr>
          <p:nvPr/>
        </p:nvGrpSpPr>
        <p:grpSpPr bwMode="auto">
          <a:xfrm>
            <a:off x="7975600" y="3429000"/>
            <a:ext cx="982663" cy="633413"/>
            <a:chOff x="5024" y="2160"/>
            <a:chExt cx="619" cy="399"/>
          </a:xfrm>
        </p:grpSpPr>
        <p:sp>
          <p:nvSpPr>
            <p:cNvPr id="21530"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531"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2" name="Rectangle 26"/>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1533"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1534"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1535"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1536"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1537"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8"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9" name="Rectangle 33"/>
            <p:cNvSpPr>
              <a:spLocks noChangeArrowheads="1"/>
            </p:cNvSpPr>
            <p:nvPr/>
          </p:nvSpPr>
          <p:spPr bwMode="auto">
            <a:xfrm>
              <a:off x="5024" y="2278"/>
              <a:ext cx="60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700" b="1">
                  <a:solidFill>
                    <a:srgbClr val="000000"/>
                  </a:solidFill>
                  <a:latin typeface="Helvetica" charset="0"/>
                </a:rPr>
                <a:t>විනිශ්චයකාරයන්</a:t>
              </a:r>
            </a:p>
          </p:txBody>
        </p:sp>
        <p:sp>
          <p:nvSpPr>
            <p:cNvPr id="21540" name="Rectangle 34"/>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580643" name="Text Box 35"/>
          <p:cNvSpPr txBox="1">
            <a:spLocks noChangeArrowheads="1"/>
          </p:cNvSpPr>
          <p:nvPr/>
        </p:nvSpPr>
        <p:spPr bwMode="auto">
          <a:xfrm>
            <a:off x="6359525" y="1357313"/>
            <a:ext cx="2301875" cy="7080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smtClean="0">
                <a:solidFill>
                  <a:srgbClr val="FFF30C"/>
                </a:solidFill>
                <a:latin typeface="Helvetica" charset="0"/>
              </a:rPr>
              <a:t>දෙබොරා</a:t>
            </a:r>
            <a:r>
              <a:rPr lang="en-US" sz="2000" b="1" dirty="0" smtClean="0">
                <a:solidFill>
                  <a:srgbClr val="FFF30C"/>
                </a:solidFill>
                <a:latin typeface="Helvetica" charset="0"/>
              </a:rPr>
              <a:t> </a:t>
            </a:r>
            <a:r>
              <a:rPr lang="en-US" sz="2000" b="1" dirty="0" err="1" smtClean="0">
                <a:solidFill>
                  <a:srgbClr val="FFF30C"/>
                </a:solidFill>
                <a:latin typeface="Helvetica" charset="0"/>
              </a:rPr>
              <a:t>සහ</a:t>
            </a:r>
            <a:r>
              <a:rPr lang="en-US" sz="2000" b="1" dirty="0" smtClean="0">
                <a:solidFill>
                  <a:srgbClr val="FFF30C"/>
                </a:solidFill>
                <a:latin typeface="Helvetica" charset="0"/>
              </a:rPr>
              <a:t/>
            </a:r>
            <a:br>
              <a:rPr lang="en-US" sz="2000" b="1" dirty="0" smtClean="0">
                <a:solidFill>
                  <a:srgbClr val="FFF30C"/>
                </a:solidFill>
                <a:latin typeface="Helvetica" charset="0"/>
              </a:rPr>
            </a:br>
            <a:r>
              <a:rPr lang="en-US" sz="2000" b="1" dirty="0" smtClean="0">
                <a:solidFill>
                  <a:srgbClr val="FFF30C"/>
                </a:solidFill>
                <a:latin typeface="Helvetica" charset="0"/>
              </a:rPr>
              <a:t> </a:t>
            </a:r>
            <a:r>
              <a:rPr lang="en-US" sz="2000" b="1" dirty="0" err="1" smtClean="0">
                <a:solidFill>
                  <a:srgbClr val="FFF30C"/>
                </a:solidFill>
                <a:latin typeface="Helvetica" charset="0"/>
              </a:rPr>
              <a:t>බාරාක්</a:t>
            </a:r>
            <a:endParaRPr lang="en-US" sz="2000" b="1" dirty="0" smtClean="0">
              <a:solidFill>
                <a:srgbClr val="FFF30C"/>
              </a:solidFill>
              <a:latin typeface="Helvetica" charset="0"/>
            </a:endParaRPr>
          </a:p>
        </p:txBody>
      </p:sp>
      <p:sp>
        <p:nvSpPr>
          <p:cNvPr id="580644" name="Text Box 36"/>
          <p:cNvSpPr txBox="1">
            <a:spLocks noChangeArrowheads="1"/>
          </p:cNvSpPr>
          <p:nvPr/>
        </p:nvSpPr>
        <p:spPr bwMode="auto">
          <a:xfrm>
            <a:off x="6605588" y="2871788"/>
            <a:ext cx="1874837"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smtClean="0">
                <a:solidFill>
                  <a:srgbClr val="FFF30C"/>
                </a:solidFill>
                <a:latin typeface="Helvetica" charset="0"/>
              </a:rPr>
              <a:t>ගිඩියොන්</a:t>
            </a:r>
            <a:endParaRPr lang="en-US" sz="2000" b="1" dirty="0" smtClean="0">
              <a:solidFill>
                <a:srgbClr val="FFF30C"/>
              </a:solidFill>
              <a:latin typeface="Helvetica" charset="0"/>
            </a:endParaRPr>
          </a:p>
        </p:txBody>
      </p:sp>
      <p:sp>
        <p:nvSpPr>
          <p:cNvPr id="580645" name="Text Box 37"/>
          <p:cNvSpPr txBox="1">
            <a:spLocks noChangeArrowheads="1"/>
          </p:cNvSpPr>
          <p:nvPr/>
        </p:nvSpPr>
        <p:spPr bwMode="auto">
          <a:xfrm>
            <a:off x="6610350" y="4403725"/>
            <a:ext cx="1874838"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smtClean="0">
                <a:solidFill>
                  <a:srgbClr val="FFF30C"/>
                </a:solidFill>
                <a:latin typeface="Helvetica" charset="0"/>
              </a:rPr>
              <a:t>සම්සොන්</a:t>
            </a:r>
            <a:endParaRPr lang="en-US" sz="2000" b="1" dirty="0" smtClean="0">
              <a:solidFill>
                <a:srgbClr val="FFF30C"/>
              </a:solidFill>
              <a:latin typeface="Helvetica" charset="0"/>
            </a:endParaRPr>
          </a:p>
        </p:txBody>
      </p:sp>
      <p:grpSp>
        <p:nvGrpSpPr>
          <p:cNvPr id="21527" name="Group 37"/>
          <p:cNvGrpSpPr>
            <a:grpSpLocks/>
          </p:cNvGrpSpPr>
          <p:nvPr/>
        </p:nvGrpSpPr>
        <p:grpSpPr bwMode="auto">
          <a:xfrm>
            <a:off x="519113" y="117475"/>
            <a:ext cx="854075" cy="1720850"/>
            <a:chOff x="519113" y="312738"/>
            <a:chExt cx="854075" cy="1910769"/>
          </a:xfrm>
        </p:grpSpPr>
        <p:sp>
          <p:nvSpPr>
            <p:cNvPr id="39" name="Rectangle 3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45281</TotalTime>
  <Pages>52</Pages>
  <Words>8041</Words>
  <Application>Microsoft Macintosh PowerPoint</Application>
  <PresentationFormat>On-screen Show (4:3)</PresentationFormat>
  <Paragraphs>1702</Paragraphs>
  <Slides>71</Slides>
  <Notes>71</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89" baseType="lpstr">
      <vt:lpstr>Matura MT Script Capitals</vt:lpstr>
      <vt:lpstr>ＭＳ Ｐゴシック</vt:lpstr>
      <vt:lpstr>Arial</vt:lpstr>
      <vt:lpstr>Times</vt:lpstr>
      <vt:lpstr>Monotype Sorts</vt:lpstr>
      <vt:lpstr>MS PGothic</vt:lpstr>
      <vt:lpstr>Comic Sans MS</vt:lpstr>
      <vt:lpstr>Times New Roman</vt:lpstr>
      <vt:lpstr>Helvetica</vt:lpstr>
      <vt:lpstr>Chicago</vt:lpstr>
      <vt:lpstr>B VAG Rounded Bold</vt:lpstr>
      <vt:lpstr>Kosher-Normal</vt:lpstr>
      <vt:lpstr>Geneva</vt:lpstr>
      <vt:lpstr>Papyrus</vt:lpstr>
      <vt:lpstr>Iskoola Pota</vt:lpstr>
      <vt:lpstr>untitled 3</vt:lpstr>
      <vt:lpstr>1_untitled 3</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දාවිත්ගේ ගිවිසුම</vt:lpstr>
      <vt:lpstr>ආබ්‍රහම්ගේ ගිවිසුම</vt:lpstr>
      <vt:lpstr>Jerusalem area aerial from south</vt:lpstr>
      <vt:lpstr>Old City aerial from north</vt:lpstr>
      <vt:lpstr>2 සාමු. 24:18-24; 2 ළේකම්. 3:1</vt:lpstr>
      <vt:lpstr>දාවිත් රජතුමා එය සැළසුම් කළේය.</vt:lpstr>
      <vt:lpstr>ඉශ්‍රායෙලයේ පළමු දේව මාළිගාව</vt:lpstr>
      <vt:lpstr>වර්ථමානයේදි යෙරුසලමේ දේව මාළිගාව</vt:lpstr>
      <vt:lpstr>වර්ථමානයේදි යෙරුසලමේ දේව මාළිගාව !</vt:lpstr>
      <vt:lpstr>වර්ථමානයේදි යෙරුසලමේ දේව මාළිගාව !</vt:lpstr>
      <vt:lpstr>දේව මාළිගාවේ බටහිර පවුර</vt:lpstr>
      <vt:lpstr>දේව මාළිගාවේ ඇති ඉමහත් වැදගත්කම !</vt:lpstr>
      <vt:lpstr>වර්ථමානයේදි යෙරුසලමේ දේව මාළිගාව : ලොකයේ වඩාත් අවධානයක් යොමුවී ඇති භූමිය</vt:lpstr>
      <vt:lpstr>සාලමොන්: විශාල සැළසුම් !</vt:lpstr>
      <vt:lpstr>සාලමොන්ගේ ප්‍රශ්න..</vt:lpstr>
      <vt:lpstr>රූප නමස්කාරය!</vt:lpstr>
      <vt:lpstr>සාලමොන්ගෙන් පසුව...</vt:lpstr>
      <vt:lpstr>රාජ්‍යය බෙදීම</vt:lpstr>
      <vt:lpstr>අනාගතවක්තෘවරු</vt:lpstr>
      <vt:lpstr>අනාගතවක්තෘවරුන්</vt:lpstr>
      <vt:lpstr>නව ගිවිසුම</vt:lpstr>
      <vt:lpstr>      යෙරමියා 31</vt:lpstr>
      <vt:lpstr>ආබ්‍රහම්ගේ ගිවිසුම</vt:lpstr>
      <vt:lpstr>1 රාජාවලිය 12 සිට 2 රාජාවලිය24</vt:lpstr>
      <vt:lpstr>2 රාජාවලිය 17:6</vt:lpstr>
      <vt:lpstr>2 රාජාවලිය 17:6</vt:lpstr>
      <vt:lpstr>බබිලොනිය විසින් අෂූර් යටත්කර ගත්තේය</vt:lpstr>
      <vt:lpstr>2 රාජාවලිය 25</vt:lpstr>
      <vt:lpstr>2 Kings 25:1-21</vt:lpstr>
      <vt:lpstr>PowerPoint Presentation</vt:lpstr>
      <vt:lpstr>PowerPoint Presentation</vt:lpstr>
      <vt:lpstr>PowerPoint Presentation</vt:lpstr>
      <vt:lpstr>PowerPoint Presentation</vt:lpstr>
      <vt:lpstr>PowerPoint Presentation</vt:lpstr>
      <vt:lpstr>යූදා ආරක්ෂා කරන ලදි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1022</cp:revision>
  <cp:lastPrinted>1997-02-12T13:49:34Z</cp:lastPrinted>
  <dcterms:created xsi:type="dcterms:W3CDTF">2008-07-09T01:09:41Z</dcterms:created>
  <dcterms:modified xsi:type="dcterms:W3CDTF">2016-02-22T09:33:33Z</dcterms:modified>
</cp:coreProperties>
</file>