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9.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72" r:id="rId2"/>
  </p:sldMasterIdLst>
  <p:notesMasterIdLst>
    <p:notesMasterId r:id="rId70"/>
  </p:notesMasterIdLst>
  <p:sldIdLst>
    <p:sldId id="32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9144000" cy="6858000" type="screen4x3"/>
  <p:notesSz cx="6858000" cy="9144000"/>
  <p:embeddedFontLst>
    <p:embeddedFont>
      <p:font typeface="Arial Black" panose="020B0A04020102020204" pitchFamily="34" charset="0"/>
      <p:bold r:id="rId71"/>
    </p:embeddedFont>
    <p:embeddedFont>
      <p:font typeface="Book Antiqua" panose="02040602050305030304" pitchFamily="18" charset="0"/>
      <p:regular r:id="rId72"/>
      <p:bold r:id="rId73"/>
      <p:italic r:id="rId74"/>
      <p:boldItalic r:id="rId75"/>
    </p:embeddedFont>
    <p:embeddedFont>
      <p:font typeface="Comic Sans MS" panose="030F0702030302020204" pitchFamily="66" charset="0"/>
      <p:regular r:id="rId76"/>
      <p:bold r:id="rId77"/>
      <p:italic r:id="rId78"/>
      <p:boldItalic r:id="rId79"/>
    </p:embeddedFont>
    <p:embeddedFont>
      <p:font typeface="Helvetica" panose="020B0604020202020204" pitchFamily="34" charset="0"/>
      <p:regular r:id="rId80"/>
      <p:bold r:id="rId81"/>
      <p:italic r:id="rId82"/>
      <p:boldItalic r:id="rId83"/>
    </p:embeddedFont>
    <p:embeddedFont>
      <p:font typeface="Times" panose="02020603050405020304" pitchFamily="18" charset="0"/>
      <p:regular r:id="rId84"/>
      <p:bold r:id="rId85"/>
      <p:italic r:id="rId86"/>
      <p:boldItalic r:id="rId8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00000"/>
    <a:srgbClr val="00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6" autoAdjust="0"/>
    <p:restoredTop sz="99248" autoAdjust="0"/>
  </p:normalViewPr>
  <p:slideViewPr>
    <p:cSldViewPr snapToGrid="0" snapToObjects="1">
      <p:cViewPr varScale="1">
        <p:scale>
          <a:sx n="70" d="100"/>
          <a:sy n="70" d="100"/>
        </p:scale>
        <p:origin x="1410" y="60"/>
      </p:cViewPr>
      <p:guideLst>
        <p:guide orient="horz" pos="2160"/>
        <p:guide pos="2880"/>
      </p:guideLst>
    </p:cSldViewPr>
  </p:slideViewPr>
  <p:outlineViewPr>
    <p:cViewPr>
      <p:scale>
        <a:sx n="33" d="100"/>
        <a:sy n="33" d="100"/>
      </p:scale>
      <p:origin x="0" y="414"/>
    </p:cViewPr>
  </p:outlineViewPr>
  <p:notesTextViewPr>
    <p:cViewPr>
      <p:scale>
        <a:sx n="100" d="100"/>
        <a:sy n="100" d="100"/>
      </p:scale>
      <p:origin x="0" y="0"/>
    </p:cViewPr>
  </p:notesTextViewPr>
  <p:sorterViewPr>
    <p:cViewPr>
      <p:scale>
        <a:sx n="66" d="100"/>
        <a:sy n="66" d="100"/>
      </p:scale>
      <p:origin x="0" y="10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4.fntdata"/><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68576-5461-D74B-AC49-4148D47B2223}" type="datetimeFigureOut">
              <a:rPr lang="en-US" smtClean="0"/>
              <a:pPr/>
              <a:t>10/16/2024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163C39-1A17-2F41-9133-359A9071BD00}" type="slidenum">
              <a:rPr lang="en-US" smtClean="0"/>
              <a:pPr/>
              <a:t>‹#›</a:t>
            </a:fld>
            <a:endParaRPr lang="en-US"/>
          </a:p>
        </p:txBody>
      </p:sp>
    </p:spTree>
    <p:extLst>
      <p:ext uri="{BB962C8B-B14F-4D97-AF65-F5344CB8AC3E}">
        <p14:creationId xmlns:p14="http://schemas.microsoft.com/office/powerpoint/2010/main" val="3085600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1150938" y="692150"/>
            <a:ext cx="4556125" cy="3416300"/>
          </a:xfrm>
          <a:solidFill>
            <a:srgbClr val="FFFFFF"/>
          </a:solidFill>
          <a:ln/>
        </p:spPr>
      </p:sp>
      <p:sp>
        <p:nvSpPr>
          <p:cNvPr id="122882" name="Rectangle 3"/>
          <p:cNvSpPr>
            <a:spLocks noGrp="1" noChangeArrowheads="1"/>
          </p:cNvSpPr>
          <p:nvPr>
            <p:ph type="body" idx="1"/>
          </p:nvPr>
        </p:nvSpPr>
        <p:spPr>
          <a:solidFill>
            <a:srgbClr val="FFFFFF"/>
          </a:solidFill>
          <a:ln w="12700">
            <a:solidFill>
              <a:srgbClr val="000000"/>
            </a:solidFill>
            <a:miter lim="800000"/>
            <a:headEnd/>
            <a:tailEnd/>
          </a:ln>
        </p:spPr>
        <p:txBody>
          <a:bodyPr/>
          <a:lstStyle/>
          <a:p>
            <a:r>
              <a:rPr lang="si-LK" sz="1600" b="1" dirty="0">
                <a:latin typeface="Times" charset="0"/>
              </a:rPr>
              <a:t>සිදුවීම් කිහිපයකින් පසුව--උත්පත්ති පොතෙහි අවසානයෙහි දක්වා ඇති-- තමන් විකුණූ යෝසෙප් ඊජිප්තුවේ අගමැති වී ඇති බව සහෝදරයන් දැනගන්නා ලදී.</a:t>
            </a:r>
            <a:endParaRPr lang="en-US" sz="1600" b="1" dirty="0">
              <a:latin typeface="Times" charset="0"/>
            </a:endParaRPr>
          </a:p>
        </p:txBody>
      </p:sp>
    </p:spTree>
    <p:extLst>
      <p:ext uri="{BB962C8B-B14F-4D97-AF65-F5344CB8AC3E}">
        <p14:creationId xmlns:p14="http://schemas.microsoft.com/office/powerpoint/2010/main" val="257343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p:spPr>
        <p:txBody>
          <a:bodyPr/>
          <a:lstStyle/>
          <a:p>
            <a:r>
              <a:rPr lang="si-LK" sz="1600" b="1" dirty="0">
                <a:latin typeface="Times" charset="0"/>
              </a:rPr>
              <a:t>මේ ආකාරයෙ "සිගුරාට්" නම් වූ ආගමික ගොඩනැගිලි ආබ්‍රහම්ගේ කාලයේදී කල්දිවරුන්ගේ ඌර් නගරයේ බෙහෙවින් දක්නට තිබුණි. ක්‍රි.පූ 2000 දී ඌර් බලවත් නගරයක් ව පැවතුනි. එලෙසින්ම එය අන්තර්ජාතික වශයෙන් අධ්‍යාපනයේ, සංස්කෘතියේ, වෙළඳාමේ මෙන්ම රූප නමස්කාරයේද මධ්‍යස්ථානයක් විය. නමුත් මොහොතක් මෙය සිතන්න... මෙවැනි</a:t>
            </a:r>
            <a:r>
              <a:rPr lang="en-AU" sz="1600" b="1" dirty="0">
                <a:latin typeface="Times" charset="0"/>
              </a:rPr>
              <a:t> </a:t>
            </a:r>
            <a:r>
              <a:rPr lang="si-LK" sz="1600" b="1" dirty="0">
                <a:latin typeface="Times" charset="0"/>
              </a:rPr>
              <a:t>සංකීර්ණ විශාල නිර්මාණයන් කිරීමට කොතරම් දියුණු තාක්ෂණයක්, බුද්ධියක්  ඔවුන් සතු වන්නට ඇත්ද? එම කාලයේ තිබූ ශිෂ්ටාචාරය ගැන අපට සරළ අදහසක් ගැනීමටම එය ප්‍රමාණවත්ය. </a:t>
            </a:r>
            <a:endParaRPr lang="en-US" sz="1600" b="1" dirty="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p:spPr>
        <p:txBody>
          <a:bodyPr/>
          <a:lstStyle/>
          <a:p>
            <a:r>
              <a:rPr lang="si-LK" sz="1600" b="1" dirty="0">
                <a:latin typeface="Times" charset="0"/>
              </a:rPr>
              <a:t>/// ආබ්‍රහම් තමාගේ පවුලේ අයත් සමඟ ඌර් වල ජීවත් වූ බවට බයිබලය අපට පවසයි.</a:t>
            </a:r>
          </a:p>
          <a:p>
            <a:r>
              <a:rPr lang="si-LK" sz="1600" b="1" dirty="0">
                <a:latin typeface="Times" charset="0"/>
              </a:rPr>
              <a:t>/// එම පවුලේ ඔහුගේ මහළු පියා තේරා</a:t>
            </a:r>
          </a:p>
          <a:p>
            <a:r>
              <a:rPr lang="si-LK" sz="1600" b="1" dirty="0">
                <a:latin typeface="Times" charset="0"/>
              </a:rPr>
              <a:t>/// තේරාගේ පුත්‍ර ආබ්‍රම්, පසු කාලීනව</a:t>
            </a:r>
            <a:r>
              <a:rPr lang="en-AU" sz="1600" b="1" dirty="0">
                <a:latin typeface="Times" charset="0"/>
              </a:rPr>
              <a:t> </a:t>
            </a:r>
            <a:r>
              <a:rPr lang="si-LK" sz="1600" b="1" dirty="0">
                <a:latin typeface="Times" charset="0"/>
              </a:rPr>
              <a:t>දෙවියන් විසින් ආබ්‍රහම් ලෙස නම</a:t>
            </a:r>
            <a:r>
              <a:rPr lang="en-AU" sz="1600" b="1" dirty="0">
                <a:latin typeface="Times" charset="0"/>
              </a:rPr>
              <a:t> </a:t>
            </a:r>
            <a:r>
              <a:rPr lang="si-LK" sz="1600" b="1" dirty="0">
                <a:latin typeface="Times" charset="0"/>
              </a:rPr>
              <a:t>වෙනස් කරනු ලැබූ.</a:t>
            </a:r>
          </a:p>
          <a:p>
            <a:r>
              <a:rPr lang="si-LK" sz="1600" b="1" dirty="0">
                <a:latin typeface="Times" charset="0"/>
              </a:rPr>
              <a:t>/// ආබ්‍රහම් ගේ භාර්යාවගේ නම සාරා විය</a:t>
            </a:r>
          </a:p>
          <a:p>
            <a:r>
              <a:rPr lang="si-LK" sz="1600" b="1" dirty="0">
                <a:latin typeface="Times" charset="0"/>
              </a:rPr>
              <a:t>/// ආබ්‍රහම් ගේ බෑනා වූ ලොත් ද ඔවුන් සමඟ විය.</a:t>
            </a:r>
          </a:p>
          <a:p>
            <a:endParaRPr lang="en-US" sz="1600" b="1" dirty="0">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p:spPr>
        <p:txBody>
          <a:bodyPr/>
          <a:lstStyle/>
          <a:p>
            <a:r>
              <a:rPr lang="si-LK" sz="1600" b="1" dirty="0">
                <a:latin typeface="Times" charset="0"/>
              </a:rPr>
              <a:t>ආබ්‍රහම් ගේ ලිපි ගොනුව සමඟ අපි ආරම්භ කරමු.</a:t>
            </a:r>
          </a:p>
          <a:p>
            <a:r>
              <a:rPr lang="si-LK" sz="1600" b="1" dirty="0">
                <a:latin typeface="Times" charset="0"/>
              </a:rPr>
              <a:t>ඔබ දකින්නාවු දෘශ්‍ය ආධාරක වල ඇති විශේෂ ලක්ෂණ පිළිබඳ අවධානය යොමු කරන්න.</a:t>
            </a:r>
          </a:p>
          <a:p>
            <a:r>
              <a:rPr lang="si-LK" sz="1600" b="1" dirty="0">
                <a:latin typeface="Times" charset="0"/>
              </a:rPr>
              <a:t>///  මෙම මොහොතේ සිට ඉදිරියට අප ගමන් කරන විට බොහෝ පිංතූර රාමු වල කුඩා ලිපි</a:t>
            </a:r>
            <a:r>
              <a:rPr lang="en-AU" sz="1600" b="1" dirty="0">
                <a:latin typeface="Times" charset="0"/>
              </a:rPr>
              <a:t> </a:t>
            </a:r>
            <a:r>
              <a:rPr lang="si-LK" sz="1600" b="1" dirty="0">
                <a:latin typeface="Times" charset="0"/>
              </a:rPr>
              <a:t>ගොනුවක ආදර්ශයක් ගමන් කරනවා ඔබට දැකගත හැකිවනු ඇත. අප බයිබලීය කථාන්දරය දිගහරිනු ලබන විට එය පහසුවෙන් මතක තබා ගැනීමට සහ අප සිටින්නාවූ අදියර ගැන මතක තබා ගැනීමට පහසු වනු ඇත.</a:t>
            </a:r>
            <a:endParaRPr lang="en-AU" sz="1600" b="1" dirty="0">
              <a:latin typeface="Times" charset="0"/>
            </a:endParaRPr>
          </a:p>
          <a:p>
            <a:r>
              <a:rPr lang="en-AU" sz="1600" b="1" dirty="0">
                <a:latin typeface="Times" charset="0"/>
              </a:rPr>
              <a:t>/// </a:t>
            </a:r>
            <a:r>
              <a:rPr lang="si-LK" sz="1600" b="1" dirty="0">
                <a:latin typeface="Times" charset="0"/>
              </a:rPr>
              <a:t>ආබ්‍රහම් ගේ කථාන්දරය උතපත්ති පොතේ 12 වැනි පරිච්ඡේදයේ සිට ඉහළට දැක්වේ.</a:t>
            </a:r>
          </a:p>
          <a:p>
            <a:r>
              <a:rPr lang="si-LK" sz="1600" b="1" dirty="0">
                <a:latin typeface="Times" charset="0"/>
              </a:rPr>
              <a:t>/// කාලය - ක්‍රි. පූ 2000 දි. ශ්‍රේෂ්ඨ මිනිසුන් 4 දෙනාගෙන් පළමුවෙනියා.</a:t>
            </a:r>
          </a:p>
          <a:p>
            <a:endParaRPr lang="si-LK" sz="1600" b="1" dirty="0">
              <a:latin typeface="Times" charset="0"/>
            </a:endParaRPr>
          </a:p>
          <a:p>
            <a:r>
              <a:rPr lang="si-LK" sz="1600" b="1" dirty="0">
                <a:latin typeface="Times" charset="0"/>
              </a:rPr>
              <a:t>ලෝකය පෙර තිබුණාවූ ස්වරූපයට ගෙන එන පිණිස දෙවියන් ආබ්‍රහම් සමඟ විශේෂ නව ගිවිසුමක් ආරම්භ කෙරුණි. එළිදරව්</a:t>
            </a:r>
            <a:r>
              <a:rPr lang="en-AU" sz="1600" b="1" dirty="0">
                <a:latin typeface="Times" charset="0"/>
              </a:rPr>
              <a:t> </a:t>
            </a:r>
            <a:r>
              <a:rPr lang="si-LK" sz="1600" b="1" dirty="0">
                <a:latin typeface="Times" charset="0"/>
              </a:rPr>
              <a:t>පොතෙන් අවසන් වන තුරුම එය බයිබලය පුරාවට දක්නට ලැබේ.</a:t>
            </a:r>
            <a:endParaRPr lang="en-US" sz="1600" b="1" dirty="0">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p:spPr>
        <p:txBody>
          <a:bodyPr/>
          <a:lstStyle/>
          <a:p>
            <a:r>
              <a:rPr lang="si-LK" sz="1600" b="1" dirty="0">
                <a:solidFill>
                  <a:srgbClr val="000000"/>
                </a:solidFill>
                <a:latin typeface="Times" charset="0"/>
              </a:rPr>
              <a:t>මෙම ශ්‍රෙෂ්ඨ කථාන්දරය ආරම්භ වන්නේ</a:t>
            </a:r>
            <a:r>
              <a:rPr lang="en-AU" sz="1600" b="1" dirty="0">
                <a:solidFill>
                  <a:srgbClr val="000000"/>
                </a:solidFill>
                <a:latin typeface="Times" charset="0"/>
              </a:rPr>
              <a:t>,</a:t>
            </a:r>
            <a:r>
              <a:rPr lang="si-LK" sz="1600" b="1" dirty="0">
                <a:solidFill>
                  <a:srgbClr val="000000"/>
                </a:solidFill>
                <a:latin typeface="Times" charset="0"/>
              </a:rPr>
              <a:t> උත්පත්ති 12 දී</a:t>
            </a:r>
            <a:r>
              <a:rPr lang="en-AU" sz="1600" b="1" dirty="0">
                <a:solidFill>
                  <a:srgbClr val="000000"/>
                </a:solidFill>
                <a:latin typeface="Times" charset="0"/>
              </a:rPr>
              <a:t> </a:t>
            </a:r>
            <a:r>
              <a:rPr lang="si-LK" sz="1600" b="1" dirty="0">
                <a:solidFill>
                  <a:srgbClr val="000000"/>
                </a:solidFill>
                <a:latin typeface="Times" charset="0"/>
              </a:rPr>
              <a:t>ආබ්‍රහම් ට ලැබෙන කැඳවීම, </a:t>
            </a:r>
            <a:r>
              <a:rPr lang="en-AU" sz="1600" b="1" dirty="0">
                <a:solidFill>
                  <a:srgbClr val="000000"/>
                </a:solidFill>
                <a:latin typeface="Times" charset="0"/>
              </a:rPr>
              <a:t>“</a:t>
            </a:r>
            <a:r>
              <a:rPr lang="si-LK" sz="1600" b="1" dirty="0">
                <a:solidFill>
                  <a:srgbClr val="000000"/>
                </a:solidFill>
                <a:latin typeface="Times" charset="0"/>
              </a:rPr>
              <a:t>නුඹගේම ගම අතහැර මා පෙන්වන්නාවූ දේශයට යන්න</a:t>
            </a:r>
            <a:r>
              <a:rPr lang="en-AU" sz="1600" b="1" dirty="0">
                <a:solidFill>
                  <a:srgbClr val="000000"/>
                </a:solidFill>
                <a:latin typeface="Times" charset="0"/>
              </a:rPr>
              <a:t>”</a:t>
            </a:r>
            <a:r>
              <a:rPr lang="si-LK" sz="1600" b="1" dirty="0">
                <a:solidFill>
                  <a:srgbClr val="000000"/>
                </a:solidFill>
                <a:latin typeface="Times" charset="0"/>
              </a:rPr>
              <a:t> පැවසීමත් සමඟය.</a:t>
            </a:r>
            <a:endParaRPr lang="en-US" sz="1600" b="1" dirty="0">
              <a:solidFill>
                <a:srgbClr val="000000"/>
              </a:solidFill>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p:spPr>
        <p:txBody>
          <a:bodyPr/>
          <a:lstStyle/>
          <a:p>
            <a:r>
              <a:rPr lang="si-LK" sz="1600" b="1" dirty="0">
                <a:latin typeface="Times" charset="0"/>
              </a:rPr>
              <a:t>ආදි පියවරුන්ගේ ජීවිතයේ බොහෝ තීරණාත්මක අවස්ථාව මෙන්ම දෙවියන් වහන්සේගේ සැලැස්ම එළිදරව් කිරීමේද තීරණාත්මක අවස්ථාව මෙය විය. ඔබගේ වැඩ පත්‍රයේ ලිපියක හැඩය ගත් රූපය තුළ</a:t>
            </a:r>
            <a:r>
              <a:rPr lang="en-AU" sz="1600" b="1" dirty="0">
                <a:latin typeface="Times" charset="0"/>
              </a:rPr>
              <a:t> AC </a:t>
            </a:r>
            <a:r>
              <a:rPr lang="si-LK" sz="1600" b="1" dirty="0">
                <a:latin typeface="Times" charset="0"/>
              </a:rPr>
              <a:t>ලෙස දක්වා ඇත. ඒ තුළින්</a:t>
            </a:r>
            <a:r>
              <a:rPr lang="en-AU" sz="1600" b="1" dirty="0">
                <a:latin typeface="Times" charset="0"/>
              </a:rPr>
              <a:t> </a:t>
            </a:r>
            <a:r>
              <a:rPr lang="si-LK" sz="1600" b="1" dirty="0">
                <a:latin typeface="Times" charset="0"/>
              </a:rPr>
              <a:t>අපට ආබ්‍රහම් ගේ ගිවිසුම සිහි කැඳවයි. එය බයිබලයේ උත්පත්ති 12: 1-3 දක්වා දැක්වේ. එය කොන්දේසි විරහිත වූ පොරොන්දුවකි.</a:t>
            </a:r>
            <a:endParaRPr lang="en-US" sz="1600" b="1" dirty="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p:spPr>
        <p:txBody>
          <a:bodyPr/>
          <a:lstStyle/>
          <a:p>
            <a:r>
              <a:rPr lang="si-LK" sz="1600" b="1" dirty="0">
                <a:latin typeface="Times" charset="0"/>
              </a:rPr>
              <a:t>දැන්... ආබ්‍රහම්ගේ</a:t>
            </a:r>
            <a:r>
              <a:rPr lang="en-AU" sz="1600" b="1" dirty="0">
                <a:latin typeface="Times" charset="0"/>
              </a:rPr>
              <a:t> </a:t>
            </a:r>
            <a:r>
              <a:rPr lang="si-LK" sz="1600" b="1" dirty="0">
                <a:latin typeface="Times" charset="0"/>
              </a:rPr>
              <a:t>ලිපි ගොනුවේ </a:t>
            </a:r>
            <a:r>
              <a:rPr lang="en-AU" sz="1600" b="1" dirty="0">
                <a:latin typeface="Times" charset="0"/>
              </a:rPr>
              <a:t>L…S…B..</a:t>
            </a:r>
            <a:r>
              <a:rPr lang="si-LK" sz="1600" b="1" dirty="0">
                <a:latin typeface="Times" charset="0"/>
              </a:rPr>
              <a:t>ලෙස සඳහන් කරන්න. ඒ තුළින්</a:t>
            </a:r>
            <a:r>
              <a:rPr lang="en-AU" sz="1600" b="1" dirty="0">
                <a:latin typeface="Times" charset="0"/>
              </a:rPr>
              <a:t> </a:t>
            </a:r>
            <a:r>
              <a:rPr lang="si-LK" sz="1600" b="1" dirty="0">
                <a:latin typeface="Times" charset="0"/>
              </a:rPr>
              <a:t>දේශය...බීජය... ආශිර්වාදය සංකේතවත් කෙරේ. </a:t>
            </a:r>
            <a:r>
              <a:rPr lang="en-AU" sz="1600" b="1" baseline="0" dirty="0">
                <a:latin typeface="Times" charset="0"/>
              </a:rPr>
              <a:t> </a:t>
            </a:r>
            <a:r>
              <a:rPr lang="si-LK" sz="1600" b="1" dirty="0">
                <a:latin typeface="Times" charset="0"/>
              </a:rPr>
              <a:t>උත්පත්ති පොතේ 12 වෙනි පරිච්ඡේදයේ 1-3 දක්වා වූ කොන්දේසි විරහිත පොරොන්දු ගිවිසුම පසුකාලිනව එම සංස්කෘතියේ සත්‍යය නීතිමය බැඳිම බවට පත්විය..</a:t>
            </a:r>
            <a:endParaRPr lang="en-US" sz="1600" b="1" dirty="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r>
              <a:rPr lang="si-LK" sz="1600" b="1" dirty="0">
                <a:solidFill>
                  <a:srgbClr val="000000"/>
                </a:solidFill>
                <a:latin typeface="Times" charset="0"/>
              </a:rPr>
              <a:t>උත්පත්ති 12: 1-3 දක්වා ආබ්‍රහම් ට දුන් පොරොන්දුවේ පහත කොටස් 3 ඇතුලත් වේ..</a:t>
            </a:r>
          </a:p>
          <a:p>
            <a:r>
              <a:rPr lang="si-LK" sz="1600" b="1" dirty="0">
                <a:solidFill>
                  <a:srgbClr val="000000"/>
                </a:solidFill>
                <a:latin typeface="Times" charset="0"/>
              </a:rPr>
              <a:t>/// ස්වාමින්වහන්සේ ආබ්‍රහම්ට කථාකොට: </a:t>
            </a:r>
          </a:p>
          <a:p>
            <a:r>
              <a:rPr lang="si-LK" sz="1600" b="1" dirty="0">
                <a:solidFill>
                  <a:srgbClr val="000000"/>
                </a:solidFill>
                <a:latin typeface="Times" charset="0"/>
              </a:rPr>
              <a:t>නුඹේ දේශයෙන්ද නුඹේ නෑයන් කෙරෙන්ද </a:t>
            </a:r>
          </a:p>
          <a:p>
            <a:r>
              <a:rPr lang="si-LK" sz="1600" b="1" dirty="0">
                <a:solidFill>
                  <a:srgbClr val="000000"/>
                </a:solidFill>
                <a:latin typeface="Times" charset="0"/>
              </a:rPr>
              <a:t>නුඹේ පියාගේ ගෙදරින්ද පිටත්ව මා විසින් නුඹට </a:t>
            </a:r>
          </a:p>
          <a:p>
            <a:r>
              <a:rPr lang="si-LK" sz="1600" b="1" dirty="0">
                <a:solidFill>
                  <a:srgbClr val="000000"/>
                </a:solidFill>
                <a:latin typeface="Times" charset="0"/>
              </a:rPr>
              <a:t>පෙන්වෙන </a:t>
            </a:r>
            <a:r>
              <a:rPr lang="si-LK" sz="1600" b="1" u="sng" dirty="0">
                <a:solidFill>
                  <a:srgbClr val="000000"/>
                </a:solidFill>
                <a:latin typeface="Times" charset="0"/>
              </a:rPr>
              <a:t>දේශයට </a:t>
            </a:r>
            <a:r>
              <a:rPr lang="si-LK" sz="1600" b="1" dirty="0">
                <a:solidFill>
                  <a:srgbClr val="000000"/>
                </a:solidFill>
                <a:latin typeface="Times" charset="0"/>
              </a:rPr>
              <a:t>යන්න. </a:t>
            </a:r>
          </a:p>
          <a:p>
            <a:r>
              <a:rPr lang="si-LK" sz="1600" b="1" dirty="0">
                <a:solidFill>
                  <a:srgbClr val="000000"/>
                </a:solidFill>
                <a:latin typeface="Times" charset="0"/>
              </a:rPr>
              <a:t>/// මම නුඹ </a:t>
            </a:r>
            <a:r>
              <a:rPr lang="si-LK" sz="1600" b="1" u="sng" dirty="0">
                <a:solidFill>
                  <a:srgbClr val="000000"/>
                </a:solidFill>
                <a:latin typeface="Times" charset="0"/>
              </a:rPr>
              <a:t>මහත් ජාතියක</a:t>
            </a:r>
            <a:r>
              <a:rPr lang="si-LK" sz="1600" b="1" dirty="0">
                <a:solidFill>
                  <a:srgbClr val="000000"/>
                </a:solidFill>
                <a:latin typeface="Times" charset="0"/>
              </a:rPr>
              <a:t>් කරන්නෙමි; නුඹට ආශිර්වාද </a:t>
            </a:r>
          </a:p>
          <a:p>
            <a:r>
              <a:rPr lang="si-LK" sz="1600" b="1" dirty="0">
                <a:solidFill>
                  <a:srgbClr val="000000"/>
                </a:solidFill>
                <a:latin typeface="Times" charset="0"/>
              </a:rPr>
              <a:t>කොට නුඹේ නාමය කීර්තිමත් කරන්නෙ</a:t>
            </a:r>
            <a:r>
              <a:rPr lang="si-LK" sz="1600" b="1" dirty="0">
                <a:solidFill>
                  <a:srgbClr val="FFFF00"/>
                </a:solidFill>
                <a:effectLst>
                  <a:outerShdw blurRad="38100" dist="38100" dir="2700000" algn="tl">
                    <a:srgbClr val="000000">
                      <a:alpha val="43137"/>
                    </a:srgbClr>
                  </a:outerShdw>
                </a:effectLst>
                <a:latin typeface="Arial Black" pitchFamily="34" charset="0"/>
              </a:rPr>
              <a:t>මි</a:t>
            </a:r>
            <a:r>
              <a:rPr lang="si-LK" sz="1600" b="1" dirty="0">
                <a:solidFill>
                  <a:srgbClr val="000000"/>
                </a:solidFill>
                <a:latin typeface="Times" charset="0"/>
              </a:rPr>
              <a:t>.</a:t>
            </a:r>
          </a:p>
          <a:p>
            <a:r>
              <a:rPr lang="si-LK" sz="1600" b="1" dirty="0">
                <a:solidFill>
                  <a:srgbClr val="000000"/>
                </a:solidFill>
                <a:latin typeface="Times" charset="0"/>
              </a:rPr>
              <a:t>නුඹද ආශිර්වාදයක් වෙන්න.</a:t>
            </a:r>
          </a:p>
          <a:p>
            <a:r>
              <a:rPr lang="si-LK" sz="1600" b="1" dirty="0">
                <a:solidFill>
                  <a:srgbClr val="000000"/>
                </a:solidFill>
                <a:latin typeface="Times" charset="0"/>
              </a:rPr>
              <a:t>/// තවද නුඹට ආශිර්වාද කරන්නන්ට මමද ආශිර්වාද </a:t>
            </a:r>
          </a:p>
          <a:p>
            <a:r>
              <a:rPr lang="si-LK" sz="1600" b="1" dirty="0">
                <a:solidFill>
                  <a:srgbClr val="000000"/>
                </a:solidFill>
                <a:latin typeface="Times" charset="0"/>
              </a:rPr>
              <a:t>කරන්නෙමි. නුඹට ශාපකරන්නාට මමද ශාපකරන්නෙමි. </a:t>
            </a:r>
          </a:p>
          <a:p>
            <a:r>
              <a:rPr lang="si-LK" sz="1600" b="1" dirty="0">
                <a:solidFill>
                  <a:srgbClr val="000000"/>
                </a:solidFill>
                <a:latin typeface="Times" charset="0"/>
              </a:rPr>
              <a:t>පොළොවේ සියලු පවුල් නුඹ කර</a:t>
            </a:r>
            <a:r>
              <a:rPr lang="si-LK" sz="1600" b="1" dirty="0">
                <a:solidFill>
                  <a:srgbClr val="FFFF00"/>
                </a:solidFill>
                <a:effectLst>
                  <a:outerShdw blurRad="38100" dist="38100" dir="2700000" algn="tl">
                    <a:srgbClr val="000000">
                      <a:alpha val="43137"/>
                    </a:srgbClr>
                  </a:outerShdw>
                </a:effectLst>
                <a:latin typeface="Arial Black" pitchFamily="34" charset="0"/>
              </a:rPr>
              <a:t>ණ</a:t>
            </a:r>
            <a:r>
              <a:rPr lang="si-LK" sz="1600" b="1" dirty="0">
                <a:solidFill>
                  <a:srgbClr val="000000"/>
                </a:solidFill>
                <a:latin typeface="Times" charset="0"/>
              </a:rPr>
              <a:t>කොටගෙන</a:t>
            </a:r>
          </a:p>
          <a:p>
            <a:r>
              <a:rPr lang="si-LK" sz="1600" b="1" dirty="0">
                <a:solidFill>
                  <a:srgbClr val="000000"/>
                </a:solidFill>
                <a:latin typeface="Times" charset="0"/>
              </a:rPr>
              <a:t> </a:t>
            </a:r>
            <a:r>
              <a:rPr lang="si-LK" sz="1600" b="1" u="sng" dirty="0">
                <a:solidFill>
                  <a:srgbClr val="000000"/>
                </a:solidFill>
                <a:latin typeface="Times" charset="0"/>
              </a:rPr>
              <a:t>ආශිර්වාද ලබන්නෝයැයි</a:t>
            </a:r>
            <a:r>
              <a:rPr lang="si-LK" sz="1600" b="1" dirty="0">
                <a:solidFill>
                  <a:srgbClr val="000000"/>
                </a:solidFill>
                <a:latin typeface="Times" charset="0"/>
              </a:rPr>
              <a:t> කී සේක.</a:t>
            </a:r>
            <a:endParaRPr lang="en-US" sz="1600" b="1" dirty="0">
              <a:solidFill>
                <a:srgbClr val="000000"/>
              </a:solidFill>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r>
              <a:rPr lang="si-LK" sz="1600" b="1" dirty="0">
                <a:latin typeface="Times" charset="0"/>
              </a:rPr>
              <a:t>මෙම පොරොන්දුවේ දී ඇති පිළිවෙල බයිබලීය සත්‍යතාවයන් හඳුනා ගැනීමට මූලික යතුරු වේ.</a:t>
            </a:r>
          </a:p>
          <a:p>
            <a:r>
              <a:rPr lang="si-LK" sz="1600" b="1" dirty="0">
                <a:latin typeface="Times" charset="0"/>
              </a:rPr>
              <a:t>/// පළමුව දේශය පිළිබඳ පොරොන්දුව</a:t>
            </a:r>
          </a:p>
          <a:p>
            <a:r>
              <a:rPr lang="si-LK" sz="1600" b="1" dirty="0">
                <a:latin typeface="Times" charset="0"/>
              </a:rPr>
              <a:t>/// බීජය</a:t>
            </a:r>
          </a:p>
          <a:p>
            <a:r>
              <a:rPr lang="si-LK" sz="1600" b="1" dirty="0">
                <a:latin typeface="Times" charset="0"/>
              </a:rPr>
              <a:t>/// ආශිර්වාදය, ආබ්‍රහම්ගේ ලිපි ගොනුවේ දැක්වුණ</a:t>
            </a:r>
            <a:r>
              <a:rPr lang="en-AU" sz="1600" b="1" dirty="0">
                <a:latin typeface="Times" charset="0"/>
              </a:rPr>
              <a:t> </a:t>
            </a:r>
            <a:r>
              <a:rPr lang="si-LK" sz="1600" b="1" dirty="0">
                <a:latin typeface="Times" charset="0"/>
              </a:rPr>
              <a:t>ආකරයට.</a:t>
            </a:r>
            <a:endParaRPr lang="en-US" sz="1600" b="1" dirty="0">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p:spPr>
        <p:txBody>
          <a:bodyPr/>
          <a:lstStyle/>
          <a:p>
            <a:r>
              <a:rPr lang="en-AU" sz="1600" b="1" dirty="0">
                <a:latin typeface="Times" charset="0"/>
              </a:rPr>
              <a:t>L…S…B</a:t>
            </a:r>
            <a:r>
              <a:rPr lang="si-LK" sz="1600" b="1" dirty="0">
                <a:latin typeface="Times" charset="0"/>
              </a:rPr>
              <a:t>ලෙස ආබ්‍රහම් ගේ ලිපිගොනුවේ දැක්වෙන මෙම පොරොන්දු 3 හී සැළැස්ම අප දැන් අධ්‍යයනය කරමු.</a:t>
            </a:r>
          </a:p>
          <a:p>
            <a:endParaRPr lang="si-LK" sz="1600" b="1" dirty="0">
              <a:latin typeface="Times" charset="0"/>
            </a:endParaRPr>
          </a:p>
          <a:p>
            <a:r>
              <a:rPr lang="si-LK" sz="1600" b="1" dirty="0">
                <a:latin typeface="Times" charset="0"/>
              </a:rPr>
              <a:t>/// පළමු පොරොන්දුව: උත් 12:1 - දේශය - සත්‍යය භූමිය. වර්ථමානයෙදී පවා යුදෙව්වන් බලාපොරොත්තු වන භූමියයි.</a:t>
            </a:r>
          </a:p>
          <a:p>
            <a:endParaRPr lang="si-LK" sz="1600" b="1" dirty="0">
              <a:latin typeface="Times" charset="0"/>
            </a:endParaRPr>
          </a:p>
          <a:p>
            <a:r>
              <a:rPr lang="si-LK" sz="1600" b="1" dirty="0">
                <a:latin typeface="Times" charset="0"/>
              </a:rPr>
              <a:t>/// දෙවන පොරොන්දුව : උත් 12: 2 - බීජය - පරම්පරාව...වඩා වැදගත් වනුයේ පොරොන්දුව ලැබෙන මොහොත වන විටත් ඔවුනට දරුවන් නොසිටි අතර ඔවුන් දෙදෙනාද මහළු වියේ පසුවිනි.</a:t>
            </a:r>
            <a:endParaRPr lang="en-AU" sz="1600" b="1" dirty="0">
              <a:latin typeface="Times" charset="0"/>
            </a:endParaRPr>
          </a:p>
          <a:p>
            <a:endParaRPr lang="en-AU" sz="1600" b="1" dirty="0">
              <a:latin typeface="Times" charset="0"/>
            </a:endParaRPr>
          </a:p>
          <a:p>
            <a:r>
              <a:rPr lang="si-LK" sz="1600" b="1" dirty="0">
                <a:latin typeface="Times" charset="0"/>
              </a:rPr>
              <a:t>/// තෙවන පොරොන්දුව : උත් 12: 3 ආබ්‍රහම් ගේ පරම්පරාවට සහ ඔහුට වූ ආශිර්වාදයේ පොරොන්දුව.</a:t>
            </a:r>
          </a:p>
          <a:p>
            <a:r>
              <a:rPr lang="si-LK" sz="1600" b="1" dirty="0">
                <a:latin typeface="Times" charset="0"/>
              </a:rPr>
              <a:t>තව දුරටත් බැලීමේදී ආබ්‍රහම් කරණ කොටගෙන පොළොවෙහි සියලු පවුල් ආශිර්වාද ලබන බවටද දෙවියන්වහන්සේ පොරොන්දු විය. එය මතකයේ තබාගන්න. අප ලැබුවාවූ අනුග්‍රහය පිළිබඳ තෙරුම් ගැනීමේදී</a:t>
            </a:r>
            <a:r>
              <a:rPr lang="en-AU" sz="1600" b="1" dirty="0">
                <a:latin typeface="Times" charset="0"/>
              </a:rPr>
              <a:t> </a:t>
            </a:r>
            <a:r>
              <a:rPr lang="si-LK" sz="1600" b="1" dirty="0">
                <a:latin typeface="Times" charset="0"/>
              </a:rPr>
              <a:t>එය ඉතා වැදගත් වේ.</a:t>
            </a:r>
            <a:endParaRPr lang="en-US" sz="1600" b="1" dirty="0">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r>
              <a:rPr lang="en-AU" sz="1600" b="1" dirty="0">
                <a:latin typeface="Times" charset="0"/>
              </a:rPr>
              <a:t>L…S…B…</a:t>
            </a:r>
            <a:r>
              <a:rPr lang="si-LK" sz="1600" b="1" dirty="0">
                <a:latin typeface="Times" charset="0"/>
              </a:rPr>
              <a:t> ලෙස හඳුන්වනු ලැබූ  පොරොන්දුවේ මූලික සාරය වන දේශය...බීජය..සහ ආශිර්වාදය </a:t>
            </a:r>
            <a:endParaRPr lang="en-AU" sz="1600" b="1" dirty="0">
              <a:latin typeface="Times" charset="0"/>
            </a:endParaRPr>
          </a:p>
          <a:p>
            <a:r>
              <a:rPr lang="si-LK" sz="1600" b="1" dirty="0">
                <a:latin typeface="Times" charset="0"/>
              </a:rPr>
              <a:t>යන කාරණා තුනට අමතරව මෙම පොරොන්දුව තේරුම් ගැනීමට පහසු වන පිණිස තවත් අදහස් කිහිපයක් අප මෙයට එකතු කරමු.</a:t>
            </a:r>
          </a:p>
          <a:p>
            <a:r>
              <a:rPr lang="si-LK" sz="1600" b="1" dirty="0">
                <a:latin typeface="Times" charset="0"/>
              </a:rPr>
              <a:t>/// පළමු දෙයනම් මෙම පොරොන්දුව ලිඛිත වේ, එනම් වචනයේ පරිසමාර්ත අර්ථයෙන්ම පොරොන්දුව සඳහන් වේ.</a:t>
            </a:r>
          </a:p>
          <a:p>
            <a:r>
              <a:rPr lang="si-LK" sz="1600" b="1" dirty="0">
                <a:latin typeface="Times" charset="0"/>
              </a:rPr>
              <a:t>/// දෙවනුව මෙය සදාකාලික පොරොන්දුවක් වේ</a:t>
            </a:r>
          </a:p>
          <a:p>
            <a:r>
              <a:rPr lang="si-LK" sz="1600" b="1" dirty="0">
                <a:latin typeface="Times" charset="0"/>
              </a:rPr>
              <a:t>/// තෙවනුව එය කොන්දෙසි විරහිත පොරොන්දුවක් වේ.</a:t>
            </a:r>
          </a:p>
          <a:p>
            <a:r>
              <a:rPr lang="si-LK" sz="1600" b="1" dirty="0">
                <a:latin typeface="Times" charset="0"/>
              </a:rPr>
              <a:t>අනාගතයේදි කුමක් සිදු වූවත් දේව පොරොන්දුව වෙනස් නොවේ...</a:t>
            </a:r>
            <a:endParaRPr lang="en-US" sz="1600" b="1" dirty="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p:spPr>
        <p:txBody>
          <a:bodyPr/>
          <a:lstStyle/>
          <a:p>
            <a:r>
              <a:rPr lang="si-LK" sz="1600" b="1" dirty="0">
                <a:latin typeface="Times" charset="0"/>
              </a:rPr>
              <a:t>දැන් අප බයිබලීය කාල</a:t>
            </a:r>
            <a:r>
              <a:rPr lang="en-AU" sz="1600" b="1" dirty="0">
                <a:latin typeface="Times" charset="0"/>
              </a:rPr>
              <a:t> </a:t>
            </a:r>
            <a:r>
              <a:rPr lang="si-LK" sz="1600" b="1" dirty="0">
                <a:latin typeface="Times" charset="0"/>
              </a:rPr>
              <a:t>රාමුව අවබෝධ කරගනිමු. ආබ්‍රහම්ගේ කාල පරිච්ඡේදය වන්නේ</a:t>
            </a:r>
            <a:r>
              <a:rPr lang="en-AU" sz="1600" b="1" dirty="0">
                <a:latin typeface="Times" charset="0"/>
              </a:rPr>
              <a:t>,</a:t>
            </a:r>
            <a:r>
              <a:rPr lang="en-AU" sz="1600" b="1" baseline="0" dirty="0">
                <a:latin typeface="Times" charset="0"/>
              </a:rPr>
              <a:t> </a:t>
            </a:r>
            <a:r>
              <a:rPr lang="si-LK" sz="1600" b="1" dirty="0">
                <a:latin typeface="Times" charset="0"/>
              </a:rPr>
              <a:t>ආසන්න වශයෙන් ක්‍රි. පූ 2000 දී පමණ වේ.</a:t>
            </a:r>
            <a:endParaRPr lang="en-AU" sz="1600" b="1" dirty="0">
              <a:latin typeface="Times" charset="0"/>
            </a:endParaRPr>
          </a:p>
          <a:p>
            <a:r>
              <a:rPr lang="si-LK" sz="1600" b="1" dirty="0">
                <a:latin typeface="Times" charset="0"/>
              </a:rPr>
              <a:t>/// මෙම අධ්‍යයනය තුළදී</a:t>
            </a:r>
            <a:r>
              <a:rPr lang="en-AU" sz="1600" b="1" dirty="0">
                <a:latin typeface="Times" charset="0"/>
              </a:rPr>
              <a:t> </a:t>
            </a:r>
            <a:r>
              <a:rPr lang="si-LK" sz="1600" b="1" dirty="0">
                <a:latin typeface="Times" charset="0"/>
              </a:rPr>
              <a:t>බොහොමයක් දින වකවානු ආසන්න වසර 500කට හඳුනාගෙන ඇත.</a:t>
            </a:r>
            <a:r>
              <a:rPr lang="en-AU" sz="1600" b="1" dirty="0">
                <a:latin typeface="Times" charset="0"/>
              </a:rPr>
              <a:t> </a:t>
            </a:r>
            <a:r>
              <a:rPr lang="si-LK" sz="1600" b="1" dirty="0">
                <a:latin typeface="Times" charset="0"/>
              </a:rPr>
              <a:t>ඉතමත් නිවැරදිම</a:t>
            </a:r>
            <a:r>
              <a:rPr lang="en-AU" sz="1600" b="1" dirty="0">
                <a:latin typeface="Times" charset="0"/>
              </a:rPr>
              <a:t> </a:t>
            </a:r>
            <a:r>
              <a:rPr lang="si-LK" sz="1600" b="1" dirty="0">
                <a:latin typeface="Times" charset="0"/>
              </a:rPr>
              <a:t>වූ දින වකවානු මෙම අධ්‍යයනයේදී</a:t>
            </a:r>
            <a:r>
              <a:rPr lang="en-AU" sz="1600" b="1" dirty="0">
                <a:latin typeface="Times" charset="0"/>
              </a:rPr>
              <a:t> </a:t>
            </a:r>
            <a:r>
              <a:rPr lang="si-LK" sz="1600" b="1" dirty="0">
                <a:latin typeface="Times" charset="0"/>
              </a:rPr>
              <a:t>අවශ්‍ය නොවේ.</a:t>
            </a:r>
          </a:p>
          <a:p>
            <a:endParaRPr lang="si-LK" sz="1600" b="1" dirty="0">
              <a:latin typeface="Times" charset="0"/>
            </a:endParaRPr>
          </a:p>
          <a:p>
            <a:r>
              <a:rPr lang="si-LK" sz="1600" b="1" dirty="0">
                <a:latin typeface="Times" charset="0"/>
              </a:rPr>
              <a:t>ක්‍රි.පූ 2135-1960 ආබ්‍රහම්ගේ ජීවිතකාලය.</a:t>
            </a:r>
            <a:endParaRPr lang="en-US" sz="1600" b="1" dirty="0">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p:spPr>
        <p:txBody>
          <a:bodyPr/>
          <a:lstStyle/>
          <a:p>
            <a:r>
              <a:rPr lang="si-LK" sz="1600" b="1" dirty="0">
                <a:latin typeface="Times" charset="0"/>
              </a:rPr>
              <a:t>ආබ්‍රහම් පොරොන්දුව ලැබූ පසු ඔහු සහ ඔහුගේ මුළු පවුලම ඇදහිල්ලෙන් ඌර් අතහැර දෙවියන්වහන්සේගේ මාර්ගයෙහි ගියේය.</a:t>
            </a:r>
          </a:p>
          <a:p>
            <a:r>
              <a:rPr lang="si-LK" sz="1600" b="1" dirty="0">
                <a:latin typeface="Times" charset="0"/>
              </a:rPr>
              <a:t>//// ඔවුන් තමන් සතු වූ සියලු වස්තුවද රැගෙන උතුරට ගමන් කළේය. සිතියමේ කහ පාට රේඛාවෙන් දැක්වෙනුයේ ඔවුන් ගමන් කළ මාර්ගයය. </a:t>
            </a:r>
            <a:endParaRPr lang="en-AU" sz="1600" b="1" dirty="0">
              <a:latin typeface="Times" charset="0"/>
            </a:endParaRPr>
          </a:p>
          <a:p>
            <a:r>
              <a:rPr lang="si-LK" sz="1600" b="1" dirty="0">
                <a:latin typeface="Times" charset="0"/>
              </a:rPr>
              <a:t>මෙහි වැදගත්ම කරුණ වන්නේ :</a:t>
            </a:r>
          </a:p>
          <a:p>
            <a:r>
              <a:rPr lang="si-LK" sz="1600" b="1" dirty="0">
                <a:latin typeface="Times" charset="0"/>
              </a:rPr>
              <a:t>/// ආබ්‍රහම් සහ ඔහුගේ පවුල ඇදහිල්ලෙන් පිටත්ව ගියේය. දෙවියන් පෙන්වීමට පොරොන්දු වූ දේශයට ගමන් කළේය.</a:t>
            </a:r>
            <a:endParaRPr lang="en-AU" sz="1600" b="1" dirty="0">
              <a:latin typeface="Times" charset="0"/>
            </a:endParaRPr>
          </a:p>
          <a:p>
            <a:r>
              <a:rPr lang="si-LK" sz="1600" b="1" dirty="0">
                <a:latin typeface="Times" charset="0"/>
              </a:rPr>
              <a:t> ඔවුන් ඌර් වලින් පිටත් වූ නමුදු ඔවුන්ගේ ගමනාන්තය දැනසිටියේ නැත. ඔවුන්ගේ කීකරුකම ආශිර්වාදයේ මාර්ගය විය. </a:t>
            </a:r>
          </a:p>
          <a:p>
            <a:endParaRPr lang="en-US" sz="1600" b="1" dirty="0">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p:spPr>
        <p:txBody>
          <a:bodyPr/>
          <a:lstStyle/>
          <a:p>
            <a:r>
              <a:rPr lang="si-LK" sz="1600" dirty="0">
                <a:latin typeface="Times" charset="0"/>
              </a:rPr>
              <a:t>ඔවුන්ට පුරාණ බබිලෝනිය</a:t>
            </a:r>
            <a:r>
              <a:rPr lang="en-AU" sz="1600" dirty="0">
                <a:latin typeface="Times" charset="0"/>
              </a:rPr>
              <a:t> </a:t>
            </a:r>
            <a:r>
              <a:rPr lang="si-LK" sz="1600" dirty="0">
                <a:latin typeface="Times" charset="0"/>
              </a:rPr>
              <a:t>හරහා ගංඟාවේ ඉහළට ගමන් කිරීමට හැකිවිය. </a:t>
            </a:r>
            <a:endParaRPr lang="en-AU" sz="1600" dirty="0">
              <a:latin typeface="Times" charset="0"/>
            </a:endParaRPr>
          </a:p>
          <a:p>
            <a:r>
              <a:rPr lang="si-LK" sz="1600" dirty="0">
                <a:latin typeface="Times" charset="0"/>
              </a:rPr>
              <a:t>පසුකාලීනව ආබ්‍රහම්ගේ සෙනඟ වන යුදෙව්වන් වසර ගණනාවක්  සිරගත කර තිබූ මෙම නගරය ගැන ඔබට ඉදිරියේදී</a:t>
            </a:r>
            <a:r>
              <a:rPr lang="en-AU" sz="1600" dirty="0">
                <a:latin typeface="Times" charset="0"/>
              </a:rPr>
              <a:t> </a:t>
            </a:r>
            <a:r>
              <a:rPr lang="si-LK" sz="1600" dirty="0">
                <a:latin typeface="Times" charset="0"/>
              </a:rPr>
              <a:t>හමුවනු ඇත.</a:t>
            </a:r>
            <a:endParaRPr lang="en-US" sz="1600" dirty="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p:spPr>
        <p:txBody>
          <a:bodyPr/>
          <a:lstStyle/>
          <a:p>
            <a:r>
              <a:rPr lang="si-LK" sz="1600" b="1" dirty="0">
                <a:latin typeface="Times" charset="0"/>
              </a:rPr>
              <a:t>ඔවුන් එසේ ඉදිරියට ගමන් කරමින් වර්ථමානයේදී</a:t>
            </a:r>
            <a:r>
              <a:rPr lang="en-AU" sz="1600" b="1" dirty="0">
                <a:latin typeface="Times" charset="0"/>
              </a:rPr>
              <a:t> </a:t>
            </a:r>
            <a:r>
              <a:rPr lang="si-LK" sz="1600" b="1" dirty="0">
                <a:latin typeface="Times" charset="0"/>
              </a:rPr>
              <a:t>තුර්කිය ලෙස හඳුන්වන පුරාණ හාරාන් නගරයට පැමිණියහ</a:t>
            </a:r>
            <a:r>
              <a:rPr lang="en-AU" sz="1600" b="1" dirty="0">
                <a:latin typeface="Times" charset="0"/>
              </a:rPr>
              <a:t>. </a:t>
            </a:r>
            <a:endParaRPr lang="si-LK" sz="1600" b="1" dirty="0">
              <a:latin typeface="Times" charset="0"/>
            </a:endParaRPr>
          </a:p>
          <a:p>
            <a:r>
              <a:rPr lang="si-LK" sz="1600" b="1" dirty="0">
                <a:latin typeface="Times" charset="0"/>
              </a:rPr>
              <a:t>/// හාරාන් වල ඔවුන් තාවකාලිකව නතර වී සිටින විට ඔවුන්ගේ පියා වූ තේරා මියගියේය.</a:t>
            </a:r>
            <a:endParaRPr lang="en-US" sz="1600" b="1" dirty="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p:spPr>
        <p:txBody>
          <a:bodyPr/>
          <a:lstStyle/>
          <a:p>
            <a:r>
              <a:rPr lang="si-LK" sz="1600" b="1" dirty="0">
                <a:latin typeface="Times" charset="0"/>
              </a:rPr>
              <a:t>නැවත වතාවක්, දෙවියන්වහන්සේ ආබ්‍රහම්ට කථාකොට, උපදෙස් දෙමින් හාරාන්</a:t>
            </a:r>
            <a:r>
              <a:rPr lang="en-AU" sz="1600" b="1" dirty="0">
                <a:latin typeface="Times" charset="0"/>
              </a:rPr>
              <a:t> </a:t>
            </a:r>
            <a:r>
              <a:rPr lang="si-LK" sz="1600" b="1" dirty="0">
                <a:latin typeface="Times" charset="0"/>
              </a:rPr>
              <a:t>අතහැර ඉදිරියට තමන් පෙන්වන දේශයට ගමන් කිරීමට මඟ පෙන්විය. එම පොරොන්දු දේශය වන්නේ</a:t>
            </a:r>
            <a:r>
              <a:rPr lang="en-AU" sz="1600" b="1" dirty="0">
                <a:latin typeface="Times" charset="0"/>
              </a:rPr>
              <a:t>,</a:t>
            </a:r>
            <a:r>
              <a:rPr lang="si-LK" sz="1600" b="1" dirty="0">
                <a:latin typeface="Times" charset="0"/>
              </a:rPr>
              <a:t> අප වර්ථමානයේ ඉශ්‍රයෙලය ලෙස හඳුන්වන භූමියයි.</a:t>
            </a:r>
            <a:endParaRPr lang="en-US" sz="1600" b="1" dirty="0">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p:spPr>
        <p:txBody>
          <a:bodyPr/>
          <a:lstStyle/>
          <a:p>
            <a:r>
              <a:rPr lang="si-LK" sz="1600" b="1" dirty="0">
                <a:solidFill>
                  <a:srgbClr val="000000"/>
                </a:solidFill>
                <a:latin typeface="Times" charset="0"/>
              </a:rPr>
              <a:t>දැන් අප මහත් වූ වේදිකාව සකසා ඇත.</a:t>
            </a:r>
          </a:p>
          <a:p>
            <a:r>
              <a:rPr lang="si-LK" sz="1600" b="1" dirty="0">
                <a:solidFill>
                  <a:srgbClr val="000000"/>
                </a:solidFill>
                <a:latin typeface="Times" charset="0"/>
              </a:rPr>
              <a:t>/// ඔහු දේශයට ඇතුල් වන විට </a:t>
            </a:r>
          </a:p>
          <a:p>
            <a:r>
              <a:rPr lang="si-LK" sz="1600" b="1" dirty="0">
                <a:solidFill>
                  <a:srgbClr val="000000"/>
                </a:solidFill>
                <a:latin typeface="Times" charset="0"/>
              </a:rPr>
              <a:t>/// ආබ්‍රහම්ට වයස අවුරුදු 75ක් විය</a:t>
            </a:r>
          </a:p>
          <a:p>
            <a:r>
              <a:rPr lang="si-LK" sz="1600" b="1" dirty="0">
                <a:solidFill>
                  <a:srgbClr val="000000"/>
                </a:solidFill>
                <a:latin typeface="Times" charset="0"/>
              </a:rPr>
              <a:t>/// ඔහුගේට භාර්යාව සාරාට අවුරුදු 65ක් විය</a:t>
            </a:r>
          </a:p>
          <a:p>
            <a:r>
              <a:rPr lang="si-LK" sz="1600" b="1" dirty="0">
                <a:solidFill>
                  <a:srgbClr val="000000"/>
                </a:solidFill>
                <a:latin typeface="Times" charset="0"/>
              </a:rPr>
              <a:t>/// නමුත් එසේ තිබියදීත් දෙවියන් ඔවුනට දරුවන් පොරොන්දු වී තිබුණේය.</a:t>
            </a:r>
            <a:endParaRPr lang="en-US" sz="1600" b="1" dirty="0">
              <a:solidFill>
                <a:srgbClr val="000000"/>
              </a:solidFill>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p:spPr>
        <p:txBody>
          <a:bodyPr/>
          <a:lstStyle/>
          <a:p>
            <a:r>
              <a:rPr lang="si-LK" sz="1600" b="1" dirty="0">
                <a:solidFill>
                  <a:srgbClr val="000000"/>
                </a:solidFill>
                <a:latin typeface="Times" charset="0"/>
                <a:cs typeface="+mj-cs"/>
              </a:rPr>
              <a:t>ආබ්‍රහම් දෙවියන්වහන්සෙගේ පොරොන්දුව විශ්වාස කළේය:</a:t>
            </a:r>
          </a:p>
          <a:p>
            <a:r>
              <a:rPr lang="si-LK" sz="1600" b="1" dirty="0">
                <a:solidFill>
                  <a:srgbClr val="000000"/>
                </a:solidFill>
                <a:latin typeface="Times" charset="0"/>
                <a:cs typeface="+mj-cs"/>
              </a:rPr>
              <a:t>දේශය....බීජය....සහ ආශිර්වාදය</a:t>
            </a:r>
            <a:endParaRPr lang="en-AU" sz="1600" b="1" dirty="0">
              <a:solidFill>
                <a:srgbClr val="000000"/>
              </a:solidFill>
              <a:latin typeface="Times" charset="0"/>
              <a:cs typeface="+mj-cs"/>
            </a:endParaRPr>
          </a:p>
          <a:p>
            <a:r>
              <a:rPr lang="si-LK" sz="1600" b="1" dirty="0">
                <a:solidFill>
                  <a:srgbClr val="000000"/>
                </a:solidFill>
                <a:latin typeface="Times" charset="0"/>
                <a:cs typeface="+mj-cs"/>
              </a:rPr>
              <a:t>/// ඔහුගේ කොන්දේසි විරහිත විශ්වාසය පිළිබඳ උත් 15: 16 අපට පවසයි.</a:t>
            </a:r>
            <a:endParaRPr lang="en-AU" sz="1600" b="1" dirty="0">
              <a:solidFill>
                <a:srgbClr val="000000"/>
              </a:solidFill>
              <a:latin typeface="Times" charset="0"/>
              <a:cs typeface="+mj-cs"/>
            </a:endParaRPr>
          </a:p>
          <a:p>
            <a:r>
              <a:rPr lang="en-AU" sz="1600" b="1" dirty="0">
                <a:solidFill>
                  <a:srgbClr val="000000"/>
                </a:solidFill>
                <a:latin typeface="Times" charset="0"/>
                <a:cs typeface="+mj-cs"/>
              </a:rPr>
              <a:t>/// </a:t>
            </a:r>
            <a:r>
              <a:rPr lang="si-LK" sz="1600" b="1" dirty="0">
                <a:solidFill>
                  <a:srgbClr val="000000"/>
                </a:solidFill>
                <a:latin typeface="Times" charset="0"/>
                <a:cs typeface="+mj-cs"/>
              </a:rPr>
              <a:t>දෙවියන් වහන්සේ විසින් එම විශ්වාසය ආබ්‍රහම්ට ධර්මිෂ්ඨ කොට ගෙන ගණන් ගත් බව  බයිබලය පවසයි.</a:t>
            </a:r>
            <a:endParaRPr lang="en-US" sz="1600" b="1" dirty="0">
              <a:solidFill>
                <a:srgbClr val="000000"/>
              </a:solidFill>
              <a:latin typeface="Times" charset="0"/>
              <a:cs typeface="+mj-cs"/>
            </a:endParaRPr>
          </a:p>
          <a:p>
            <a:r>
              <a:rPr lang="en-US" sz="1600" b="1" dirty="0">
                <a:solidFill>
                  <a:srgbClr val="000000"/>
                </a:solidFill>
                <a:latin typeface="Times" charset="0"/>
                <a:cs typeface="+mj-cs"/>
              </a:rPr>
              <a:t>/// </a:t>
            </a:r>
            <a:r>
              <a:rPr lang="si-LK" sz="1600" b="1" dirty="0">
                <a:solidFill>
                  <a:srgbClr val="000000"/>
                </a:solidFill>
                <a:latin typeface="Times" charset="0"/>
                <a:cs typeface="+mj-cs"/>
              </a:rPr>
              <a:t>සරළ අදහිල්ල ! දෙවියන් වහන්සේ විසින් තම මිත්‍රයා කරණකොටගෙන ලෝකයට ගැලවීමේ නව මාර්ගයේ පළමු පියවර හඳුන්වාදුන්නේය.</a:t>
            </a:r>
            <a:endParaRPr lang="en-US" sz="1600" b="1" dirty="0">
              <a:solidFill>
                <a:srgbClr val="000000"/>
              </a:solidFill>
              <a:latin typeface="Times" charset="0"/>
              <a:cs typeface="+mj-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p:spPr>
        <p:txBody>
          <a:bodyPr/>
          <a:lstStyle/>
          <a:p>
            <a:r>
              <a:rPr lang="en-AU" sz="1600" b="1" dirty="0">
                <a:solidFill>
                  <a:srgbClr val="000000"/>
                </a:solidFill>
                <a:latin typeface="Times" charset="0"/>
              </a:rPr>
              <a:t>/// </a:t>
            </a:r>
            <a:r>
              <a:rPr lang="si-LK" sz="1600" b="1" dirty="0">
                <a:solidFill>
                  <a:srgbClr val="000000"/>
                </a:solidFill>
                <a:latin typeface="Times" charset="0"/>
              </a:rPr>
              <a:t>ආබ්‍රහම් විසින් දෙවියන්වහන්සේ කී දේ ඉටු කරන බවට විශ්වාස කළේය!</a:t>
            </a:r>
            <a:endParaRPr lang="en-AU" sz="1600" b="1" dirty="0">
              <a:solidFill>
                <a:srgbClr val="000000"/>
              </a:solidFill>
              <a:latin typeface="Times" charset="0"/>
            </a:endParaRPr>
          </a:p>
          <a:p>
            <a:r>
              <a:rPr lang="en-AU" sz="1600" b="1" dirty="0">
                <a:solidFill>
                  <a:srgbClr val="000000"/>
                </a:solidFill>
                <a:latin typeface="Times" charset="0"/>
              </a:rPr>
              <a:t>/// </a:t>
            </a:r>
            <a:r>
              <a:rPr lang="si-LK" sz="1600" b="1" dirty="0">
                <a:solidFill>
                  <a:srgbClr val="000000"/>
                </a:solidFill>
                <a:latin typeface="Times" charset="0"/>
              </a:rPr>
              <a:t>දෙවියන්වහන්සේගේ පහැදිලි පොරොන්දුව තිබියදීත් ආබ්‍රහම් සහ සාරා ඉවසීමට අපොහොසත් විය</a:t>
            </a:r>
            <a:endParaRPr lang="en-AU" sz="1600" b="1" dirty="0">
              <a:solidFill>
                <a:srgbClr val="000000"/>
              </a:solidFill>
              <a:latin typeface="Times" charset="0"/>
            </a:endParaRPr>
          </a:p>
          <a:p>
            <a:r>
              <a:rPr lang="en-AU" sz="1600" b="1" dirty="0">
                <a:solidFill>
                  <a:srgbClr val="000000"/>
                </a:solidFill>
                <a:latin typeface="Times" charset="0"/>
              </a:rPr>
              <a:t>// /</a:t>
            </a:r>
            <a:r>
              <a:rPr lang="si-LK" sz="1600" b="1" dirty="0">
                <a:solidFill>
                  <a:srgbClr val="000000"/>
                </a:solidFill>
                <a:latin typeface="Times" charset="0"/>
              </a:rPr>
              <a:t>සාරා විසින් ආබ්‍රහාම්ට තම ඊජිප්තු මෙහෙකාරියක් වන හාගාර් සමඟ එක්වී පොරොන්දුවේ දරුවා උපදවන ලෙස යෝජනා කළේය.</a:t>
            </a:r>
            <a:endParaRPr lang="en-US" sz="1600" b="1" dirty="0">
              <a:solidFill>
                <a:srgbClr val="000000"/>
              </a:solidFill>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p:spPr>
        <p:txBody>
          <a:bodyPr/>
          <a:lstStyle/>
          <a:p>
            <a:r>
              <a:rPr lang="si-LK" sz="1600" b="1" dirty="0">
                <a:solidFill>
                  <a:srgbClr val="000000"/>
                </a:solidFill>
                <a:latin typeface="Times" charset="0"/>
              </a:rPr>
              <a:t>/// කාලයත් සමඟ ආබ්‍රහම්ට දාව හාගාර් මඟින් පුත්‍රයෙකු උපන්නේය.</a:t>
            </a:r>
            <a:endParaRPr lang="en-AU" sz="1600" b="1" dirty="0">
              <a:solidFill>
                <a:srgbClr val="000000"/>
              </a:solidFill>
              <a:latin typeface="Times" charset="0"/>
            </a:endParaRPr>
          </a:p>
          <a:p>
            <a:r>
              <a:rPr lang="en-AU" sz="1600" b="1" dirty="0">
                <a:solidFill>
                  <a:srgbClr val="000000"/>
                </a:solidFill>
                <a:latin typeface="Times" charset="0"/>
              </a:rPr>
              <a:t>/// </a:t>
            </a:r>
            <a:r>
              <a:rPr lang="si-LK" sz="1600" b="1" dirty="0">
                <a:solidFill>
                  <a:srgbClr val="000000"/>
                </a:solidFill>
                <a:latin typeface="Times" charset="0"/>
              </a:rPr>
              <a:t>ඔහුගේ නම: ඉශ්මායෙල්</a:t>
            </a:r>
            <a:endParaRPr lang="en-AU" sz="1600" b="1" dirty="0">
              <a:solidFill>
                <a:srgbClr val="000000"/>
              </a:solidFill>
              <a:latin typeface="Times" charset="0"/>
            </a:endParaRPr>
          </a:p>
          <a:p>
            <a:r>
              <a:rPr lang="en-AU" sz="1600" b="1" dirty="0">
                <a:solidFill>
                  <a:srgbClr val="000000"/>
                </a:solidFill>
                <a:latin typeface="Times" charset="0"/>
              </a:rPr>
              <a:t>/// </a:t>
            </a:r>
            <a:r>
              <a:rPr lang="si-LK" sz="1600" b="1" dirty="0">
                <a:solidFill>
                  <a:srgbClr val="000000"/>
                </a:solidFill>
                <a:latin typeface="Times" charset="0"/>
              </a:rPr>
              <a:t>නමුත් දෙවියන්වහ්න්සේ විසින් එම දරුවා තමාගේ ගිවිසුමෙහි දරුවා නොවන බවට පැවසූ සේක.</a:t>
            </a:r>
            <a:endParaRPr lang="en-US" sz="1600" b="1" dirty="0">
              <a:solidFill>
                <a:srgbClr val="000000"/>
              </a:solidFill>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p:spPr>
        <p:txBody>
          <a:bodyPr/>
          <a:lstStyle/>
          <a:p>
            <a:r>
              <a:rPr lang="en-AU" sz="1600" b="1" dirty="0">
                <a:solidFill>
                  <a:srgbClr val="000000"/>
                </a:solidFill>
                <a:latin typeface="Times" charset="0"/>
              </a:rPr>
              <a:t>/// </a:t>
            </a:r>
            <a:r>
              <a:rPr lang="si-LK" sz="1600" b="1" dirty="0"/>
              <a:t>මේ</a:t>
            </a:r>
            <a:r>
              <a:rPr lang="en-AU" sz="1600" b="1" dirty="0"/>
              <a:t> </a:t>
            </a:r>
            <a:r>
              <a:rPr lang="si-LK" sz="1600" b="1" dirty="0">
                <a:solidFill>
                  <a:srgbClr val="000000"/>
                </a:solidFill>
                <a:latin typeface="Times" charset="0"/>
              </a:rPr>
              <a:t>වන විට ආබ්‍රහම්ට අවුරුදු 85</a:t>
            </a:r>
          </a:p>
          <a:p>
            <a:r>
              <a:rPr lang="si-LK" sz="1600" b="1" dirty="0">
                <a:solidFill>
                  <a:srgbClr val="000000"/>
                </a:solidFill>
                <a:latin typeface="Times" charset="0"/>
              </a:rPr>
              <a:t>සාරාට අවුරුදු 75</a:t>
            </a:r>
          </a:p>
          <a:p>
            <a:endParaRPr lang="si-LK" sz="1600" b="1" dirty="0">
              <a:solidFill>
                <a:srgbClr val="000000"/>
              </a:solidFill>
              <a:latin typeface="Times" charset="0"/>
            </a:endParaRPr>
          </a:p>
          <a:p>
            <a:r>
              <a:rPr lang="en-AU" sz="1600" b="1" dirty="0">
                <a:solidFill>
                  <a:srgbClr val="000000"/>
                </a:solidFill>
                <a:latin typeface="Times" charset="0"/>
              </a:rPr>
              <a:t>///</a:t>
            </a:r>
            <a:r>
              <a:rPr lang="si-LK" sz="1600" b="1" dirty="0">
                <a:solidFill>
                  <a:srgbClr val="000000"/>
                </a:solidFill>
                <a:latin typeface="Times" charset="0"/>
              </a:rPr>
              <a:t>තවත් වසර 15 කට පසුව...</a:t>
            </a:r>
          </a:p>
          <a:p>
            <a:endParaRPr lang="si-LK" sz="1600" b="1" dirty="0">
              <a:solidFill>
                <a:srgbClr val="000000"/>
              </a:solidFill>
              <a:latin typeface="Times" charset="0"/>
            </a:endParaRPr>
          </a:p>
          <a:p>
            <a:r>
              <a:rPr lang="en-AU" sz="1600" b="1" dirty="0">
                <a:solidFill>
                  <a:srgbClr val="000000"/>
                </a:solidFill>
                <a:latin typeface="Times" charset="0"/>
              </a:rPr>
              <a:t>///</a:t>
            </a:r>
            <a:r>
              <a:rPr lang="si-LK" sz="1600" b="1" dirty="0">
                <a:solidFill>
                  <a:srgbClr val="000000"/>
                </a:solidFill>
                <a:latin typeface="Times" charset="0"/>
              </a:rPr>
              <a:t>පොරොන්දුවේ පුත්‍රය ආබ්‍රහම්ට දාව සාරා </a:t>
            </a:r>
            <a:r>
              <a:rPr lang="si-LK" sz="1600" b="1" dirty="0">
                <a:solidFill>
                  <a:srgbClr val="FFFF00"/>
                </a:solidFill>
                <a:effectLst>
                  <a:outerShdw blurRad="50800" dist="38100" dir="18900000" algn="bl" rotWithShape="0">
                    <a:prstClr val="black">
                      <a:alpha val="40000"/>
                    </a:prstClr>
                  </a:outerShdw>
                </a:effectLst>
              </a:rPr>
              <a:t>තුළින්</a:t>
            </a:r>
            <a:r>
              <a:rPr lang="en-AU" sz="1600" b="1" dirty="0">
                <a:solidFill>
                  <a:srgbClr val="FFFF00"/>
                </a:solidFill>
                <a:effectLst>
                  <a:outerShdw blurRad="50800" dist="38100" dir="18900000" algn="bl" rotWithShape="0">
                    <a:prstClr val="black">
                      <a:alpha val="40000"/>
                    </a:prstClr>
                  </a:outerShdw>
                </a:effectLst>
              </a:rPr>
              <a:t> </a:t>
            </a:r>
            <a:r>
              <a:rPr lang="si-LK" sz="1600" b="1" dirty="0">
                <a:solidFill>
                  <a:srgbClr val="000000"/>
                </a:solidFill>
                <a:latin typeface="Times" charset="0"/>
              </a:rPr>
              <a:t>උපන්නේය.</a:t>
            </a:r>
          </a:p>
          <a:p>
            <a:endParaRPr lang="si-LK" sz="1600" b="1" dirty="0">
              <a:solidFill>
                <a:srgbClr val="000000"/>
              </a:solidFill>
              <a:latin typeface="Times" charset="0"/>
            </a:endParaRPr>
          </a:p>
          <a:p>
            <a:r>
              <a:rPr lang="en-AU" sz="1600" b="1" dirty="0">
                <a:solidFill>
                  <a:srgbClr val="000000"/>
                </a:solidFill>
                <a:latin typeface="Times" charset="0"/>
              </a:rPr>
              <a:t>///</a:t>
            </a:r>
            <a:r>
              <a:rPr lang="si-LK" sz="1600" b="1" dirty="0">
                <a:solidFill>
                  <a:srgbClr val="000000"/>
                </a:solidFill>
                <a:latin typeface="Times" charset="0"/>
              </a:rPr>
              <a:t>ඔහුගේ නම : "ඊසාක්"</a:t>
            </a:r>
          </a:p>
          <a:p>
            <a:r>
              <a:rPr lang="si-LK" sz="1600" b="1" dirty="0">
                <a:solidFill>
                  <a:srgbClr val="000000"/>
                </a:solidFill>
                <a:latin typeface="Times" charset="0"/>
              </a:rPr>
              <a:t>එම නමෙහි හෙබ්‍රෙව් තේරුම වන්නේ " සිනහව" යන්නය. එතරම්ම වයස්ගතව සිටියදීද දරුවකු ලබන්න ඔවුන් වාසනාවන්ත විය.</a:t>
            </a:r>
            <a:endParaRPr lang="en-US" sz="1600" b="1" dirty="0">
              <a:solidFill>
                <a:srgbClr val="000000"/>
              </a:solidFill>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p:spPr>
        <p:txBody>
          <a:bodyPr/>
          <a:lstStyle/>
          <a:p>
            <a:r>
              <a:rPr lang="si-LK" sz="1600" b="1" dirty="0">
                <a:solidFill>
                  <a:srgbClr val="000000"/>
                </a:solidFill>
                <a:latin typeface="Times" charset="0"/>
              </a:rPr>
              <a:t>ඊසාක් යනු බොහෝ කාලයක් බලා සිටි දරුවෙක්ය.</a:t>
            </a:r>
            <a:endParaRPr lang="en-AU" sz="1600" b="1" dirty="0">
              <a:solidFill>
                <a:srgbClr val="000000"/>
              </a:solidFill>
              <a:latin typeface="Times" charset="0"/>
            </a:endParaRPr>
          </a:p>
          <a:p>
            <a:r>
              <a:rPr lang="en-AU" sz="1600" b="1" dirty="0">
                <a:solidFill>
                  <a:srgbClr val="000000"/>
                </a:solidFill>
                <a:latin typeface="Times" charset="0"/>
              </a:rPr>
              <a:t>/// </a:t>
            </a:r>
            <a:r>
              <a:rPr lang="si-LK" sz="1600" b="1" dirty="0">
                <a:solidFill>
                  <a:srgbClr val="000000"/>
                </a:solidFill>
                <a:latin typeface="Times" charset="0"/>
              </a:rPr>
              <a:t>ආබ්‍රහම්ගෙන් පසුව උරුමක්කාරයන් ලෙස දෙවියන් විසින් තෝරාගත්තේ</a:t>
            </a:r>
          </a:p>
          <a:p>
            <a:endParaRPr lang="si-LK" sz="1600" b="1" dirty="0">
              <a:solidFill>
                <a:srgbClr val="000000"/>
              </a:solidFill>
              <a:latin typeface="Times" charset="0"/>
            </a:endParaRPr>
          </a:p>
          <a:p>
            <a:r>
              <a:rPr lang="si-LK" sz="1600" b="1" dirty="0">
                <a:solidFill>
                  <a:srgbClr val="000000"/>
                </a:solidFill>
                <a:latin typeface="Times" charset="0"/>
              </a:rPr>
              <a:t>ඔහුගේ පරම්පරාවය.</a:t>
            </a:r>
            <a:endParaRPr lang="en-US" sz="1600" b="1" dirty="0">
              <a:solidFill>
                <a:srgbClr val="000000"/>
              </a:solidFill>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p:spPr>
        <p:txBody>
          <a:bodyPr/>
          <a:lstStyle/>
          <a:p>
            <a:r>
              <a:rPr lang="si-LK" sz="1600" b="1" dirty="0">
                <a:latin typeface="Times" charset="0"/>
              </a:rPr>
              <a:t>අපගේ චිත්තමය උපකාරය</a:t>
            </a:r>
            <a:r>
              <a:rPr lang="en-AU" sz="1600" b="1" dirty="0">
                <a:latin typeface="Times" charset="0"/>
              </a:rPr>
              <a:t> </a:t>
            </a:r>
            <a:r>
              <a:rPr lang="si-LK" sz="1600" b="1" dirty="0">
                <a:latin typeface="Times" charset="0"/>
              </a:rPr>
              <a:t>වන </a:t>
            </a:r>
            <a:r>
              <a:rPr lang="en-AU" sz="1600" b="1" dirty="0">
                <a:latin typeface="Times" charset="0"/>
              </a:rPr>
              <a:t>(</a:t>
            </a:r>
            <a:r>
              <a:rPr lang="en-US" sz="1600" b="1" dirty="0">
                <a:latin typeface="Times" charset="0"/>
              </a:rPr>
              <a:t>A JUDGE MUST JUDGE) </a:t>
            </a:r>
            <a:r>
              <a:rPr lang="si-LK" sz="1600" b="1" dirty="0">
                <a:latin typeface="Times" charset="0"/>
              </a:rPr>
              <a:t>විනිශ්චය කරුවා විනිශ්චය කළ යුතුමය යන්න</a:t>
            </a:r>
            <a:r>
              <a:rPr lang="en-AU" sz="1600" b="1" dirty="0">
                <a:latin typeface="Times" charset="0"/>
              </a:rPr>
              <a:t> </a:t>
            </a:r>
            <a:r>
              <a:rPr lang="si-LK" sz="1600" b="1" dirty="0">
                <a:latin typeface="Times" charset="0"/>
              </a:rPr>
              <a:t>තුළින්</a:t>
            </a:r>
            <a:r>
              <a:rPr lang="en-AU" sz="1600" b="1" dirty="0">
                <a:latin typeface="Times" charset="0"/>
              </a:rPr>
              <a:t> </a:t>
            </a:r>
            <a:r>
              <a:rPr lang="si-LK" sz="1600" b="1" dirty="0">
                <a:latin typeface="Times" charset="0"/>
              </a:rPr>
              <a:t>ශ්‍රේෂ්ඨ මනුෂ්‍යයන් හතර දෙනා අතරින් පළමුවැන්නා</a:t>
            </a:r>
            <a:r>
              <a:rPr lang="en-AU" sz="1600" b="1" dirty="0">
                <a:latin typeface="Times" charset="0"/>
              </a:rPr>
              <a:t> </a:t>
            </a:r>
            <a:r>
              <a:rPr lang="si-LK" sz="1600" b="1" dirty="0">
                <a:latin typeface="Times" charset="0"/>
              </a:rPr>
              <a:t>ආබ්‍රහම් ලෙස අපට හඳුනාගත හැකිය. බයිබලීය ලිපි ගොනුවේ ආබ්‍රහම් ගේ ලිපි ගොනුවට අප දැන් පිවිසෙමු.</a:t>
            </a:r>
            <a:endParaRPr lang="en-US" sz="1600" b="1" dirty="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r>
              <a:rPr lang="si-LK" sz="1600" b="1" dirty="0">
                <a:latin typeface="Times" charset="0"/>
              </a:rPr>
              <a:t>ආබ්‍රහම්ගේ ලිපි ගොනුවේ </a:t>
            </a:r>
            <a:r>
              <a:rPr lang="en-AU" sz="1600" b="1" dirty="0">
                <a:latin typeface="Times" charset="0"/>
              </a:rPr>
              <a:t>I-I</a:t>
            </a:r>
            <a:r>
              <a:rPr lang="si-LK" sz="1600" b="1" dirty="0">
                <a:latin typeface="Times" charset="0"/>
              </a:rPr>
              <a:t>පෙන්වනවා ඔබට දක ගත හැකිය.</a:t>
            </a:r>
          </a:p>
          <a:p>
            <a:r>
              <a:rPr lang="si-LK" sz="1600" b="1" dirty="0">
                <a:latin typeface="Times" charset="0"/>
              </a:rPr>
              <a:t>එයින් ආබ්‍රහම්ගේ දරුවන් දෙදෙනා වන </a:t>
            </a:r>
            <a:r>
              <a:rPr lang="si-LK" sz="1600" b="1" dirty="0">
                <a:effectLst>
                  <a:outerShdw blurRad="38100" dist="38100" dir="2700000" algn="tl">
                    <a:srgbClr val="000000"/>
                  </a:outerShdw>
                </a:effectLst>
              </a:rPr>
              <a:t>ඉෂ්මායෙල් </a:t>
            </a:r>
            <a:r>
              <a:rPr lang="si-LK" sz="1600" b="1" dirty="0">
                <a:latin typeface="Times" charset="0"/>
              </a:rPr>
              <a:t>සහ ඊ</a:t>
            </a:r>
            <a:r>
              <a:rPr lang="si-LK" sz="1600" b="1" dirty="0">
                <a:effectLst>
                  <a:outerShdw blurRad="38100" dist="38100" dir="2700000" algn="tl">
                    <a:srgbClr val="000000"/>
                  </a:outerShdw>
                </a:effectLst>
              </a:rPr>
              <a:t>සා</a:t>
            </a:r>
            <a:r>
              <a:rPr lang="si-LK" sz="1600" b="1" dirty="0">
                <a:latin typeface="Times" charset="0"/>
              </a:rPr>
              <a:t>ක් දැක්වේ.</a:t>
            </a:r>
          </a:p>
          <a:p>
            <a:r>
              <a:rPr lang="si-LK" sz="1600" b="1" dirty="0">
                <a:latin typeface="Times" charset="0"/>
              </a:rPr>
              <a:t>මෙය ඉතිහාසයේ තීරණාත්මක අවස්ථාවකි. මහත් වූ අරාබි සහ යුදෙව් ගැටුම් පටන් ගනු  ලැබුවේ මීට වසර 4000 කට පමණ ප්‍රථමය.</a:t>
            </a:r>
            <a:endParaRPr lang="en-US" sz="1600" b="1" dirty="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si-LK" sz="1600" b="1" dirty="0">
                <a:latin typeface="Times" charset="0"/>
              </a:rPr>
              <a:t>මක්නිසාද...</a:t>
            </a:r>
          </a:p>
          <a:p>
            <a:r>
              <a:rPr lang="si-LK" sz="1600" b="1" dirty="0">
                <a:latin typeface="Times" charset="0"/>
              </a:rPr>
              <a:t>/// වර්ථමානයෙදී ආබ්‍රහම් තුළින්</a:t>
            </a:r>
            <a:r>
              <a:rPr lang="en-AU" sz="1600" b="1" dirty="0">
                <a:latin typeface="Times" charset="0"/>
              </a:rPr>
              <a:t> </a:t>
            </a:r>
            <a:r>
              <a:rPr lang="si-LK" sz="1600" b="1" dirty="0">
                <a:latin typeface="Times" charset="0"/>
              </a:rPr>
              <a:t>පැමිණි </a:t>
            </a:r>
            <a:r>
              <a:rPr lang="si-LK" sz="1600" b="1" dirty="0">
                <a:effectLst>
                  <a:outerShdw blurRad="38100" dist="38100" dir="2700000" algn="tl">
                    <a:srgbClr val="000000"/>
                  </a:outerShdw>
                </a:effectLst>
              </a:rPr>
              <a:t>ඉෂ්මායෙල් </a:t>
            </a:r>
            <a:r>
              <a:rPr lang="si-LK" sz="1600" b="1" dirty="0">
                <a:latin typeface="Times" charset="0"/>
              </a:rPr>
              <a:t>අරාබි ජාතිකයන්ගේ පියා ලෙස හඳුනා ගනු ලබේ</a:t>
            </a:r>
            <a:r>
              <a:rPr lang="en-AU" sz="1600" b="1" dirty="0">
                <a:latin typeface="Times" charset="0"/>
              </a:rPr>
              <a:t>.</a:t>
            </a:r>
            <a:endParaRPr lang="si-LK" sz="1600" b="1" dirty="0">
              <a:latin typeface="Times" charset="0"/>
            </a:endParaRPr>
          </a:p>
          <a:p>
            <a:r>
              <a:rPr lang="si-LK" sz="1600" b="1" dirty="0">
                <a:latin typeface="Times" charset="0"/>
              </a:rPr>
              <a:t>/// එලෙසින්ම  ආබ්‍රහම් තුළින්</a:t>
            </a:r>
            <a:r>
              <a:rPr lang="en-AU" sz="1600" b="1" dirty="0">
                <a:latin typeface="Times" charset="0"/>
              </a:rPr>
              <a:t> </a:t>
            </a:r>
            <a:r>
              <a:rPr lang="si-LK" sz="1600" b="1" dirty="0">
                <a:latin typeface="Times" charset="0"/>
              </a:rPr>
              <a:t>පැමිණි ඊසාක් යුදෙව් ජාතිකයන්ගේ පියා ලෙස හඳුනා ගැනේ.</a:t>
            </a:r>
            <a:endParaRPr lang="en-US" sz="1600" b="1" dirty="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r>
              <a:rPr lang="si-LK" sz="1600" b="1" dirty="0">
                <a:latin typeface="Times" charset="0"/>
              </a:rPr>
              <a:t>මෙම සහෝදරයන් දෙදෙනා සහ ඔවුන්ගේ මවුවරුන් අතරත් බොහෝ ගැටුම් ඇතිවිණි. වර්ථමානයේ අප අසන්නාවු දකින්නාවූ මැදපෙරදිග ගැටුම් ඇතිවූයේ මීට වසර 4000 කට පමණ පෙර ආබ්‍රහම්ගේ කූඩාරමේය. එය අද දක්වාම පවතී. යුදෙව්වන් සහ අරාබි ජාතිකයන් යන දෙපිරිසම</a:t>
            </a:r>
            <a:r>
              <a:rPr lang="en-AU" sz="1600" b="1" dirty="0">
                <a:latin typeface="Times" charset="0"/>
              </a:rPr>
              <a:t> </a:t>
            </a:r>
            <a:r>
              <a:rPr lang="si-LK" sz="1600" b="1" dirty="0">
                <a:latin typeface="Times" charset="0"/>
              </a:rPr>
              <a:t>තමන් ආබ්‍රහම් ගෙන් පැවත එන බවට  පවසති.</a:t>
            </a:r>
            <a:endParaRPr lang="en-US" sz="1600" b="1" dirty="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si-LK" sz="1600" b="1" dirty="0">
                <a:latin typeface="Times" charset="0"/>
              </a:rPr>
              <a:t>ඊළඟට අප  මුහුණ දෙන ගැටළුව වන්නේ : ආබ්‍රහම්ගේ පොරොන්දුවේ නියම උරුමක්කාරය වන්නේ කුමන දරුවාද? යන්නය.</a:t>
            </a:r>
            <a:endParaRPr lang="en-AU" sz="1600" b="1" dirty="0">
              <a:latin typeface="Times" charset="0"/>
            </a:endParaRPr>
          </a:p>
          <a:p>
            <a:endParaRPr lang="en-AU" sz="1600" b="1" dirty="0">
              <a:latin typeface="Times" charset="0"/>
            </a:endParaRPr>
          </a:p>
          <a:p>
            <a:r>
              <a:rPr lang="si-LK" sz="1600" b="1" dirty="0">
                <a:latin typeface="Times" charset="0"/>
              </a:rPr>
              <a:t>උත්පත්ති 22:2</a:t>
            </a:r>
            <a:endParaRPr lang="en-AU" sz="1600" b="1" dirty="0">
              <a:latin typeface="Times" charset="0"/>
            </a:endParaRPr>
          </a:p>
          <a:p>
            <a:endParaRPr lang="en-AU" sz="1600" b="1" dirty="0">
              <a:latin typeface="Times" charset="0"/>
            </a:endParaRPr>
          </a:p>
          <a:p>
            <a:r>
              <a:rPr lang="en-AU" sz="1600" b="1" dirty="0">
                <a:latin typeface="Times" charset="0"/>
              </a:rPr>
              <a:t>///</a:t>
            </a:r>
            <a:r>
              <a:rPr lang="si-LK" sz="1600" b="1" dirty="0">
                <a:latin typeface="Times" charset="0"/>
              </a:rPr>
              <a:t>උන්වහන්සේ: නුඹේ පුත්‍ර වූ නුඹ ප්‍රේම කරන නුඹේ එකම පුත්‍ර වූ ඊසාක් රැගෙන මොරියා දේශයට ගොස් , මා විසින් නුඹට කියන කන්දක් පිට දවන පූජාවක් වශයෙන් ඔහු ඔප්පුකරවයි කීසේක.</a:t>
            </a:r>
            <a:endParaRPr lang="en-AU" sz="1600" b="1" dirty="0">
              <a:latin typeface="Times" charset="0"/>
            </a:endParaRPr>
          </a:p>
          <a:p>
            <a:endParaRPr lang="en-AU" sz="1600" b="1" dirty="0">
              <a:latin typeface="Times" charset="0"/>
            </a:endParaRPr>
          </a:p>
          <a:p>
            <a:r>
              <a:rPr lang="en-AU" sz="1600" b="1" dirty="0">
                <a:latin typeface="Times" charset="0"/>
              </a:rPr>
              <a:t>/// NIV</a:t>
            </a:r>
            <a:r>
              <a:rPr lang="en-AU" sz="1600" b="1" baseline="0" dirty="0">
                <a:latin typeface="Times" charset="0"/>
              </a:rPr>
              <a:t> </a:t>
            </a:r>
            <a:r>
              <a:rPr lang="si-LK" sz="1600" b="1" dirty="0">
                <a:latin typeface="Times" charset="0"/>
              </a:rPr>
              <a:t>අධ්‍යයන උපකාරකය දෙස බලන්න : මෙහිදී ඔබ ප්‍රේමකරන  පුත්‍රයා ලෙස දැක්වීමෙන් "ඊසාක්" ව විශේෂයෙන් හඳුන්වා ඇත. ඔබගේ එකම පුත්‍රයා , ඔබ ප්‍රේම කරන පුත්‍රයා --- ඊසාක්. ඊසාක් යනු පොරොන්දුවේ එකම පුත්‍රයා ලෙස හඳුන්වයි.</a:t>
            </a:r>
            <a:endParaRPr lang="en-AU" sz="1600" b="1" dirty="0">
              <a:latin typeface="Times" charset="0"/>
            </a:endParaRPr>
          </a:p>
          <a:p>
            <a:endParaRPr lang="en-AU" sz="1600" b="1" dirty="0">
              <a:latin typeface="Times" charset="0"/>
            </a:endParaRPr>
          </a:p>
          <a:p>
            <a:r>
              <a:rPr lang="en-US" sz="1600" b="1" dirty="0">
                <a:latin typeface="Times" charset="0"/>
              </a:rPr>
              <a:t>///</a:t>
            </a:r>
            <a:r>
              <a:rPr lang="en-US" sz="1600" b="1" baseline="0" dirty="0">
                <a:latin typeface="Times" charset="0"/>
              </a:rPr>
              <a:t> </a:t>
            </a:r>
            <a:r>
              <a:rPr lang="si-LK" sz="1600" b="1" baseline="0" dirty="0">
                <a:latin typeface="Times" charset="0"/>
              </a:rPr>
              <a:t>තව දුරටත් අධ්‍යයනය කිරීමේදි, 2 ලේකම් 3:1 දී කතෘවරයා විසින් මෙම ස්ථානය දේව මාළිගාව </a:t>
            </a:r>
            <a:r>
              <a:rPr lang="si-LK" sz="1600" b="1" dirty="0">
                <a:effectLst>
                  <a:outerShdw blurRad="38100" dist="38100" dir="2700000" algn="tl">
                    <a:srgbClr val="000000">
                      <a:alpha val="43137"/>
                    </a:srgbClr>
                  </a:outerShdw>
                </a:effectLst>
              </a:rPr>
              <a:t>ඉදිකළ </a:t>
            </a:r>
            <a:r>
              <a:rPr lang="si-LK" sz="1600" b="1" baseline="0" dirty="0">
                <a:latin typeface="Times" charset="0"/>
              </a:rPr>
              <a:t>ස්ථානය ලෙස හඳුනාගනී.</a:t>
            </a:r>
            <a:endParaRPr lang="en-AU" sz="1600" b="1" dirty="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si-LK" sz="1600" b="1" dirty="0">
                <a:latin typeface="Times" charset="0"/>
              </a:rPr>
              <a:t>ඉෂ්මායෙල්වද අමතක කරේ නැත..</a:t>
            </a:r>
            <a:endParaRPr lang="en-AU" sz="1600" b="1" dirty="0">
              <a:latin typeface="Times" charset="0"/>
            </a:endParaRPr>
          </a:p>
          <a:p>
            <a:r>
              <a:rPr lang="si-LK" sz="1600" b="1" dirty="0">
                <a:latin typeface="Times" charset="0"/>
              </a:rPr>
              <a:t>උත්පත්ති 17:20-21</a:t>
            </a:r>
            <a:r>
              <a:rPr lang="en-AU" sz="1600" b="1" dirty="0">
                <a:latin typeface="Times" charset="0"/>
              </a:rPr>
              <a:t> </a:t>
            </a:r>
          </a:p>
          <a:p>
            <a:endParaRPr lang="en-AU" sz="1600" b="1" dirty="0">
              <a:latin typeface="Times" charset="0"/>
            </a:endParaRPr>
          </a:p>
          <a:p>
            <a:r>
              <a:rPr lang="en-AU" sz="1600" b="1" dirty="0">
                <a:latin typeface="Times" charset="0"/>
              </a:rPr>
              <a:t>///	</a:t>
            </a:r>
            <a:r>
              <a:rPr lang="si-LK" sz="1600" b="1" dirty="0">
                <a:latin typeface="Times" charset="0"/>
              </a:rPr>
              <a:t>මම ඉෂ්මායෙල්</a:t>
            </a:r>
            <a:r>
              <a:rPr lang="en-AU" sz="1600" b="1" dirty="0">
                <a:latin typeface="Times" charset="0"/>
              </a:rPr>
              <a:t> </a:t>
            </a:r>
            <a:r>
              <a:rPr lang="si-LK" sz="1600" b="1" dirty="0">
                <a:latin typeface="Times" charset="0"/>
              </a:rPr>
              <a:t>ගැනත් නුඹේ බස් ඇසිමි. බලව, ඔහුට ආශිර්වාද කෙළෙමි. ඔහු සඵලකරමින් අතීශයින් වැඩි කරන්නෙමි. ඔහුට දාව අධිපතීන් දොළොස් දෙනෙකු උපදින්නේය. මම ඔහු මහත් ජාතියක් කරන්නෙමි. </a:t>
            </a:r>
            <a:endParaRPr lang="en-AU" sz="1600" b="1" dirty="0">
              <a:latin typeface="Times" charset="0"/>
            </a:endParaRPr>
          </a:p>
          <a:p>
            <a:r>
              <a:rPr lang="en-AU" sz="1600" b="1" dirty="0">
                <a:latin typeface="Times" charset="0"/>
              </a:rPr>
              <a:t>///	</a:t>
            </a:r>
            <a:r>
              <a:rPr lang="si-LK" sz="1600" b="1" dirty="0">
                <a:latin typeface="Times" charset="0"/>
              </a:rPr>
              <a:t>එහෙත් මාගේ ගිවිසුම එන අවුරුද්දේ  නියම කාලයේදී සාරා නුඹට බිහිකරන්නාවූ ඊසාක් සමඟ පිහිටුවන්නෙමියි කී සේක. </a:t>
            </a:r>
            <a:endParaRPr lang="en-US" sz="1600" b="1" dirty="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si-LK" sz="1600" b="1" dirty="0">
                <a:latin typeface="Times" charset="0"/>
              </a:rPr>
              <a:t>වර්ථමාන</a:t>
            </a:r>
            <a:r>
              <a:rPr lang="si-LK" sz="1600" b="1" dirty="0">
                <a:solidFill>
                  <a:srgbClr val="FFFF00"/>
                </a:solidFill>
                <a:effectLst>
                  <a:outerShdw blurRad="38100" dist="38100" dir="2700000" algn="tl">
                    <a:srgbClr val="000000"/>
                  </a:outerShdw>
                </a:effectLst>
              </a:rPr>
              <a:t>යේ</a:t>
            </a:r>
            <a:r>
              <a:rPr lang="si-LK" sz="1600" b="1" dirty="0">
                <a:latin typeface="Times" charset="0"/>
              </a:rPr>
              <a:t>දී එම ආශිර්වාදයන් සැසඳීම සිත්ගන්නා සුළුය..</a:t>
            </a:r>
            <a:endParaRPr lang="en-AU" sz="1600" b="1" dirty="0">
              <a:latin typeface="Times" charset="0"/>
            </a:endParaRPr>
          </a:p>
          <a:p>
            <a:endParaRPr lang="en-AU" sz="1600" b="1" dirty="0">
              <a:latin typeface="Times"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600" b="1" dirty="0">
                <a:latin typeface="Times" charset="0"/>
              </a:rPr>
              <a:t>///	</a:t>
            </a:r>
            <a:r>
              <a:rPr lang="si-LK" sz="1600" b="1" dirty="0">
                <a:latin typeface="Times" charset="0"/>
              </a:rPr>
              <a:t>පොදුවේ කථා කරන්නේ නම් </a:t>
            </a:r>
            <a:r>
              <a:rPr lang="si-LK" sz="1600" b="1" dirty="0">
                <a:solidFill>
                  <a:srgbClr val="FFFF00"/>
                </a:solidFill>
                <a:latin typeface="Times" charset="0"/>
              </a:rPr>
              <a:t>ඉෂ්මායෙල්</a:t>
            </a:r>
            <a:r>
              <a:rPr lang="en-US" sz="1600" b="1" baseline="0" dirty="0">
                <a:solidFill>
                  <a:srgbClr val="FFFF00"/>
                </a:solidFill>
                <a:effectLst>
                  <a:outerShdw blurRad="38100" dist="38100" dir="2700000" algn="tl">
                    <a:srgbClr val="000000"/>
                  </a:outerShdw>
                </a:effectLst>
                <a:latin typeface="Times" charset="0"/>
              </a:rPr>
              <a:t> </a:t>
            </a:r>
            <a:r>
              <a:rPr lang="si-LK" sz="1600" b="1" dirty="0">
                <a:latin typeface="Times" charset="0"/>
              </a:rPr>
              <a:t>පැවත එන සෙනඟ ජීවත්වන මැද පෙරදිග භූමිය මෙයයි.</a:t>
            </a:r>
            <a:endParaRPr lang="en-AU" sz="1600" b="1" dirty="0">
              <a:latin typeface="Times" charset="0"/>
            </a:endParaRPr>
          </a:p>
          <a:p>
            <a:endParaRPr lang="en-AU" sz="1600" b="1" dirty="0">
              <a:latin typeface="Times" charset="0"/>
            </a:endParaRPr>
          </a:p>
          <a:p>
            <a:r>
              <a:rPr lang="en-AU" sz="1600" b="1" dirty="0">
                <a:latin typeface="Times" charset="0"/>
              </a:rPr>
              <a:t>///	</a:t>
            </a:r>
            <a:r>
              <a:rPr lang="si-LK" sz="1600" b="1" dirty="0">
                <a:latin typeface="Times" charset="0"/>
              </a:rPr>
              <a:t>නමුත් එය ඊසාක්ගෙන් පැවත එන්නන් සමඟ සසඳන්න. කුඩා ඊශ්‍රායෙලයෙන් එය දැක්වේ.</a:t>
            </a:r>
            <a:endParaRPr lang="en-AU" sz="1600" b="1" dirty="0">
              <a:latin typeface="Times" charset="0"/>
            </a:endParaRPr>
          </a:p>
          <a:p>
            <a:endParaRPr lang="en-AU" sz="1600" b="1" dirty="0">
              <a:latin typeface="Times" charset="0"/>
            </a:endParaRPr>
          </a:p>
          <a:p>
            <a:r>
              <a:rPr lang="en-AU" sz="1600" b="1" dirty="0">
                <a:latin typeface="Times" charset="0"/>
              </a:rPr>
              <a:t>///	</a:t>
            </a:r>
            <a:r>
              <a:rPr lang="si-LK" sz="1600" b="1" dirty="0">
                <a:latin typeface="Times" charset="0"/>
              </a:rPr>
              <a:t>කුමක්ද මෙම අතිවිශාල වෙනස?</a:t>
            </a:r>
            <a:endParaRPr lang="en-US" sz="1600" b="1" dirty="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si-LK" sz="1600" b="1" dirty="0">
                <a:latin typeface="Times" charset="0"/>
              </a:rPr>
              <a:t>ප්‍රායෝගිකව පවසන්නේනම්........ අද ඉශ්‍රායෙලයේ</a:t>
            </a:r>
            <a:r>
              <a:rPr lang="en-AU" sz="1600" b="1" dirty="0">
                <a:latin typeface="Times" charset="0"/>
              </a:rPr>
              <a:t> </a:t>
            </a:r>
            <a:r>
              <a:rPr lang="si-LK" sz="1600" b="1" dirty="0">
                <a:latin typeface="Times" charset="0"/>
              </a:rPr>
              <a:t>පිහිටීම අරාබි ලෝකයේ</a:t>
            </a:r>
            <a:r>
              <a:rPr lang="en-AU" sz="1600" b="1" dirty="0">
                <a:latin typeface="Times" charset="0"/>
              </a:rPr>
              <a:t> </a:t>
            </a:r>
            <a:r>
              <a:rPr lang="si-LK" sz="1600" b="1" dirty="0">
                <a:latin typeface="Times" charset="0"/>
              </a:rPr>
              <a:t>භූමික පිහිටීම සමඟ සසඳන්න.</a:t>
            </a:r>
            <a:endParaRPr lang="en-US" sz="1600" b="1" dirty="0">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si-LK" sz="1600" dirty="0">
                <a:latin typeface="Times" charset="0"/>
              </a:rPr>
              <a:t>නමුත් මෙහිදී වෙනස් දෙයක් සිදුවී ඇත. ඉස්ලාම් දහම හඳුන්වාදුන් මැදපෙරදිග ඉශ්මායෙල්ගෙන් පැමිණි මොහොමඩ්ගේ සහ ඊසාක්, </a:t>
            </a:r>
            <a:endParaRPr lang="en-AU" sz="1600" dirty="0">
              <a:latin typeface="Times" charset="0"/>
            </a:endParaRPr>
          </a:p>
          <a:p>
            <a:r>
              <a:rPr lang="si-LK" sz="1600" dirty="0">
                <a:latin typeface="Times" charset="0"/>
              </a:rPr>
              <a:t>සහ ඉශ්මයෙල්ගේ සහෝදරයා ලෝකයට කල බලපෑම සසඳන්න.</a:t>
            </a:r>
            <a:endParaRPr lang="en-US" sz="1600" dirty="0">
              <a:latin typeface="Time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r>
              <a:rPr lang="si-LK" sz="1600" b="1" dirty="0">
                <a:latin typeface="Times" charset="0"/>
              </a:rPr>
              <a:t>වර්ථමානයේ ඉශ්‍රායෙල් භූමියේ ප්‍රමාණය ලෝකයේ අනෙක් රටවල් හ සමඟ සසඳන්න.</a:t>
            </a:r>
            <a:endParaRPr lang="en-AU" sz="1600" b="1" dirty="0">
              <a:latin typeface="Times" charset="0"/>
            </a:endParaRPr>
          </a:p>
          <a:p>
            <a:r>
              <a:rPr lang="en-AU" sz="1600" b="1" dirty="0">
                <a:latin typeface="Times" charset="0"/>
              </a:rPr>
              <a:t>///	</a:t>
            </a:r>
            <a:r>
              <a:rPr lang="si-LK" sz="1600" b="1" dirty="0">
                <a:latin typeface="Times" charset="0"/>
              </a:rPr>
              <a:t>ඉශ්‍රායෙලය සහ ප්‍රංශය</a:t>
            </a:r>
          </a:p>
          <a:p>
            <a:r>
              <a:rPr lang="en-AU" sz="1600" b="1" dirty="0">
                <a:latin typeface="Times" charset="0"/>
              </a:rPr>
              <a:t>///	</a:t>
            </a:r>
            <a:r>
              <a:rPr lang="si-LK" sz="1600" b="1" dirty="0">
                <a:latin typeface="Times" charset="0"/>
              </a:rPr>
              <a:t>ඉශ්‍රායෙලය සහ ඇමෙරිකාව</a:t>
            </a:r>
          </a:p>
          <a:p>
            <a:r>
              <a:rPr lang="en-AU" sz="1600" b="1" dirty="0">
                <a:latin typeface="Times" charset="0"/>
              </a:rPr>
              <a:t>///	</a:t>
            </a:r>
            <a:r>
              <a:rPr lang="si-LK" sz="1600" b="1" dirty="0">
                <a:latin typeface="Times" charset="0"/>
              </a:rPr>
              <a:t>ඉශ්‍රායෙලයේ සහ සිංගප්පූරුවේ පළල බොහෝදුරට සමාන වේ</a:t>
            </a:r>
            <a:endParaRPr lang="en-US" sz="1600" b="1" dirty="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r>
              <a:rPr lang="si-LK" sz="1600" b="1" dirty="0">
                <a:latin typeface="Times" charset="0"/>
              </a:rPr>
              <a:t>අවසාන ලෙසට ඉශ්‍රායෙලය ඇමෙරිකාව හා සමඟ සැසඳීම කළවිට උතුරේ සිට දකුණටද නැගෙනහිර සිට බටහිරටද අති විශාල වෙනසක් දැකගත හැකිය. </a:t>
            </a:r>
            <a:endParaRPr lang="en-AU" sz="1600" b="1" dirty="0">
              <a:latin typeface="Times" charset="0"/>
            </a:endParaRPr>
          </a:p>
          <a:p>
            <a:r>
              <a:rPr lang="si-LK" sz="1600" b="1" dirty="0">
                <a:latin typeface="Times" charset="0"/>
              </a:rPr>
              <a:t>ඊසාක් සහ ඉෂ්මායෙල්  අතර අති විශාල වෙනසක් ඇත. </a:t>
            </a:r>
            <a:endParaRPr lang="en-AU" sz="1600" b="1" dirty="0">
              <a:latin typeface="Times" charset="0"/>
            </a:endParaRPr>
          </a:p>
          <a:p>
            <a:r>
              <a:rPr lang="si-LK" sz="1600" b="1" dirty="0">
                <a:latin typeface="Times" charset="0"/>
              </a:rPr>
              <a:t>එය විස්තර කළ හැක්කේ කෙසේද?</a:t>
            </a:r>
            <a:endParaRPr lang="en-US" sz="1600" b="1"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p:spPr>
        <p:txBody>
          <a:bodyPr/>
          <a:lstStyle/>
          <a:p>
            <a:r>
              <a:rPr lang="si-LK" sz="1600" b="1" dirty="0">
                <a:latin typeface="Times" charset="0"/>
              </a:rPr>
              <a:t>උත්පත්ති 12 වන පරිච්ඡේදයේදි, ආබ්‍රහම් ගේ ජීවිත කාලය ආරම්භ වනුයේ කල්දිවරුන්ගේ ඌර් නගරයෙදී වේ. එය ඔබගේ සිතියමේ </a:t>
            </a:r>
            <a:r>
              <a:rPr lang="en-US" sz="1600" b="1" dirty="0">
                <a:latin typeface="Times" charset="0"/>
              </a:rPr>
              <a:t>U </a:t>
            </a:r>
            <a:r>
              <a:rPr lang="si-LK" sz="1600" b="1" dirty="0">
                <a:latin typeface="Times" charset="0"/>
              </a:rPr>
              <a:t>අක්ෂරයෙන් දක්වා ඇත. </a:t>
            </a:r>
          </a:p>
          <a:p>
            <a:endParaRPr lang="si-LK" sz="1600" b="1" dirty="0">
              <a:latin typeface="Times" charset="0"/>
            </a:endParaRPr>
          </a:p>
          <a:p>
            <a:r>
              <a:rPr lang="si-LK" sz="1600" b="1" dirty="0">
                <a:latin typeface="Times" charset="0"/>
              </a:rPr>
              <a:t>එය පිහිටා තිබෙන්නේ පුරාණ ලෝකයේ සරුසාර අඩසඳ කවය තුළය.</a:t>
            </a:r>
          </a:p>
          <a:p>
            <a:r>
              <a:rPr lang="si-LK" sz="1600" b="1" dirty="0">
                <a:latin typeface="Times" charset="0"/>
              </a:rPr>
              <a:t>බයිබලීය මහා වෘතාන්තය දිග හැරෙනුයේ</a:t>
            </a:r>
            <a:r>
              <a:rPr lang="en-AU" sz="1600" b="1" dirty="0">
                <a:latin typeface="Times" charset="0"/>
              </a:rPr>
              <a:t>,</a:t>
            </a:r>
            <a:r>
              <a:rPr lang="en-AU" sz="1600" b="1" baseline="0" dirty="0">
                <a:latin typeface="Times" charset="0"/>
              </a:rPr>
              <a:t> </a:t>
            </a:r>
            <a:r>
              <a:rPr lang="si-LK" sz="1600" b="1" dirty="0">
                <a:latin typeface="Times" charset="0"/>
              </a:rPr>
              <a:t>යුප්‍රටීස් ගංඟාවේ සිට මධ්‍යධරණීය මුහුද දක්වා ඇති භූමියේය..</a:t>
            </a:r>
          </a:p>
          <a:p>
            <a:r>
              <a:rPr lang="si-LK" sz="1600" b="1" dirty="0">
                <a:latin typeface="Times" charset="0"/>
              </a:rPr>
              <a:t>එම සීමාව තුළදී</a:t>
            </a:r>
            <a:r>
              <a:rPr lang="en-AU" sz="1600" b="1" dirty="0">
                <a:latin typeface="Times" charset="0"/>
              </a:rPr>
              <a:t> </a:t>
            </a:r>
            <a:r>
              <a:rPr lang="si-LK" sz="1600" b="1" dirty="0">
                <a:latin typeface="Times" charset="0"/>
              </a:rPr>
              <a:t>අපට හුරු පුරුදු බොහෝ ස්ථාන හඳුනා ගත හැකිවේ. </a:t>
            </a:r>
            <a:endParaRPr lang="en-US" sz="1600" b="1" dirty="0">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r>
              <a:rPr lang="si-LK" sz="1600" b="1" dirty="0">
                <a:latin typeface="Times" charset="0"/>
              </a:rPr>
              <a:t>හල් ලින්ඩ්සේ 2002 ලියනු ලැබු </a:t>
            </a:r>
            <a:r>
              <a:rPr lang="en-US" sz="1600" b="1" i="1" dirty="0">
                <a:latin typeface="Times" charset="0"/>
              </a:rPr>
              <a:t>The Everlasting Hatred: The Roots of Jihad:</a:t>
            </a:r>
            <a:r>
              <a:rPr lang="si-LK" sz="1600" b="1" dirty="0">
                <a:latin typeface="Times" charset="0"/>
              </a:rPr>
              <a:t> පොතේ ඇති පහත කොටස බලන්න..</a:t>
            </a:r>
          </a:p>
          <a:p>
            <a:endParaRPr lang="si-LK" sz="1600" b="1" dirty="0">
              <a:latin typeface="Times" charset="0"/>
            </a:endParaRPr>
          </a:p>
          <a:p>
            <a:r>
              <a:rPr lang="si-LK" sz="1600" b="1" dirty="0">
                <a:latin typeface="Times" charset="0"/>
              </a:rPr>
              <a:t>"ඉෂ්</a:t>
            </a:r>
            <a:r>
              <a:rPr lang="si-LK" sz="1600" b="1" dirty="0">
                <a:solidFill>
                  <a:srgbClr val="FFFF00"/>
                </a:solidFill>
                <a:effectLst>
                  <a:outerShdw blurRad="38100" dist="38100" dir="2700000" algn="tl">
                    <a:srgbClr val="000000">
                      <a:alpha val="43137"/>
                    </a:srgbClr>
                  </a:outerShdw>
                </a:effectLst>
              </a:rPr>
              <a:t>මා</a:t>
            </a:r>
            <a:r>
              <a:rPr lang="si-LK" sz="1600" b="1" dirty="0">
                <a:latin typeface="Times" charset="0"/>
              </a:rPr>
              <a:t>යෙල්ගෙන් පැවත එන්නන්ට </a:t>
            </a:r>
            <a:r>
              <a:rPr lang="si-LK" sz="1600" b="1" dirty="0">
                <a:solidFill>
                  <a:srgbClr val="FFFF00"/>
                </a:solidFill>
                <a:effectLst>
                  <a:outerShdw blurRad="38100" dist="38100" dir="2700000" algn="tl">
                    <a:srgbClr val="000000">
                      <a:alpha val="43137"/>
                    </a:srgbClr>
                  </a:outerShdw>
                </a:effectLst>
              </a:rPr>
              <a:t>ඉ</a:t>
            </a:r>
            <a:r>
              <a:rPr lang="si-LK" sz="1600" b="1" dirty="0">
                <a:latin typeface="Times" charset="0"/>
              </a:rPr>
              <a:t>ශ්‍රායෙල්වරුනට වඩා බොහෝ සම්පත සහ භූමිය ලැබී ඇත.</a:t>
            </a:r>
            <a:endParaRPr lang="en-AU" sz="1600" b="1" dirty="0">
              <a:latin typeface="Times" charset="0"/>
            </a:endParaRPr>
          </a:p>
          <a:p>
            <a:r>
              <a:rPr lang="si-LK" sz="1600" b="1" dirty="0">
                <a:latin typeface="Times" charset="0"/>
              </a:rPr>
              <a:t>මෙය වර්ථමානය ගැන පමණක් නොව ඔවුන්ගේ අතීතයේදීද එසේමය. ඒ ආකාරයෙන්ම ආත්මික ගැ</a:t>
            </a:r>
            <a:r>
              <a:rPr lang="si-LK" sz="1600" b="1" dirty="0">
                <a:solidFill>
                  <a:srgbClr val="FFFF00"/>
                </a:solidFill>
                <a:effectLst>
                  <a:outerShdw blurRad="38100" dist="38100" dir="2700000" algn="tl">
                    <a:srgbClr val="000000">
                      <a:alpha val="43137"/>
                    </a:srgbClr>
                  </a:outerShdw>
                </a:effectLst>
              </a:rPr>
              <a:t>ල</a:t>
            </a:r>
            <a:r>
              <a:rPr lang="si-LK" sz="1600" b="1" dirty="0">
                <a:latin typeface="Times" charset="0"/>
              </a:rPr>
              <a:t>වීමද ඉෂ්</a:t>
            </a:r>
            <a:r>
              <a:rPr lang="si-LK" sz="1600" b="1" dirty="0">
                <a:solidFill>
                  <a:srgbClr val="FFFF00"/>
                </a:solidFill>
                <a:effectLst>
                  <a:outerShdw blurRad="38100" dist="38100" dir="2700000" algn="tl">
                    <a:srgbClr val="000000">
                      <a:alpha val="43137"/>
                    </a:srgbClr>
                  </a:outerShdw>
                </a:effectLst>
              </a:rPr>
              <a:t>මා</a:t>
            </a:r>
            <a:r>
              <a:rPr lang="si-LK" sz="1600" b="1" dirty="0">
                <a:latin typeface="Times" charset="0"/>
              </a:rPr>
              <a:t>යෙල්වරුන්ට විවෘතව තිබේ</a:t>
            </a:r>
            <a:r>
              <a:rPr lang="en-AU" sz="1600" b="1" dirty="0">
                <a:latin typeface="Times" charset="0"/>
              </a:rPr>
              <a:t>”</a:t>
            </a:r>
          </a:p>
          <a:p>
            <a:endParaRPr lang="en-AU" sz="1600" b="1" dirty="0">
              <a:latin typeface="Times" charset="0"/>
            </a:endParaRPr>
          </a:p>
          <a:p>
            <a:r>
              <a:rPr lang="en-AU" sz="1600" b="1" dirty="0">
                <a:latin typeface="Times" charset="0"/>
              </a:rPr>
              <a:t>	</a:t>
            </a:r>
            <a:r>
              <a:rPr lang="si-LK" sz="1600" b="1" dirty="0">
                <a:latin typeface="Times" charset="0"/>
              </a:rPr>
              <a:t>(මෙහි ඉතිරි කොටස ඊළඟ පිටුවේ ඇත )</a:t>
            </a:r>
          </a:p>
          <a:p>
            <a:endParaRPr lang="en-US" sz="1600" b="1" dirty="0">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r>
              <a:rPr lang="si-LK" sz="1600" b="1" dirty="0">
                <a:latin typeface="Times" charset="0"/>
              </a:rPr>
              <a:t>නමුත් දේවියන්වහන්සේගේ ගිවිසුමෙහි සඳහන් පරිදි ආත්මික ආශිර්වාදය ඊසාක් ට සහ ඔහුගෙන් පැවත එන්නන්ට පමණි.</a:t>
            </a:r>
            <a:endParaRPr lang="en-AU" sz="1600" b="1" dirty="0">
              <a:latin typeface="Times" charset="0"/>
            </a:endParaRPr>
          </a:p>
          <a:p>
            <a:r>
              <a:rPr lang="si-LK" sz="1600" b="1" dirty="0">
                <a:latin typeface="Times" charset="0"/>
              </a:rPr>
              <a:t> ඔහුට ලැබුණ</a:t>
            </a:r>
            <a:r>
              <a:rPr lang="en-AU" sz="1600" b="1" dirty="0">
                <a:latin typeface="Times" charset="0"/>
              </a:rPr>
              <a:t> </a:t>
            </a:r>
            <a:r>
              <a:rPr lang="si-LK" sz="1600" b="1" dirty="0">
                <a:latin typeface="Times" charset="0"/>
              </a:rPr>
              <a:t>භූමික ආශිර්වාදය දෙවියන්වහන්සේගේ කැඳවීම ජාතීන් අතරට ගෙනයාම සඳහා වේ.</a:t>
            </a:r>
            <a:endParaRPr lang="en-US" sz="1600" b="1" dirty="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r>
              <a:rPr lang="si-LK" sz="1600" b="1" dirty="0">
                <a:latin typeface="Times" charset="0"/>
              </a:rPr>
              <a:t>පොරොන්දු දේශය තුළ</a:t>
            </a:r>
            <a:endParaRPr lang="en-AU" sz="1600" b="1" dirty="0">
              <a:latin typeface="Times" charset="0"/>
            </a:endParaRPr>
          </a:p>
          <a:p>
            <a:r>
              <a:rPr lang="en-AU" sz="1600" b="1" dirty="0">
                <a:latin typeface="Times" charset="0"/>
              </a:rPr>
              <a:t>///	</a:t>
            </a:r>
            <a:r>
              <a:rPr lang="si-LK" sz="1600" b="1" dirty="0">
                <a:latin typeface="Times" charset="0"/>
              </a:rPr>
              <a:t>ඊසාක්ගෙන් පැවතෙන්නෝ</a:t>
            </a:r>
            <a:endParaRPr lang="en-AU" sz="1600" b="1" dirty="0">
              <a:latin typeface="Times" charset="0"/>
            </a:endParaRPr>
          </a:p>
          <a:p>
            <a:r>
              <a:rPr lang="en-AU" sz="1600" b="1" dirty="0">
                <a:latin typeface="Times" charset="0"/>
              </a:rPr>
              <a:t>///	</a:t>
            </a:r>
            <a:r>
              <a:rPr lang="si-LK" sz="1600" b="1" dirty="0">
                <a:latin typeface="Times" charset="0"/>
              </a:rPr>
              <a:t>සහ ඉෂ්මායෙල්ගෙන් පැවතෙන්නෝ වර්ථමානය දක්වාමද පවතී.</a:t>
            </a:r>
            <a:r>
              <a:rPr lang="en-AU" sz="1600" b="1" dirty="0">
                <a:latin typeface="Times" charset="0"/>
              </a:rPr>
              <a:t> </a:t>
            </a:r>
          </a:p>
          <a:p>
            <a:r>
              <a:rPr lang="si-LK" sz="1600" b="1" dirty="0">
                <a:latin typeface="Times" charset="0"/>
              </a:rPr>
              <a:t>ආබ්‍රහම්ගේ කූඩාරමින් ආරම්භ වූ නිම නොවුණ ගැටුම් අද වන විටත් පවතී. </a:t>
            </a:r>
            <a:endParaRPr lang="en-AU" sz="1600" b="1" dirty="0">
              <a:latin typeface="Times" charset="0"/>
            </a:endParaRPr>
          </a:p>
          <a:p>
            <a:r>
              <a:rPr lang="si-LK" sz="1600" b="1" dirty="0">
                <a:latin typeface="Times" charset="0"/>
              </a:rPr>
              <a:t>ඉශ්‍රායෙල් යුදෙව්වන්ට  ඔවුන්  වටා සිටින</a:t>
            </a:r>
            <a:r>
              <a:rPr lang="en-AU" sz="1600" b="1" dirty="0">
                <a:latin typeface="Times" charset="0"/>
              </a:rPr>
              <a:t> </a:t>
            </a:r>
            <a:r>
              <a:rPr lang="si-LK" sz="1600" b="1" dirty="0">
                <a:latin typeface="Times" charset="0"/>
              </a:rPr>
              <a:t>ඉෂ්මායෙල්වරු අදටත් පහර දෙයි.</a:t>
            </a:r>
            <a:endParaRPr lang="en-US" sz="1600" b="1" dirty="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p:spPr>
        <p:txBody>
          <a:bodyPr/>
          <a:lstStyle/>
          <a:p>
            <a:r>
              <a:rPr lang="si-LK" sz="1600" b="1" dirty="0">
                <a:latin typeface="Times" charset="0"/>
              </a:rPr>
              <a:t>වර්ථමානයේ භූමිය..ආබ්‍රහම්ට වූ පොරොන්දුවේ එක් කොටසක් වන ඉශ්‍රායෙලයේ ජෝර්දාන් නදිය</a:t>
            </a:r>
          </a:p>
          <a:p>
            <a:endParaRPr lang="si-LK" sz="1600" b="1" dirty="0">
              <a:latin typeface="Times" charset="0"/>
            </a:endParaRPr>
          </a:p>
          <a:p>
            <a:r>
              <a:rPr lang="en-AU" sz="1600" b="1" dirty="0">
                <a:latin typeface="Times" charset="0"/>
              </a:rPr>
              <a:t>///	</a:t>
            </a:r>
            <a:r>
              <a:rPr lang="si-LK" sz="1600" b="1" dirty="0">
                <a:latin typeface="Times" charset="0"/>
              </a:rPr>
              <a:t>ඔහුට උරුමයක් කර දීමට පොරොන්දු වූ භූමිය. සරුසාර උතුරේ සිට දකුණට</a:t>
            </a:r>
            <a:endParaRPr lang="en-US" sz="1600" b="1" dirty="0">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p:spPr>
        <p:txBody>
          <a:bodyPr/>
          <a:lstStyle/>
          <a:p>
            <a:r>
              <a:rPr lang="si-LK" sz="1600" b="1" dirty="0">
                <a:latin typeface="Times" charset="0"/>
              </a:rPr>
              <a:t>ආබ්‍රහම්ට සහ සාරාට දාව උපන් පොරොන්දුවේ දරුවා ඊසාක් වේ. </a:t>
            </a:r>
          </a:p>
          <a:p>
            <a:r>
              <a:rPr lang="si-LK" sz="1600" b="1" dirty="0">
                <a:latin typeface="Times" charset="0"/>
              </a:rPr>
              <a:t>/// ඊසාක්ට දාව පුත්‍රයන් දෙදෙනෙක් උපන්නේය. යාකොබ් සහ ඒසව්.ආබ්‍රහම්ගේ ලිපි ගොනුවේ </a:t>
            </a:r>
            <a:r>
              <a:rPr lang="en-AU" sz="1600" b="1" dirty="0">
                <a:latin typeface="Times" charset="0"/>
              </a:rPr>
              <a:t>J</a:t>
            </a:r>
            <a:r>
              <a:rPr lang="si-LK" sz="1600" b="1" dirty="0">
                <a:latin typeface="Times" charset="0"/>
              </a:rPr>
              <a:t>සහ</a:t>
            </a:r>
            <a:r>
              <a:rPr lang="en-AU" sz="1600" b="1" dirty="0">
                <a:latin typeface="Times" charset="0"/>
              </a:rPr>
              <a:t>E</a:t>
            </a:r>
            <a:r>
              <a:rPr lang="si-LK" sz="1600" b="1" dirty="0">
                <a:latin typeface="Times" charset="0"/>
              </a:rPr>
              <a:t> ලෙස දැක්වේ</a:t>
            </a:r>
          </a:p>
          <a:p>
            <a:r>
              <a:rPr lang="si-LK" sz="1600" b="1" dirty="0">
                <a:latin typeface="Times" charset="0"/>
              </a:rPr>
              <a:t>දෙවියන්වහන්සේගේ කොන්දෙසි විරහිත පොරොන්දුව මිළඟට ගලා යන්නේ යාකොබ් හරහාය.</a:t>
            </a:r>
          </a:p>
          <a:p>
            <a:r>
              <a:rPr lang="si-LK" sz="1600" b="1" dirty="0">
                <a:latin typeface="Times" charset="0"/>
              </a:rPr>
              <a:t>///</a:t>
            </a:r>
            <a:r>
              <a:rPr lang="en-AU" sz="1600" b="1" dirty="0">
                <a:latin typeface="Times" charset="0"/>
              </a:rPr>
              <a:t>	</a:t>
            </a:r>
            <a:r>
              <a:rPr lang="si-LK" sz="1600" b="1" dirty="0">
                <a:latin typeface="Times" charset="0"/>
              </a:rPr>
              <a:t> යාකොබ්ට දාව දරුවන් 12ක් උපන්නේය. ආබ්‍රහම්ගේ ලිපි ගොනුවේ 12 ලෙස දැක්වෙනුයේ එය වේ.</a:t>
            </a:r>
          </a:p>
          <a:p>
            <a:r>
              <a:rPr lang="si-LK" sz="1600" b="1" dirty="0">
                <a:latin typeface="Times" charset="0"/>
              </a:rPr>
              <a:t>එම නිසා පොරොන්දුවේ පෙළගැස්ම</a:t>
            </a:r>
          </a:p>
          <a:p>
            <a:r>
              <a:rPr lang="si-LK" sz="1600" b="1" dirty="0">
                <a:latin typeface="Times" charset="0"/>
              </a:rPr>
              <a:t>///</a:t>
            </a:r>
            <a:r>
              <a:rPr lang="en-AU" sz="1600" b="1" dirty="0">
                <a:latin typeface="Times" charset="0"/>
              </a:rPr>
              <a:t>	</a:t>
            </a:r>
            <a:r>
              <a:rPr lang="si-LK" sz="1600" b="1" dirty="0">
                <a:latin typeface="Times" charset="0"/>
              </a:rPr>
              <a:t> ආබ්‍රහම්</a:t>
            </a:r>
          </a:p>
          <a:p>
            <a:r>
              <a:rPr lang="si-LK" sz="1600" b="1" dirty="0">
                <a:latin typeface="Times" charset="0"/>
              </a:rPr>
              <a:t>///</a:t>
            </a:r>
            <a:r>
              <a:rPr lang="en-AU" sz="1600" b="1" dirty="0">
                <a:latin typeface="Times" charset="0"/>
              </a:rPr>
              <a:t>	</a:t>
            </a:r>
            <a:r>
              <a:rPr lang="si-LK" sz="1600" b="1" dirty="0">
                <a:latin typeface="Times" charset="0"/>
              </a:rPr>
              <a:t> ඊසාක්</a:t>
            </a:r>
          </a:p>
          <a:p>
            <a:r>
              <a:rPr lang="si-LK" sz="1600" b="1" dirty="0">
                <a:latin typeface="Times" charset="0"/>
              </a:rPr>
              <a:t>///</a:t>
            </a:r>
            <a:r>
              <a:rPr lang="en-AU" sz="1600" b="1" dirty="0">
                <a:latin typeface="Times" charset="0"/>
              </a:rPr>
              <a:t>	</a:t>
            </a:r>
            <a:r>
              <a:rPr lang="si-LK" sz="1600" b="1" dirty="0">
                <a:latin typeface="Times" charset="0"/>
              </a:rPr>
              <a:t> යාකොබ්</a:t>
            </a:r>
          </a:p>
          <a:p>
            <a:r>
              <a:rPr lang="si-LK" sz="1600" b="1" dirty="0">
                <a:latin typeface="Times" charset="0"/>
              </a:rPr>
              <a:t>/// </a:t>
            </a:r>
            <a:r>
              <a:rPr lang="en-AU" sz="1600" b="1" dirty="0">
                <a:latin typeface="Times" charset="0"/>
              </a:rPr>
              <a:t>	</a:t>
            </a:r>
            <a:r>
              <a:rPr lang="si-LK" sz="1600" b="1" dirty="0">
                <a:latin typeface="Times" charset="0"/>
              </a:rPr>
              <a:t>යාකොබ්ගේ පුත්‍රයන් 12 දෙනා</a:t>
            </a:r>
            <a:endParaRPr lang="en-US" sz="1600" b="1" dirty="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p:spPr>
        <p:txBody>
          <a:bodyPr/>
          <a:lstStyle/>
          <a:p>
            <a:endParaRPr lang="en-US" sz="1600" b="1" dirty="0">
              <a:latin typeface="Times" charset="0"/>
            </a:endParaRPr>
          </a:p>
          <a:p>
            <a:r>
              <a:rPr lang="si-LK" sz="1600" b="1" dirty="0">
                <a:latin typeface="Times" charset="0"/>
              </a:rPr>
              <a:t>යාකොබ්ට සහ ඔහුගේ භාර්යාවන් 4 දෙනාට දාව උපන් පුත්‍රයන් 12 දෙනා පිළිබඳ ඉදිරිපත් කීරීමක් මෙහි දැක්වේ. </a:t>
            </a:r>
            <a:endParaRPr lang="en-AU" sz="1600" b="1" dirty="0">
              <a:latin typeface="Times" charset="0"/>
            </a:endParaRPr>
          </a:p>
          <a:p>
            <a:r>
              <a:rPr lang="si-LK" sz="1600" b="1" dirty="0">
                <a:latin typeface="Times" charset="0"/>
              </a:rPr>
              <a:t>මෙහි 13 ලෙස ඔබ දකින්නේ ඔහුට උපන් දියණිය වේ. </a:t>
            </a:r>
            <a:endParaRPr lang="en-AU" sz="1600" b="1" dirty="0">
              <a:latin typeface="Times" charset="0"/>
            </a:endParaRPr>
          </a:p>
          <a:p>
            <a:r>
              <a:rPr lang="si-LK" sz="1600" b="1" dirty="0">
                <a:latin typeface="Times" charset="0"/>
              </a:rPr>
              <a:t>මෙම පුත්‍රයන් 12 දෙනා හරහා ඉශ්‍රායෙල්හී ගෝත්‍ර 12 පිහිටුවනු ලැබීය.</a:t>
            </a:r>
            <a:endParaRPr lang="en-US" sz="1600" b="1" dirty="0">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p:spPr>
        <p:txBody>
          <a:bodyPr/>
          <a:lstStyle/>
          <a:p>
            <a:r>
              <a:rPr lang="si-LK" sz="1600" b="1" dirty="0">
                <a:latin typeface="Times" charset="0"/>
              </a:rPr>
              <a:t>අංක 11 ලෙස දැක්වෙන ඔහුගේ එක් පුත්‍රයෙක් වඩා වැදගත් වේ. </a:t>
            </a:r>
            <a:endParaRPr lang="en-AU" sz="1600" b="1" dirty="0">
              <a:latin typeface="Times" charset="0"/>
            </a:endParaRPr>
          </a:p>
          <a:p>
            <a:r>
              <a:rPr lang="si-LK" sz="1600" b="1" dirty="0">
                <a:latin typeface="Times" charset="0"/>
              </a:rPr>
              <a:t>මෙම දරුවා ඔහුගේ බාල දරුවන්ගෙන් එක් අයෙකු වන අතර ඔහු පිළිබඳ කථාව අප හැමටම ඉතා සමීප වේ.</a:t>
            </a:r>
            <a:endParaRPr lang="en-US" sz="1600" b="1" dirty="0">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p:spPr>
        <p:txBody>
          <a:bodyPr/>
          <a:lstStyle/>
          <a:p>
            <a:endParaRPr lang="en-US" sz="1600" b="1" dirty="0">
              <a:latin typeface="Times" charset="0"/>
            </a:endParaRPr>
          </a:p>
          <a:p>
            <a:r>
              <a:rPr lang="si-LK" sz="1600" b="1" dirty="0">
                <a:latin typeface="Times" charset="0"/>
              </a:rPr>
              <a:t>ඔහුගේ නම යෝසෙප් වේ. ඔහුගේ නාමය කාලයන් පුරාවට ප්‍රසිද්ධ විය. </a:t>
            </a:r>
            <a:endParaRPr lang="en-AU" sz="1600" b="1" dirty="0">
              <a:latin typeface="Times" charset="0"/>
            </a:endParaRPr>
          </a:p>
          <a:p>
            <a:r>
              <a:rPr lang="si-LK" sz="1600" b="1" dirty="0">
                <a:latin typeface="Times" charset="0"/>
              </a:rPr>
              <a:t>ඒ ආකාරයෙන්ම මෙම නාමය අපගේ වැදගත් පුද්ගලයන් අතරින් ඊළඟ පුද්ගලයාගේ නම වේ.</a:t>
            </a:r>
            <a:endParaRPr lang="en-US" sz="1600" b="1" dirty="0">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p:spPr>
        <p:txBody>
          <a:bodyPr/>
          <a:lstStyle/>
          <a:p>
            <a:r>
              <a:rPr lang="si-LK" sz="1600" b="1" dirty="0">
                <a:latin typeface="Times" charset="0"/>
              </a:rPr>
              <a:t> වන විට අප බයිබල් ලිපි ගොනුවේ දෙවන ලිපි ගොනුව සම්පූර්ණ කර ඇත.</a:t>
            </a:r>
          </a:p>
          <a:p>
            <a:r>
              <a:rPr lang="si-LK" sz="1600" b="1" dirty="0">
                <a:latin typeface="Times" charset="0"/>
              </a:rPr>
              <a:t>/// පළමුව මැවිල්ල</a:t>
            </a:r>
          </a:p>
          <a:p>
            <a:r>
              <a:rPr lang="si-LK" sz="1600" b="1" dirty="0">
                <a:latin typeface="Times" charset="0"/>
              </a:rPr>
              <a:t>/// දෙවනුව ආබ්‍රහම්ගෙන් ආරම්භ වූ ශ්‍රේෂ්ඨ පුද්ගලයන් හතර දෙනා.</a:t>
            </a:r>
            <a:endParaRPr lang="en-US" sz="1600" b="1" dirty="0">
              <a:latin typeface="Time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p:spPr>
        <p:txBody>
          <a:bodyPr/>
          <a:lstStyle/>
          <a:p>
            <a:r>
              <a:rPr lang="si-LK" sz="1600" b="1" dirty="0">
                <a:latin typeface="Times" charset="0"/>
              </a:rPr>
              <a:t>පරණ ගිවිසුමේ සිටින ප්‍රධාන පුද්ගලයින් 4 දෙනාගෙන් 2 වැන්නා වෙත ගමන් කිරීමට අප දැන් සූදානම්.</a:t>
            </a:r>
            <a:endParaRPr lang="en-US" sz="1600" b="1" dirty="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p:spPr>
        <p:txBody>
          <a:bodyPr/>
          <a:lstStyle/>
          <a:p>
            <a:r>
              <a:rPr lang="si-LK" sz="1600" b="1" dirty="0">
                <a:latin typeface="Times" charset="0"/>
              </a:rPr>
              <a:t>ඔබ දැනටමත් සමහරක් එවැනි</a:t>
            </a:r>
            <a:r>
              <a:rPr lang="en-AU" sz="1600" b="1" dirty="0">
                <a:latin typeface="Times" charset="0"/>
              </a:rPr>
              <a:t> </a:t>
            </a:r>
            <a:r>
              <a:rPr lang="si-LK" sz="1600" b="1" dirty="0">
                <a:latin typeface="Times" charset="0"/>
              </a:rPr>
              <a:t>ස්ථාන අප "වේදිකාව සැකසීමෙදි" හඳුනා ගෙන ඇත.</a:t>
            </a:r>
          </a:p>
          <a:p>
            <a:r>
              <a:rPr lang="si-LK" sz="1600" b="1" dirty="0">
                <a:latin typeface="Times" charset="0"/>
              </a:rPr>
              <a:t>මෙහිදී...</a:t>
            </a:r>
          </a:p>
          <a:p>
            <a:r>
              <a:rPr lang="si-LK" sz="1600" b="1" dirty="0">
                <a:latin typeface="Times" charset="0"/>
              </a:rPr>
              <a:t>/// වර්ථමානයේ ඉශ්‍රායෙලය ලෙස හඳුන්වන කානාන් සහ පලස්තීනය</a:t>
            </a:r>
          </a:p>
          <a:p>
            <a:r>
              <a:rPr lang="si-LK" sz="1600" b="1" dirty="0">
                <a:latin typeface="Times" charset="0"/>
              </a:rPr>
              <a:t>/// ගලීල මුහුද</a:t>
            </a:r>
          </a:p>
          <a:p>
            <a:r>
              <a:rPr lang="si-LK" sz="1600" b="1" dirty="0">
                <a:latin typeface="Times" charset="0"/>
              </a:rPr>
              <a:t>/// මළ මුහුද නැතිනම් ලුණු මුහුද</a:t>
            </a:r>
          </a:p>
          <a:p>
            <a:r>
              <a:rPr lang="si-LK" sz="1600" b="1" dirty="0">
                <a:latin typeface="Times" charset="0"/>
              </a:rPr>
              <a:t>/// ඊජිප්තුව</a:t>
            </a:r>
          </a:p>
          <a:p>
            <a:r>
              <a:rPr lang="si-LK" sz="1600" b="1" dirty="0">
                <a:latin typeface="Times" charset="0"/>
              </a:rPr>
              <a:t>/// නයිල් නදිය</a:t>
            </a:r>
          </a:p>
          <a:p>
            <a:r>
              <a:rPr lang="si-LK" sz="1600" b="1" dirty="0">
                <a:latin typeface="Times" charset="0"/>
              </a:rPr>
              <a:t>/// වර්ථමානයේ ලොකයේ ශීර්ෂපාඨය වී තිබෙන සිනායී අර්ධද්වීපයද මෙහි වේ..</a:t>
            </a:r>
            <a:endParaRPr lang="en-AU" sz="1600" b="1" dirty="0">
              <a:latin typeface="Times" charset="0"/>
            </a:endParaRPr>
          </a:p>
          <a:p>
            <a:r>
              <a:rPr lang="si-LK" sz="1600" b="1" dirty="0">
                <a:latin typeface="Times" charset="0"/>
              </a:rPr>
              <a:t>නමුත් වර්ථමානයෙදී අපට තවදුරටත්..</a:t>
            </a:r>
          </a:p>
          <a:p>
            <a:r>
              <a:rPr lang="si-LK" sz="1600" b="1" dirty="0">
                <a:latin typeface="Times" charset="0"/>
              </a:rPr>
              <a:t>/// ඉරාකය</a:t>
            </a:r>
          </a:p>
          <a:p>
            <a:r>
              <a:rPr lang="si-LK" sz="1600" b="1" dirty="0">
                <a:latin typeface="Times" charset="0"/>
              </a:rPr>
              <a:t>/// ඉරානය</a:t>
            </a:r>
          </a:p>
          <a:p>
            <a:r>
              <a:rPr lang="si-LK" sz="1600" b="1" dirty="0">
                <a:latin typeface="Times" charset="0"/>
              </a:rPr>
              <a:t>/// කුවේටය</a:t>
            </a:r>
          </a:p>
          <a:p>
            <a:r>
              <a:rPr lang="si-LK" sz="1600" b="1" dirty="0">
                <a:latin typeface="Times" charset="0"/>
              </a:rPr>
              <a:t>/// සවුදි අරාබිය</a:t>
            </a:r>
          </a:p>
          <a:p>
            <a:r>
              <a:rPr lang="si-LK" sz="1600" b="1" dirty="0">
                <a:latin typeface="Times" charset="0"/>
              </a:rPr>
              <a:t>/// සිරියාව</a:t>
            </a:r>
          </a:p>
          <a:p>
            <a:pPr marL="0" marR="0" indent="0" algn="l" defTabSz="457200" rtl="0" eaLnBrk="1" fontAlgn="auto" latinLnBrk="0" hangingPunct="1">
              <a:lnSpc>
                <a:spcPct val="100000"/>
              </a:lnSpc>
              <a:spcBef>
                <a:spcPts val="0"/>
              </a:spcBef>
              <a:spcAft>
                <a:spcPts val="0"/>
              </a:spcAft>
              <a:buClrTx/>
              <a:buSzTx/>
              <a:buFontTx/>
              <a:buNone/>
              <a:tabLst/>
              <a:defRPr/>
            </a:pPr>
            <a:r>
              <a:rPr lang="si-LK" sz="1600" b="1" dirty="0">
                <a:latin typeface="Times" charset="0"/>
              </a:rPr>
              <a:t>/// </a:t>
            </a:r>
            <a:r>
              <a:rPr lang="si-LK" sz="1600" b="1" dirty="0">
                <a:solidFill>
                  <a:srgbClr val="FF0000"/>
                </a:solidFill>
                <a:effectLst>
                  <a:outerShdw blurRad="38100" dist="38100" dir="2700000" algn="tl">
                    <a:srgbClr val="000000"/>
                  </a:outerShdw>
                </a:effectLst>
                <a:latin typeface="Times" pitchFamily="-84" charset="0"/>
              </a:rPr>
              <a:t>ඉශ්‍රායෙලය</a:t>
            </a:r>
            <a:endParaRPr lang="si-LK" sz="1600" b="1" dirty="0">
              <a:latin typeface="Times" charset="0"/>
            </a:endParaRPr>
          </a:p>
          <a:p>
            <a:r>
              <a:rPr lang="si-LK" sz="1600" b="1" dirty="0">
                <a:latin typeface="Times" charset="0"/>
              </a:rPr>
              <a:t>/// තුර්කිය</a:t>
            </a:r>
          </a:p>
          <a:p>
            <a:r>
              <a:rPr lang="si-LK" sz="1600" b="1" dirty="0">
                <a:latin typeface="Times" charset="0"/>
              </a:rPr>
              <a:t>/// ඊජිප්තුව </a:t>
            </a:r>
          </a:p>
          <a:p>
            <a:r>
              <a:rPr lang="si-LK" sz="1600" b="1" dirty="0">
                <a:latin typeface="Times" charset="0"/>
              </a:rPr>
              <a:t>දැක ගත හැකිය.</a:t>
            </a:r>
            <a:endParaRPr lang="en-US" sz="1600" b="1" dirty="0">
              <a:latin typeface="Times"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p:spPr>
        <p:txBody>
          <a:bodyPr/>
          <a:lstStyle/>
          <a:p>
            <a:r>
              <a:rPr lang="si-LK" sz="1600" b="1" dirty="0">
                <a:latin typeface="Times" charset="0"/>
              </a:rPr>
              <a:t>යෝසෙප් ඉතා ප්‍රසිද්ධ බයිබලීය චරිතයකි. ඔහු දෙවියන්වහන්සේ ඉදිරියෙහි තමාගේ අවංකභාවය සහ චරිතවත් බව ඔප්පු කළේය. මිනිස් ඉතිහාසය වෙනස් කළේය.</a:t>
            </a:r>
            <a:endParaRPr lang="en-US" sz="1600" b="1" dirty="0">
              <a:latin typeface="Time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p:spPr>
        <p:txBody>
          <a:bodyPr/>
          <a:lstStyle/>
          <a:p>
            <a:r>
              <a:rPr lang="si-LK" sz="1600" b="1" dirty="0">
                <a:latin typeface="Times" charset="0"/>
              </a:rPr>
              <a:t>ආසන්න වශයෙන් ක්‍රි. පූ 2000 ලෙස දින වකවානු තබාගනිමු. ඉතා නිවැරදිම දින වකවානු සැළකීම මෙම අදියරයේදී අත්‍යවශ්‍යය නොවේ.මූලික ලෙසට බයිබලය නැමති මෙම අධ්‍යයනයෙදී අප දින වකවානු සළකනුයේ පිළිවෙල මතක තබාගැනීමට ආධාරකයක් ලෙස පමණි. ඉදිරියේදි ඔබට වඩා නිවැරදිම දින වකවානු දැනගැනීමට හැකිවනු ඇත.</a:t>
            </a:r>
            <a:endParaRPr lang="en-US" sz="1600" b="1" dirty="0">
              <a:latin typeface="Time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p:spPr>
        <p:txBody>
          <a:bodyPr/>
          <a:lstStyle/>
          <a:p>
            <a:r>
              <a:rPr lang="si-LK" sz="1600" b="1" dirty="0">
                <a:latin typeface="Times" charset="0"/>
              </a:rPr>
              <a:t>බයිබල් ලිපි ගොනුවේ යෝසෙප්ගේ ලිපි ගොනුව ඔබට මෙහිදී දැක ගත හැක. </a:t>
            </a:r>
            <a:r>
              <a:rPr lang="en-US" altLang="ja-JP" sz="1600" b="1" dirty="0">
                <a:latin typeface="Times" charset="0"/>
              </a:rPr>
              <a:t>"</a:t>
            </a:r>
            <a:r>
              <a:rPr lang="en-US" sz="1600" b="1" dirty="0">
                <a:latin typeface="Times" charset="0"/>
              </a:rPr>
              <a:t>A JUDGE MUST JUDGE”</a:t>
            </a:r>
            <a:r>
              <a:rPr lang="en-US" altLang="ja-JP" sz="1600" b="1" dirty="0">
                <a:latin typeface="Times" charset="0"/>
              </a:rPr>
              <a:t> </a:t>
            </a:r>
            <a:r>
              <a:rPr lang="si-LK" sz="1600" b="1" dirty="0">
                <a:latin typeface="Times" charset="0"/>
              </a:rPr>
              <a:t>හී පළමු </a:t>
            </a:r>
            <a:r>
              <a:rPr lang="en-AU" sz="1600" b="1" dirty="0">
                <a:latin typeface="Times" charset="0"/>
              </a:rPr>
              <a:t>J </a:t>
            </a:r>
            <a:r>
              <a:rPr lang="si-LK" sz="1600" b="1" dirty="0">
                <a:latin typeface="Times" charset="0"/>
              </a:rPr>
              <a:t>අකුරින් ඔබට යෝසෙප්ව මතකයට ගෙනෙනු ඇත.</a:t>
            </a:r>
            <a:endParaRPr lang="en-US" sz="1600" b="1" dirty="0">
              <a:latin typeface="Times"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p:spPr>
        <p:txBody>
          <a:bodyPr/>
          <a:lstStyle/>
          <a:p>
            <a:r>
              <a:rPr lang="si-LK" sz="1600" b="1" dirty="0">
                <a:latin typeface="Times" charset="0"/>
              </a:rPr>
              <a:t>යෝසෙප්ගේ ලිපි ගොනුවේ ප්‍රධාන කාරණා දෙකක් සටහන් කිරීමට ඇත.පියා යෝසෙප්ට බොහෝ ප්‍රේම කළේය.</a:t>
            </a:r>
            <a:endParaRPr lang="en-US" sz="1600" b="1" dirty="0">
              <a:latin typeface="Times"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p:spPr>
        <p:txBody>
          <a:bodyPr/>
          <a:lstStyle/>
          <a:p>
            <a:r>
              <a:rPr lang="si-LK" sz="1600" b="1" dirty="0">
                <a:latin typeface="Times" charset="0"/>
              </a:rPr>
              <a:t>ඒ නිසාම ඔහුගේ අනෙක් සහෝදරයන් ඔහුට බෙහෙවින් ඊර්ෂ්‍යා කළේය. වර්ථමානයෙහි උතුරු ඉශ්‍රා</a:t>
            </a:r>
            <a:r>
              <a:rPr lang="si-LK" sz="1600" b="1" dirty="0">
                <a:solidFill>
                  <a:srgbClr val="FFFF00"/>
                </a:solidFill>
                <a:effectLst>
                  <a:outerShdw blurRad="38100" dist="38100" dir="2700000" algn="tl">
                    <a:srgbClr val="000000">
                      <a:alpha val="43137"/>
                    </a:srgbClr>
                  </a:outerShdw>
                </a:effectLst>
              </a:rPr>
              <a:t>යෙ</a:t>
            </a:r>
            <a:r>
              <a:rPr lang="si-LK" sz="1600" b="1" dirty="0">
                <a:latin typeface="Times" charset="0"/>
              </a:rPr>
              <a:t>ලයට වන්නට ඔවුන් බැටළුවන් රැකබලා ගත්තේය.</a:t>
            </a:r>
          </a:p>
          <a:p>
            <a:r>
              <a:rPr lang="en-AU" sz="1600" b="1" dirty="0">
                <a:latin typeface="Times" charset="0"/>
              </a:rPr>
              <a:t>///	</a:t>
            </a:r>
            <a:r>
              <a:rPr lang="si-LK" sz="1600" b="1" dirty="0">
                <a:latin typeface="Times" charset="0"/>
              </a:rPr>
              <a:t>සහෝදරයන් යෝසෙප්ට විරුද්ධව කැරළි ගසා ඔහුව වහලෙකු ලෙස ඊජිප්තුවන්ට විකිණීය.</a:t>
            </a:r>
            <a:endParaRPr lang="en-US" sz="1600" b="1" dirty="0">
              <a:latin typeface="Time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p:spPr>
        <p:txBody>
          <a:bodyPr/>
          <a:lstStyle/>
          <a:p>
            <a:r>
              <a:rPr lang="si-LK" sz="1600" b="1" dirty="0">
                <a:latin typeface="Times" charset="0"/>
              </a:rPr>
              <a:t>ඊජිප්තුවේ සිටියදී... එම දියුණු ශිෂ්ඨාචාරයෙහි දී...  යෝසෙප් වනාහී බොහෝ හැකියාවන් ඇති කෙනෙකු බව බලධාරීන් සොයාගන්නා ලදී. ඔහු දෙවියන්වහන්සේට විශ්වාසවන්තව සිටිමින් ඉක්මනින් බොහෝ දේ උගත්තේය.</a:t>
            </a:r>
            <a:endParaRPr lang="en-US" sz="1600" b="1" dirty="0">
              <a:latin typeface="Time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p:spPr>
        <p:txBody>
          <a:bodyPr/>
          <a:lstStyle/>
          <a:p>
            <a:r>
              <a:rPr lang="si-LK" sz="1600" b="1" dirty="0">
                <a:latin typeface="Times" charset="0"/>
              </a:rPr>
              <a:t>කාලයත් සමඟම යෝසෙප් බලයට පත්වී පාරාවෝට පමණක් දෙවෙනි වන තනතුරට පත්කරනු ලැබීය.</a:t>
            </a:r>
            <a:endParaRPr lang="en-US" sz="1600" b="1" dirty="0">
              <a:latin typeface="Time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p:spPr>
        <p:txBody>
          <a:bodyPr/>
          <a:lstStyle/>
          <a:p>
            <a:r>
              <a:rPr lang="si-LK" sz="1600" b="1" dirty="0">
                <a:solidFill>
                  <a:srgbClr val="000000"/>
                </a:solidFill>
                <a:latin typeface="Times" charset="0"/>
              </a:rPr>
              <a:t>මෙම කාලයේදීම කානානි වල මහත් සාගතයක් ඇතිවිය.</a:t>
            </a:r>
          </a:p>
          <a:p>
            <a:r>
              <a:rPr lang="si-LK" sz="1600" b="1" dirty="0">
                <a:solidFill>
                  <a:srgbClr val="000000"/>
                </a:solidFill>
                <a:latin typeface="Times" charset="0"/>
              </a:rPr>
              <a:t>/// මෙම විපතින් ගැළවීමට</a:t>
            </a:r>
            <a:r>
              <a:rPr lang="en-AU" sz="1600" b="1" dirty="0">
                <a:solidFill>
                  <a:srgbClr val="000000"/>
                </a:solidFill>
                <a:latin typeface="Times" charset="0"/>
              </a:rPr>
              <a:t> </a:t>
            </a:r>
            <a:r>
              <a:rPr lang="si-LK" sz="1600" b="1" dirty="0">
                <a:solidFill>
                  <a:srgbClr val="000000"/>
                </a:solidFill>
                <a:latin typeface="Times" charset="0"/>
              </a:rPr>
              <a:t>යෝසෙප් ගේ පියා වූ යාකොබ් ධාන්‍ය රැගෙන එන පිණිස තම  දරුවන් ඊජිප්තුවට යැවීය. </a:t>
            </a:r>
            <a:endParaRPr lang="en-AU" sz="1600" b="1" dirty="0">
              <a:solidFill>
                <a:srgbClr val="000000"/>
              </a:solidFill>
              <a:latin typeface="Times" charset="0"/>
            </a:endParaRPr>
          </a:p>
          <a:p>
            <a:r>
              <a:rPr lang="en-AU" sz="1600" b="1" dirty="0">
                <a:solidFill>
                  <a:srgbClr val="000000"/>
                </a:solidFill>
                <a:latin typeface="Times" charset="0"/>
              </a:rPr>
              <a:t>/// </a:t>
            </a:r>
            <a:r>
              <a:rPr lang="si-LK" sz="1600" b="1" dirty="0">
                <a:solidFill>
                  <a:srgbClr val="000000"/>
                </a:solidFill>
                <a:latin typeface="Times" charset="0"/>
              </a:rPr>
              <a:t>උතුරේ සාගතය දකුණේ බොහෝ</a:t>
            </a:r>
            <a:r>
              <a:rPr lang="en-AU" sz="1600" b="1" dirty="0">
                <a:solidFill>
                  <a:srgbClr val="000000"/>
                </a:solidFill>
                <a:latin typeface="Times" charset="0"/>
              </a:rPr>
              <a:t> </a:t>
            </a:r>
            <a:r>
              <a:rPr lang="si-LK" sz="1600" b="1" dirty="0">
                <a:solidFill>
                  <a:srgbClr val="000000"/>
                </a:solidFill>
                <a:latin typeface="Times" charset="0"/>
              </a:rPr>
              <a:t>පැවතීම.</a:t>
            </a:r>
            <a:endParaRPr lang="en-US" sz="1600" b="1" dirty="0">
              <a:solidFill>
                <a:srgbClr val="000000"/>
              </a:solidFill>
              <a:latin typeface="Times"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1150938" y="692150"/>
            <a:ext cx="4556125" cy="3416300"/>
          </a:xfrm>
          <a:solidFill>
            <a:srgbClr val="FFFFFF"/>
          </a:solidFill>
          <a:ln/>
        </p:spPr>
      </p:sp>
      <p:sp>
        <p:nvSpPr>
          <p:cNvPr id="122882" name="Rectangle 3"/>
          <p:cNvSpPr>
            <a:spLocks noGrp="1" noChangeArrowheads="1"/>
          </p:cNvSpPr>
          <p:nvPr>
            <p:ph type="body" idx="1"/>
          </p:nvPr>
        </p:nvSpPr>
        <p:spPr>
          <a:solidFill>
            <a:srgbClr val="FFFFFF"/>
          </a:solidFill>
          <a:ln w="12700">
            <a:solidFill>
              <a:srgbClr val="000000"/>
            </a:solidFill>
            <a:miter lim="800000"/>
            <a:headEnd/>
            <a:tailEnd/>
          </a:ln>
        </p:spPr>
        <p:txBody>
          <a:bodyPr/>
          <a:lstStyle/>
          <a:p>
            <a:r>
              <a:rPr lang="si-LK" sz="1600" b="1" dirty="0">
                <a:latin typeface="Times" charset="0"/>
              </a:rPr>
              <a:t>සිදුවීම් කිහිපයකින් පසුව--උත්පත්ති පොතෙහි අවසානයෙහි දක්වා ඇති-- තමන් විකුණූ යෝසෙප් ඊජිප්තුවේ අගමැති වී ඇති බව සහෝදරයන් දැනගන්නා ලදී.</a:t>
            </a:r>
            <a:endParaRPr lang="en-US" sz="1600" b="1" dirty="0">
              <a:latin typeface="Times"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p:spPr>
        <p:txBody>
          <a:bodyPr/>
          <a:lstStyle/>
          <a:p>
            <a:r>
              <a:rPr lang="si-LK" sz="1600" b="1" dirty="0">
                <a:solidFill>
                  <a:srgbClr val="000000"/>
                </a:solidFill>
                <a:latin typeface="Times" charset="0"/>
              </a:rPr>
              <a:t>පවුල විසින් තේරුම් ගනු ලැබූ පසු ඔවුන් ස්ථීර පදිංචියට ඊජිප්තුවට පමිණියේය. ඔවුන් හෙබ්‍රේව් පවුලක් ලෙස පැමිණ ජාතියක් දක්වා වර්ධනය විය. පසු කාලීනව ඔවුන් ඉශ්‍රායෙල් ලෙස හඳුන්වනු ලැබීය.</a:t>
            </a:r>
            <a:endParaRPr lang="en-US" sz="1600" b="1" dirty="0">
              <a:solidFill>
                <a:srgbClr val="000000"/>
              </a:solidFill>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p:spPr>
        <p:txBody>
          <a:bodyPr/>
          <a:lstStyle/>
          <a:p>
            <a:r>
              <a:rPr lang="si-LK" sz="1600" b="1" dirty="0">
                <a:latin typeface="Times" charset="0"/>
              </a:rPr>
              <a:t>මෙම භූමි කළාපය </a:t>
            </a:r>
            <a:r>
              <a:rPr lang="en-AU" sz="1600" b="1" dirty="0">
                <a:latin typeface="Times" charset="0"/>
              </a:rPr>
              <a:t>“</a:t>
            </a:r>
            <a:r>
              <a:rPr lang="si-LK" sz="1600" b="1" dirty="0">
                <a:latin typeface="Times" charset="0"/>
              </a:rPr>
              <a:t>පොළෝ තලයේ නාභිය</a:t>
            </a:r>
            <a:r>
              <a:rPr lang="en-AU" sz="1600" b="1" dirty="0">
                <a:latin typeface="Times" charset="0"/>
              </a:rPr>
              <a:t>”</a:t>
            </a:r>
            <a:r>
              <a:rPr lang="si-LK" sz="1600" b="1" dirty="0">
                <a:latin typeface="Times" charset="0"/>
              </a:rPr>
              <a:t> ලෙස හඳුනා ගැනේ.</a:t>
            </a:r>
            <a:endParaRPr lang="en-AU" sz="1600" b="1" dirty="0">
              <a:latin typeface="Times" charset="0"/>
            </a:endParaRPr>
          </a:p>
          <a:p>
            <a:r>
              <a:rPr lang="si-LK" sz="1600" b="1" dirty="0">
                <a:latin typeface="Times" charset="0"/>
              </a:rPr>
              <a:t>නැවත නැවතත් එම සත්‍යතාවය සනාථ කරමින් වර්ථමානයේදීද</a:t>
            </a:r>
          </a:p>
          <a:p>
            <a:r>
              <a:rPr lang="si-LK" sz="1600" b="1" dirty="0">
                <a:latin typeface="Times" charset="0"/>
              </a:rPr>
              <a:t>/// ලෝකයේ බොහෝ රටවල් විවිධ ආකාර වලින් ඉශ්‍රායෙලයට, පලස්තීනයට බලපෑම් එල්ල කරමින් සිටී.</a:t>
            </a:r>
            <a:endParaRPr lang="en-US" sz="1600" b="1" dirty="0">
              <a:latin typeface="Times"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p:spPr>
        <p:txBody>
          <a:bodyPr/>
          <a:lstStyle/>
          <a:p>
            <a:r>
              <a:rPr lang="si-LK" sz="1600" b="1" dirty="0">
                <a:latin typeface="Times" charset="0"/>
              </a:rPr>
              <a:t>කාලයක් පුරාවටම ඔවුන් ඊජිප්තුවන් සමඟ සුහඳව වාසය කළහ.ඔවුන් ඇගමැති වරයාගේ පවුල ලෙස හොඳින් ජීවත් වූහ.</a:t>
            </a:r>
            <a:endParaRPr lang="en-US" sz="1600" b="1" dirty="0">
              <a:latin typeface="Time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p:spPr>
        <p:txBody>
          <a:bodyPr/>
          <a:lstStyle/>
          <a:p>
            <a:r>
              <a:rPr lang="si-LK" sz="1600" b="1" dirty="0">
                <a:latin typeface="Times" charset="0"/>
              </a:rPr>
              <a:t>අපට අද පවා මහා පිරමීඩ වලට නැඟිය හැක. පසු කාලින්ව සියවස් ගණනක් යෝසෙප්ගේ ජාතිය වහළුන්ව ගොඩනගන්නට ඇත්තේ මේවාදැයි සිතේ. සමහරක් සාක්ෂීන් එසේ සිතීමට මඟ පෙන්වයි</a:t>
            </a:r>
            <a:r>
              <a:rPr lang="en-AU" sz="1600" b="1" dirty="0">
                <a:latin typeface="Times" charset="0"/>
              </a:rPr>
              <a:t>.</a:t>
            </a:r>
            <a:endParaRPr lang="en-US" sz="1600" b="1" dirty="0">
              <a:latin typeface="Times"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p:spPr>
        <p:txBody>
          <a:bodyPr/>
          <a:lstStyle/>
          <a:p>
            <a:r>
              <a:rPr lang="si-LK" sz="1600" b="1" dirty="0">
                <a:latin typeface="Times" charset="0"/>
              </a:rPr>
              <a:t>කාලයත් සමඟ යෝසෙප් මිය ගියේය. ඊජිප්තුවන් හෙබ්‍රෙව්වන්ට</a:t>
            </a:r>
            <a:r>
              <a:rPr lang="en-AU" sz="1600" b="1" dirty="0">
                <a:latin typeface="Times" charset="0"/>
              </a:rPr>
              <a:t> </a:t>
            </a:r>
            <a:r>
              <a:rPr lang="si-LK" sz="1600" b="1" dirty="0">
                <a:latin typeface="Times" charset="0"/>
              </a:rPr>
              <a:t>දැක්වූ ගරුත්වය අඩු විය. ඔවුන් කෙරෙහි දැක්වු ආකල්පය වෙනස් විය.</a:t>
            </a:r>
            <a:endParaRPr lang="en-US" sz="1600" b="1" dirty="0">
              <a:latin typeface="Times"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p:spPr>
        <p:txBody>
          <a:bodyPr/>
          <a:lstStyle/>
          <a:p>
            <a:r>
              <a:rPr lang="si-LK" sz="1600" b="1" dirty="0">
                <a:latin typeface="Times" charset="0"/>
              </a:rPr>
              <a:t>යෝසෙප්ගේ මරණයත් සමඟම ඔහු කළා</a:t>
            </a:r>
            <a:r>
              <a:rPr lang="en-AU" sz="1600" b="1" dirty="0">
                <a:latin typeface="Times" charset="0"/>
              </a:rPr>
              <a:t> </a:t>
            </a:r>
            <a:r>
              <a:rPr lang="si-LK" sz="1600" b="1" dirty="0">
                <a:latin typeface="Times" charset="0"/>
              </a:rPr>
              <a:t>වූ සේවයද ඊජිප්තුවන් අමතක කළේය.</a:t>
            </a:r>
          </a:p>
          <a:p>
            <a:r>
              <a:rPr lang="si-LK" sz="1600" b="1" dirty="0">
                <a:latin typeface="Times" charset="0"/>
              </a:rPr>
              <a:t>/// එම කාලයේදීම ඉශ්‍රායෙල්වරුන් බොහෝ සෙයින් ජාතියක් ලෙස වර්ධනය විය.</a:t>
            </a:r>
          </a:p>
          <a:p>
            <a:endParaRPr lang="si-LK" sz="1600" b="1" dirty="0">
              <a:latin typeface="Times" charset="0"/>
            </a:endParaRPr>
          </a:p>
          <a:p>
            <a:r>
              <a:rPr lang="si-LK" sz="1600" b="1" dirty="0">
                <a:latin typeface="Times" charset="0"/>
              </a:rPr>
              <a:t>/// ඊජිප්තුවන්ට මෙය ජාතික තර්ජනයක් විය.එම නිසා ඔවුන් සියළුම ඉශ්‍රායෙල්වරුන් තමන්ගේ වහළුන් කර ගත්තේය.</a:t>
            </a:r>
          </a:p>
          <a:p>
            <a:endParaRPr lang="si-LK" sz="1600" b="1" dirty="0">
              <a:latin typeface="Times" charset="0"/>
            </a:endParaRPr>
          </a:p>
          <a:p>
            <a:r>
              <a:rPr lang="si-LK" sz="1600" b="1" dirty="0">
                <a:latin typeface="Times" charset="0"/>
              </a:rPr>
              <a:t>/// ඔවුන් වසර 430කට ආසන්න කාලය ඊජිප්තුවෙහි සිටියහ. ඉන් වැඩි කාලයක් වහළුන් ලෙසය</a:t>
            </a:r>
            <a:r>
              <a:rPr lang="en-AU" sz="1600" b="1" dirty="0">
                <a:latin typeface="Times" charset="0"/>
              </a:rPr>
              <a:t>.</a:t>
            </a:r>
            <a:endParaRPr lang="en-US" sz="1600" b="1" dirty="0">
              <a:latin typeface="Time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p:spPr>
        <p:txBody>
          <a:bodyPr/>
          <a:lstStyle/>
          <a:p>
            <a:r>
              <a:rPr lang="si-LK" sz="1600" b="1" dirty="0">
                <a:latin typeface="Times" charset="0"/>
              </a:rPr>
              <a:t>දැන් බයිබල් ලිපිගොනුවේ මැවීම, ආබ්‍රහම්, යෝසෙප් යන ලිපි ගොනු 3 සම්පූර්ණ වී ඇත</a:t>
            </a:r>
            <a:r>
              <a:rPr lang="en-AU" sz="1600" b="1" dirty="0">
                <a:latin typeface="Times" charset="0"/>
              </a:rPr>
              <a:t>.</a:t>
            </a:r>
            <a:endParaRPr lang="en-US" sz="1600" b="1" dirty="0">
              <a:latin typeface="Time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p:spPr>
        <p:txBody>
          <a:bodyPr/>
          <a:lstStyle/>
          <a:p>
            <a:r>
              <a:rPr lang="si-LK" sz="1600" b="1" dirty="0">
                <a:latin typeface="Times" charset="0"/>
              </a:rPr>
              <a:t>දැන් අප පැමිණෙන්නේ ප්‍රධාන පුද්ගලයින් 4 දෙනාගෙන් 3 වැන්න වෙතය.විශාල</a:t>
            </a:r>
            <a:r>
              <a:rPr lang="en-AU" sz="1600" b="1" baseline="0" dirty="0">
                <a:latin typeface="Times" charset="0"/>
              </a:rPr>
              <a:t> M </a:t>
            </a:r>
            <a:r>
              <a:rPr lang="si-LK" sz="1600" b="1" dirty="0">
                <a:latin typeface="Times" charset="0"/>
              </a:rPr>
              <a:t>අකුරින් ඔහු සංකේතවත් වේ.</a:t>
            </a:r>
            <a:endParaRPr lang="en-US" sz="1600" b="1" dirty="0">
              <a:latin typeface="Time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p:spPr>
        <p:txBody>
          <a:bodyPr/>
          <a:lstStyle/>
          <a:p>
            <a:r>
              <a:rPr lang="si-LK" sz="1600" b="1" dirty="0">
                <a:latin typeface="Times" charset="0"/>
              </a:rPr>
              <a:t>මෝසෙස්</a:t>
            </a:r>
            <a:endParaRPr lang="en-AU" sz="1600" b="1" dirty="0">
              <a:latin typeface="Times" charset="0"/>
            </a:endParaRPr>
          </a:p>
          <a:p>
            <a:r>
              <a:rPr lang="si-LK" sz="1600" b="1" dirty="0">
                <a:latin typeface="Times" charset="0"/>
              </a:rPr>
              <a:t>නියම කාලයේදි දෙවියන්වහන්සේ විසින් පරණ ගිවිසුමෙහි වඩා ප්‍රසිද්ධම චරිතයක් වන මෝසෙස් ව නැගිටුවන ලදී. ඔහු තමාගේ සෙනඟ ඊජිප්තුවේ වහල් බවින් මුදවා </a:t>
            </a:r>
            <a:r>
              <a:rPr lang="si-LK" sz="1600" b="1">
                <a:latin typeface="Times" charset="0"/>
              </a:rPr>
              <a:t>දෙවියන්වහන</a:t>
            </a:r>
            <a:r>
              <a:rPr lang="si-LK" sz="1600" b="1" dirty="0">
                <a:latin typeface="Times" charset="0"/>
              </a:rPr>
              <a:t>්සේ තම පියවරුන්ට පොරොන්දු වූ දේශය වෙත ඔවුන්ට මඟ පෙන්වුවේය.</a:t>
            </a:r>
            <a:r>
              <a:rPr lang="en-AU" sz="1600" b="1" dirty="0">
                <a:latin typeface="Times" charset="0"/>
              </a:rPr>
              <a:t>.</a:t>
            </a:r>
          </a:p>
          <a:p>
            <a:endParaRPr lang="en-US" sz="1600" b="1" dirty="0">
              <a:latin typeface="Time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p:spPr>
        <p:txBody>
          <a:bodyPr/>
          <a:lstStyle/>
          <a:p>
            <a:r>
              <a:rPr lang="si-LK" sz="1600" b="1" dirty="0">
                <a:latin typeface="Times" charset="0"/>
              </a:rPr>
              <a:t>ආබ්‍රහම්ගේ කථාව ආරම්භ වන්නේ පර්සියන් ගල්ෆ් වලට ඉහළින් පිහිටා ඇති කල්දිවරුන්ගේ ඌර් නගර්යේදීය.</a:t>
            </a:r>
          </a:p>
          <a:p>
            <a:r>
              <a:rPr lang="si-LK" sz="1600" b="1" dirty="0">
                <a:latin typeface="Times" charset="0"/>
              </a:rPr>
              <a:t>/// ආබ්‍රහම් සහ ඔහුගේ පවුල මෙසපොතේමියානු නිම්නභූමියේ</a:t>
            </a:r>
          </a:p>
          <a:p>
            <a:r>
              <a:rPr lang="si-LK" sz="1600" b="1" dirty="0">
                <a:latin typeface="Times" charset="0"/>
              </a:rPr>
              <a:t> පුරාණ සංස්කෘතික මධ්‍යස්ථානය වූ මෙම භූමියේ වාසය කළේය.</a:t>
            </a:r>
            <a:endParaRPr lang="en-US" sz="1600" b="1" dirty="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p:spPr>
        <p:txBody>
          <a:bodyPr/>
          <a:lstStyle/>
          <a:p>
            <a:r>
              <a:rPr lang="si-LK" sz="1600" dirty="0">
                <a:latin typeface="Times" charset="0"/>
              </a:rPr>
              <a:t>මෙම කලාපයේ වර්ථමාන සිතියමක් මෙහි දැක්වේ.</a:t>
            </a:r>
          </a:p>
          <a:p>
            <a:r>
              <a:rPr lang="si-LK" sz="1600" dirty="0">
                <a:latin typeface="Times" charset="0"/>
              </a:rPr>
              <a:t>1990 දශකයේදි පර්සියන් ගල්ෆ් යුද්ධය හට ගත්තේද, ඉතා ආසන්න කාලයේදි සදාම් හුසේන් මරා දමනු ලැබු ඉරාක යුද්ධයද මෙහි ඇතිවිය...</a:t>
            </a:r>
          </a:p>
          <a:p>
            <a:r>
              <a:rPr lang="si-LK" sz="1600" dirty="0">
                <a:latin typeface="Times" charset="0"/>
              </a:rPr>
              <a:t>/// ප්‍රසිද්ධ ටයිග්‍රිස් නදිය</a:t>
            </a:r>
          </a:p>
          <a:p>
            <a:r>
              <a:rPr lang="si-LK" sz="1600" dirty="0">
                <a:latin typeface="Times" charset="0"/>
              </a:rPr>
              <a:t>/// යුප්‍රටීස් නදිය</a:t>
            </a:r>
          </a:p>
          <a:p>
            <a:r>
              <a:rPr lang="si-LK" sz="1600" dirty="0">
                <a:latin typeface="Times" charset="0"/>
              </a:rPr>
              <a:t>/// බැග්ඩෑඩ් නගරය</a:t>
            </a:r>
          </a:p>
          <a:p>
            <a:r>
              <a:rPr lang="si-LK" sz="1600" dirty="0">
                <a:latin typeface="Times" charset="0"/>
              </a:rPr>
              <a:t>/// කුවේට ඉහළින්ම නැගී සිටී</a:t>
            </a:r>
          </a:p>
          <a:p>
            <a:pPr marL="0" marR="0" indent="0" algn="l" defTabSz="457200" rtl="0" eaLnBrk="1" fontAlgn="auto" latinLnBrk="0" hangingPunct="1">
              <a:lnSpc>
                <a:spcPct val="100000"/>
              </a:lnSpc>
              <a:spcBef>
                <a:spcPts val="0"/>
              </a:spcBef>
              <a:spcAft>
                <a:spcPts val="0"/>
              </a:spcAft>
              <a:buClrTx/>
              <a:buSzTx/>
              <a:buFontTx/>
              <a:buNone/>
              <a:tabLst/>
              <a:defRPr/>
            </a:pPr>
            <a:r>
              <a:rPr lang="si-LK" sz="1600" dirty="0">
                <a:latin typeface="Times" charset="0"/>
              </a:rPr>
              <a:t>/// උතුරට වන්නට පුරාණ </a:t>
            </a:r>
            <a:r>
              <a:rPr lang="si-LK" sz="1600" b="1" dirty="0">
                <a:solidFill>
                  <a:srgbClr val="FFFFFF"/>
                </a:solidFill>
                <a:effectLst>
                  <a:glow rad="241300">
                    <a:srgbClr val="1A0004">
                      <a:alpha val="97000"/>
                    </a:srgbClr>
                  </a:glow>
                </a:effectLst>
                <a:latin typeface="Arial Black" pitchFamily="-107" charset="0"/>
                <a:ea typeface="ＭＳ Ｐゴシック" charset="0"/>
                <a:cs typeface="ＭＳ Ｐゴシック" charset="0"/>
              </a:rPr>
              <a:t>බබිලෝනියද</a:t>
            </a:r>
            <a:endParaRPr lang="si-LK" sz="1600" dirty="0">
              <a:latin typeface="Times" charset="0"/>
            </a:endParaRPr>
          </a:p>
          <a:p>
            <a:r>
              <a:rPr lang="si-LK" sz="1600" dirty="0">
                <a:latin typeface="Times" charset="0"/>
              </a:rPr>
              <a:t>/// සහ අපගේ කථාවේ ආරම්භක ස්ථානය වන ඌර්ද පිහිටා ඇත.</a:t>
            </a:r>
            <a:endParaRPr lang="en-US" sz="1600" dirty="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p:spPr>
        <p:txBody>
          <a:bodyPr/>
          <a:lstStyle/>
          <a:p>
            <a:r>
              <a:rPr lang="si-LK" sz="1600" dirty="0">
                <a:latin typeface="Times" charset="0"/>
              </a:rPr>
              <a:t>පර්සියන් ගල්ෆ්, සීමාව වූ මැද පෙරදිග භූමිය මෙහි දැක්වේ..</a:t>
            </a:r>
          </a:p>
          <a:p>
            <a:r>
              <a:rPr lang="si-LK" sz="1600" dirty="0">
                <a:latin typeface="Times" charset="0"/>
              </a:rPr>
              <a:t>මනුෂ්‍යයන් විසින් බොහොමයක් බුද්ධිමය</a:t>
            </a:r>
            <a:r>
              <a:rPr lang="en-AU" sz="1600" dirty="0">
                <a:latin typeface="Times" charset="0"/>
              </a:rPr>
              <a:t> </a:t>
            </a:r>
            <a:r>
              <a:rPr lang="si-LK" sz="1600" dirty="0">
                <a:latin typeface="Times" charset="0"/>
              </a:rPr>
              <a:t>සොයාගැනීම් මෙහිදී ආරම්භ වී ඇත.</a:t>
            </a:r>
            <a:endParaRPr lang="en-AU" sz="1600" dirty="0">
              <a:latin typeface="Times" charset="0"/>
            </a:endParaRPr>
          </a:p>
          <a:p>
            <a:r>
              <a:rPr lang="si-LK" sz="1600" dirty="0">
                <a:latin typeface="Times" charset="0"/>
              </a:rPr>
              <a:t>/// ත්‍රිකෝණාකාර දක්වා ඇති මෙම නිම්නයේ</a:t>
            </a:r>
          </a:p>
          <a:p>
            <a:r>
              <a:rPr lang="si-LK" sz="1600" dirty="0">
                <a:latin typeface="Times" charset="0"/>
              </a:rPr>
              <a:t>/// මෙසපොතේමියානු නිම්නභූමිය ලෙස හැඳින්වේ...</a:t>
            </a:r>
          </a:p>
          <a:p>
            <a:r>
              <a:rPr lang="si-LK" sz="1600" dirty="0">
                <a:latin typeface="Times" charset="0"/>
              </a:rPr>
              <a:t>/// පුරාණ සමාරියන් විසින් අපට "ලිවීමේ" කලාව සහ "රෝදය" හඳුන්වා දෙන්නේ මෙහිදීය.</a:t>
            </a:r>
          </a:p>
          <a:p>
            <a:r>
              <a:rPr lang="si-LK" sz="1600" dirty="0">
                <a:latin typeface="Times" charset="0"/>
              </a:rPr>
              <a:t>/// මානව ශිෂ්ටාචාරයන්ගේ, නීතියේ, වෛද්‍ය විද්‍යාවේ, තාරකා විද්‍යාවේ  මූලික ආරම්භයන් සිදු වී ඇත.</a:t>
            </a:r>
          </a:p>
          <a:p>
            <a:r>
              <a:rPr lang="si-LK" sz="1600" dirty="0">
                <a:latin typeface="Times" charset="0"/>
              </a:rPr>
              <a:t>/// ඉතාමත් පැරණි</a:t>
            </a:r>
            <a:r>
              <a:rPr lang="en-AU" sz="1600" dirty="0">
                <a:latin typeface="Times" charset="0"/>
              </a:rPr>
              <a:t> </a:t>
            </a:r>
            <a:r>
              <a:rPr lang="si-LK" sz="1600" dirty="0">
                <a:latin typeface="Times" charset="0"/>
              </a:rPr>
              <a:t>නගර බොහොමයක නටබුන් කැණීම් වලින් සොයා ගෙන ඇත.</a:t>
            </a:r>
          </a:p>
          <a:p>
            <a:r>
              <a:rPr lang="si-LK" sz="1600" dirty="0">
                <a:latin typeface="Times" charset="0"/>
              </a:rPr>
              <a:t>මෙම පදනම් වර්ථමානයේ අප දකින ජනාවාස වල පටන්ගැන්මය.</a:t>
            </a:r>
          </a:p>
          <a:p>
            <a:endParaRPr lang="si-LK" sz="1600" dirty="0">
              <a:latin typeface="Times" charset="0"/>
            </a:endParaRPr>
          </a:p>
          <a:p>
            <a:endParaRPr lang="si-LK" sz="1600" dirty="0">
              <a:latin typeface="Times" charset="0"/>
            </a:endParaRPr>
          </a:p>
          <a:p>
            <a:endParaRPr lang="si-LK" sz="1600" dirty="0">
              <a:latin typeface="Times" charset="0"/>
            </a:endParaRPr>
          </a:p>
          <a:p>
            <a:endParaRPr lang="en-US" sz="1600" dirty="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381834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75995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03096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51902558"/>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551458"/>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4708575"/>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280250"/>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975556"/>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52214095"/>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05273"/>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2961560"/>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19639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1594667"/>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222088"/>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10141"/>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734917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14655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98291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1564700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661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945254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489750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7147806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8840738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3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tags" Target="../tags/tag5.xml"/><Relationship Id="rId7" Type="http://schemas.openxmlformats.org/officeDocument/2006/relationships/image" Target="../media/image28.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notesSlide" Target="../notesSlides/notesSlide43.xml"/><Relationship Id="rId4" Type="http://schemas.openxmlformats.org/officeDocument/2006/relationships/slideLayout" Target="../slideLayouts/slideLayout7.xml"/><Relationship Id="rId9" Type="http://schemas.openxmlformats.org/officeDocument/2006/relationships/image" Target="../media/image30.emf"/></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4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wmf"/><Relationship Id="rId5" Type="http://schemas.openxmlformats.org/officeDocument/2006/relationships/image" Target="../media/image6.jpeg"/><Relationship Id="rId4" Type="http://schemas.openxmlformats.org/officeDocument/2006/relationships/image" Target="../media/image32.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7.wmf"/><Relationship Id="rId4" Type="http://schemas.openxmlformats.org/officeDocument/2006/relationships/image" Target="../media/image6.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70055" name="Text Box 7"/>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D34A"/>
                </a:solidFill>
                <a:effectLst/>
                <a:uLnTx/>
                <a:uFillTx/>
                <a:latin typeface="Comic Sans MS" pitchFamily="-107" charset="0"/>
                <a:ea typeface="ＭＳ Ｐゴシック" charset="0"/>
                <a:cs typeface="ＭＳ Ｐゴシック" charset="0"/>
              </a:rPr>
              <a:t>Joseph and His Brothers</a:t>
            </a: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pic>
        <p:nvPicPr>
          <p:cNvPr id="770057" name="Picture 9"/>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70068"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56</a:t>
            </a:r>
          </a:p>
        </p:txBody>
      </p:sp>
      <p:sp>
        <p:nvSpPr>
          <p:cNvPr id="12187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24-25</a:t>
            </a:r>
          </a:p>
        </p:txBody>
      </p:sp>
      <p:sp>
        <p:nvSpPr>
          <p:cNvPr id="21" name="TextBox 20"/>
          <p:cNvSpPr txBox="1"/>
          <p:nvPr/>
        </p:nvSpPr>
        <p:spPr>
          <a:xfrm>
            <a:off x="822325" y="1243088"/>
            <a:ext cx="7691438" cy="769441"/>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i-LK" sz="4400" b="0" i="1" u="none" strike="noStrike" kern="1200" cap="none" spc="0" normalizeH="0" baseline="0" noProof="0" dirty="0">
                <a:ln>
                  <a:noFill/>
                </a:ln>
                <a:solidFill>
                  <a:srgbClr val="FFFF00"/>
                </a:solidFill>
                <a:effectLst/>
                <a:uLnTx/>
                <a:uFillTx/>
                <a:latin typeface="Arial"/>
                <a:ea typeface="+mn-ea"/>
                <a:cs typeface="Arial"/>
              </a:rPr>
              <a:t>ආබ්‍රහම්-යෝසෙප්</a:t>
            </a:r>
            <a:endParaRPr kumimoji="0" lang="en-US" sz="4400" b="0" i="1" u="none" strike="noStrike" kern="1200" cap="none" spc="0" normalizeH="0" baseline="0" noProof="0" dirty="0">
              <a:ln>
                <a:noFill/>
              </a:ln>
              <a:solidFill>
                <a:srgbClr val="FFFF00"/>
              </a:solidFill>
              <a:effectLst/>
              <a:uLnTx/>
              <a:uFillTx/>
              <a:latin typeface="Arial"/>
              <a:ea typeface="+mn-ea"/>
              <a:cs typeface="Arial"/>
            </a:endParaRPr>
          </a:p>
        </p:txBody>
      </p:sp>
    </p:spTree>
    <p:extLst>
      <p:ext uri="{BB962C8B-B14F-4D97-AF65-F5344CB8AC3E}">
        <p14:creationId xmlns:p14="http://schemas.microsoft.com/office/powerpoint/2010/main" val="39739357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21506"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029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08</a:t>
            </a:r>
          </a:p>
        </p:txBody>
      </p:sp>
      <p:sp>
        <p:nvSpPr>
          <p:cNvPr id="21508" name="Text Box 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0296" name="Text Box 8"/>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21510" name="Group 15"/>
          <p:cNvGrpSpPr>
            <a:grpSpLocks/>
          </p:cNvGrpSpPr>
          <p:nvPr/>
        </p:nvGrpSpPr>
        <p:grpSpPr bwMode="auto">
          <a:xfrm>
            <a:off x="592138" y="0"/>
            <a:ext cx="7854950" cy="6496050"/>
            <a:chOff x="373" y="0"/>
            <a:chExt cx="4948" cy="4092"/>
          </a:xfrm>
        </p:grpSpPr>
        <p:sp>
          <p:nvSpPr>
            <p:cNvPr id="780292" name="Text Box 4"/>
            <p:cNvSpPr txBox="1">
              <a:spLocks noChangeArrowheads="1"/>
            </p:cNvSpPr>
            <p:nvPr/>
          </p:nvSpPr>
          <p:spPr bwMode="auto">
            <a:xfrm>
              <a:off x="1120" y="0"/>
              <a:ext cx="1448" cy="17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10:10; 11:28</a:t>
              </a:r>
            </a:p>
          </p:txBody>
        </p:sp>
        <p:pic>
          <p:nvPicPr>
            <p:cNvPr id="21513" name="Picture 11"/>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373" y="394"/>
              <a:ext cx="4948" cy="353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80300" name="Rectangle 12"/>
            <p:cNvSpPr>
              <a:spLocks noChangeArrowheads="1"/>
            </p:cNvSpPr>
            <p:nvPr/>
          </p:nvSpPr>
          <p:spPr bwMode="auto">
            <a:xfrm>
              <a:off x="1026" y="3178"/>
              <a:ext cx="3888" cy="914"/>
            </a:xfrm>
            <a:prstGeom prst="rect">
              <a:avLst/>
            </a:prstGeom>
            <a:solidFill>
              <a:schemeClr val="folHlink"/>
            </a:solidFill>
            <a:ln w="508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0301" name="Rectangle 13"/>
          <p:cNvSpPr>
            <a:spLocks noChangeArrowheads="1"/>
          </p:cNvSpPr>
          <p:nvPr/>
        </p:nvSpPr>
        <p:spPr bwMode="auto">
          <a:xfrm>
            <a:off x="1865313" y="5243513"/>
            <a:ext cx="5605462" cy="1141412"/>
          </a:xfrm>
          <a:prstGeom prst="rect">
            <a:avLst/>
          </a:prstGeom>
          <a:noFill/>
          <a:ln w="12700">
            <a:noFill/>
            <a:miter lim="800000"/>
            <a:headEnd/>
            <a:tailEnd/>
          </a:ln>
          <a:effectLst/>
        </p:spPr>
        <p:txBody>
          <a:bodyPr>
            <a:spAutoFit/>
          </a:bodyPr>
          <a:lstStyle/>
          <a:p>
            <a:pPr algn="ctr" defTabSz="914400" eaLnBrk="0" fontAlgn="base" hangingPunct="0">
              <a:lnSpc>
                <a:spcPct val="80000"/>
              </a:lnSpc>
              <a:spcBef>
                <a:spcPct val="0"/>
              </a:spcBef>
              <a:spcAft>
                <a:spcPct val="0"/>
              </a:spcAft>
              <a:defRPr/>
            </a:pPr>
            <a:r>
              <a:rPr lang="si-LK" sz="2800" b="1" dirty="0">
                <a:solidFill>
                  <a:srgbClr val="790015"/>
                </a:solidFill>
                <a:latin typeface="Comic Sans MS" charset="0"/>
                <a:ea typeface="ＭＳ Ｐゴシック" charset="0"/>
                <a:cs typeface="ＭＳ Ｐゴシック" charset="0"/>
              </a:rPr>
              <a:t>වර්ථමාන ඉරාකයේ</a:t>
            </a:r>
            <a:r>
              <a:rPr lang="en-AU" sz="2800" b="1" dirty="0">
                <a:solidFill>
                  <a:srgbClr val="790015"/>
                </a:solidFill>
                <a:latin typeface="Comic Sans MS" charset="0"/>
                <a:ea typeface="ＭＳ Ｐゴシック" charset="0"/>
                <a:cs typeface="ＭＳ Ｐゴシック" charset="0"/>
              </a:rPr>
              <a:t> </a:t>
            </a:r>
            <a:r>
              <a:rPr lang="si-LK" sz="2800" b="1" dirty="0">
                <a:solidFill>
                  <a:srgbClr val="790015"/>
                </a:solidFill>
                <a:latin typeface="Comic Sans MS" charset="0"/>
                <a:ea typeface="ＭＳ Ｐゴシック" charset="0"/>
                <a:cs typeface="ＭＳ Ｐゴシック" charset="0"/>
              </a:rPr>
              <a:t>ඇති "සිගුරාට්" නම් වූ කොතක් වැනි දර්ශනීය ආගමික ගොඩනැගිල්ලක්</a:t>
            </a:r>
            <a:endParaRPr lang="en-US" sz="2800" b="1" dirty="0">
              <a:solidFill>
                <a:srgbClr val="790015"/>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60427920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786435" name="Text Box 3"/>
          <p:cNvSpPr txBox="1">
            <a:spLocks noChangeArrowheads="1"/>
          </p:cNvSpPr>
          <p:nvPr/>
        </p:nvSpPr>
        <p:spPr bwMode="auto">
          <a:xfrm>
            <a:off x="1778000" y="0"/>
            <a:ext cx="22987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23555"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643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09</a:t>
            </a:r>
          </a:p>
        </p:txBody>
      </p:sp>
      <p:sp>
        <p:nvSpPr>
          <p:cNvPr id="23557" name="Text Box 6"/>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6439" name="Text Box 7"/>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pic>
        <p:nvPicPr>
          <p:cNvPr id="23559" name="Picture 8"/>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86444" name="Rectangle 12"/>
          <p:cNvSpPr>
            <a:spLocks noChangeArrowheads="1"/>
          </p:cNvSpPr>
          <p:nvPr/>
        </p:nvSpPr>
        <p:spPr bwMode="auto">
          <a:xfrm>
            <a:off x="585788" y="615950"/>
            <a:ext cx="7870825" cy="5624513"/>
          </a:xfrm>
          <a:prstGeom prst="rect">
            <a:avLst/>
          </a:prstGeom>
          <a:solidFill>
            <a:schemeClr val="bg2">
              <a:alpha val="50000"/>
            </a:scheme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6445" name="Text Box 13"/>
          <p:cNvSpPr txBox="1">
            <a:spLocks noChangeArrowheads="1"/>
          </p:cNvSpPr>
          <p:nvPr/>
        </p:nvSpPr>
        <p:spPr bwMode="auto">
          <a:xfrm>
            <a:off x="1776413" y="0"/>
            <a:ext cx="17526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11:31</a:t>
            </a:r>
          </a:p>
        </p:txBody>
      </p:sp>
      <p:sp>
        <p:nvSpPr>
          <p:cNvPr id="23563" name="Text Box 14"/>
          <p:cNvSpPr txBox="1">
            <a:spLocks noChangeArrowheads="1"/>
          </p:cNvSpPr>
          <p:nvPr/>
        </p:nvSpPr>
        <p:spPr bwMode="auto">
          <a:xfrm>
            <a:off x="8640763" y="64547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5</a:t>
            </a:r>
          </a:p>
        </p:txBody>
      </p:sp>
      <p:sp>
        <p:nvSpPr>
          <p:cNvPr id="13" name="Rectangle 16"/>
          <p:cNvSpPr>
            <a:spLocks noChangeArrowheads="1"/>
          </p:cNvSpPr>
          <p:nvPr/>
        </p:nvSpPr>
        <p:spPr bwMode="auto">
          <a:xfrm>
            <a:off x="1029010" y="1139868"/>
            <a:ext cx="5572205" cy="4832092"/>
          </a:xfrm>
          <a:prstGeom prst="rect">
            <a:avLst/>
          </a:prstGeom>
          <a:noFill/>
          <a:ln w="9525">
            <a:noFill/>
            <a:miter lim="800000"/>
            <a:headEnd/>
            <a:tailEnd/>
          </a:ln>
        </p:spPr>
        <p:txBody>
          <a:bodyPr wrap="square" lIns="0" tIns="0" rIns="0" bIns="0">
            <a:spAutoFit/>
          </a:bodyPr>
          <a:lstStyle/>
          <a:p>
            <a:pPr>
              <a:spcBef>
                <a:spcPct val="50000"/>
              </a:spcBef>
            </a:pPr>
            <a:r>
              <a:rPr lang="si-LK" sz="4400" b="1" dirty="0">
                <a:solidFill>
                  <a:srgbClr val="FFFF00"/>
                </a:solidFill>
                <a:latin typeface="Arial Black" pitchFamily="34" charset="0"/>
              </a:rPr>
              <a:t>ආබ්‍රහම් ගේ පවුල</a:t>
            </a:r>
            <a:endParaRPr lang="en-US" sz="4400" b="1" dirty="0">
              <a:solidFill>
                <a:srgbClr val="FFFF00"/>
              </a:solidFill>
              <a:latin typeface="Arial Black" pitchFamily="34" charset="0"/>
            </a:endParaRPr>
          </a:p>
          <a:p>
            <a:pPr>
              <a:spcBef>
                <a:spcPct val="50000"/>
              </a:spcBef>
              <a:buFont typeface="Arial" pitchFamily="34" charset="0"/>
              <a:buChar char="•"/>
            </a:pPr>
            <a:r>
              <a:rPr lang="si-LK" sz="3600" dirty="0">
                <a:solidFill>
                  <a:srgbClr val="FFFF00"/>
                </a:solidFill>
                <a:latin typeface="Arial Black" pitchFamily="34" charset="0"/>
              </a:rPr>
              <a:t>තේරා </a:t>
            </a:r>
            <a:r>
              <a:rPr lang="si-LK" sz="3600" dirty="0">
                <a:latin typeface="Arial Black" pitchFamily="34" charset="0"/>
              </a:rPr>
              <a:t>- පියා</a:t>
            </a:r>
          </a:p>
          <a:p>
            <a:pPr>
              <a:spcBef>
                <a:spcPct val="50000"/>
              </a:spcBef>
              <a:buFont typeface="Arial" pitchFamily="34" charset="0"/>
              <a:buChar char="•"/>
            </a:pPr>
            <a:r>
              <a:rPr lang="si-LK" sz="3600" dirty="0">
                <a:solidFill>
                  <a:srgbClr val="FFFF00"/>
                </a:solidFill>
                <a:latin typeface="Arial Black" pitchFamily="34" charset="0"/>
              </a:rPr>
              <a:t>ආබ්‍රහම් </a:t>
            </a:r>
            <a:r>
              <a:rPr lang="si-LK" sz="3600" dirty="0">
                <a:latin typeface="Arial Black" pitchFamily="34" charset="0"/>
              </a:rPr>
              <a:t>- ආබ්‍රම්</a:t>
            </a:r>
          </a:p>
          <a:p>
            <a:pPr>
              <a:spcBef>
                <a:spcPct val="50000"/>
              </a:spcBef>
              <a:buFont typeface="Arial" pitchFamily="34" charset="0"/>
              <a:buChar char="•"/>
            </a:pPr>
            <a:r>
              <a:rPr lang="si-LK" sz="3600" dirty="0">
                <a:solidFill>
                  <a:srgbClr val="FFFF00"/>
                </a:solidFill>
                <a:latin typeface="Arial Black" pitchFamily="34" charset="0"/>
              </a:rPr>
              <a:t>සාරා </a:t>
            </a:r>
            <a:r>
              <a:rPr lang="si-LK" sz="3600" dirty="0">
                <a:latin typeface="Arial Black" pitchFamily="34" charset="0"/>
              </a:rPr>
              <a:t>- භාර්යාව</a:t>
            </a:r>
          </a:p>
          <a:p>
            <a:pPr>
              <a:spcBef>
                <a:spcPct val="50000"/>
              </a:spcBef>
              <a:buFont typeface="Arial" pitchFamily="34" charset="0"/>
              <a:buChar char="•"/>
            </a:pPr>
            <a:r>
              <a:rPr lang="si-LK" sz="3600" dirty="0">
                <a:solidFill>
                  <a:srgbClr val="FFFF00"/>
                </a:solidFill>
                <a:latin typeface="Arial Black" pitchFamily="34" charset="0"/>
              </a:rPr>
              <a:t>ලොත්</a:t>
            </a:r>
            <a:r>
              <a:rPr lang="si-LK" sz="3600" dirty="0">
                <a:solidFill>
                  <a:schemeClr val="accent2">
                    <a:lumMod val="75000"/>
                  </a:schemeClr>
                </a:solidFill>
                <a:latin typeface="Arial Black" pitchFamily="34" charset="0"/>
              </a:rPr>
              <a:t> </a:t>
            </a:r>
            <a:r>
              <a:rPr lang="si-LK" sz="3600" dirty="0">
                <a:latin typeface="Arial Black" pitchFamily="34" charset="0"/>
              </a:rPr>
              <a:t>- ආබ්‍රහම්ගේ බෑනා</a:t>
            </a:r>
            <a:endParaRPr lang="en-US" sz="3600" dirty="0">
              <a:latin typeface="Arial Black" pitchFamily="34" charset="0"/>
            </a:endParaRPr>
          </a:p>
          <a:p>
            <a:pPr>
              <a:spcBef>
                <a:spcPct val="50000"/>
              </a:spcBef>
            </a:pPr>
            <a:endParaRPr lang="en-US" sz="3600" dirty="0">
              <a:solidFill>
                <a:schemeClr val="accent2">
                  <a:lumMod val="75000"/>
                </a:schemeClr>
              </a:solidFill>
              <a:latin typeface="Arial Black" pitchFamily="34" charset="0"/>
            </a:endParaRPr>
          </a:p>
        </p:txBody>
      </p:sp>
    </p:spTree>
    <p:extLst>
      <p:ext uri="{BB962C8B-B14F-4D97-AF65-F5344CB8AC3E}">
        <p14:creationId xmlns:p14="http://schemas.microsoft.com/office/powerpoint/2010/main" val="3176257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ox(ou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ox(ou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ox(ou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ox(ou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box(out)">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307975" y="1803400"/>
            <a:ext cx="29035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pPr>
            <a:r>
              <a:rPr lang="si-LK" sz="3200" b="1" dirty="0">
                <a:latin typeface="Arial Black" pitchFamily="34" charset="0"/>
              </a:rPr>
              <a:t>මනුෂ්‍යයන්</a:t>
            </a:r>
            <a:r>
              <a:rPr lang="en-AU" sz="3200" b="1" dirty="0">
                <a:latin typeface="Arial Black" pitchFamily="34" charset="0"/>
              </a:rPr>
              <a:t> </a:t>
            </a:r>
            <a:r>
              <a:rPr lang="si-LK" sz="3200" b="1" dirty="0">
                <a:latin typeface="Arial Black" pitchFamily="34" charset="0"/>
              </a:rPr>
              <a:t>4</a:t>
            </a:r>
            <a:endParaRPr lang="en-US" sz="3200" b="1" dirty="0">
              <a:latin typeface="Arial Black" pitchFamily="34" charset="0"/>
            </a:endParaRPr>
          </a:p>
          <a:p>
            <a:pPr>
              <a:spcBef>
                <a:spcPct val="50000"/>
              </a:spcBef>
            </a:pPr>
            <a:r>
              <a:rPr lang="si-LK" sz="3200" b="1" dirty="0">
                <a:latin typeface="Arial Black" pitchFamily="34" charset="0"/>
              </a:rPr>
              <a:t> </a:t>
            </a:r>
            <a:r>
              <a:rPr lang="si-LK" sz="3200" b="1" dirty="0">
                <a:solidFill>
                  <a:srgbClr val="FFFF00"/>
                </a:solidFill>
                <a:latin typeface="Arial Black" pitchFamily="34" charset="0"/>
              </a:rPr>
              <a:t>දෙනාගෙන් </a:t>
            </a:r>
            <a:endParaRPr lang="en-US" sz="3200" b="1" dirty="0">
              <a:solidFill>
                <a:srgbClr val="FFFF00"/>
              </a:solidFill>
              <a:latin typeface="Arial Black" pitchFamily="34" charset="0"/>
            </a:endParaRPr>
          </a:p>
          <a:p>
            <a:pPr>
              <a:spcBef>
                <a:spcPct val="50000"/>
              </a:spcBef>
            </a:pPr>
            <a:r>
              <a:rPr lang="si-LK" sz="3200" b="1" dirty="0">
                <a:latin typeface="Arial Black" pitchFamily="34" charset="0"/>
              </a:rPr>
              <a:t>පළමුවැනියා</a:t>
            </a:r>
            <a:endParaRPr lang="en-US" sz="3200" b="1" dirty="0">
              <a:latin typeface="Arial Black" pitchFamily="34" charset="0"/>
            </a:endParaRP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03"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11" name="Rectangle 13"/>
          <p:cNvSpPr>
            <a:spLocks noChangeArrowheads="1"/>
          </p:cNvSpPr>
          <p:nvPr/>
        </p:nvSpPr>
        <p:spPr bwMode="auto">
          <a:xfrm>
            <a:off x="3107395" y="983981"/>
            <a:ext cx="1465144"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000" b="1" dirty="0">
                <a:solidFill>
                  <a:schemeClr val="bg2"/>
                </a:solidFill>
                <a:latin typeface="Arial Black" pitchFamily="34" charset="0"/>
              </a:rPr>
              <a:t>ආබ්‍රහම්</a:t>
            </a:r>
            <a:endParaRPr lang="en-US" sz="2000" b="1" dirty="0">
              <a:solidFill>
                <a:schemeClr val="bg2"/>
              </a:solidFill>
              <a:latin typeface="Times" charset="0"/>
              <a:ea typeface="ＭＳ Ｐゴシック" charset="0"/>
              <a:cs typeface="ＭＳ Ｐゴシック" charset="0"/>
            </a:endParaRP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74" name="Rectangle 26"/>
          <p:cNvSpPr>
            <a:spLocks noChangeArrowheads="1"/>
          </p:cNvSpPr>
          <p:nvPr/>
        </p:nvSpPr>
        <p:spPr bwMode="auto">
          <a:xfrm>
            <a:off x="4802188" y="979488"/>
            <a:ext cx="2079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si-LK" sz="2400" dirty="0">
                <a:latin typeface="Arial Black" pitchFamily="34" charset="0"/>
              </a:rPr>
              <a:t>ක්‍රි.පූ 2000</a:t>
            </a:r>
            <a:endParaRPr lang="en-US" b="1" dirty="0">
              <a:solidFill>
                <a:srgbClr val="FFD34A"/>
              </a:solidFill>
              <a:latin typeface="Times" charset="0"/>
              <a:ea typeface="ＭＳ Ｐゴシック" charset="0"/>
              <a:cs typeface="ＭＳ Ｐゴシック" charset="0"/>
            </a:endParaRPr>
          </a:p>
        </p:txBody>
      </p:sp>
      <p:sp>
        <p:nvSpPr>
          <p:cNvPr id="25619"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grpSp>
        <p:nvGrpSpPr>
          <p:cNvPr id="2"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1515" y="3354"/>
              <a:ext cx="3045" cy="40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600" i="1" dirty="0">
                  <a:solidFill>
                    <a:srgbClr val="FAFD00"/>
                  </a:solidFill>
                  <a:latin typeface="Times" pitchFamily="-107" charset="0"/>
                  <a:ea typeface="ＭＳ Ｐゴシック" charset="0"/>
                  <a:cs typeface="ＭＳ Ｐゴシック" charset="0"/>
                </a:rPr>
                <a:t>උත්පත්ති 12 සිට ඉදිරියට..</a:t>
              </a:r>
              <a:endParaRPr lang="en-US" sz="3600" i="1" dirty="0">
                <a:solidFill>
                  <a:srgbClr val="FAFD00"/>
                </a:solidFill>
                <a:latin typeface="Times" pitchFamily="-107" charset="0"/>
                <a:ea typeface="ＭＳ Ｐゴシック" charset="0"/>
                <a:cs typeface="ＭＳ Ｐゴシック" charset="0"/>
              </a:endParaRP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33"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5634" name="Text Box 67"/>
          <p:cNvSpPr txBox="1">
            <a:spLocks noChangeArrowheads="1"/>
          </p:cNvSpPr>
          <p:nvPr/>
        </p:nvSpPr>
        <p:spPr bwMode="auto">
          <a:xfrm>
            <a:off x="8596313" y="644842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590917" name="Rectangle 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10</a:t>
            </a:r>
          </a:p>
        </p:txBody>
      </p:sp>
      <p:sp>
        <p:nvSpPr>
          <p:cNvPr id="25636"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5637" name="Group 71"/>
          <p:cNvGrpSpPr>
            <a:grpSpLocks/>
          </p:cNvGrpSpPr>
          <p:nvPr/>
        </p:nvGrpSpPr>
        <p:grpSpPr bwMode="auto">
          <a:xfrm>
            <a:off x="6064250" y="1347788"/>
            <a:ext cx="1262063" cy="1347787"/>
            <a:chOff x="1084" y="711"/>
            <a:chExt cx="2950" cy="2769"/>
          </a:xfrm>
        </p:grpSpPr>
        <p:grpSp>
          <p:nvGrpSpPr>
            <p:cNvPr id="25642" name="Group 72"/>
            <p:cNvGrpSpPr>
              <a:grpSpLocks/>
            </p:cNvGrpSpPr>
            <p:nvPr/>
          </p:nvGrpSpPr>
          <p:grpSpPr bwMode="auto">
            <a:xfrm>
              <a:off x="1084" y="711"/>
              <a:ext cx="2950" cy="2769"/>
              <a:chOff x="2707" y="548"/>
              <a:chExt cx="2950" cy="2769"/>
            </a:xfrm>
          </p:grpSpPr>
          <p:grpSp>
            <p:nvGrpSpPr>
              <p:cNvPr id="25648"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3" name="Freeform 7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5649" name="Picture 7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5638" name="Group 83"/>
          <p:cNvGrpSpPr>
            <a:grpSpLocks/>
          </p:cNvGrpSpPr>
          <p:nvPr/>
        </p:nvGrpSpPr>
        <p:grpSpPr bwMode="auto">
          <a:xfrm>
            <a:off x="519113" y="7938"/>
            <a:ext cx="854075" cy="1704975"/>
            <a:chOff x="327" y="5"/>
            <a:chExt cx="538" cy="1074"/>
          </a:xfrm>
        </p:grpSpPr>
        <p:sp>
          <p:nvSpPr>
            <p:cNvPr id="590932" name="Rectangle 8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0933" name="Line 8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5" name="Rectangle 13"/>
          <p:cNvSpPr>
            <a:spLocks noChangeArrowheads="1"/>
          </p:cNvSpPr>
          <p:nvPr/>
        </p:nvSpPr>
        <p:spPr bwMode="auto">
          <a:xfrm>
            <a:off x="7986022" y="3475055"/>
            <a:ext cx="1057348"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si-LK" sz="1100" b="1" dirty="0">
                <a:solidFill>
                  <a:schemeClr val="bg2"/>
                </a:solidFill>
                <a:latin typeface="Arial Black" pitchFamily="34" charset="0"/>
              </a:rPr>
              <a:t>ආබ්‍රහම්</a:t>
            </a:r>
            <a:endParaRPr lang="en-US" sz="11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14124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fade">
                                      <p:cBhvr>
                                        <p:cTn id="23"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51"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9357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57" name="Rectangle 13"/>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49358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92" name="Rectangle 24"/>
          <p:cNvSpPr>
            <a:spLocks noChangeArrowheads="1"/>
          </p:cNvSpPr>
          <p:nvPr/>
        </p:nvSpPr>
        <p:spPr bwMode="auto">
          <a:xfrm>
            <a:off x="2405063" y="5324475"/>
            <a:ext cx="4834657" cy="64376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600" i="1" dirty="0">
                <a:solidFill>
                  <a:srgbClr val="FAFD00"/>
                </a:solidFill>
                <a:latin typeface="Times" pitchFamily="-107" charset="0"/>
                <a:ea typeface="ＭＳ Ｐゴシック" charset="0"/>
                <a:cs typeface="ＭＳ Ｐゴシック" charset="0"/>
              </a:rPr>
              <a:t>උත්පත්ති 12 සිට ඉදිරියට..</a:t>
            </a:r>
            <a:endParaRPr lang="en-US" sz="3600" i="1" dirty="0">
              <a:solidFill>
                <a:srgbClr val="FAFD00"/>
              </a:solidFill>
              <a:latin typeface="Times" pitchFamily="-107" charset="0"/>
              <a:ea typeface="ＭＳ Ｐゴシック" charset="0"/>
              <a:cs typeface="ＭＳ Ｐゴシック" charset="0"/>
            </a:endParaRPr>
          </a:p>
        </p:txBody>
      </p:sp>
      <p:sp>
        <p:nvSpPr>
          <p:cNvPr id="493594" name="Rectangle 26"/>
          <p:cNvSpPr>
            <a:spLocks noChangeArrowheads="1"/>
          </p:cNvSpPr>
          <p:nvPr/>
        </p:nvSpPr>
        <p:spPr bwMode="auto">
          <a:xfrm>
            <a:off x="4802188" y="979488"/>
            <a:ext cx="2079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si-LK" sz="2400" dirty="0">
                <a:latin typeface="Arial Black" pitchFamily="34" charset="0"/>
              </a:rPr>
              <a:t>ක්‍රි.පූ 2000</a:t>
            </a:r>
            <a:endParaRPr lang="en-US" sz="2400" b="1" dirty="0">
              <a:solidFill>
                <a:srgbClr val="FFD34A"/>
              </a:solidFill>
              <a:latin typeface="Times" charset="0"/>
              <a:ea typeface="ＭＳ Ｐゴシック" charset="0"/>
              <a:cs typeface="ＭＳ Ｐゴシック" charset="0"/>
            </a:endParaRPr>
          </a:p>
        </p:txBody>
      </p:sp>
      <p:sp>
        <p:nvSpPr>
          <p:cNvPr id="493595" name="Rectangle 27"/>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a:solidFill>
                  <a:srgbClr val="790015"/>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493630" name="Text Box 62"/>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12:1-3</a:t>
            </a:r>
            <a:endParaRPr lang="en-US" sz="1200" b="1" dirty="0">
              <a:solidFill>
                <a:srgbClr val="FFFFFF"/>
              </a:solidFill>
              <a:latin typeface="Comic Sans MS" pitchFamily="-107" charset="0"/>
              <a:ea typeface="ＭＳ Ｐゴシック" charset="0"/>
              <a:cs typeface="ＭＳ Ｐゴシック" charset="0"/>
            </a:endParaRPr>
          </a:p>
        </p:txBody>
      </p:sp>
      <p:sp>
        <p:nvSpPr>
          <p:cNvPr id="49363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75" name="Rectangle 70"/>
          <p:cNvSpPr>
            <a:spLocks noChangeArrowheads="1"/>
          </p:cNvSpPr>
          <p:nvPr/>
        </p:nvSpPr>
        <p:spPr bwMode="auto">
          <a:xfrm>
            <a:off x="8175625" y="3604321"/>
            <a:ext cx="62998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a:solidFill>
                  <a:srgbClr val="790015"/>
                </a:solidFill>
                <a:latin typeface="Times" charset="0"/>
                <a:ea typeface="ＭＳ Ｐゴシック" charset="0"/>
                <a:cs typeface="ＭＳ Ｐゴシック" charset="0"/>
              </a:rPr>
              <a:t>කැඳවීම</a:t>
            </a:r>
            <a:endParaRPr lang="en-US" sz="1200" b="1" dirty="0">
              <a:solidFill>
                <a:srgbClr val="1A0004"/>
              </a:solidFill>
              <a:latin typeface="Times" charset="0"/>
              <a:ea typeface="ＭＳ Ｐゴシック" charset="0"/>
              <a:cs typeface="ＭＳ Ｐゴシック" charset="0"/>
            </a:endParaRP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80" name="Text Box 7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9364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11</a:t>
            </a:r>
          </a:p>
        </p:txBody>
      </p:sp>
      <p:sp>
        <p:nvSpPr>
          <p:cNvPr id="27682" name="Text Box 8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7683" name="Group 82"/>
          <p:cNvGrpSpPr>
            <a:grpSpLocks/>
          </p:cNvGrpSpPr>
          <p:nvPr/>
        </p:nvGrpSpPr>
        <p:grpSpPr bwMode="auto">
          <a:xfrm>
            <a:off x="6064250" y="1347788"/>
            <a:ext cx="1262063" cy="1347787"/>
            <a:chOff x="1084" y="711"/>
            <a:chExt cx="2950" cy="2769"/>
          </a:xfrm>
        </p:grpSpPr>
        <p:grpSp>
          <p:nvGrpSpPr>
            <p:cNvPr id="27688" name="Group 83"/>
            <p:cNvGrpSpPr>
              <a:grpSpLocks/>
            </p:cNvGrpSpPr>
            <p:nvPr/>
          </p:nvGrpSpPr>
          <p:grpSpPr bwMode="auto">
            <a:xfrm>
              <a:off x="1084" y="711"/>
              <a:ext cx="2950" cy="2769"/>
              <a:chOff x="2707" y="548"/>
              <a:chExt cx="2950" cy="2769"/>
            </a:xfrm>
          </p:grpSpPr>
          <p:grpSp>
            <p:nvGrpSpPr>
              <p:cNvPr id="27694" name="Group 84"/>
              <p:cNvGrpSpPr>
                <a:grpSpLocks/>
              </p:cNvGrpSpPr>
              <p:nvPr/>
            </p:nvGrpSpPr>
            <p:grpSpPr bwMode="auto">
              <a:xfrm>
                <a:off x="3180" y="1046"/>
                <a:ext cx="2105" cy="1421"/>
                <a:chOff x="578" y="2316"/>
                <a:chExt cx="2105" cy="1421"/>
              </a:xfrm>
            </p:grpSpPr>
            <p:sp>
              <p:nvSpPr>
                <p:cNvPr id="493653" name="Freeform 85"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4" name="Freeform 86"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7695" name="Picture 8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93656" name="Freeform 88"/>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7" name="Freeform 89"/>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8" name="Freeform 90"/>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9" name="Freeform 91"/>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60" name="Freeform 92"/>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7684" name="Group 93"/>
          <p:cNvGrpSpPr>
            <a:grpSpLocks/>
          </p:cNvGrpSpPr>
          <p:nvPr/>
        </p:nvGrpSpPr>
        <p:grpSpPr bwMode="auto">
          <a:xfrm>
            <a:off x="519113" y="7938"/>
            <a:ext cx="854075" cy="1704975"/>
            <a:chOff x="327" y="5"/>
            <a:chExt cx="538" cy="1074"/>
          </a:xfrm>
        </p:grpSpPr>
        <p:sp>
          <p:nvSpPr>
            <p:cNvPr id="493662" name="Rectangle 9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93663" name="Line 9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93664" name="Oval 96"/>
          <p:cNvSpPr>
            <a:spLocks noChangeArrowheads="1"/>
          </p:cNvSpPr>
          <p:nvPr/>
        </p:nvSpPr>
        <p:spPr bwMode="auto">
          <a:xfrm>
            <a:off x="3429000" y="1539875"/>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 name="Rectangle 2"/>
          <p:cNvSpPr>
            <a:spLocks noChangeArrowheads="1"/>
          </p:cNvSpPr>
          <p:nvPr/>
        </p:nvSpPr>
        <p:spPr bwMode="auto">
          <a:xfrm>
            <a:off x="307975" y="1803400"/>
            <a:ext cx="29035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pPr>
            <a:r>
              <a:rPr lang="si-LK" sz="3200" b="1" dirty="0">
                <a:latin typeface="Arial Black" pitchFamily="34" charset="0"/>
              </a:rPr>
              <a:t>මනුෂ්‍යයන්</a:t>
            </a:r>
            <a:r>
              <a:rPr lang="en-AU" sz="3200" b="1" dirty="0">
                <a:latin typeface="Arial Black" pitchFamily="34" charset="0"/>
              </a:rPr>
              <a:t> </a:t>
            </a:r>
            <a:r>
              <a:rPr lang="si-LK" sz="3200" b="1" dirty="0">
                <a:latin typeface="Arial Black" pitchFamily="34" charset="0"/>
              </a:rPr>
              <a:t>4</a:t>
            </a:r>
            <a:endParaRPr lang="en-US" sz="3200" b="1" dirty="0">
              <a:latin typeface="Arial Black" pitchFamily="34" charset="0"/>
            </a:endParaRPr>
          </a:p>
          <a:p>
            <a:pPr>
              <a:spcBef>
                <a:spcPct val="50000"/>
              </a:spcBef>
            </a:pPr>
            <a:r>
              <a:rPr lang="si-LK" sz="3200" b="1" dirty="0">
                <a:latin typeface="Arial Black" pitchFamily="34" charset="0"/>
              </a:rPr>
              <a:t> </a:t>
            </a:r>
            <a:r>
              <a:rPr lang="si-LK" sz="3200" b="1" dirty="0">
                <a:solidFill>
                  <a:srgbClr val="FFFF00"/>
                </a:solidFill>
                <a:latin typeface="Arial Black" pitchFamily="34" charset="0"/>
              </a:rPr>
              <a:t>දෙනාගෙන් </a:t>
            </a:r>
            <a:endParaRPr lang="en-US" sz="3200" b="1" dirty="0">
              <a:solidFill>
                <a:srgbClr val="FFFF00"/>
              </a:solidFill>
              <a:latin typeface="Arial Black" pitchFamily="34" charset="0"/>
            </a:endParaRPr>
          </a:p>
          <a:p>
            <a:pPr>
              <a:spcBef>
                <a:spcPct val="50000"/>
              </a:spcBef>
            </a:pPr>
            <a:r>
              <a:rPr lang="si-LK" sz="3200" b="1" dirty="0">
                <a:latin typeface="Arial Black" pitchFamily="34" charset="0"/>
              </a:rPr>
              <a:t>පළමුවැනියා</a:t>
            </a:r>
            <a:endParaRPr lang="en-US" sz="3200" b="1" dirty="0">
              <a:latin typeface="Arial Black" pitchFamily="34" charset="0"/>
            </a:endParaRPr>
          </a:p>
        </p:txBody>
      </p:sp>
      <p:sp>
        <p:nvSpPr>
          <p:cNvPr id="53" name="Rectangle 13"/>
          <p:cNvSpPr>
            <a:spLocks noChangeArrowheads="1"/>
          </p:cNvSpPr>
          <p:nvPr/>
        </p:nvSpPr>
        <p:spPr bwMode="auto">
          <a:xfrm>
            <a:off x="7986022" y="3475055"/>
            <a:ext cx="1057348"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si-LK" sz="1100" b="1" dirty="0">
                <a:solidFill>
                  <a:schemeClr val="bg2"/>
                </a:solidFill>
                <a:latin typeface="Arial Black" pitchFamily="34" charset="0"/>
              </a:rPr>
              <a:t>ආබ්‍රහම්</a:t>
            </a:r>
            <a:endParaRPr lang="en-US" sz="11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98518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493664"/>
                                        </p:tgtEl>
                                        <p:attrNameLst>
                                          <p:attrName>style.visibility</p:attrName>
                                        </p:attrNameLst>
                                      </p:cBhvr>
                                      <p:to>
                                        <p:strVal val="visible"/>
                                      </p:to>
                                    </p:set>
                                    <p:anim calcmode="lin" valueType="num">
                                      <p:cBhvr>
                                        <p:cTn id="14" dur="500" fill="hold"/>
                                        <p:tgtEl>
                                          <p:spTgt spid="493664"/>
                                        </p:tgtEl>
                                        <p:attrNameLst>
                                          <p:attrName>ppt_w</p:attrName>
                                        </p:attrNameLst>
                                      </p:cBhvr>
                                      <p:tavLst>
                                        <p:tav tm="0">
                                          <p:val>
                                            <p:strVal val="(6*min(max(#ppt_w*#ppt_h,.3),1)-7.4)/-.7*#ppt_w"/>
                                          </p:val>
                                        </p:tav>
                                        <p:tav tm="100000">
                                          <p:val>
                                            <p:strVal val="#ppt_w"/>
                                          </p:val>
                                        </p:tav>
                                      </p:tavLst>
                                    </p:anim>
                                    <p:anim calcmode="lin" valueType="num">
                                      <p:cBhvr>
                                        <p:cTn id="15" dur="500" fill="hold"/>
                                        <p:tgtEl>
                                          <p:spTgt spid="493664"/>
                                        </p:tgtEl>
                                        <p:attrNameLst>
                                          <p:attrName>ppt_h</p:attrName>
                                        </p:attrNameLst>
                                      </p:cBhvr>
                                      <p:tavLst>
                                        <p:tav tm="0">
                                          <p:val>
                                            <p:strVal val="(6*min(max(#ppt_w*#ppt_h,.3),1)-7.4)/-.7*#ppt_h"/>
                                          </p:val>
                                        </p:tav>
                                        <p:tav tm="100000">
                                          <p:val>
                                            <p:strVal val="#ppt_h"/>
                                          </p:val>
                                        </p:tav>
                                      </p:tavLst>
                                    </p:anim>
                                    <p:anim calcmode="lin" valueType="num">
                                      <p:cBhvr>
                                        <p:cTn id="16" dur="500" fill="hold"/>
                                        <p:tgtEl>
                                          <p:spTgt spid="493664"/>
                                        </p:tgtEl>
                                        <p:attrNameLst>
                                          <p:attrName>ppt_x</p:attrName>
                                        </p:attrNameLst>
                                      </p:cBhvr>
                                      <p:tavLst>
                                        <p:tav tm="0">
                                          <p:val>
                                            <p:fltVal val="0.5"/>
                                          </p:val>
                                        </p:tav>
                                        <p:tav tm="100000">
                                          <p:val>
                                            <p:strVal val="#ppt_x"/>
                                          </p:val>
                                        </p:tav>
                                      </p:tavLst>
                                    </p:anim>
                                    <p:anim calcmode="lin" valueType="num">
                                      <p:cBhvr>
                                        <p:cTn id="17" dur="500" fill="hold"/>
                                        <p:tgtEl>
                                          <p:spTgt spid="49366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P spid="4936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69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2"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5" name="Rectangle 12"/>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a:solidFill>
                  <a:srgbClr val="790015"/>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311314" name="Rectangle 1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9707" name="Group 19"/>
          <p:cNvGrpSpPr>
            <a:grpSpLocks/>
          </p:cNvGrpSpPr>
          <p:nvPr/>
        </p:nvGrpSpPr>
        <p:grpSpPr bwMode="auto">
          <a:xfrm>
            <a:off x="598488" y="2378075"/>
            <a:ext cx="2259012" cy="1446213"/>
            <a:chOff x="377" y="1498"/>
            <a:chExt cx="1423" cy="911"/>
          </a:xfrm>
        </p:grpSpPr>
        <p:sp>
          <p:nvSpPr>
            <p:cNvPr id="311316"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311317"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1" name="Rectangle 25"/>
          <p:cNvSpPr>
            <a:spLocks noChangeArrowheads="1"/>
          </p:cNvSpPr>
          <p:nvPr/>
        </p:nvSpPr>
        <p:spPr bwMode="auto">
          <a:xfrm>
            <a:off x="620713" y="160338"/>
            <a:ext cx="1809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endParaRPr lang="en-US" sz="8800">
              <a:solidFill>
                <a:srgbClr val="FFD34A"/>
              </a:solidFill>
              <a:latin typeface="Times" pitchFamily="-107" charset="0"/>
              <a:ea typeface="ＭＳ Ｐゴシック" charset="0"/>
              <a:cs typeface="ＭＳ Ｐゴシック" charset="0"/>
            </a:endParaRPr>
          </a:p>
        </p:txBody>
      </p:sp>
      <p:sp>
        <p:nvSpPr>
          <p:cNvPr id="311327" name="Rectangle 31"/>
          <p:cNvSpPr>
            <a:spLocks noChangeArrowheads="1"/>
          </p:cNvSpPr>
          <p:nvPr/>
        </p:nvSpPr>
        <p:spPr bwMode="auto">
          <a:xfrm>
            <a:off x="4802188" y="979488"/>
            <a:ext cx="20796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si-LK" sz="2400" dirty="0">
                <a:latin typeface="Arial Black" pitchFamily="34" charset="0"/>
              </a:rPr>
              <a:t>ක්‍රි.පූ 2000</a:t>
            </a:r>
            <a:endParaRPr lang="en-US" sz="2400" b="1" dirty="0">
              <a:solidFill>
                <a:srgbClr val="FFD34A"/>
              </a:solidFill>
              <a:latin typeface="Times" charset="0"/>
              <a:ea typeface="ＭＳ Ｐゴシック" charset="0"/>
              <a:cs typeface="ＭＳ Ｐゴシック" charset="0"/>
            </a:endParaRPr>
          </a:p>
        </p:txBody>
      </p:sp>
      <p:sp>
        <p:nvSpPr>
          <p:cNvPr id="311341" name="Freeform 4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7" name="Rectangle 5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0" name="Rectangle 53"/>
          <p:cNvSpPr>
            <a:spLocks noChangeArrowheads="1"/>
          </p:cNvSpPr>
          <p:nvPr/>
        </p:nvSpPr>
        <p:spPr bwMode="auto">
          <a:xfrm>
            <a:off x="8197907" y="3598725"/>
            <a:ext cx="569015"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a:solidFill>
                  <a:srgbClr val="790015"/>
                </a:solidFill>
                <a:latin typeface="Times" charset="0"/>
                <a:ea typeface="ＭＳ Ｐゴシック" charset="0"/>
                <a:cs typeface="ＭＳ Ｐゴシック" charset="0"/>
              </a:rPr>
              <a:t>කැඳවීම</a:t>
            </a:r>
            <a:endParaRPr lang="en-US" sz="1100" b="1" dirty="0">
              <a:solidFill>
                <a:srgbClr val="1A0004"/>
              </a:solidFill>
              <a:latin typeface="Times" charset="0"/>
              <a:ea typeface="ＭＳ Ｐゴシック" charset="0"/>
              <a:cs typeface="ＭＳ Ｐゴシック" charset="0"/>
            </a:endParaRPr>
          </a:p>
        </p:txBody>
      </p:sp>
      <p:sp>
        <p:nvSpPr>
          <p:cNvPr id="29721" name="Rectangle 54"/>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311351"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5"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11359" name="Rectangle 6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12</a:t>
            </a:r>
          </a:p>
        </p:txBody>
      </p:sp>
      <p:sp>
        <p:nvSpPr>
          <p:cNvPr id="29727" name="Text Box 6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311325" name="Rectangle 29"/>
          <p:cNvSpPr>
            <a:spLocks noChangeArrowheads="1"/>
          </p:cNvSpPr>
          <p:nvPr/>
        </p:nvSpPr>
        <p:spPr bwMode="auto">
          <a:xfrm>
            <a:off x="5983288" y="2384425"/>
            <a:ext cx="2549096" cy="52322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50000"/>
              </a:spcBef>
              <a:spcAft>
                <a:spcPct val="0"/>
              </a:spcAft>
              <a:defRPr/>
            </a:pPr>
            <a:r>
              <a:rPr lang="si-LK" sz="2800" b="1" dirty="0">
                <a:solidFill>
                  <a:srgbClr val="FFFFFF"/>
                </a:solidFill>
                <a:latin typeface="Comic Sans MS" pitchFamily="-107" charset="0"/>
                <a:ea typeface="ＭＳ Ｐゴシック" charset="0"/>
                <a:cs typeface="ＭＳ Ｐゴシック" charset="0"/>
              </a:rPr>
              <a:t>උත්පත්ති 12:1-3</a:t>
            </a:r>
            <a:endParaRPr lang="en-US" sz="2800" b="1" dirty="0">
              <a:solidFill>
                <a:srgbClr val="FFFFFF"/>
              </a:solidFill>
              <a:latin typeface="Comic Sans MS" pitchFamily="-107" charset="0"/>
              <a:ea typeface="ＭＳ Ｐゴシック" charset="0"/>
              <a:cs typeface="ＭＳ Ｐゴシック" charset="0"/>
            </a:endParaRP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7" name="Text Box 81"/>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12:1-3</a:t>
            </a:r>
            <a:endParaRPr lang="en-US" sz="1200" b="1" dirty="0">
              <a:solidFill>
                <a:srgbClr val="FFFFFF"/>
              </a:solidFill>
              <a:latin typeface="Comic Sans MS" pitchFamily="-107" charset="0"/>
              <a:ea typeface="ＭＳ Ｐゴシック" charset="0"/>
              <a:cs typeface="ＭＳ Ｐゴシック" charset="0"/>
            </a:endParaRPr>
          </a:p>
        </p:txBody>
      </p:sp>
      <p:grpSp>
        <p:nvGrpSpPr>
          <p:cNvPr id="29732" name="Group 83"/>
          <p:cNvGrpSpPr>
            <a:grpSpLocks/>
          </p:cNvGrpSpPr>
          <p:nvPr/>
        </p:nvGrpSpPr>
        <p:grpSpPr bwMode="auto">
          <a:xfrm>
            <a:off x="6002338" y="1390650"/>
            <a:ext cx="1262062" cy="1347788"/>
            <a:chOff x="3781" y="876"/>
            <a:chExt cx="795" cy="849"/>
          </a:xfrm>
        </p:grpSpPr>
        <p:grpSp>
          <p:nvGrpSpPr>
            <p:cNvPr id="29736" name="Group 65"/>
            <p:cNvGrpSpPr>
              <a:grpSpLocks/>
            </p:cNvGrpSpPr>
            <p:nvPr/>
          </p:nvGrpSpPr>
          <p:grpSpPr bwMode="auto">
            <a:xfrm>
              <a:off x="3781" y="876"/>
              <a:ext cx="795" cy="849"/>
              <a:chOff x="1084" y="711"/>
              <a:chExt cx="2950" cy="2769"/>
            </a:xfrm>
          </p:grpSpPr>
          <p:grpSp>
            <p:nvGrpSpPr>
              <p:cNvPr id="29738" name="Group 66"/>
              <p:cNvGrpSpPr>
                <a:grpSpLocks/>
              </p:cNvGrpSpPr>
              <p:nvPr/>
            </p:nvGrpSpPr>
            <p:grpSpPr bwMode="auto">
              <a:xfrm>
                <a:off x="1084" y="711"/>
                <a:ext cx="2950" cy="2769"/>
                <a:chOff x="2707" y="548"/>
                <a:chExt cx="2950" cy="2769"/>
              </a:xfrm>
            </p:grpSpPr>
            <p:grpSp>
              <p:nvGrpSpPr>
                <p:cNvPr id="29744" name="Group 67"/>
                <p:cNvGrpSpPr>
                  <a:grpSpLocks/>
                </p:cNvGrpSpPr>
                <p:nvPr/>
              </p:nvGrpSpPr>
              <p:grpSpPr bwMode="auto">
                <a:xfrm>
                  <a:off x="3180" y="1046"/>
                  <a:ext cx="2105" cy="1421"/>
                  <a:chOff x="578" y="2316"/>
                  <a:chExt cx="2105" cy="1421"/>
                </a:xfrm>
              </p:grpSpPr>
              <p:sp>
                <p:nvSpPr>
                  <p:cNvPr id="311364" name="Freeform 6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5" name="Freeform 6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9745" name="Picture 7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11367" name="Freeform 7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8" name="Freeform 7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9" name="Freeform 7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0" name="Freeform 7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1" name="Freeform 7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11378" name="Rectangle 82"/>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a:solidFill>
                    <a:srgbClr val="FFFFFF"/>
                  </a:solidFill>
                  <a:latin typeface="Kosher-Normal" charset="0"/>
                  <a:ea typeface="ＭＳ Ｐゴシック" charset="0"/>
                  <a:cs typeface="ＭＳ Ｐゴシック" charset="0"/>
                </a:rPr>
                <a:t>AC</a:t>
              </a:r>
              <a:endParaRPr lang="en-US" i="1">
                <a:solidFill>
                  <a:srgbClr val="FFFFFF"/>
                </a:solidFill>
                <a:latin typeface="Helvetica" charset="0"/>
                <a:ea typeface="ＭＳ Ｐゴシック" charset="0"/>
                <a:cs typeface="ＭＳ Ｐゴシック" charset="0"/>
              </a:endParaRPr>
            </a:p>
          </p:txBody>
        </p:sp>
      </p:grpSp>
      <p:grpSp>
        <p:nvGrpSpPr>
          <p:cNvPr id="29733" name="Group 84"/>
          <p:cNvGrpSpPr>
            <a:grpSpLocks/>
          </p:cNvGrpSpPr>
          <p:nvPr/>
        </p:nvGrpSpPr>
        <p:grpSpPr bwMode="auto">
          <a:xfrm>
            <a:off x="519113" y="7938"/>
            <a:ext cx="854075" cy="1704975"/>
            <a:chOff x="327" y="5"/>
            <a:chExt cx="538" cy="1074"/>
          </a:xfrm>
        </p:grpSpPr>
        <p:sp>
          <p:nvSpPr>
            <p:cNvPr id="311381" name="Rectangle 8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11382" name="Line 8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6" name="Rectangle 7"/>
          <p:cNvSpPr>
            <a:spLocks noChangeArrowheads="1"/>
          </p:cNvSpPr>
          <p:nvPr/>
        </p:nvSpPr>
        <p:spPr bwMode="auto">
          <a:xfrm>
            <a:off x="1896745" y="5167397"/>
            <a:ext cx="5810885" cy="1074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3200" b="1" dirty="0">
                <a:solidFill>
                  <a:srgbClr val="FFFF00"/>
                </a:solidFill>
                <a:latin typeface="Arial Black" pitchFamily="34" charset="0"/>
              </a:rPr>
              <a:t>ආබ්‍රහම් වෙත දෙවියන්වහන්සේගේ </a:t>
            </a:r>
            <a:endParaRPr lang="en-US" sz="3200" b="1" dirty="0">
              <a:solidFill>
                <a:srgbClr val="FFFF00"/>
              </a:solidFill>
              <a:latin typeface="Arial Black" pitchFamily="34" charset="0"/>
            </a:endParaRPr>
          </a:p>
          <a:p>
            <a:pPr defTabSz="914400" eaLnBrk="0" fontAlgn="base" hangingPunct="0">
              <a:spcBef>
                <a:spcPct val="0"/>
              </a:spcBef>
              <a:spcAft>
                <a:spcPct val="0"/>
              </a:spcAft>
            </a:pPr>
            <a:r>
              <a:rPr lang="si-LK" sz="3200" b="1" dirty="0">
                <a:solidFill>
                  <a:srgbClr val="FFFF00"/>
                </a:solidFill>
                <a:latin typeface="Arial Black" pitchFamily="34" charset="0"/>
              </a:rPr>
              <a:t>කොන්දේසි විරහිත පොරොන්දු..</a:t>
            </a:r>
            <a:endParaRPr lang="en-US" sz="3200" b="1" dirty="0">
              <a:solidFill>
                <a:srgbClr val="FFFF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672061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fltVal val="0"/>
                                          </p:val>
                                        </p:tav>
                                        <p:tav tm="100000">
                                          <p:val>
                                            <p:strVal val="#ppt_w"/>
                                          </p:val>
                                        </p:tav>
                                      </p:tavLst>
                                    </p:anim>
                                    <p:anim calcmode="lin" valueType="num">
                                      <p:cBhvr>
                                        <p:cTn id="8" dur="500" fill="hold"/>
                                        <p:tgtEl>
                                          <p:spTgt spid="311372"/>
                                        </p:tgtEl>
                                        <p:attrNameLst>
                                          <p:attrName>ppt_h</p:attrName>
                                        </p:attrNameLst>
                                      </p:cBhvr>
                                      <p:tavLst>
                                        <p:tav tm="0">
                                          <p:val>
                                            <p:fltVal val="0"/>
                                          </p:val>
                                        </p:tav>
                                        <p:tav tm="100000">
                                          <p:val>
                                            <p:strVal val="#ppt_h"/>
                                          </p:val>
                                        </p:tav>
                                      </p:tavLst>
                                    </p:anim>
                                    <p:anim calcmode="lin" valueType="num">
                                      <p:cBhvr>
                                        <p:cTn id="9" dur="500" fill="hold"/>
                                        <p:tgtEl>
                                          <p:spTgt spid="311372"/>
                                        </p:tgtEl>
                                        <p:attrNameLst>
                                          <p:attrName>ppt_x</p:attrName>
                                        </p:attrNameLst>
                                      </p:cBhvr>
                                      <p:tavLst>
                                        <p:tav tm="0">
                                          <p:val>
                                            <p:fltVal val="0.5"/>
                                          </p:val>
                                        </p:tav>
                                        <p:tav tm="100000">
                                          <p:val>
                                            <p:strVal val="#ppt_x"/>
                                          </p:val>
                                        </p:tav>
                                      </p:tavLst>
                                    </p:anim>
                                    <p:anim calcmode="lin" valueType="num">
                                      <p:cBhvr>
                                        <p:cTn id="10" dur="500" fill="hold"/>
                                        <p:tgtEl>
                                          <p:spTgt spid="311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4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0"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3" name="Rectangle 12"/>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a:solidFill>
                  <a:srgbClr val="790015"/>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437261"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43726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1756" name="Group 16"/>
          <p:cNvGrpSpPr>
            <a:grpSpLocks/>
          </p:cNvGrpSpPr>
          <p:nvPr/>
        </p:nvGrpSpPr>
        <p:grpSpPr bwMode="auto">
          <a:xfrm>
            <a:off x="598488" y="2378075"/>
            <a:ext cx="2259013" cy="1446213"/>
            <a:chOff x="377" y="1498"/>
            <a:chExt cx="1423" cy="911"/>
          </a:xfrm>
        </p:grpSpPr>
        <p:sp>
          <p:nvSpPr>
            <p:cNvPr id="437265" name="Rectangle 17"/>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437266" name="Rectangle 18"/>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75" name="Rectangle 27"/>
          <p:cNvSpPr>
            <a:spLocks noChangeArrowheads="1"/>
          </p:cNvSpPr>
          <p:nvPr/>
        </p:nvSpPr>
        <p:spPr bwMode="auto">
          <a:xfrm>
            <a:off x="4802188" y="979488"/>
            <a:ext cx="20796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si-LK" sz="2400" dirty="0">
                <a:latin typeface="Arial Black" pitchFamily="34" charset="0"/>
              </a:rPr>
              <a:t>ක්‍රි.පූ 2000</a:t>
            </a:r>
            <a:endParaRPr lang="en-US" sz="2400" b="1" dirty="0">
              <a:solidFill>
                <a:srgbClr val="FFD34A"/>
              </a:solidFill>
              <a:latin typeface="Times" charset="0"/>
              <a:ea typeface="ＭＳ Ｐゴシック" charset="0"/>
              <a:cs typeface="ＭＳ Ｐゴシック" charset="0"/>
            </a:endParaRPr>
          </a:p>
        </p:txBody>
      </p:sp>
      <p:grpSp>
        <p:nvGrpSpPr>
          <p:cNvPr id="3" name="Group 45"/>
          <p:cNvGrpSpPr>
            <a:grpSpLocks/>
          </p:cNvGrpSpPr>
          <p:nvPr/>
        </p:nvGrpSpPr>
        <p:grpSpPr bwMode="auto">
          <a:xfrm>
            <a:off x="4784725" y="4073525"/>
            <a:ext cx="2870200" cy="625475"/>
            <a:chOff x="2488" y="3104"/>
            <a:chExt cx="1808"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44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5" name="Rectangle 47"/>
            <p:cNvSpPr>
              <a:spLocks noChangeArrowheads="1"/>
            </p:cNvSpPr>
            <p:nvPr/>
          </p:nvSpPr>
          <p:spPr bwMode="auto">
            <a:xfrm>
              <a:off x="2672" y="3114"/>
              <a:ext cx="1474"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a:solidFill>
                    <a:srgbClr val="FFFFFF"/>
                  </a:solidFill>
                  <a:latin typeface="Times" pitchFamily="-107" charset="0"/>
                  <a:ea typeface="ＭＳ Ｐゴシック" charset="0"/>
                  <a:cs typeface="ＭＳ Ｐゴシック" charset="0"/>
                </a:rPr>
                <a:t>ආශිර්වාදය</a:t>
              </a:r>
              <a:endParaRPr lang="en-US" sz="2800" dirty="0">
                <a:solidFill>
                  <a:srgbClr val="FFFFFF"/>
                </a:solidFill>
                <a:latin typeface="Times" pitchFamily="-107" charset="0"/>
                <a:ea typeface="ＭＳ Ｐゴシック" charset="0"/>
                <a:cs typeface="ＭＳ Ｐゴシック" charset="0"/>
              </a:endParaRPr>
            </a:p>
          </p:txBody>
        </p:sp>
      </p:grpSp>
      <p:grpSp>
        <p:nvGrpSpPr>
          <p:cNvPr id="4" name="Group 48"/>
          <p:cNvGrpSpPr>
            <a:grpSpLocks/>
          </p:cNvGrpSpPr>
          <p:nvPr/>
        </p:nvGrpSpPr>
        <p:grpSpPr bwMode="auto">
          <a:xfrm>
            <a:off x="3435350" y="3443288"/>
            <a:ext cx="2166938" cy="538162"/>
            <a:chOff x="3083" y="1288"/>
            <a:chExt cx="1365" cy="339"/>
          </a:xfrm>
        </p:grpSpPr>
        <p:sp>
          <p:nvSpPr>
            <p:cNvPr id="437297" name="Oval 49"/>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44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8" name="Rectangle 50"/>
            <p:cNvSpPr>
              <a:spLocks noChangeArrowheads="1"/>
            </p:cNvSpPr>
            <p:nvPr/>
          </p:nvSpPr>
          <p:spPr bwMode="auto">
            <a:xfrm>
              <a:off x="3271" y="1299"/>
              <a:ext cx="1040"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a:solidFill>
                    <a:srgbClr val="FFFFFF"/>
                  </a:solidFill>
                  <a:latin typeface="Times" pitchFamily="-107" charset="0"/>
                  <a:ea typeface="ＭＳ Ｐゴシック" charset="0"/>
                  <a:cs typeface="ＭＳ Ｐゴシック" charset="0"/>
                </a:rPr>
                <a:t>බීජය</a:t>
              </a:r>
              <a:endParaRPr lang="en-US" sz="2400" dirty="0">
                <a:solidFill>
                  <a:srgbClr val="FFFFFF"/>
                </a:solidFill>
                <a:latin typeface="Times" pitchFamily="-107" charset="0"/>
                <a:ea typeface="ＭＳ Ｐゴシック" charset="0"/>
                <a:cs typeface="ＭＳ Ｐゴシック" charset="0"/>
              </a:endParaRPr>
            </a:p>
          </p:txBody>
        </p:sp>
      </p:grpSp>
      <p:grpSp>
        <p:nvGrpSpPr>
          <p:cNvPr id="5" name="Group 51"/>
          <p:cNvGrpSpPr>
            <a:grpSpLocks/>
          </p:cNvGrpSpPr>
          <p:nvPr/>
        </p:nvGrpSpPr>
        <p:grpSpPr bwMode="auto">
          <a:xfrm>
            <a:off x="2082800" y="2752726"/>
            <a:ext cx="2252663" cy="538163"/>
            <a:chOff x="4165" y="733"/>
            <a:chExt cx="1419" cy="339"/>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44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1" name="Rectangle 53"/>
            <p:cNvSpPr>
              <a:spLocks noChangeArrowheads="1"/>
            </p:cNvSpPr>
            <p:nvPr/>
          </p:nvSpPr>
          <p:spPr bwMode="auto">
            <a:xfrm>
              <a:off x="4356" y="733"/>
              <a:ext cx="107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a:solidFill>
                    <a:srgbClr val="FFFFFF"/>
                  </a:solidFill>
                  <a:latin typeface="Times" pitchFamily="-107" charset="0"/>
                  <a:ea typeface="ＭＳ Ｐゴシック" charset="0"/>
                  <a:cs typeface="ＭＳ Ｐゴシック" charset="0"/>
                </a:rPr>
                <a:t>දේශය</a:t>
              </a:r>
              <a:endParaRPr lang="en-US" sz="2400" dirty="0">
                <a:solidFill>
                  <a:srgbClr val="FFFFFF"/>
                </a:solidFill>
                <a:latin typeface="Times" pitchFamily="-107" charset="0"/>
                <a:ea typeface="ＭＳ Ｐゴシック" charset="0"/>
                <a:cs typeface="ＭＳ Ｐゴシック" charset="0"/>
              </a:endParaRPr>
            </a:p>
          </p:txBody>
        </p:sp>
      </p:grpSp>
      <p:sp>
        <p:nvSpPr>
          <p:cNvPr id="437302" name="Freeform 5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8" name="Rectangle 6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1" name="Rectangle 6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1772" name="Rectangle 62"/>
          <p:cNvSpPr>
            <a:spLocks noChangeArrowheads="1"/>
          </p:cNvSpPr>
          <p:nvPr/>
        </p:nvSpPr>
        <p:spPr bwMode="auto">
          <a:xfrm>
            <a:off x="8209048" y="3609865"/>
            <a:ext cx="569015"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a:solidFill>
                  <a:srgbClr val="790015"/>
                </a:solidFill>
                <a:latin typeface="Times" charset="0"/>
                <a:ea typeface="ＭＳ Ｐゴシック" charset="0"/>
                <a:cs typeface="ＭＳ Ｐゴシック" charset="0"/>
              </a:rPr>
              <a:t>කැඳවීම</a:t>
            </a:r>
            <a:endParaRPr lang="en-US" sz="1100" b="1" dirty="0">
              <a:solidFill>
                <a:srgbClr val="1A0004"/>
              </a:solidFill>
              <a:latin typeface="Times" charset="0"/>
              <a:ea typeface="ＭＳ Ｐゴシック" charset="0"/>
              <a:cs typeface="ＭＳ Ｐゴシック" charset="0"/>
            </a:endParaRPr>
          </a:p>
        </p:txBody>
      </p:sp>
      <p:sp>
        <p:nvSpPr>
          <p:cNvPr id="31773" name="Rectangle 6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7" name="Text Box 67"/>
          <p:cNvSpPr txBox="1">
            <a:spLocks noChangeArrowheads="1"/>
          </p:cNvSpPr>
          <p:nvPr/>
        </p:nvSpPr>
        <p:spPr bwMode="auto">
          <a:xfrm>
            <a:off x="5549900" y="211931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7320" name="Rectangle 7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13</a:t>
            </a:r>
          </a:p>
        </p:txBody>
      </p:sp>
      <p:sp>
        <p:nvSpPr>
          <p:cNvPr id="31779" name="Text Box 7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37351" name="Rectangle 103"/>
          <p:cNvSpPr>
            <a:spLocks noChangeArrowheads="1"/>
          </p:cNvSpPr>
          <p:nvPr/>
        </p:nvSpPr>
        <p:spPr bwMode="auto">
          <a:xfrm>
            <a:off x="5983289" y="2384425"/>
            <a:ext cx="2863850" cy="584775"/>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si-LK" sz="3200" b="1" dirty="0">
                <a:solidFill>
                  <a:srgbClr val="FFFFFF"/>
                </a:solidFill>
                <a:latin typeface="Comic Sans MS" pitchFamily="-107" charset="0"/>
                <a:ea typeface="ＭＳ Ｐゴシック" charset="0"/>
                <a:cs typeface="ＭＳ Ｐゴシック" charset="0"/>
              </a:rPr>
              <a:t>උත්පත්ති 12:1-3</a:t>
            </a:r>
            <a:endParaRPr lang="en-US" sz="3200" b="1" dirty="0">
              <a:solidFill>
                <a:srgbClr val="FFFFFF"/>
              </a:solidFill>
              <a:latin typeface="Comic Sans MS" pitchFamily="-107" charset="0"/>
              <a:ea typeface="ＭＳ Ｐゴシック" charset="0"/>
              <a:cs typeface="ＭＳ Ｐゴシック" charset="0"/>
            </a:endParaRPr>
          </a:p>
        </p:txBody>
      </p:sp>
      <p:grpSp>
        <p:nvGrpSpPr>
          <p:cNvPr id="31782" name="Group 106"/>
          <p:cNvGrpSpPr>
            <a:grpSpLocks/>
          </p:cNvGrpSpPr>
          <p:nvPr/>
        </p:nvGrpSpPr>
        <p:grpSpPr bwMode="auto">
          <a:xfrm>
            <a:off x="6002338" y="1390650"/>
            <a:ext cx="1262062" cy="1347788"/>
            <a:chOff x="3781" y="876"/>
            <a:chExt cx="795" cy="849"/>
          </a:xfrm>
        </p:grpSpPr>
        <p:grpSp>
          <p:nvGrpSpPr>
            <p:cNvPr id="31787" name="Group 107"/>
            <p:cNvGrpSpPr>
              <a:grpSpLocks/>
            </p:cNvGrpSpPr>
            <p:nvPr/>
          </p:nvGrpSpPr>
          <p:grpSpPr bwMode="auto">
            <a:xfrm>
              <a:off x="3781" y="876"/>
              <a:ext cx="795" cy="849"/>
              <a:chOff x="1084" y="711"/>
              <a:chExt cx="2950" cy="2769"/>
            </a:xfrm>
          </p:grpSpPr>
          <p:grpSp>
            <p:nvGrpSpPr>
              <p:cNvPr id="31789" name="Group 108"/>
              <p:cNvGrpSpPr>
                <a:grpSpLocks/>
              </p:cNvGrpSpPr>
              <p:nvPr/>
            </p:nvGrpSpPr>
            <p:grpSpPr bwMode="auto">
              <a:xfrm>
                <a:off x="1084" y="711"/>
                <a:ext cx="2950" cy="2769"/>
                <a:chOff x="2707" y="548"/>
                <a:chExt cx="2950" cy="2769"/>
              </a:xfrm>
            </p:grpSpPr>
            <p:grpSp>
              <p:nvGrpSpPr>
                <p:cNvPr id="31795" name="Group 109"/>
                <p:cNvGrpSpPr>
                  <a:grpSpLocks/>
                </p:cNvGrpSpPr>
                <p:nvPr/>
              </p:nvGrpSpPr>
              <p:grpSpPr bwMode="auto">
                <a:xfrm>
                  <a:off x="3180" y="1046"/>
                  <a:ext cx="2105" cy="1421"/>
                  <a:chOff x="578" y="2316"/>
                  <a:chExt cx="2105" cy="1421"/>
                </a:xfrm>
              </p:grpSpPr>
              <p:sp>
                <p:nvSpPr>
                  <p:cNvPr id="437358" name="Freeform 110"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59" name="Freeform 111"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1796" name="Picture 1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7361" name="Freeform 113"/>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2" name="Freeform 114"/>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3" name="Freeform 115"/>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4" name="Freeform 116"/>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5" name="Freeform 117"/>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7366" name="Rectangle 118"/>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a:solidFill>
                    <a:srgbClr val="FFFFFF"/>
                  </a:solidFill>
                  <a:latin typeface="Kosher-Normal" charset="0"/>
                  <a:ea typeface="ＭＳ Ｐゴシック" charset="0"/>
                  <a:cs typeface="ＭＳ Ｐゴシック" charset="0"/>
                </a:rPr>
                <a:t>AC</a:t>
              </a:r>
              <a:endParaRPr lang="en-US" i="1">
                <a:solidFill>
                  <a:srgbClr val="FFFFFF"/>
                </a:solidFill>
                <a:latin typeface="Helvetica" charset="0"/>
                <a:ea typeface="ＭＳ Ｐゴシック" charset="0"/>
                <a:cs typeface="ＭＳ Ｐゴシック" charset="0"/>
              </a:endParaRPr>
            </a:p>
          </p:txBody>
        </p:sp>
      </p:grpSp>
      <p:grpSp>
        <p:nvGrpSpPr>
          <p:cNvPr id="31783" name="Group 119"/>
          <p:cNvGrpSpPr>
            <a:grpSpLocks/>
          </p:cNvGrpSpPr>
          <p:nvPr/>
        </p:nvGrpSpPr>
        <p:grpSpPr bwMode="auto">
          <a:xfrm>
            <a:off x="519113" y="7938"/>
            <a:ext cx="854075" cy="1704976"/>
            <a:chOff x="327" y="5"/>
            <a:chExt cx="538" cy="1074"/>
          </a:xfrm>
        </p:grpSpPr>
        <p:sp>
          <p:nvSpPr>
            <p:cNvPr id="437368" name="Rectangle 12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7369" name="Line 12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7370" name="Oval 122"/>
          <p:cNvSpPr>
            <a:spLocks noChangeArrowheads="1"/>
          </p:cNvSpPr>
          <p:nvPr/>
        </p:nvSpPr>
        <p:spPr bwMode="auto">
          <a:xfrm>
            <a:off x="3429000" y="200025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5" name="Rectangle 7"/>
          <p:cNvSpPr>
            <a:spLocks noChangeArrowheads="1"/>
          </p:cNvSpPr>
          <p:nvPr/>
        </p:nvSpPr>
        <p:spPr bwMode="auto">
          <a:xfrm>
            <a:off x="294449" y="5413618"/>
            <a:ext cx="8143114" cy="82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si-LK" sz="2400" b="1" dirty="0">
                <a:solidFill>
                  <a:srgbClr val="00B0F0"/>
                </a:solidFill>
                <a:latin typeface="Arial Black" pitchFamily="34" charset="0"/>
              </a:rPr>
              <a:t>දෙවියන්වහන්සේගේ කොන්දේසි විරහිත පොරොන්දුව</a:t>
            </a:r>
            <a:endParaRPr lang="en-US" sz="2400" b="1" dirty="0">
              <a:solidFill>
                <a:srgbClr val="00B0F0"/>
              </a:solidFill>
              <a:latin typeface="Arial Black" pitchFamily="34" charset="0"/>
            </a:endParaRPr>
          </a:p>
          <a:p>
            <a:pPr algn="ctr" defTabSz="914400" eaLnBrk="0" fontAlgn="base" hangingPunct="0">
              <a:spcBef>
                <a:spcPct val="0"/>
              </a:spcBef>
              <a:spcAft>
                <a:spcPct val="0"/>
              </a:spcAft>
            </a:pPr>
            <a:r>
              <a:rPr lang="si-LK" sz="2400" b="1" dirty="0">
                <a:solidFill>
                  <a:srgbClr val="00B0F0"/>
                </a:solidFill>
                <a:latin typeface="Arial Black" pitchFamily="34" charset="0"/>
              </a:rPr>
              <a:t> පසුව නීත්‍යානුකූල ගිවිසුම</a:t>
            </a:r>
            <a:r>
              <a:rPr lang="en-US" sz="2400" b="1" dirty="0">
                <a:solidFill>
                  <a:srgbClr val="00B0F0"/>
                </a:solidFill>
                <a:latin typeface="Arial Black" pitchFamily="34" charset="0"/>
              </a:rPr>
              <a:t> </a:t>
            </a:r>
            <a:r>
              <a:rPr lang="si-LK" sz="2400" b="1" dirty="0">
                <a:solidFill>
                  <a:srgbClr val="00B0F0"/>
                </a:solidFill>
                <a:latin typeface="Arial Black" pitchFamily="34" charset="0"/>
              </a:rPr>
              <a:t>බවට පත්විය</a:t>
            </a:r>
          </a:p>
        </p:txBody>
      </p:sp>
    </p:spTree>
    <p:extLst>
      <p:ext uri="{BB962C8B-B14F-4D97-AF65-F5344CB8AC3E}">
        <p14:creationId xmlns:p14="http://schemas.microsoft.com/office/powerpoint/2010/main" val="3776337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437370"/>
                                        </p:tgtEl>
                                        <p:attrNameLst>
                                          <p:attrName>style.visibility</p:attrName>
                                        </p:attrNameLst>
                                      </p:cBhvr>
                                      <p:to>
                                        <p:strVal val="visible"/>
                                      </p:to>
                                    </p:set>
                                    <p:anim calcmode="lin" valueType="num">
                                      <p:cBhvr>
                                        <p:cTn id="11" dur="500" fill="hold"/>
                                        <p:tgtEl>
                                          <p:spTgt spid="437370"/>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7370"/>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7370"/>
                                        </p:tgtEl>
                                        <p:attrNameLst>
                                          <p:attrName>ppt_x</p:attrName>
                                        </p:attrNameLst>
                                      </p:cBhvr>
                                      <p:tavLst>
                                        <p:tav tm="0">
                                          <p:val>
                                            <p:fltVal val="0.5"/>
                                          </p:val>
                                        </p:tav>
                                        <p:tav tm="100000">
                                          <p:val>
                                            <p:strVal val="#ppt_x"/>
                                          </p:val>
                                        </p:tav>
                                      </p:tavLst>
                                    </p:anim>
                                    <p:anim calcmode="lin" valueType="num">
                                      <p:cBhvr>
                                        <p:cTn id="14" dur="500" fill="hold"/>
                                        <p:tgtEl>
                                          <p:spTgt spid="437370"/>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6*min(max(#ppt_w*#ppt_h,.3),1)-7.4)/-.7*#ppt_w"/>
                                          </p:val>
                                        </p:tav>
                                        <p:tav tm="100000">
                                          <p:val>
                                            <p:strVal val="#ppt_w"/>
                                          </p:val>
                                        </p:tav>
                                      </p:tavLst>
                                    </p:anim>
                                    <p:anim calcmode="lin" valueType="num">
                                      <p:cBhvr>
                                        <p:cTn id="19" dur="500" fill="hold"/>
                                        <p:tgtEl>
                                          <p:spTgt spid="5"/>
                                        </p:tgtEl>
                                        <p:attrNameLst>
                                          <p:attrName>ppt_h</p:attrName>
                                        </p:attrNameLst>
                                      </p:cBhvr>
                                      <p:tavLst>
                                        <p:tav tm="0">
                                          <p:val>
                                            <p:strVal val="(6*min(max(#ppt_w*#ppt_h,.3),1)-7.4)/-.7*#ppt_h"/>
                                          </p:val>
                                        </p:tav>
                                        <p:tav tm="100000">
                                          <p:val>
                                            <p:strVal val="#ppt_h"/>
                                          </p:val>
                                        </p:tav>
                                      </p:tavLst>
                                    </p:anim>
                                    <p:anim calcmode="lin" valueType="num">
                                      <p:cBhvr>
                                        <p:cTn id="20" dur="500" fill="hold"/>
                                        <p:tgtEl>
                                          <p:spTgt spid="5"/>
                                        </p:tgtEl>
                                        <p:attrNameLst>
                                          <p:attrName>ppt_x</p:attrName>
                                        </p:attrNameLst>
                                      </p:cBhvr>
                                      <p:tavLst>
                                        <p:tav tm="0">
                                          <p:val>
                                            <p:fltVal val="0.5"/>
                                          </p:val>
                                        </p:tav>
                                        <p:tav tm="100000">
                                          <p:val>
                                            <p:strVal val="#ppt_x"/>
                                          </p:val>
                                        </p:tav>
                                      </p:tavLst>
                                    </p:anim>
                                    <p:anim calcmode="lin" valueType="num">
                                      <p:cBhvr>
                                        <p:cTn id="2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1500"/>
                            </p:stCondLst>
                            <p:childTnLst>
                              <p:par>
                                <p:cTn id="23" presetID="23" presetClass="entr" presetSubtype="36"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6*min(max(#ppt_w*#ppt_h,.3),1)-7.4)/-.7*#ppt_w"/>
                                          </p:val>
                                        </p:tav>
                                        <p:tav tm="100000">
                                          <p:val>
                                            <p:strVal val="#ppt_w"/>
                                          </p:val>
                                        </p:tav>
                                      </p:tavLst>
                                    </p:anim>
                                    <p:anim calcmode="lin" valueType="num">
                                      <p:cBhvr>
                                        <p:cTn id="26" dur="500" fill="hold"/>
                                        <p:tgtEl>
                                          <p:spTgt spid="4"/>
                                        </p:tgtEl>
                                        <p:attrNameLst>
                                          <p:attrName>ppt_h</p:attrName>
                                        </p:attrNameLst>
                                      </p:cBhvr>
                                      <p:tavLst>
                                        <p:tav tm="0">
                                          <p:val>
                                            <p:strVal val="(6*min(max(#ppt_w*#ppt_h,.3),1)-7.4)/-.7*#ppt_h"/>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2100"/>
                            </p:stCondLst>
                            <p:childTnLst>
                              <p:par>
                                <p:cTn id="30" presetID="23" presetClass="entr" presetSubtype="36" fill="hold" nodeType="afterEffect">
                                  <p:stCondLst>
                                    <p:cond delay="1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6*min(max(#ppt_w*#ppt_h,.3),1)-7.4)/-.7*#ppt_w"/>
                                          </p:val>
                                        </p:tav>
                                        <p:tav tm="100000">
                                          <p:val>
                                            <p:strVal val="#ppt_w"/>
                                          </p:val>
                                        </p:tav>
                                      </p:tavLst>
                                    </p:anim>
                                    <p:anim calcmode="lin" valueType="num">
                                      <p:cBhvr>
                                        <p:cTn id="33" dur="500" fill="hold"/>
                                        <p:tgtEl>
                                          <p:spTgt spid="3"/>
                                        </p:tgtEl>
                                        <p:attrNameLst>
                                          <p:attrName>ppt_h</p:attrName>
                                        </p:attrNameLst>
                                      </p:cBhvr>
                                      <p:tavLst>
                                        <p:tav tm="0">
                                          <p:val>
                                            <p:strVal val="(6*min(max(#ppt_w*#ppt_h,.3),1)-7.4)/-.7*#ppt_h"/>
                                          </p:val>
                                        </p:tav>
                                        <p:tav tm="100000">
                                          <p:val>
                                            <p:strVal val="#ppt_h"/>
                                          </p:val>
                                        </p:tav>
                                      </p:tavLst>
                                    </p:anim>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36" fill="hold">
                            <p:stCondLst>
                              <p:cond delay="2700"/>
                            </p:stCondLst>
                            <p:childTnLst>
                              <p:par>
                                <p:cTn id="37" presetID="10" presetClass="entr" presetSubtype="0"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70" grpId="0" animBg="1"/>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3"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3804" name="Rectangle 52"/>
          <p:cNvSpPr>
            <a:spLocks noChangeArrowheads="1"/>
          </p:cNvSpPr>
          <p:nvPr/>
        </p:nvSpPr>
        <p:spPr bwMode="auto">
          <a:xfrm>
            <a:off x="8242471" y="3609865"/>
            <a:ext cx="569015"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a:solidFill>
                  <a:srgbClr val="790015"/>
                </a:solidFill>
                <a:latin typeface="Times" charset="0"/>
                <a:ea typeface="ＭＳ Ｐゴシック" charset="0"/>
                <a:cs typeface="ＭＳ Ｐゴシック" charset="0"/>
              </a:rPr>
              <a:t>කැඳවීම</a:t>
            </a:r>
            <a:endParaRPr lang="en-US" sz="1100" b="1" dirty="0">
              <a:solidFill>
                <a:srgbClr val="1A0004"/>
              </a:solidFill>
              <a:latin typeface="Times" charset="0"/>
              <a:ea typeface="ＭＳ Ｐゴシック" charset="0"/>
              <a:cs typeface="ＭＳ Ｐゴシック" charset="0"/>
            </a:endParaRPr>
          </a:p>
        </p:txBody>
      </p:sp>
      <p:sp>
        <p:nvSpPr>
          <p:cNvPr id="33805" name="Rectangle 5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3810" name="Text Box 60"/>
          <p:cNvSpPr txBox="1">
            <a:spLocks noChangeArrowheads="1"/>
          </p:cNvSpPr>
          <p:nvPr/>
        </p:nvSpPr>
        <p:spPr bwMode="auto">
          <a:xfrm>
            <a:off x="8632825" y="6430963"/>
            <a:ext cx="32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a:solidFill>
                  <a:srgbClr val="FFFFFF"/>
                </a:solidFill>
              </a:rPr>
              <a:t>3</a:t>
            </a:r>
          </a:p>
        </p:txBody>
      </p:sp>
      <p:sp>
        <p:nvSpPr>
          <p:cNvPr id="24684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14</a:t>
            </a:r>
          </a:p>
        </p:txBody>
      </p:sp>
      <p:sp>
        <p:nvSpPr>
          <p:cNvPr id="33812"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lgn="ctr" defTabSz="914400" eaLnBrk="0" fontAlgn="base" hangingPunct="0">
              <a:spcBef>
                <a:spcPct val="5000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246862" name="Text Box 78"/>
          <p:cNvSpPr txBox="1">
            <a:spLocks noChangeArrowheads="1"/>
          </p:cNvSpPr>
          <p:nvPr/>
        </p:nvSpPr>
        <p:spPr bwMode="auto">
          <a:xfrm>
            <a:off x="2870200" y="798513"/>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lgn="ctr" defTabSz="914400" eaLnBrk="0" fontAlgn="base" hangingPunct="0">
              <a:spcBef>
                <a:spcPct val="50000"/>
              </a:spcBef>
              <a:spcAft>
                <a:spcPct val="0"/>
              </a:spcAft>
              <a:defRPr/>
            </a:pPr>
            <a:r>
              <a:rPr lang="si-LK" sz="2800" b="1" dirty="0">
                <a:solidFill>
                  <a:srgbClr val="FAFD00"/>
                </a:solidFill>
                <a:latin typeface="Times" pitchFamily="-107" charset="0"/>
                <a:ea typeface="ＭＳ Ｐゴシック" charset="0"/>
                <a:cs typeface="ＭＳ Ｐゴシック" charset="0"/>
              </a:rPr>
              <a:t>උත්පත්ති 12</a:t>
            </a:r>
            <a:endParaRPr lang="en-US" sz="2800" b="1" dirty="0">
              <a:solidFill>
                <a:srgbClr val="FAFD00"/>
              </a:solidFill>
              <a:latin typeface="Times" pitchFamily="-107" charset="0"/>
              <a:ea typeface="ＭＳ Ｐゴシック" charset="0"/>
              <a:cs typeface="ＭＳ Ｐゴシック" charset="0"/>
            </a:endParaRPr>
          </a:p>
        </p:txBody>
      </p:sp>
      <p:grpSp>
        <p:nvGrpSpPr>
          <p:cNvPr id="33815" name="Group 79"/>
          <p:cNvGrpSpPr>
            <a:grpSpLocks/>
          </p:cNvGrpSpPr>
          <p:nvPr/>
        </p:nvGrpSpPr>
        <p:grpSpPr bwMode="auto">
          <a:xfrm>
            <a:off x="519113" y="7938"/>
            <a:ext cx="854075" cy="1704975"/>
            <a:chOff x="327" y="5"/>
            <a:chExt cx="538" cy="1074"/>
          </a:xfrm>
        </p:grpSpPr>
        <p:sp>
          <p:nvSpPr>
            <p:cNvPr id="246864" name="Rectangle 8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46865" name="Line 8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3" name="Rectangle 7"/>
          <p:cNvSpPr>
            <a:spLocks noChangeArrowheads="1"/>
          </p:cNvSpPr>
          <p:nvPr/>
        </p:nvSpPr>
        <p:spPr bwMode="auto">
          <a:xfrm>
            <a:off x="1372740" y="1622549"/>
            <a:ext cx="7058473" cy="1320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a:solidFill>
                  <a:srgbClr val="FFFF00"/>
                </a:solidFill>
                <a:effectLst>
                  <a:outerShdw blurRad="38100" dist="38100" dir="2700000" algn="tl">
                    <a:srgbClr val="000000">
                      <a:alpha val="43137"/>
                    </a:srgbClr>
                  </a:outerShdw>
                </a:effectLst>
                <a:latin typeface="Arial Black" pitchFamily="34" charset="0"/>
              </a:rPr>
              <a:t>1 </a:t>
            </a:r>
            <a:r>
              <a:rPr lang="si-LK" sz="2000" b="1" dirty="0">
                <a:solidFill>
                  <a:srgbClr val="FFFF00"/>
                </a:solidFill>
                <a:effectLst>
                  <a:outerShdw blurRad="38100" dist="38100" dir="2700000" algn="tl">
                    <a:srgbClr val="000000">
                      <a:alpha val="43137"/>
                    </a:srgbClr>
                  </a:outerShdw>
                </a:effectLst>
                <a:latin typeface="Arial Black" pitchFamily="34" charset="0"/>
              </a:rPr>
              <a:t>ස්වාමින්වහන්සේ ආබ්‍රහම්ට කථාකොට: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නුඹේ දේශයෙන්ද නුඹේ නෑයන් කෙරෙන්ද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නුඹේ පියාගේ ගෙදරින්ද පිටත්ව මා විසින් නුඹට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පෙන්වෙන දේශයට යන්න. </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34" name="Rectangle 7"/>
          <p:cNvSpPr>
            <a:spLocks noChangeArrowheads="1"/>
          </p:cNvSpPr>
          <p:nvPr/>
        </p:nvSpPr>
        <p:spPr bwMode="auto">
          <a:xfrm>
            <a:off x="1373188" y="3139127"/>
            <a:ext cx="6805794" cy="1320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a:solidFill>
                  <a:srgbClr val="FFFF00"/>
                </a:solidFill>
                <a:effectLst>
                  <a:outerShdw blurRad="38100" dist="38100" dir="2700000" algn="tl">
                    <a:srgbClr val="000000">
                      <a:alpha val="43137"/>
                    </a:srgbClr>
                  </a:outerShdw>
                </a:effectLst>
                <a:latin typeface="Arial Black" pitchFamily="34" charset="0"/>
              </a:rPr>
              <a:t>2</a:t>
            </a:r>
            <a:r>
              <a:rPr lang="si-LK" sz="2000" b="1" dirty="0">
                <a:solidFill>
                  <a:srgbClr val="FFFF00"/>
                </a:solidFill>
                <a:effectLst>
                  <a:outerShdw blurRad="38100" dist="38100" dir="2700000" algn="tl">
                    <a:srgbClr val="000000">
                      <a:alpha val="43137"/>
                    </a:srgbClr>
                  </a:outerShdw>
                </a:effectLst>
                <a:latin typeface="Arial Black" pitchFamily="34" charset="0"/>
              </a:rPr>
              <a:t> මම නුඹ මහත් ජාතියක් කරන්නෙමි; නුඹට ආශිර්වාද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කොට නුඹේ නාමය කීර්තිමත් කරන්නෙමමි.</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නුඹද ආශිර්වාදයක් වෙන්න.</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35" name="Rectangle 7"/>
          <p:cNvSpPr>
            <a:spLocks noChangeArrowheads="1"/>
          </p:cNvSpPr>
          <p:nvPr/>
        </p:nvSpPr>
        <p:spPr bwMode="auto">
          <a:xfrm>
            <a:off x="1374527" y="4678129"/>
            <a:ext cx="6818452" cy="1690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a:solidFill>
                  <a:srgbClr val="FFFF00"/>
                </a:solidFill>
                <a:effectLst>
                  <a:outerShdw blurRad="38100" dist="38100" dir="2700000" algn="tl">
                    <a:srgbClr val="000000">
                      <a:alpha val="43137"/>
                    </a:srgbClr>
                  </a:outerShdw>
                </a:effectLst>
                <a:latin typeface="Arial Black" pitchFamily="34" charset="0"/>
              </a:rPr>
              <a:t>3 </a:t>
            </a:r>
            <a:r>
              <a:rPr lang="si-LK" sz="2000" b="1" dirty="0">
                <a:solidFill>
                  <a:srgbClr val="FFFF00"/>
                </a:solidFill>
                <a:effectLst>
                  <a:outerShdw blurRad="38100" dist="38100" dir="2700000" algn="tl">
                    <a:srgbClr val="000000">
                      <a:alpha val="43137"/>
                    </a:srgbClr>
                  </a:outerShdw>
                </a:effectLst>
                <a:latin typeface="Arial Black" pitchFamily="34" charset="0"/>
              </a:rPr>
              <a:t>තවද නුඹට ආශිර්වද කරන්නන්ට මමද ආශිර්වාද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කරන්නෙමි. නුඹට ශාපකරන්නාට මමද ශාපකරන්නෙමි.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පොළොවේ සියලු පවුල් නුඹ කරණකොටගෙන</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 ආශිර්වාද ලබන්නෝයැයි කී සේක.</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Tree>
    <p:extLst>
      <p:ext uri="{BB962C8B-B14F-4D97-AF65-F5344CB8AC3E}">
        <p14:creationId xmlns:p14="http://schemas.microsoft.com/office/powerpoint/2010/main" val="4082607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p:cNvSpPr>
            <a:spLocks noChangeArrowheads="1"/>
          </p:cNvSpPr>
          <p:nvPr/>
        </p:nvSpPr>
        <p:spPr bwMode="auto">
          <a:xfrm>
            <a:off x="1372740" y="1622549"/>
            <a:ext cx="7058473" cy="1320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a:solidFill>
                  <a:srgbClr val="FFFF00"/>
                </a:solidFill>
                <a:effectLst>
                  <a:outerShdw blurRad="38100" dist="38100" dir="2700000" algn="tl">
                    <a:srgbClr val="000000">
                      <a:alpha val="43137"/>
                    </a:srgbClr>
                  </a:outerShdw>
                </a:effectLst>
                <a:latin typeface="Arial Black" pitchFamily="34" charset="0"/>
              </a:rPr>
              <a:t>1 </a:t>
            </a:r>
            <a:r>
              <a:rPr lang="si-LK" sz="2000" b="1" dirty="0">
                <a:solidFill>
                  <a:srgbClr val="FFFF00"/>
                </a:solidFill>
                <a:effectLst>
                  <a:outerShdw blurRad="38100" dist="38100" dir="2700000" algn="tl">
                    <a:srgbClr val="000000">
                      <a:alpha val="43137"/>
                    </a:srgbClr>
                  </a:outerShdw>
                </a:effectLst>
                <a:latin typeface="Arial Black" pitchFamily="34" charset="0"/>
              </a:rPr>
              <a:t>ස්වාමින්වහන්සේ ආබ්‍රහම්ට කථාකොට: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නුඹේ දේශයෙන්ද නුඹේ නෑයන් කෙරෙන්ද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නුඹේ පියාගේ ගෙදරින්ද පිටත්ව මා විසින් නුඹට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පෙන්වෙන දේශයට යන්න. </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37" name="Rectangle 7"/>
          <p:cNvSpPr>
            <a:spLocks noChangeArrowheads="1"/>
          </p:cNvSpPr>
          <p:nvPr/>
        </p:nvSpPr>
        <p:spPr bwMode="auto">
          <a:xfrm>
            <a:off x="1373188" y="3139127"/>
            <a:ext cx="6805794" cy="1320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a:solidFill>
                  <a:srgbClr val="FFFF00"/>
                </a:solidFill>
                <a:effectLst>
                  <a:outerShdw blurRad="38100" dist="38100" dir="2700000" algn="tl">
                    <a:srgbClr val="000000">
                      <a:alpha val="43137"/>
                    </a:srgbClr>
                  </a:outerShdw>
                </a:effectLst>
                <a:latin typeface="Arial Black" pitchFamily="34" charset="0"/>
              </a:rPr>
              <a:t>2</a:t>
            </a:r>
            <a:r>
              <a:rPr lang="si-LK" sz="2000" b="1" dirty="0">
                <a:solidFill>
                  <a:srgbClr val="FFFF00"/>
                </a:solidFill>
                <a:effectLst>
                  <a:outerShdw blurRad="38100" dist="38100" dir="2700000" algn="tl">
                    <a:srgbClr val="000000">
                      <a:alpha val="43137"/>
                    </a:srgbClr>
                  </a:outerShdw>
                </a:effectLst>
                <a:latin typeface="Arial Black" pitchFamily="34" charset="0"/>
              </a:rPr>
              <a:t> මම නුඹ මහත් ජාතියක් කරන්නෙමි; නුඹට ආශිර්වාද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කොට නුඹේ නාමය කීර්තිමත් කරන්නෙමමි.</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නුඹද ආශිර්වාදයක් වෙන්න.</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38" name="Rectangle 7"/>
          <p:cNvSpPr>
            <a:spLocks noChangeArrowheads="1"/>
          </p:cNvSpPr>
          <p:nvPr/>
        </p:nvSpPr>
        <p:spPr bwMode="auto">
          <a:xfrm>
            <a:off x="1374527" y="4678129"/>
            <a:ext cx="6818452" cy="1690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a:solidFill>
                  <a:srgbClr val="FFFF00"/>
                </a:solidFill>
                <a:effectLst>
                  <a:outerShdw blurRad="38100" dist="38100" dir="2700000" algn="tl">
                    <a:srgbClr val="000000">
                      <a:alpha val="43137"/>
                    </a:srgbClr>
                  </a:outerShdw>
                </a:effectLst>
                <a:latin typeface="Arial Black" pitchFamily="34" charset="0"/>
              </a:rPr>
              <a:t>3 </a:t>
            </a:r>
            <a:r>
              <a:rPr lang="si-LK" sz="2000" b="1" dirty="0">
                <a:solidFill>
                  <a:srgbClr val="FFFF00"/>
                </a:solidFill>
                <a:effectLst>
                  <a:outerShdw blurRad="38100" dist="38100" dir="2700000" algn="tl">
                    <a:srgbClr val="000000">
                      <a:alpha val="43137"/>
                    </a:srgbClr>
                  </a:outerShdw>
                </a:effectLst>
                <a:latin typeface="Arial Black" pitchFamily="34" charset="0"/>
              </a:rPr>
              <a:t>තවද නුඹට ආශිර්වද කරන්නන්ට මමද ආශිර්වාද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කරන්නෙමි. නුඹට ශාපකරන්නාට මමද ශාපකරන්නෙමි. </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පොළොවේ සියලු පවුල් නුඹ කරණකොටගෙන</a:t>
            </a:r>
            <a:endParaRPr lang="en-US" sz="2000" b="1" dirty="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a:solidFill>
                  <a:srgbClr val="FFFF00"/>
                </a:solidFill>
                <a:effectLst>
                  <a:outerShdw blurRad="38100" dist="38100" dir="2700000" algn="tl">
                    <a:srgbClr val="000000">
                      <a:alpha val="43137"/>
                    </a:srgbClr>
                  </a:outerShdw>
                </a:effectLst>
                <a:latin typeface="Arial Black" pitchFamily="34" charset="0"/>
              </a:rPr>
              <a:t> ආශිර්වාද ලබන්නෝයැයි කී සේක.</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a:solidFill>
                  <a:srgbClr val="FAFD00"/>
                </a:solidFill>
                <a:latin typeface="Times" pitchFamily="-107" charset="0"/>
                <a:ea typeface="ＭＳ Ｐゴシック" charset="0"/>
                <a:cs typeface="ＭＳ Ｐゴシック" charset="0"/>
              </a:rPr>
              <a:t>                            </a:t>
            </a:r>
          </a:p>
        </p:txBody>
      </p:sp>
      <p:grpSp>
        <p:nvGrpSpPr>
          <p:cNvPr id="5" name="Group 7"/>
          <p:cNvGrpSpPr>
            <a:grpSpLocks/>
          </p:cNvGrpSpPr>
          <p:nvPr/>
        </p:nvGrpSpPr>
        <p:grpSpPr bwMode="auto">
          <a:xfrm>
            <a:off x="6265863" y="5074757"/>
            <a:ext cx="2870200" cy="625475"/>
            <a:chOff x="3107" y="3182"/>
            <a:chExt cx="1808" cy="394"/>
          </a:xfrm>
        </p:grpSpPr>
        <p:sp>
          <p:nvSpPr>
            <p:cNvPr id="575496" name="Oval 8"/>
            <p:cNvSpPr>
              <a:spLocks noChangeArrowheads="1"/>
            </p:cNvSpPr>
            <p:nvPr/>
          </p:nvSpPr>
          <p:spPr bwMode="auto">
            <a:xfrm>
              <a:off x="3107" y="3182"/>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497" name="Rectangle 9"/>
            <p:cNvSpPr>
              <a:spLocks noChangeArrowheads="1"/>
            </p:cNvSpPr>
            <p:nvPr/>
          </p:nvSpPr>
          <p:spPr bwMode="auto">
            <a:xfrm>
              <a:off x="3395" y="3221"/>
              <a:ext cx="123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a:solidFill>
                    <a:srgbClr val="FFFFFF"/>
                  </a:solidFill>
                  <a:latin typeface="Times" pitchFamily="-107" charset="0"/>
                  <a:ea typeface="ＭＳ Ｐゴシック" charset="0"/>
                  <a:cs typeface="ＭＳ Ｐゴシック" charset="0"/>
                </a:rPr>
                <a:t>ආශිර්වාදය</a:t>
              </a:r>
              <a:endParaRPr lang="en-US" sz="2800" dirty="0">
                <a:solidFill>
                  <a:srgbClr val="FFFFFF"/>
                </a:solidFill>
                <a:latin typeface="Times" pitchFamily="-107" charset="0"/>
                <a:ea typeface="ＭＳ Ｐゴシック" charset="0"/>
                <a:cs typeface="ＭＳ Ｐゴシック" charset="0"/>
              </a:endParaRPr>
            </a:p>
          </p:txBody>
        </p:sp>
      </p:grpSp>
      <p:grpSp>
        <p:nvGrpSpPr>
          <p:cNvPr id="6" name="Group 10"/>
          <p:cNvGrpSpPr>
            <a:grpSpLocks/>
          </p:cNvGrpSpPr>
          <p:nvPr/>
        </p:nvGrpSpPr>
        <p:grpSpPr bwMode="auto">
          <a:xfrm>
            <a:off x="5699126" y="3937001"/>
            <a:ext cx="2166937" cy="565150"/>
            <a:chOff x="3409" y="1450"/>
            <a:chExt cx="1365" cy="356"/>
          </a:xfrm>
        </p:grpSpPr>
        <p:sp>
          <p:nvSpPr>
            <p:cNvPr id="575499" name="Oval 11"/>
            <p:cNvSpPr>
              <a:spLocks noChangeArrowheads="1"/>
            </p:cNvSpPr>
            <p:nvPr/>
          </p:nvSpPr>
          <p:spPr bwMode="auto">
            <a:xfrm>
              <a:off x="3409" y="1475"/>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0" name="Rectangle 12"/>
            <p:cNvSpPr>
              <a:spLocks noChangeArrowheads="1"/>
            </p:cNvSpPr>
            <p:nvPr/>
          </p:nvSpPr>
          <p:spPr bwMode="auto">
            <a:xfrm>
              <a:off x="3590" y="1450"/>
              <a:ext cx="98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a:solidFill>
                    <a:srgbClr val="FFFFFF"/>
                  </a:solidFill>
                  <a:latin typeface="Times" pitchFamily="-107" charset="0"/>
                  <a:ea typeface="ＭＳ Ｐゴシック" charset="0"/>
                  <a:cs typeface="ＭＳ Ｐゴシック" charset="0"/>
                </a:rPr>
                <a:t>බීජය</a:t>
              </a:r>
              <a:endParaRPr lang="en-US" sz="2800" dirty="0">
                <a:solidFill>
                  <a:srgbClr val="FFFFFF"/>
                </a:solidFill>
                <a:latin typeface="Times" pitchFamily="-107" charset="0"/>
                <a:ea typeface="ＭＳ Ｐゴシック" charset="0"/>
                <a:cs typeface="ＭＳ Ｐゴシック" charset="0"/>
              </a:endParaRPr>
            </a:p>
          </p:txBody>
        </p:sp>
      </p:grpSp>
      <p:grpSp>
        <p:nvGrpSpPr>
          <p:cNvPr id="7" name="Group 13"/>
          <p:cNvGrpSpPr>
            <a:grpSpLocks/>
          </p:cNvGrpSpPr>
          <p:nvPr/>
        </p:nvGrpSpPr>
        <p:grpSpPr bwMode="auto">
          <a:xfrm>
            <a:off x="5139532" y="2613664"/>
            <a:ext cx="2252662" cy="525463"/>
            <a:chOff x="4165" y="741"/>
            <a:chExt cx="1419" cy="331"/>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3" name="Rectangle 15"/>
            <p:cNvSpPr>
              <a:spLocks noChangeArrowheads="1"/>
            </p:cNvSpPr>
            <p:nvPr/>
          </p:nvSpPr>
          <p:spPr bwMode="auto">
            <a:xfrm>
              <a:off x="4380" y="741"/>
              <a:ext cx="944"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400" dirty="0">
                  <a:solidFill>
                    <a:srgbClr val="FFFFFF"/>
                  </a:solidFill>
                  <a:latin typeface="Times" pitchFamily="-107" charset="0"/>
                  <a:ea typeface="ＭＳ Ｐゴシック" charset="0"/>
                  <a:cs typeface="ＭＳ Ｐゴシック" charset="0"/>
                </a:rPr>
                <a:t>දේශය</a:t>
              </a:r>
              <a:endParaRPr lang="en-US" sz="2400" dirty="0">
                <a:solidFill>
                  <a:srgbClr val="FFFFFF"/>
                </a:solidFill>
                <a:latin typeface="Times" pitchFamily="-107" charset="0"/>
                <a:ea typeface="ＭＳ Ｐゴシック" charset="0"/>
                <a:cs typeface="ＭＳ Ｐゴシック" charset="0"/>
              </a:endParaRPr>
            </a:p>
          </p:txBody>
        </p:sp>
      </p:grpSp>
      <p:grpSp>
        <p:nvGrpSpPr>
          <p:cNvPr id="35848" name="Group 63"/>
          <p:cNvGrpSpPr>
            <a:grpSpLocks/>
          </p:cNvGrpSpPr>
          <p:nvPr/>
        </p:nvGrpSpPr>
        <p:grpSpPr bwMode="auto">
          <a:xfrm>
            <a:off x="8004175" y="3432175"/>
            <a:ext cx="1000125" cy="1231900"/>
            <a:chOff x="5042" y="2162"/>
            <a:chExt cx="630"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863" name="Rectangle 48"/>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5864" name="Rectangle 49"/>
            <p:cNvSpPr>
              <a:spLocks noChangeArrowheads="1"/>
            </p:cNvSpPr>
            <p:nvPr/>
          </p:nvSpPr>
          <p:spPr bwMode="auto">
            <a:xfrm>
              <a:off x="5178" y="2267"/>
              <a:ext cx="35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a:solidFill>
                    <a:srgbClr val="790015"/>
                  </a:solidFill>
                  <a:latin typeface="Times" charset="0"/>
                  <a:ea typeface="ＭＳ Ｐゴシック" charset="0"/>
                  <a:cs typeface="ＭＳ Ｐゴシック" charset="0"/>
                </a:rPr>
                <a:t>කැඳවීම</a:t>
              </a:r>
              <a:endParaRPr lang="en-US" sz="1100" b="1" dirty="0">
                <a:solidFill>
                  <a:srgbClr val="1A0004"/>
                </a:solidFill>
                <a:latin typeface="Times" charset="0"/>
                <a:ea typeface="ＭＳ Ｐゴシック" charset="0"/>
                <a:cs typeface="ＭＳ Ｐゴシック" charset="0"/>
              </a:endParaRPr>
            </a:p>
          </p:txBody>
        </p:sp>
        <p:sp>
          <p:nvSpPr>
            <p:cNvPr id="35865" name="Rectangle 50"/>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5850" name="Text Box 58"/>
          <p:cNvSpPr txBox="1">
            <a:spLocks noChangeArrowheads="1"/>
          </p:cNvSpPr>
          <p:nvPr/>
        </p:nvSpPr>
        <p:spPr bwMode="auto">
          <a:xfrm>
            <a:off x="8639175"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575548" name="Rectangle 60"/>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15</a:t>
            </a:r>
          </a:p>
        </p:txBody>
      </p:sp>
      <p:sp>
        <p:nvSpPr>
          <p:cNvPr id="35852" name="Text Box 6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35853" name="Group 65"/>
          <p:cNvGrpSpPr>
            <a:grpSpLocks/>
          </p:cNvGrpSpPr>
          <p:nvPr/>
        </p:nvGrpSpPr>
        <p:grpSpPr bwMode="auto">
          <a:xfrm>
            <a:off x="519113" y="7938"/>
            <a:ext cx="854075" cy="1704975"/>
            <a:chOff x="327" y="5"/>
            <a:chExt cx="538" cy="1074"/>
          </a:xfrm>
        </p:grpSpPr>
        <p:sp>
          <p:nvSpPr>
            <p:cNvPr id="575554" name="Rectangle 6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5555" name="Line 6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9" name="Text Box 78"/>
          <p:cNvSpPr txBox="1">
            <a:spLocks noChangeArrowheads="1"/>
          </p:cNvSpPr>
          <p:nvPr/>
        </p:nvSpPr>
        <p:spPr bwMode="auto">
          <a:xfrm>
            <a:off x="2870200" y="798513"/>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lgn="ctr" defTabSz="914400" eaLnBrk="0" fontAlgn="base" hangingPunct="0">
              <a:spcBef>
                <a:spcPct val="50000"/>
              </a:spcBef>
              <a:spcAft>
                <a:spcPct val="0"/>
              </a:spcAft>
              <a:defRPr/>
            </a:pPr>
            <a:r>
              <a:rPr lang="si-LK" sz="2800" b="1" dirty="0">
                <a:solidFill>
                  <a:srgbClr val="FAFD00"/>
                </a:solidFill>
                <a:latin typeface="Times" pitchFamily="-107" charset="0"/>
                <a:ea typeface="ＭＳ Ｐゴシック" charset="0"/>
                <a:cs typeface="ＭＳ Ｐゴシック" charset="0"/>
              </a:rPr>
              <a:t>උත්පත්ති 12</a:t>
            </a:r>
            <a:endParaRPr lang="en-US" sz="2800" b="1" dirty="0">
              <a:solidFill>
                <a:srgbClr val="FAFD00"/>
              </a:solidFill>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302567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7466" name="Text Box 10"/>
          <p:cNvSpPr txBox="1">
            <a:spLocks noChangeArrowheads="1"/>
          </p:cNvSpPr>
          <p:nvPr/>
        </p:nvSpPr>
        <p:spPr bwMode="auto">
          <a:xfrm>
            <a:off x="5305425" y="3822700"/>
            <a:ext cx="2752725" cy="52322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2800" b="1" dirty="0">
                <a:solidFill>
                  <a:srgbClr val="00FF00"/>
                </a:solidFill>
                <a:latin typeface="Arial" pitchFamily="-107" charset="0"/>
                <a:ea typeface="ＭＳ Ｐゴシック" charset="0"/>
                <a:cs typeface="ＭＳ Ｐゴシック" charset="0"/>
              </a:rPr>
              <a:t>ආශිර්වාදය</a:t>
            </a:r>
            <a:endParaRPr lang="en-US" sz="2800" b="1" dirty="0">
              <a:solidFill>
                <a:srgbClr val="00FF00"/>
              </a:solidFill>
              <a:latin typeface="Arial" pitchFamily="-107" charset="0"/>
              <a:ea typeface="ＭＳ Ｐゴシック" charset="0"/>
              <a:cs typeface="ＭＳ Ｐゴシック" charset="0"/>
            </a:endParaRPr>
          </a:p>
        </p:txBody>
      </p:sp>
      <p:sp>
        <p:nvSpPr>
          <p:cNvPr id="787467" name="Text Box 11"/>
          <p:cNvSpPr txBox="1">
            <a:spLocks noChangeArrowheads="1"/>
          </p:cNvSpPr>
          <p:nvPr/>
        </p:nvSpPr>
        <p:spPr bwMode="auto">
          <a:xfrm>
            <a:off x="3722688" y="3670300"/>
            <a:ext cx="1574800"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4000" dirty="0">
                <a:solidFill>
                  <a:srgbClr val="00FF00"/>
                </a:solidFill>
                <a:latin typeface="Times" pitchFamily="-107" charset="0"/>
                <a:ea typeface="ＭＳ Ｐゴシック" charset="0"/>
                <a:cs typeface="ＭＳ Ｐゴシック" charset="0"/>
              </a:rPr>
              <a:t>බීජය</a:t>
            </a:r>
            <a:endParaRPr lang="en-US" sz="4000" b="1" dirty="0">
              <a:solidFill>
                <a:srgbClr val="00FF00"/>
              </a:solidFill>
              <a:latin typeface="Arial" pitchFamily="-107" charset="0"/>
              <a:ea typeface="ＭＳ Ｐゴシック" charset="0"/>
              <a:cs typeface="ＭＳ Ｐゴシック" charset="0"/>
            </a:endParaRPr>
          </a:p>
        </p:txBody>
      </p:sp>
      <p:sp>
        <p:nvSpPr>
          <p:cNvPr id="787468" name="Text Box 12"/>
          <p:cNvSpPr txBox="1">
            <a:spLocks noChangeArrowheads="1"/>
          </p:cNvSpPr>
          <p:nvPr/>
        </p:nvSpPr>
        <p:spPr bwMode="auto">
          <a:xfrm>
            <a:off x="1498600" y="3633788"/>
            <a:ext cx="1609725"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4000" dirty="0">
                <a:solidFill>
                  <a:srgbClr val="00FF00"/>
                </a:solidFill>
                <a:latin typeface="Times" pitchFamily="-107" charset="0"/>
                <a:ea typeface="ＭＳ Ｐゴシック" charset="0"/>
                <a:cs typeface="ＭＳ Ｐゴシック" charset="0"/>
              </a:rPr>
              <a:t>දේශය</a:t>
            </a:r>
            <a:r>
              <a:rPr lang="en-US" sz="4000" dirty="0">
                <a:solidFill>
                  <a:srgbClr val="00FF00"/>
                </a:solidFill>
                <a:latin typeface="Times" pitchFamily="-107" charset="0"/>
                <a:ea typeface="ＭＳ Ｐゴシック" charset="0"/>
                <a:cs typeface="ＭＳ Ｐゴシック" charset="0"/>
              </a:rPr>
              <a:t> </a:t>
            </a:r>
            <a:endParaRPr lang="en-US" sz="3600" b="1" dirty="0">
              <a:solidFill>
                <a:srgbClr val="00FF00"/>
              </a:solidFill>
              <a:latin typeface="Arial" pitchFamily="-107" charset="0"/>
              <a:ea typeface="ＭＳ Ｐゴシック" charset="0"/>
              <a:cs typeface="ＭＳ Ｐゴシック"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a:solidFill>
                  <a:srgbClr val="FAFD00"/>
                </a:solidFill>
                <a:latin typeface="Arial" pitchFamily="-107" charset="0"/>
                <a:ea typeface="ＭＳ Ｐゴシック" charset="0"/>
                <a:cs typeface="ＭＳ Ｐゴシック" charset="0"/>
              </a:rPr>
              <a:t>12:1</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a:solidFill>
                  <a:srgbClr val="FAFD00"/>
                </a:solidFill>
                <a:latin typeface="Arial" pitchFamily="-107" charset="0"/>
                <a:ea typeface="ＭＳ Ｐゴシック" charset="0"/>
                <a:cs typeface="ＭＳ Ｐゴシック" charset="0"/>
              </a:rPr>
              <a:t>12:3</a:t>
            </a: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a:solidFill>
                  <a:srgbClr val="FAFD00"/>
                </a:solidFill>
                <a:latin typeface="Arial" pitchFamily="-107" charset="0"/>
                <a:ea typeface="ＭＳ Ｐゴシック" charset="0"/>
                <a:cs typeface="ＭＳ Ｐゴシック" charset="0"/>
              </a:rPr>
              <a:t>12:2</a:t>
            </a:r>
          </a:p>
        </p:txBody>
      </p:sp>
      <p:sp>
        <p:nvSpPr>
          <p:cNvPr id="787472" name="Text Box 16"/>
          <p:cNvSpPr txBox="1">
            <a:spLocks noChangeArrowheads="1"/>
          </p:cNvSpPr>
          <p:nvPr/>
        </p:nvSpPr>
        <p:spPr bwMode="auto">
          <a:xfrm>
            <a:off x="2555875" y="1878013"/>
            <a:ext cx="4062413" cy="5847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200" b="1" dirty="0">
                <a:solidFill>
                  <a:srgbClr val="FFFFFF"/>
                </a:solidFill>
                <a:latin typeface="Comic Sans MS" pitchFamily="-107" charset="0"/>
                <a:ea typeface="ＭＳ Ｐゴシック" charset="0"/>
                <a:cs typeface="ＭＳ Ｐゴシック" charset="0"/>
              </a:rPr>
              <a:t>උත්පත්ති 12:1-3</a:t>
            </a:r>
            <a:endParaRPr lang="en-US" sz="3200" b="1" dirty="0">
              <a:solidFill>
                <a:srgbClr val="FFFFFF"/>
              </a:solidFill>
              <a:latin typeface="Comic Sans MS" pitchFamily="-107" charset="0"/>
              <a:ea typeface="ＭＳ Ｐゴシック" charset="0"/>
              <a:cs typeface="ＭＳ Ｐゴシック"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81" name="Rectangle 25"/>
          <p:cNvSpPr>
            <a:spLocks noChangeArrowheads="1"/>
          </p:cNvSpPr>
          <p:nvPr/>
        </p:nvSpPr>
        <p:spPr bwMode="auto">
          <a:xfrm>
            <a:off x="2670175" y="5116513"/>
            <a:ext cx="3825875"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altLang="ja-JP" sz="8000" i="1" dirty="0">
                <a:solidFill>
                  <a:srgbClr val="FFFFFF"/>
                </a:solidFill>
                <a:latin typeface="Times" charset="0"/>
                <a:ea typeface="ＭＳ Ｐゴシック" charset="0"/>
                <a:cs typeface="ＭＳ Ｐゴシック" charset="0"/>
              </a:rPr>
              <a:t>"</a:t>
            </a:r>
            <a:r>
              <a:rPr lang="en-US" sz="8000" i="1" dirty="0">
                <a:solidFill>
                  <a:srgbClr val="FFFFFF"/>
                </a:solidFill>
                <a:latin typeface="Times" charset="0"/>
                <a:ea typeface="ＭＳ Ｐゴシック" charset="0"/>
                <a:cs typeface="ＭＳ Ｐゴシック" charset="0"/>
              </a:rPr>
              <a:t>L-S-B</a:t>
            </a:r>
            <a:r>
              <a:rPr lang="en-US" altLang="ja-JP" sz="8000" i="1" dirty="0">
                <a:solidFill>
                  <a:srgbClr val="FFFFFF"/>
                </a:solidFill>
                <a:latin typeface="Times" charset="0"/>
                <a:ea typeface="ＭＳ Ｐゴシック" charset="0"/>
                <a:cs typeface="ＭＳ Ｐゴシック" charset="0"/>
              </a:rPr>
              <a:t>"</a:t>
            </a:r>
            <a:endParaRPr lang="en-US" sz="8000" i="1" dirty="0">
              <a:solidFill>
                <a:srgbClr val="FFFFFF"/>
              </a:solidFill>
              <a:latin typeface="Times" charset="0"/>
              <a:ea typeface="ＭＳ Ｐゴシック" charset="0"/>
              <a:cs typeface="ＭＳ Ｐゴシック"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379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37909" name="Group 46"/>
          <p:cNvGrpSpPr>
            <a:grpSpLocks/>
          </p:cNvGrpSpPr>
          <p:nvPr/>
        </p:nvGrpSpPr>
        <p:grpSpPr bwMode="auto">
          <a:xfrm>
            <a:off x="8004175" y="3432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920" name="Rectangle 54"/>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7921" name="Rectangle 55"/>
            <p:cNvSpPr>
              <a:spLocks noChangeArrowheads="1"/>
            </p:cNvSpPr>
            <p:nvPr/>
          </p:nvSpPr>
          <p:spPr bwMode="auto">
            <a:xfrm>
              <a:off x="5164" y="2274"/>
              <a:ext cx="349"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050" b="1" dirty="0">
                  <a:solidFill>
                    <a:schemeClr val="bg2"/>
                  </a:solidFill>
                  <a:latin typeface="Times" charset="0"/>
                  <a:ea typeface="ＭＳ Ｐゴシック" charset="0"/>
                  <a:cs typeface="ＭＳ Ｐゴシック" charset="0"/>
                </a:rPr>
                <a:t>කැඳවීම</a:t>
              </a:r>
              <a:endParaRPr lang="en-US" sz="1050" b="1" dirty="0">
                <a:solidFill>
                  <a:schemeClr val="bg2"/>
                </a:solidFill>
                <a:latin typeface="Times" charset="0"/>
                <a:ea typeface="ＭＳ Ｐゴシック" charset="0"/>
                <a:cs typeface="ＭＳ Ｐゴシック" charset="0"/>
              </a:endParaRPr>
            </a:p>
          </p:txBody>
        </p:sp>
        <p:sp>
          <p:nvSpPr>
            <p:cNvPr id="37922" name="Rectangle 56"/>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Rectangle 7"/>
          <p:cNvSpPr>
            <a:spLocks noChangeArrowheads="1"/>
          </p:cNvSpPr>
          <p:nvPr/>
        </p:nvSpPr>
        <p:spPr bwMode="auto">
          <a:xfrm>
            <a:off x="2555875" y="557098"/>
            <a:ext cx="4126129"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4400" b="1" dirty="0">
                <a:solidFill>
                  <a:srgbClr val="FFFF00"/>
                </a:solidFill>
                <a:latin typeface="Arial Black" pitchFamily="34" charset="0"/>
              </a:rPr>
              <a:t>ආබ්‍රහම්ගේ ගිවිසුම</a:t>
            </a:r>
            <a:endParaRPr lang="en-US" sz="4400" b="1" dirty="0">
              <a:solidFill>
                <a:srgbClr val="FFFF00"/>
              </a:solidFill>
              <a:latin typeface="Times" charset="0"/>
              <a:ea typeface="ＭＳ Ｐゴシック" charset="0"/>
              <a:cs typeface="ＭＳ Ｐゴシック" charset="0"/>
            </a:endParaRPr>
          </a:p>
        </p:txBody>
      </p:sp>
      <p:sp>
        <p:nvSpPr>
          <p:cNvPr id="40" name="Rectangle 12"/>
          <p:cNvSpPr>
            <a:spLocks noChangeArrowheads="1"/>
          </p:cNvSpPr>
          <p:nvPr/>
        </p:nvSpPr>
        <p:spPr bwMode="auto">
          <a:xfrm>
            <a:off x="3925514" y="1323975"/>
            <a:ext cx="12262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a:solidFill>
                  <a:srgbClr val="FFFF00"/>
                </a:solidFill>
                <a:latin typeface="Times" charset="0"/>
                <a:ea typeface="ＭＳ Ｐゴシック" charset="0"/>
                <a:cs typeface="ＭＳ Ｐゴシック" charset="0"/>
              </a:rPr>
              <a:t>කැඳවීම</a:t>
            </a:r>
            <a:endParaRPr lang="en-US" sz="2800" b="1" dirty="0">
              <a:solidFill>
                <a:srgbClr val="FFFF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113275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94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994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si-LK"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කොන්දේසි විරහිත</a:t>
            </a:r>
            <a:endPar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endParaRPr>
          </a:p>
        </p:txBody>
      </p:sp>
      <p:sp>
        <p:nvSpPr>
          <p:cNvPr id="789523" name="Text Box 19"/>
          <p:cNvSpPr txBox="1">
            <a:spLocks noChangeArrowheads="1"/>
          </p:cNvSpPr>
          <p:nvPr/>
        </p:nvSpPr>
        <p:spPr bwMode="auto">
          <a:xfrm>
            <a:off x="2347913" y="4768850"/>
            <a:ext cx="28194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si-LK"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සදාකාලික</a:t>
            </a:r>
            <a:endPar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endParaRPr>
          </a:p>
        </p:txBody>
      </p:sp>
      <p:sp>
        <p:nvSpPr>
          <p:cNvPr id="789524" name="Rectangle 20"/>
          <p:cNvSpPr>
            <a:spLocks noChangeArrowheads="1"/>
          </p:cNvSpPr>
          <p:nvPr/>
        </p:nvSpPr>
        <p:spPr bwMode="auto">
          <a:xfrm>
            <a:off x="1052513" y="4235450"/>
            <a:ext cx="1431802" cy="646331"/>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 </a:t>
            </a:r>
            <a:r>
              <a:rPr lang="si-LK"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ලිඛිත</a:t>
            </a:r>
            <a:endPar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endParaRPr>
          </a:p>
        </p:txBody>
      </p:sp>
      <p:sp>
        <p:nvSpPr>
          <p:cNvPr id="39953" name="Text Box 21"/>
          <p:cNvSpPr txBox="1">
            <a:spLocks noChangeArrowheads="1"/>
          </p:cNvSpPr>
          <p:nvPr/>
        </p:nvSpPr>
        <p:spPr bwMode="auto">
          <a:xfrm>
            <a:off x="8642350"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17</a:t>
            </a:r>
          </a:p>
        </p:txBody>
      </p:sp>
      <p:grpSp>
        <p:nvGrpSpPr>
          <p:cNvPr id="39955" name="Group 24"/>
          <p:cNvGrpSpPr>
            <a:grpSpLocks/>
          </p:cNvGrpSpPr>
          <p:nvPr/>
        </p:nvGrpSpPr>
        <p:grpSpPr bwMode="auto">
          <a:xfrm>
            <a:off x="8004175" y="3432175"/>
            <a:ext cx="1000125" cy="1231900"/>
            <a:chOff x="5042" y="2162"/>
            <a:chExt cx="630"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964" name="Rectangle 32"/>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9965" name="Rectangle 33"/>
            <p:cNvSpPr>
              <a:spLocks noChangeArrowheads="1"/>
            </p:cNvSpPr>
            <p:nvPr/>
          </p:nvSpPr>
          <p:spPr bwMode="auto">
            <a:xfrm>
              <a:off x="5164" y="2267"/>
              <a:ext cx="35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a:solidFill>
                    <a:schemeClr val="bg2"/>
                  </a:solidFill>
                  <a:latin typeface="Times" charset="0"/>
                  <a:ea typeface="ＭＳ Ｐゴシック" charset="0"/>
                  <a:cs typeface="ＭＳ Ｐゴシック" charset="0"/>
                </a:rPr>
                <a:t>කැඳවීම</a:t>
              </a:r>
              <a:endParaRPr lang="en-US" sz="1100" b="1" dirty="0">
                <a:solidFill>
                  <a:schemeClr val="bg2"/>
                </a:solidFill>
                <a:latin typeface="Times" charset="0"/>
                <a:ea typeface="ＭＳ Ｐゴシック" charset="0"/>
                <a:cs typeface="ＭＳ Ｐゴシック" charset="0"/>
              </a:endParaRPr>
            </a:p>
          </p:txBody>
        </p:sp>
        <p:sp>
          <p:nvSpPr>
            <p:cNvPr id="39966" name="Rectangle 34"/>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9542" name="Text Box 38"/>
          <p:cNvSpPr txBox="1">
            <a:spLocks noChangeArrowheads="1"/>
          </p:cNvSpPr>
          <p:nvPr/>
        </p:nvSpPr>
        <p:spPr bwMode="auto">
          <a:xfrm>
            <a:off x="566737" y="2490788"/>
            <a:ext cx="8154987" cy="52322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si-LK" sz="2800" b="1" dirty="0">
                <a:solidFill>
                  <a:srgbClr val="FF8F1E"/>
                </a:solidFill>
                <a:latin typeface="Arial" pitchFamily="-107" charset="0"/>
                <a:ea typeface="ＭＳ Ｐゴシック" charset="0"/>
                <a:cs typeface="ＭＳ Ｐゴシック" charset="0"/>
              </a:rPr>
              <a:t>වැඩි වැදගත්කමක් දෙන ගුණාංග තුනකි...</a:t>
            </a:r>
            <a:endParaRPr lang="en-US" sz="2800" b="1" dirty="0">
              <a:solidFill>
                <a:srgbClr val="FF8F1E"/>
              </a:solidFill>
              <a:latin typeface="Arial" pitchFamily="-107" charset="0"/>
              <a:ea typeface="ＭＳ Ｐゴシック" charset="0"/>
              <a:cs typeface="ＭＳ Ｐゴシック" charset="0"/>
            </a:endParaRPr>
          </a:p>
        </p:txBody>
      </p:sp>
      <p:sp>
        <p:nvSpPr>
          <p:cNvPr id="35" name="Rectangle 7"/>
          <p:cNvSpPr>
            <a:spLocks noChangeArrowheads="1"/>
          </p:cNvSpPr>
          <p:nvPr/>
        </p:nvSpPr>
        <p:spPr bwMode="auto">
          <a:xfrm>
            <a:off x="2555875" y="557098"/>
            <a:ext cx="4126129"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4400" b="1" dirty="0">
                <a:solidFill>
                  <a:srgbClr val="FFFF00"/>
                </a:solidFill>
                <a:latin typeface="Arial Black" pitchFamily="34" charset="0"/>
              </a:rPr>
              <a:t>ආබ්‍රහම්ගේ ගිවිසුම</a:t>
            </a:r>
            <a:endParaRPr lang="en-US" sz="4400" b="1" dirty="0">
              <a:solidFill>
                <a:srgbClr val="FFFF00"/>
              </a:solidFill>
              <a:latin typeface="Times" charset="0"/>
              <a:ea typeface="ＭＳ Ｐゴシック" charset="0"/>
              <a:cs typeface="ＭＳ Ｐゴシック" charset="0"/>
            </a:endParaRPr>
          </a:p>
        </p:txBody>
      </p:sp>
      <p:sp>
        <p:nvSpPr>
          <p:cNvPr id="36" name="Rectangle 12"/>
          <p:cNvSpPr>
            <a:spLocks noChangeArrowheads="1"/>
          </p:cNvSpPr>
          <p:nvPr/>
        </p:nvSpPr>
        <p:spPr bwMode="auto">
          <a:xfrm>
            <a:off x="3911226" y="1357358"/>
            <a:ext cx="12262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a:solidFill>
                  <a:srgbClr val="FFFF00"/>
                </a:solidFill>
                <a:latin typeface="Times" charset="0"/>
                <a:ea typeface="ＭＳ Ｐゴシック" charset="0"/>
                <a:cs typeface="ＭＳ Ｐゴシック" charset="0"/>
              </a:rPr>
              <a:t>කැඳවීම</a:t>
            </a:r>
            <a:endParaRPr lang="en-US" sz="2800" b="1" dirty="0">
              <a:solidFill>
                <a:srgbClr val="FFFF00"/>
              </a:solidFill>
              <a:latin typeface="Times" charset="0"/>
              <a:ea typeface="ＭＳ Ｐゴシック" charset="0"/>
              <a:cs typeface="ＭＳ Ｐゴシック" charset="0"/>
            </a:endParaRPr>
          </a:p>
        </p:txBody>
      </p:sp>
      <p:sp>
        <p:nvSpPr>
          <p:cNvPr id="37" name="Text Box 16"/>
          <p:cNvSpPr txBox="1">
            <a:spLocks noChangeArrowheads="1"/>
          </p:cNvSpPr>
          <p:nvPr/>
        </p:nvSpPr>
        <p:spPr bwMode="auto">
          <a:xfrm>
            <a:off x="2555875" y="1878013"/>
            <a:ext cx="4062413" cy="5847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200" b="1" dirty="0">
                <a:solidFill>
                  <a:srgbClr val="FFFFFF"/>
                </a:solidFill>
                <a:latin typeface="Comic Sans MS" pitchFamily="-107" charset="0"/>
                <a:ea typeface="ＭＳ Ｐゴシック" charset="0"/>
                <a:cs typeface="ＭＳ Ｐゴシック" charset="0"/>
              </a:rPr>
              <a:t>උත්පත්ති 12:1-3</a:t>
            </a:r>
            <a:endParaRPr lang="en-US" sz="3200" b="1" dirty="0">
              <a:solidFill>
                <a:srgbClr val="FFFFFF"/>
              </a:solidFill>
              <a:latin typeface="Comic Sans MS" pitchFamily="-107" charset="0"/>
              <a:ea typeface="ＭＳ Ｐゴシック" charset="0"/>
              <a:cs typeface="ＭＳ Ｐゴシック" charset="0"/>
            </a:endParaRPr>
          </a:p>
        </p:txBody>
      </p:sp>
      <p:sp>
        <p:nvSpPr>
          <p:cNvPr id="38" name="Text Box 12"/>
          <p:cNvSpPr txBox="1">
            <a:spLocks noChangeArrowheads="1"/>
          </p:cNvSpPr>
          <p:nvPr/>
        </p:nvSpPr>
        <p:spPr bwMode="auto">
          <a:xfrm>
            <a:off x="1498600" y="3659188"/>
            <a:ext cx="1609725" cy="64633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600" dirty="0">
                <a:solidFill>
                  <a:srgbClr val="00FF00"/>
                </a:solidFill>
                <a:latin typeface="Times" pitchFamily="-107" charset="0"/>
                <a:ea typeface="ＭＳ Ｐゴシック" charset="0"/>
                <a:cs typeface="ＭＳ Ｐゴシック" charset="0"/>
              </a:rPr>
              <a:t>දේශය</a:t>
            </a:r>
            <a:r>
              <a:rPr lang="en-US" sz="3600" dirty="0">
                <a:solidFill>
                  <a:srgbClr val="00FF00"/>
                </a:solidFill>
                <a:latin typeface="Times" pitchFamily="-107" charset="0"/>
                <a:ea typeface="ＭＳ Ｐゴシック" charset="0"/>
                <a:cs typeface="ＭＳ Ｐゴシック" charset="0"/>
              </a:rPr>
              <a:t> </a:t>
            </a:r>
            <a:endParaRPr lang="en-US" sz="3600" b="1" dirty="0">
              <a:solidFill>
                <a:srgbClr val="00FF00"/>
              </a:solidFill>
              <a:latin typeface="Arial" pitchFamily="-107" charset="0"/>
              <a:ea typeface="ＭＳ Ｐゴシック" charset="0"/>
              <a:cs typeface="ＭＳ Ｐゴシック" charset="0"/>
            </a:endParaRPr>
          </a:p>
        </p:txBody>
      </p:sp>
      <p:sp>
        <p:nvSpPr>
          <p:cNvPr id="39" name="Text Box 11"/>
          <p:cNvSpPr txBox="1">
            <a:spLocks noChangeArrowheads="1"/>
          </p:cNvSpPr>
          <p:nvPr/>
        </p:nvSpPr>
        <p:spPr bwMode="auto">
          <a:xfrm>
            <a:off x="3722688" y="3670300"/>
            <a:ext cx="1574800" cy="64633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600" dirty="0">
                <a:solidFill>
                  <a:srgbClr val="00FF00"/>
                </a:solidFill>
                <a:latin typeface="Times" pitchFamily="-107" charset="0"/>
                <a:ea typeface="ＭＳ Ｐゴシック" charset="0"/>
                <a:cs typeface="ＭＳ Ｐゴシック" charset="0"/>
              </a:rPr>
              <a:t>බීජය</a:t>
            </a:r>
            <a:endParaRPr lang="en-US" sz="3600" b="1" dirty="0">
              <a:solidFill>
                <a:srgbClr val="00FF00"/>
              </a:solidFill>
              <a:latin typeface="Arial" pitchFamily="-107" charset="0"/>
              <a:ea typeface="ＭＳ Ｐゴシック" charset="0"/>
              <a:cs typeface="ＭＳ Ｐゴシック" charset="0"/>
            </a:endParaRPr>
          </a:p>
        </p:txBody>
      </p:sp>
      <p:sp>
        <p:nvSpPr>
          <p:cNvPr id="40" name="Text Box 10"/>
          <p:cNvSpPr txBox="1">
            <a:spLocks noChangeArrowheads="1"/>
          </p:cNvSpPr>
          <p:nvPr/>
        </p:nvSpPr>
        <p:spPr bwMode="auto">
          <a:xfrm>
            <a:off x="5305425" y="3657600"/>
            <a:ext cx="2752725" cy="64633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600" b="1" dirty="0">
                <a:solidFill>
                  <a:srgbClr val="00FF00"/>
                </a:solidFill>
                <a:latin typeface="Arial" pitchFamily="-107" charset="0"/>
                <a:ea typeface="ＭＳ Ｐゴシック" charset="0"/>
                <a:cs typeface="ＭＳ Ｐゴシック" charset="0"/>
              </a:rPr>
              <a:t>ආශිර්වාදය</a:t>
            </a:r>
            <a:endParaRPr lang="en-US" sz="3600" b="1" dirty="0">
              <a:solidFill>
                <a:srgbClr val="00FF00"/>
              </a:solidFill>
              <a:latin typeface="Arial" pitchFamily="-107" charset="0"/>
              <a:ea typeface="ＭＳ Ｐゴシック" charset="0"/>
              <a:cs typeface="ＭＳ Ｐゴシック" charset="0"/>
            </a:endParaRPr>
          </a:p>
        </p:txBody>
      </p:sp>
    </p:spTree>
    <p:extLst>
      <p:ext uri="{BB962C8B-B14F-4D97-AF65-F5344CB8AC3E}">
        <p14:creationId xmlns:p14="http://schemas.microsoft.com/office/powerpoint/2010/main" val="72129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1000"/>
                                        <p:tgtEl>
                                          <p:spTgt spid="38"/>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P spid="38" grpId="0" autoUpdateAnimBg="0"/>
      <p:bldP spid="39" grpId="0" autoUpdateAnimBg="0"/>
      <p:bldP spid="4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6" name="Rectangle 4"/>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8" name="Text Box 6"/>
          <p:cNvSpPr txBox="1">
            <a:spLocks noChangeArrowheads="1"/>
          </p:cNvSpPr>
          <p:nvPr/>
        </p:nvSpPr>
        <p:spPr bwMode="auto">
          <a:xfrm>
            <a:off x="1473200" y="3560763"/>
            <a:ext cx="6248400" cy="132343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4000" b="1" dirty="0">
                <a:solidFill>
                  <a:srgbClr val="D6E008"/>
                </a:solidFill>
                <a:latin typeface="Comic Sans MS" pitchFamily="-107" charset="0"/>
                <a:ea typeface="ＭＳ Ｐゴシック" charset="0"/>
                <a:cs typeface="ＭＳ Ｐゴシック" charset="0"/>
              </a:rPr>
              <a:t>සියලූම දින වකවානු ආසන්න වසර 500ක් තුළ</a:t>
            </a:r>
            <a:r>
              <a:rPr lang="en-AU" sz="4000" b="1" dirty="0">
                <a:solidFill>
                  <a:srgbClr val="D6E008"/>
                </a:solidFill>
                <a:latin typeface="Comic Sans MS" pitchFamily="-107" charset="0"/>
                <a:ea typeface="ＭＳ Ｐゴシック" charset="0"/>
                <a:cs typeface="ＭＳ Ｐゴシック" charset="0"/>
              </a:rPr>
              <a:t> </a:t>
            </a:r>
            <a:r>
              <a:rPr lang="si-LK" sz="4000" b="1" dirty="0">
                <a:solidFill>
                  <a:srgbClr val="D6E008"/>
                </a:solidFill>
                <a:latin typeface="Comic Sans MS" pitchFamily="-107" charset="0"/>
                <a:ea typeface="ＭＳ Ｐゴシック" charset="0"/>
                <a:cs typeface="ＭＳ Ｐゴシック" charset="0"/>
              </a:rPr>
              <a:t>දක්වා ඇත.</a:t>
            </a:r>
            <a:endParaRPr lang="en-US" sz="4000" b="1" dirty="0">
              <a:solidFill>
                <a:srgbClr val="D6E008"/>
              </a:solidFill>
              <a:latin typeface="Comic Sans MS" pitchFamily="-107" charset="0"/>
              <a:ea typeface="ＭＳ Ｐゴシック" charset="0"/>
              <a:cs typeface="ＭＳ Ｐゴシック" charset="0"/>
            </a:endParaRPr>
          </a:p>
        </p:txBody>
      </p:sp>
      <p:sp>
        <p:nvSpPr>
          <p:cNvPr id="5125"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4524" name="Rectangle 12"/>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01</a:t>
            </a:r>
          </a:p>
        </p:txBody>
      </p:sp>
      <p:sp>
        <p:nvSpPr>
          <p:cNvPr id="5127" name="Text Box 1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128" name="Text Box 15"/>
          <p:cNvSpPr txBox="1">
            <a:spLocks noChangeArrowheads="1"/>
          </p:cNvSpPr>
          <p:nvPr/>
        </p:nvSpPr>
        <p:spPr bwMode="auto">
          <a:xfrm>
            <a:off x="8637588" y="6435725"/>
            <a:ext cx="339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a:solidFill>
                  <a:srgbClr val="FFFFFF"/>
                </a:solidFill>
              </a:rPr>
              <a:t>1</a:t>
            </a:r>
            <a:endParaRPr lang="en-US" sz="2000">
              <a:solidFill>
                <a:srgbClr val="FFA27C"/>
              </a:solidFill>
              <a:latin typeface="B VAG Rounded Bold" charset="0"/>
            </a:endParaRPr>
          </a:p>
        </p:txBody>
      </p:sp>
      <p:sp>
        <p:nvSpPr>
          <p:cNvPr id="704533" name="Text Box 21"/>
          <p:cNvSpPr txBox="1">
            <a:spLocks noChangeArrowheads="1"/>
          </p:cNvSpPr>
          <p:nvPr/>
        </p:nvSpPr>
        <p:spPr bwMode="auto">
          <a:xfrm>
            <a:off x="1781175"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11:26 සිට 25:8 දක්වා</a:t>
            </a:r>
            <a:endParaRPr lang="en-US" sz="1200" b="1" dirty="0">
              <a:solidFill>
                <a:srgbClr val="FFFFFF"/>
              </a:solidFill>
              <a:latin typeface="Comic Sans MS" pitchFamily="-107" charset="0"/>
              <a:ea typeface="ＭＳ Ｐゴシック" charset="0"/>
              <a:cs typeface="ＭＳ Ｐゴシック" charset="0"/>
            </a:endParaRPr>
          </a:p>
        </p:txBody>
      </p:sp>
      <p:sp>
        <p:nvSpPr>
          <p:cNvPr id="12" name="Rectangle 87"/>
          <p:cNvSpPr>
            <a:spLocks noChangeArrowheads="1"/>
          </p:cNvSpPr>
          <p:nvPr/>
        </p:nvSpPr>
        <p:spPr bwMode="auto">
          <a:xfrm>
            <a:off x="863600" y="1609580"/>
            <a:ext cx="7416800" cy="1384995"/>
          </a:xfrm>
          <a:prstGeom prst="rect">
            <a:avLst/>
          </a:prstGeom>
          <a:noFill/>
          <a:ln w="9525">
            <a:noFill/>
            <a:miter lim="800000"/>
            <a:headEnd/>
            <a:tailEnd/>
          </a:ln>
        </p:spPr>
        <p:txBody>
          <a:bodyPr wrap="square" lIns="0" tIns="0" rIns="0" bIns="0">
            <a:spAutoFit/>
          </a:bodyPr>
          <a:lstStyle/>
          <a:p>
            <a:pPr algn="ctr">
              <a:spcBef>
                <a:spcPct val="50000"/>
              </a:spcBef>
            </a:pPr>
            <a:r>
              <a:rPr lang="si-LK" sz="3600" b="1" dirty="0">
                <a:solidFill>
                  <a:srgbClr val="FAFD00"/>
                </a:solidFill>
                <a:latin typeface="Times" charset="0"/>
                <a:ea typeface="ＭＳ Ｐゴシック" charset="0"/>
                <a:cs typeface="ＭＳ Ｐゴシック" charset="0"/>
              </a:rPr>
              <a:t>ආසන්න කාල වකවානුව:</a:t>
            </a:r>
            <a:endParaRPr lang="en-US" sz="3600" b="1" dirty="0">
              <a:solidFill>
                <a:srgbClr val="FAFD00"/>
              </a:solidFill>
              <a:latin typeface="Times" charset="0"/>
              <a:ea typeface="ＭＳ Ｐゴシック" charset="0"/>
              <a:cs typeface="ＭＳ Ｐゴシック" charset="0"/>
            </a:endParaRPr>
          </a:p>
          <a:p>
            <a:pPr algn="ctr">
              <a:spcBef>
                <a:spcPct val="50000"/>
              </a:spcBef>
            </a:pPr>
            <a:r>
              <a:rPr lang="si-LK" sz="3600" dirty="0">
                <a:latin typeface="Arial Black" pitchFamily="34" charset="0"/>
              </a:rPr>
              <a:t>ආබ්‍රහම්-යෝසෙප් ක්‍රි.පූ 2000</a:t>
            </a:r>
            <a:endParaRPr lang="en-US" sz="3600" i="0" dirty="0">
              <a:latin typeface="Arial Black" pitchFamily="34" charset="0"/>
            </a:endParaRPr>
          </a:p>
        </p:txBody>
      </p:sp>
    </p:spTree>
    <p:extLst>
      <p:ext uri="{BB962C8B-B14F-4D97-AF65-F5344CB8AC3E}">
        <p14:creationId xmlns:p14="http://schemas.microsoft.com/office/powerpoint/2010/main" val="3785245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ppt_y-#ppt_h/2"/>
                                          </p:val>
                                        </p:tav>
                                        <p:tav tm="100000">
                                          <p:val>
                                            <p:strVal val="#ppt_y"/>
                                          </p:val>
                                        </p:tav>
                                      </p:tavLst>
                                    </p:anim>
                                    <p:anim calcmode="lin" valueType="num">
                                      <p:cBhvr>
                                        <p:cTn id="9" dur="500" fill="hold"/>
                                        <p:tgtEl>
                                          <p:spTgt spid="12"/>
                                        </p:tgtEl>
                                        <p:attrNameLst>
                                          <p:attrName>ppt_w</p:attrName>
                                        </p:attrNameLst>
                                      </p:cBhvr>
                                      <p:tavLst>
                                        <p:tav tm="0">
                                          <p:val>
                                            <p:strVal val="#ppt_w"/>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8" grpId="0" autoUpdateAnimBg="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03790"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0379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5" name="Rectangle 19"/>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වේදිකාව</a:t>
            </a:r>
            <a:endParaRPr lang="en-US" sz="2400" b="1" dirty="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 සැකසීම</a:t>
            </a:r>
            <a:endParaRPr lang="en-US" sz="2400" b="1" dirty="0">
              <a:solidFill>
                <a:srgbClr val="FFD34A"/>
              </a:solidFill>
              <a:latin typeface="Times" pitchFamily="-107" charset="0"/>
              <a:ea typeface="ＭＳ Ｐゴシック" charset="0"/>
              <a:cs typeface="ＭＳ Ｐゴシック" charset="0"/>
            </a:endParaRPr>
          </a:p>
        </p:txBody>
      </p:sp>
      <p:sp>
        <p:nvSpPr>
          <p:cNvPr id="20379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8" name="Rectangle 32"/>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03818"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03831" name="AutoShape 55"/>
          <p:cNvSpPr>
            <a:spLocks noChangeArrowheads="1"/>
          </p:cNvSpPr>
          <p:nvPr/>
        </p:nvSpPr>
        <p:spPr bwMode="auto">
          <a:xfrm rot="7507952">
            <a:off x="7112676" y="297580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2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03851" name="Text Box 75"/>
          <p:cNvSpPr txBox="1">
            <a:spLocks noChangeArrowheads="1"/>
          </p:cNvSpPr>
          <p:nvPr/>
        </p:nvSpPr>
        <p:spPr bwMode="auto">
          <a:xfrm>
            <a:off x="1790700" y="0"/>
            <a:ext cx="166211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11: 31</a:t>
            </a:r>
            <a:endParaRPr lang="en-US" sz="1200" b="1" dirty="0">
              <a:solidFill>
                <a:srgbClr val="FFFFFF"/>
              </a:solidFill>
              <a:latin typeface="Comic Sans MS" pitchFamily="-107" charset="0"/>
              <a:ea typeface="ＭＳ Ｐゴシック" charset="0"/>
              <a:cs typeface="ＭＳ Ｐゴシック" charset="0"/>
            </a:endParaRPr>
          </a:p>
        </p:txBody>
      </p:sp>
      <p:pic>
        <p:nvPicPr>
          <p:cNvPr id="203852" name="Picture 76"/>
          <p:cNvPicPr>
            <a:picLocks noChangeAspect="1" noChangeArrowheads="1"/>
          </p:cNvPicPr>
          <p:nvPr/>
        </p:nvPicPr>
        <p:blipFill>
          <a:blip r:embed="rId3"/>
          <a:srcRect b="26096"/>
          <a:stretch>
            <a:fillRect/>
          </a:stretch>
        </p:blipFill>
        <p:spPr bwMode="auto">
          <a:xfrm>
            <a:off x="3335338" y="4557713"/>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6" name="WordArt 60"/>
          <p:cNvSpPr>
            <a:spLocks noChangeArrowheads="1" noChangeShapeType="1" noTextEdit="1"/>
          </p:cNvSpPr>
          <p:nvPr/>
        </p:nvSpPr>
        <p:spPr bwMode="auto">
          <a:xfrm>
            <a:off x="492125" y="457200"/>
            <a:ext cx="7950200"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algn="ctr" defTabSz="914400" eaLnBrk="0" fontAlgn="base" hangingPunct="0">
              <a:spcBef>
                <a:spcPct val="0"/>
              </a:spcBef>
              <a:spcAft>
                <a:spcPct val="0"/>
              </a:spcAft>
              <a:defRPr/>
            </a:pPr>
            <a:r>
              <a:rPr lang="si-LK"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ඔවුන් </a:t>
            </a:r>
            <a:endPar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endParaRPr>
          </a:p>
          <a:p>
            <a:pPr algn="ctr" defTabSz="914400" eaLnBrk="0" fontAlgn="base" hangingPunct="0">
              <a:spcBef>
                <a:spcPct val="0"/>
              </a:spcBef>
              <a:spcAft>
                <a:spcPct val="0"/>
              </a:spcAft>
              <a:defRPr/>
            </a:pPr>
            <a:r>
              <a:rPr lang="si-LK"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ඇදහිල්ලෙන්</a:t>
            </a:r>
            <a:endPar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endParaRPr>
          </a:p>
          <a:p>
            <a:pPr algn="ctr" defTabSz="914400" eaLnBrk="0" fontAlgn="base" hangingPunct="0">
              <a:spcBef>
                <a:spcPct val="0"/>
              </a:spcBef>
              <a:spcAft>
                <a:spcPct val="0"/>
              </a:spcAft>
              <a:defRPr/>
            </a:pPr>
            <a:r>
              <a:rPr lang="si-LK"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 පිටත්ව ගියේය..</a:t>
            </a:r>
            <a:endPar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endParaRP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2" name="Rectangle 85"/>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3870" name="Rectangle 9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18</a:t>
            </a:r>
          </a:p>
        </p:txBody>
      </p:sp>
      <p:sp>
        <p:nvSpPr>
          <p:cNvPr id="42048" name="Text Box 9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204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42050" name="Text Box 109"/>
          <p:cNvSpPr txBox="1">
            <a:spLocks noChangeArrowheads="1"/>
          </p:cNvSpPr>
          <p:nvPr/>
        </p:nvSpPr>
        <p:spPr bwMode="auto">
          <a:xfrm>
            <a:off x="8639175"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42051" name="Rectangle 1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9" name="Rectangle 76"/>
          <p:cNvSpPr>
            <a:spLocks noChangeArrowheads="1"/>
          </p:cNvSpPr>
          <p:nvPr/>
        </p:nvSpPr>
        <p:spPr bwMode="auto">
          <a:xfrm>
            <a:off x="8175625" y="3574331"/>
            <a:ext cx="60413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a:solidFill>
                  <a:schemeClr val="bg2"/>
                </a:solidFill>
                <a:latin typeface="Times" charset="0"/>
                <a:ea typeface="ＭＳ Ｐゴシック" charset="0"/>
                <a:cs typeface="ＭＳ Ｐゴシック" charset="0"/>
              </a:rPr>
              <a:t>කැඳවීම</a:t>
            </a:r>
            <a:endParaRPr lang="en-US" sz="12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42474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2017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201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0"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වේදිකාව</a:t>
            </a:r>
            <a:endParaRPr lang="en-US" sz="2400" b="1" dirty="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 සැකසීම</a:t>
            </a:r>
            <a:endParaRPr lang="en-US" sz="2400" b="1" dirty="0">
              <a:solidFill>
                <a:srgbClr val="FFD34A"/>
              </a:solidFill>
              <a:latin typeface="Times" pitchFamily="-107" charset="0"/>
              <a:ea typeface="ＭＳ Ｐゴシック" charset="0"/>
              <a:cs typeface="ＭＳ Ｐゴシック" charset="0"/>
            </a:endParaRPr>
          </a:p>
        </p:txBody>
      </p:sp>
      <p:sp>
        <p:nvSpPr>
          <p:cNvPr id="2201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5"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2020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3" name="Text Box 63"/>
          <p:cNvSpPr txBox="1">
            <a:spLocks noChangeArrowheads="1"/>
          </p:cNvSpPr>
          <p:nvPr/>
        </p:nvSpPr>
        <p:spPr bwMode="auto">
          <a:xfrm>
            <a:off x="1579563" y="0"/>
            <a:ext cx="14351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11: 31-32</a:t>
            </a:r>
            <a:endParaRPr lang="en-US" sz="1200" b="1" dirty="0">
              <a:solidFill>
                <a:srgbClr val="FFFFFF"/>
              </a:solidFill>
              <a:latin typeface="Comic Sans MS" pitchFamily="-107" charset="0"/>
              <a:ea typeface="ＭＳ Ｐゴシック" charset="0"/>
              <a:cs typeface="ＭＳ Ｐゴシック" charset="0"/>
            </a:endParaRP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87" name="Rectangle 7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91"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6"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19</a:t>
            </a:r>
          </a:p>
        </p:txBody>
      </p:sp>
      <p:sp>
        <p:nvSpPr>
          <p:cNvPr id="44094"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20248" name="Text Box 88"/>
          <p:cNvSpPr txBox="1">
            <a:spLocks noChangeArrowheads="1"/>
          </p:cNvSpPr>
          <p:nvPr/>
        </p:nvSpPr>
        <p:spPr bwMode="auto">
          <a:xfrm>
            <a:off x="733425" y="4841875"/>
            <a:ext cx="6137275" cy="519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dirty="0">
                <a:solidFill>
                  <a:srgbClr val="FFFFFF"/>
                </a:solidFill>
                <a:effectLst>
                  <a:outerShdw blurRad="38100" dist="38100" dir="2700000" algn="tl">
                    <a:srgbClr val="000000"/>
                  </a:outerShdw>
                </a:effectLst>
              </a:rPr>
              <a:t>බබිලෝනිය</a:t>
            </a:r>
            <a:r>
              <a:rPr lang="en-AU" dirty="0">
                <a:solidFill>
                  <a:srgbClr val="FFFFFF"/>
                </a:solidFill>
                <a:effectLst>
                  <a:outerShdw blurRad="38100" dist="38100" dir="2700000" algn="tl">
                    <a:srgbClr val="000000"/>
                  </a:outerShdw>
                </a:effectLst>
              </a:rPr>
              <a:t> </a:t>
            </a:r>
            <a:r>
              <a:rPr lang="si-LK" dirty="0">
                <a:solidFill>
                  <a:srgbClr val="FFFFFF"/>
                </a:solidFill>
                <a:effectLst>
                  <a:outerShdw blurRad="38100" dist="38100" dir="2700000" algn="tl">
                    <a:srgbClr val="000000"/>
                  </a:outerShdw>
                </a:effectLst>
              </a:rPr>
              <a:t>නගරය</a:t>
            </a:r>
            <a:endParaRPr lang="en-US" dirty="0">
              <a:solidFill>
                <a:srgbClr val="FFFFFF"/>
              </a:solidFill>
              <a:effectLst>
                <a:outerShdw blurRad="38100" dist="38100" dir="2700000" algn="tl">
                  <a:srgbClr val="000000"/>
                </a:outerShdw>
              </a:effectLst>
            </a:endParaRPr>
          </a:p>
        </p:txBody>
      </p:sp>
      <p:sp>
        <p:nvSpPr>
          <p:cNvPr id="44096" name="Rectangle 8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6" name="Rectangle 76"/>
          <p:cNvSpPr>
            <a:spLocks noChangeArrowheads="1"/>
          </p:cNvSpPr>
          <p:nvPr/>
        </p:nvSpPr>
        <p:spPr bwMode="auto">
          <a:xfrm>
            <a:off x="8175625" y="3574331"/>
            <a:ext cx="60413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a:solidFill>
                  <a:schemeClr val="bg2"/>
                </a:solidFill>
                <a:latin typeface="Times" charset="0"/>
                <a:ea typeface="ＭＳ Ｐゴシック" charset="0"/>
                <a:cs typeface="ＭＳ Ｐゴシック" charset="0"/>
              </a:rPr>
              <a:t>කැඳවීම</a:t>
            </a:r>
            <a:endParaRPr lang="en-US" sz="12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157367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181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181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2"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වේදිකාව</a:t>
            </a:r>
            <a:endParaRPr lang="en-US" sz="2400" b="1" dirty="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 සැකසීම</a:t>
            </a:r>
            <a:endParaRPr lang="en-US" sz="2400" b="1" dirty="0">
              <a:solidFill>
                <a:srgbClr val="FFD34A"/>
              </a:solidFill>
              <a:latin typeface="Times" pitchFamily="-107" charset="0"/>
              <a:ea typeface="ＭＳ Ｐゴシック" charset="0"/>
              <a:cs typeface="ＭＳ Ｐゴシック" charset="0"/>
            </a:endParaRPr>
          </a:p>
        </p:txBody>
      </p:sp>
      <p:sp>
        <p:nvSpPr>
          <p:cNvPr id="2181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1813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18140" name="Rectangle 28"/>
          <p:cNvSpPr>
            <a:spLocks noChangeArrowheads="1"/>
          </p:cNvSpPr>
          <p:nvPr/>
        </p:nvSpPr>
        <p:spPr bwMode="auto">
          <a:xfrm>
            <a:off x="5413375" y="1676400"/>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H</a:t>
            </a:r>
          </a:p>
        </p:txBody>
      </p:sp>
      <p:sp>
        <p:nvSpPr>
          <p:cNvPr id="21814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4"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1815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5" name="Rectangle 5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18166" name="Text Box 54"/>
          <p:cNvSpPr txBox="1">
            <a:spLocks noChangeArrowheads="1"/>
          </p:cNvSpPr>
          <p:nvPr/>
        </p:nvSpPr>
        <p:spPr bwMode="auto">
          <a:xfrm>
            <a:off x="6248400" y="2044700"/>
            <a:ext cx="2692400" cy="138499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800" b="1" dirty="0">
                <a:solidFill>
                  <a:srgbClr val="EEFF4B"/>
                </a:solidFill>
                <a:latin typeface="Comic Sans MS" pitchFamily="-107" charset="0"/>
                <a:ea typeface="ＭＳ Ｐゴシック" charset="0"/>
                <a:cs typeface="ＭＳ Ｐゴシック" charset="0"/>
              </a:rPr>
              <a:t>මහළු පියාණන්, තේරා හාරාන් හීදි මරණයට පත්වේ.</a:t>
            </a:r>
            <a:endParaRPr lang="en-US" sz="2800" b="1" dirty="0">
              <a:solidFill>
                <a:srgbClr val="EEFF4B"/>
              </a:solidFill>
              <a:latin typeface="Comic Sans MS" pitchFamily="-107" charset="0"/>
              <a:ea typeface="ＭＳ Ｐゴシック" charset="0"/>
              <a:cs typeface="ＭＳ Ｐゴシック" charset="0"/>
            </a:endParaRPr>
          </a:p>
        </p:txBody>
      </p:sp>
      <p:sp>
        <p:nvSpPr>
          <p:cNvPr id="46127"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18183" name="Text Box 71"/>
          <p:cNvSpPr txBox="1">
            <a:spLocks noChangeArrowheads="1"/>
          </p:cNvSpPr>
          <p:nvPr/>
        </p:nvSpPr>
        <p:spPr bwMode="auto">
          <a:xfrm>
            <a:off x="1706562" y="1"/>
            <a:ext cx="1685925"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11:31-32</a:t>
            </a: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37" name="Rectangle 81"/>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1"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91"/>
          <p:cNvGrpSpPr>
            <a:grpSpLocks/>
          </p:cNvGrpSpPr>
          <p:nvPr/>
        </p:nvGrpSpPr>
        <p:grpSpPr bwMode="auto">
          <a:xfrm>
            <a:off x="1073150" y="1955800"/>
            <a:ext cx="4167188" cy="4438650"/>
            <a:chOff x="676" y="1232"/>
            <a:chExt cx="2625" cy="2796"/>
          </a:xfrm>
        </p:grpSpPr>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18202" name="Text Box 90"/>
            <p:cNvSpPr txBox="1">
              <a:spLocks noChangeArrowheads="1"/>
            </p:cNvSpPr>
            <p:nvPr/>
          </p:nvSpPr>
          <p:spPr bwMode="auto">
            <a:xfrm>
              <a:off x="676" y="3156"/>
              <a:ext cx="2625" cy="872"/>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defPPr>
                <a:defRPr lang="en-US"/>
              </a:defPPr>
              <a:lvl1pPr>
                <a:spcBef>
                  <a:spcPct val="50000"/>
                </a:spcBef>
                <a:defRPr b="1">
                  <a:solidFill>
                    <a:schemeClr val="tx1"/>
                  </a:solidFill>
                  <a:effectLst>
                    <a:glow rad="127000">
                      <a:schemeClr val="bg2">
                        <a:alpha val="98000"/>
                      </a:schemeClr>
                    </a:glow>
                  </a:effectLst>
                  <a:ea typeface="MS PGothic"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algn="ctr" eaLnBrk="0" fontAlgn="base" hangingPunct="0">
                <a:spcBef>
                  <a:spcPct val="0"/>
                </a:spcBef>
                <a:spcAft>
                  <a:spcPct val="0"/>
                </a:spcAft>
                <a:defRPr>
                  <a:ea typeface="MS PGothic" charset="0"/>
                  <a:cs typeface="MS PGothic" charset="0"/>
                </a:defRPr>
              </a:lvl6pPr>
              <a:lvl7pPr marL="2971800" indent="-228600" algn="ctr" eaLnBrk="0" fontAlgn="base" hangingPunct="0">
                <a:spcBef>
                  <a:spcPct val="0"/>
                </a:spcBef>
                <a:spcAft>
                  <a:spcPct val="0"/>
                </a:spcAft>
                <a:defRPr>
                  <a:ea typeface="MS PGothic" charset="0"/>
                  <a:cs typeface="MS PGothic" charset="0"/>
                </a:defRPr>
              </a:lvl7pPr>
              <a:lvl8pPr marL="3429000" indent="-228600" algn="ctr" eaLnBrk="0" fontAlgn="base" hangingPunct="0">
                <a:spcBef>
                  <a:spcPct val="0"/>
                </a:spcBef>
                <a:spcAft>
                  <a:spcPct val="0"/>
                </a:spcAft>
                <a:defRPr>
                  <a:ea typeface="MS PGothic" charset="0"/>
                  <a:cs typeface="MS PGothic" charset="0"/>
                </a:defRPr>
              </a:lvl8pPr>
              <a:lvl9pPr marL="3886200" indent="-228600" algn="ctr" eaLnBrk="0" fontAlgn="base" hangingPunct="0">
                <a:spcBef>
                  <a:spcPct val="0"/>
                </a:spcBef>
                <a:spcAft>
                  <a:spcPct val="0"/>
                </a:spcAft>
                <a:defRPr>
                  <a:ea typeface="MS PGothic" charset="0"/>
                  <a:cs typeface="MS PGothic" charset="0"/>
                </a:defRPr>
              </a:lvl9pPr>
            </a:lstStyle>
            <a:p>
              <a:pPr algn="ctr" defTabSz="914400" eaLnBrk="0" fontAlgn="base" hangingPunct="0">
                <a:spcAft>
                  <a:spcPct val="0"/>
                </a:spcAft>
                <a:defRPr/>
              </a:pPr>
              <a:r>
                <a:rPr lang="si-LK" sz="2800" dirty="0">
                  <a:solidFill>
                    <a:srgbClr val="FFFFFF"/>
                  </a:solidFill>
                  <a:effectLst>
                    <a:glow rad="127000">
                      <a:srgbClr val="1A0004">
                        <a:alpha val="98000"/>
                      </a:srgbClr>
                    </a:glow>
                  </a:effectLst>
                  <a:latin typeface="Comic Sans MS" charset="0"/>
                </a:rPr>
                <a:t>හාරාන් හී "බී-හයිව්" නගරය. වර්ථමානයේදී තුර්කිය.</a:t>
              </a:r>
              <a:endParaRPr lang="en-US" sz="2800" dirty="0">
                <a:solidFill>
                  <a:srgbClr val="FFFFFF"/>
                </a:solidFill>
                <a:effectLst>
                  <a:glow rad="127000">
                    <a:srgbClr val="1A0004">
                      <a:alpha val="98000"/>
                    </a:srgbClr>
                  </a:glow>
                </a:effectLst>
                <a:latin typeface="Comic Sans MS" charset="0"/>
              </a:endParaRPr>
            </a:p>
          </p:txBody>
        </p:sp>
      </p:grpSp>
      <p:sp>
        <p:nvSpPr>
          <p:cNvPr id="218204"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20</a:t>
            </a:r>
          </a:p>
        </p:txBody>
      </p:sp>
      <p:sp>
        <p:nvSpPr>
          <p:cNvPr id="46144" name="Text Box 9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6145" name="Text Box 95"/>
          <p:cNvSpPr txBox="1">
            <a:spLocks noChangeArrowheads="1"/>
          </p:cNvSpPr>
          <p:nvPr/>
        </p:nvSpPr>
        <p:spPr bwMode="auto">
          <a:xfrm>
            <a:off x="8645525" y="64547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7" name="Rectangle 9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1" name="Rectangle 76"/>
          <p:cNvSpPr>
            <a:spLocks noChangeArrowheads="1"/>
          </p:cNvSpPr>
          <p:nvPr/>
        </p:nvSpPr>
        <p:spPr bwMode="auto">
          <a:xfrm>
            <a:off x="8175625" y="3574331"/>
            <a:ext cx="60413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a:solidFill>
                  <a:schemeClr val="bg2"/>
                </a:solidFill>
                <a:latin typeface="Times" charset="0"/>
                <a:ea typeface="ＭＳ Ｐゴシック" charset="0"/>
                <a:cs typeface="ＭＳ Ｐゴシック" charset="0"/>
              </a:rPr>
              <a:t>කැඳවීම</a:t>
            </a:r>
            <a:endParaRPr lang="en-US" sz="12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38617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2119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212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වේදිකාව</a:t>
            </a:r>
            <a:endParaRPr lang="en-US" sz="2400" b="1" dirty="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 සැකසීම</a:t>
            </a:r>
            <a:endParaRPr lang="en-US" sz="2400" b="1" dirty="0">
              <a:solidFill>
                <a:srgbClr val="FFD34A"/>
              </a:solidFill>
              <a:latin typeface="Times" pitchFamily="-107" charset="0"/>
              <a:ea typeface="ＭＳ Ｐゴシック" charset="0"/>
              <a:cs typeface="ＭＳ Ｐゴシック" charset="0"/>
            </a:endParaRPr>
          </a:p>
        </p:txBody>
      </p:sp>
      <p:sp>
        <p:nvSpPr>
          <p:cNvPr id="2212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2121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2121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2121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7" name="Rectangle 33"/>
          <p:cNvSpPr>
            <a:spLocks noChangeArrowheads="1"/>
          </p:cNvSpPr>
          <p:nvPr/>
        </p:nvSpPr>
        <p:spPr bwMode="auto">
          <a:xfrm>
            <a:off x="2978150" y="2568575"/>
            <a:ext cx="620713"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800" b="1">
                <a:solidFill>
                  <a:srgbClr val="EEFF4B"/>
                </a:solidFill>
                <a:latin typeface="Times" pitchFamily="-107" charset="0"/>
                <a:ea typeface="ＭＳ Ｐゴシック" charset="0"/>
                <a:cs typeface="ＭＳ Ｐゴシック" charset="0"/>
              </a:rPr>
              <a:t>C</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2122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77"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21252" name="Text Box 68"/>
          <p:cNvSpPr txBox="1">
            <a:spLocks noChangeArrowheads="1"/>
          </p:cNvSpPr>
          <p:nvPr/>
        </p:nvSpPr>
        <p:spPr bwMode="auto">
          <a:xfrm>
            <a:off x="1779588" y="0"/>
            <a:ext cx="161766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12:5</a:t>
            </a: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86" name="Rectangle 76"/>
          <p:cNvSpPr>
            <a:spLocks noChangeArrowheads="1"/>
          </p:cNvSpPr>
          <p:nvPr/>
        </p:nvSpPr>
        <p:spPr bwMode="auto">
          <a:xfrm>
            <a:off x="8175625" y="3574331"/>
            <a:ext cx="60413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a:solidFill>
                  <a:schemeClr val="bg2"/>
                </a:solidFill>
                <a:latin typeface="Times" charset="0"/>
                <a:ea typeface="ＭＳ Ｐゴシック" charset="0"/>
                <a:cs typeface="ＭＳ Ｐゴシック" charset="0"/>
              </a:rPr>
              <a:t>කැඳවීම</a:t>
            </a:r>
            <a:endParaRPr lang="en-US" sz="1200" b="1" dirty="0">
              <a:solidFill>
                <a:schemeClr val="bg2"/>
              </a:solidFill>
              <a:latin typeface="Times" charset="0"/>
              <a:ea typeface="ＭＳ Ｐゴシック" charset="0"/>
              <a:cs typeface="ＭＳ Ｐゴシック" charset="0"/>
            </a:endParaRPr>
          </a:p>
        </p:txBody>
      </p:sp>
      <p:sp>
        <p:nvSpPr>
          <p:cNvPr id="48187" name="Rectangle 77"/>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91"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21270"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21</a:t>
            </a:r>
          </a:p>
        </p:txBody>
      </p:sp>
      <p:sp>
        <p:nvSpPr>
          <p:cNvPr id="48193"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8194" name="Rectangle 88"/>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Tree>
    <p:extLst>
      <p:ext uri="{BB962C8B-B14F-4D97-AF65-F5344CB8AC3E}">
        <p14:creationId xmlns:p14="http://schemas.microsoft.com/office/powerpoint/2010/main" val="415132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13" y="509588"/>
            <a:ext cx="7015162"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79"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88"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0189" name="Rectangle 18"/>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50190" name="Rectangle 19"/>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9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195" name="Text Box 26"/>
          <p:cNvSpPr txBox="1">
            <a:spLocks noChangeArrowheads="1"/>
          </p:cNvSpPr>
          <p:nvPr/>
        </p:nvSpPr>
        <p:spPr bwMode="auto">
          <a:xfrm>
            <a:off x="8640763" y="6477000"/>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4</a:t>
            </a:r>
          </a:p>
        </p:txBody>
      </p:sp>
      <p:sp>
        <p:nvSpPr>
          <p:cNvPr id="715804"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22</a:t>
            </a:r>
          </a:p>
        </p:txBody>
      </p:sp>
      <p:sp>
        <p:nvSpPr>
          <p:cNvPr id="50197" name="Text Box 2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50198" name="Group 30"/>
          <p:cNvGrpSpPr>
            <a:grpSpLocks/>
          </p:cNvGrpSpPr>
          <p:nvPr/>
        </p:nvGrpSpPr>
        <p:grpSpPr bwMode="auto">
          <a:xfrm>
            <a:off x="519113" y="7938"/>
            <a:ext cx="854075" cy="1704975"/>
            <a:chOff x="327" y="5"/>
            <a:chExt cx="538" cy="1074"/>
          </a:xfrm>
        </p:grpSpPr>
        <p:sp>
          <p:nvSpPr>
            <p:cNvPr id="715807"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5808"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7" name="Rectangle 13"/>
          <p:cNvSpPr>
            <a:spLocks noChangeArrowheads="1"/>
          </p:cNvSpPr>
          <p:nvPr/>
        </p:nvSpPr>
        <p:spPr bwMode="auto">
          <a:xfrm>
            <a:off x="1341042" y="2030911"/>
            <a:ext cx="7727973" cy="3906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3200" b="1" dirty="0">
                <a:effectLst>
                  <a:glow rad="165100">
                    <a:schemeClr val="bg2"/>
                  </a:glow>
                </a:effectLst>
                <a:latin typeface="Arial Black" pitchFamily="34" charset="0"/>
              </a:rPr>
              <a:t>ආබ්‍රහම් දේශයට ඇතුල් වන විට....</a:t>
            </a:r>
            <a:endParaRPr lang="en-US" sz="3200" b="1" dirty="0">
              <a:effectLst>
                <a:glow rad="165100">
                  <a:schemeClr val="bg2"/>
                </a:glow>
              </a:effectLst>
              <a:latin typeface="Arial Black" pitchFamily="34" charset="0"/>
            </a:endParaRPr>
          </a:p>
          <a:p>
            <a:pPr defTabSz="914400" eaLnBrk="0" fontAlgn="base" hangingPunct="0">
              <a:spcBef>
                <a:spcPct val="0"/>
              </a:spcBef>
              <a:spcAft>
                <a:spcPct val="0"/>
              </a:spcAft>
            </a:pPr>
            <a:r>
              <a:rPr lang="si-LK" sz="3600" b="1" dirty="0">
                <a:effectLst>
                  <a:glow rad="165100">
                    <a:schemeClr val="bg2"/>
                  </a:glow>
                </a:effectLst>
                <a:latin typeface="Times" charset="0"/>
                <a:ea typeface="ＭＳ Ｐゴシック" charset="0"/>
                <a:cs typeface="ＭＳ Ｐゴシック" charset="0"/>
              </a:rPr>
              <a:t>ඔහු 75වැනි වියේ පසුවිය</a:t>
            </a:r>
            <a:endParaRPr lang="en-US" sz="3600" b="1" dirty="0">
              <a:effectLst>
                <a:glow rad="165100">
                  <a:schemeClr val="bg2"/>
                </a:glow>
              </a:effectLst>
              <a:latin typeface="Times" charset="0"/>
              <a:ea typeface="ＭＳ Ｐゴシック" charset="0"/>
              <a:cs typeface="ＭＳ Ｐゴシック" charset="0"/>
            </a:endParaRPr>
          </a:p>
          <a:p>
            <a:pPr defTabSz="914400" eaLnBrk="0" fontAlgn="base" hangingPunct="0">
              <a:spcBef>
                <a:spcPct val="0"/>
              </a:spcBef>
              <a:spcAft>
                <a:spcPct val="0"/>
              </a:spcAft>
            </a:pPr>
            <a:endParaRPr lang="en-US" sz="3600" b="1" dirty="0">
              <a:effectLst>
                <a:glow rad="165100">
                  <a:schemeClr val="bg2"/>
                </a:glow>
              </a:effectLst>
              <a:latin typeface="Times" charset="0"/>
              <a:ea typeface="ＭＳ Ｐゴシック" charset="0"/>
              <a:cs typeface="ＭＳ Ｐゴシック" charset="0"/>
            </a:endParaRPr>
          </a:p>
          <a:p>
            <a:pPr defTabSz="914400" eaLnBrk="0" fontAlgn="base" hangingPunct="0">
              <a:spcBef>
                <a:spcPct val="0"/>
              </a:spcBef>
              <a:spcAft>
                <a:spcPct val="0"/>
              </a:spcAft>
            </a:pPr>
            <a:r>
              <a:rPr lang="si-LK" sz="3600" b="1" dirty="0">
                <a:effectLst>
                  <a:glow rad="165100">
                    <a:schemeClr val="bg2"/>
                  </a:glow>
                </a:effectLst>
                <a:latin typeface="Times" charset="0"/>
                <a:ea typeface="ＭＳ Ｐゴシック" charset="0"/>
                <a:cs typeface="ＭＳ Ｐゴシック" charset="0"/>
              </a:rPr>
              <a:t>ඔහුගේ භාර්යාවට වයස 65ක් විය..</a:t>
            </a:r>
          </a:p>
          <a:p>
            <a:pPr defTabSz="914400" eaLnBrk="0" fontAlgn="base" hangingPunct="0">
              <a:spcBef>
                <a:spcPct val="0"/>
              </a:spcBef>
              <a:spcAft>
                <a:spcPct val="0"/>
              </a:spcAft>
            </a:pPr>
            <a:r>
              <a:rPr lang="si-LK" sz="3600" b="1" dirty="0">
                <a:effectLst>
                  <a:glow rad="165100">
                    <a:schemeClr val="bg2"/>
                  </a:glow>
                </a:effectLst>
                <a:latin typeface="Times" charset="0"/>
                <a:ea typeface="ＭＳ Ｐゴシック" charset="0"/>
                <a:cs typeface="ＭＳ Ｐゴシック" charset="0"/>
              </a:rPr>
              <a:t>එනමුත් දෙවියන්වහන්සේ</a:t>
            </a:r>
            <a:r>
              <a:rPr lang="en-US" sz="3600" b="1" dirty="0">
                <a:effectLst>
                  <a:glow rad="165100">
                    <a:schemeClr val="bg2"/>
                  </a:glow>
                </a:effectLst>
                <a:latin typeface="Times" charset="0"/>
                <a:ea typeface="ＭＳ Ｐゴシック" charset="0"/>
                <a:cs typeface="ＭＳ Ｐゴシック" charset="0"/>
              </a:rPr>
              <a:t> </a:t>
            </a:r>
            <a:r>
              <a:rPr lang="si-LK" sz="3600" b="1" dirty="0">
                <a:effectLst>
                  <a:glow rad="165100">
                    <a:schemeClr val="bg2"/>
                  </a:glow>
                </a:effectLst>
                <a:latin typeface="Times" charset="0"/>
                <a:ea typeface="ＭＳ Ｐゴシック" charset="0"/>
                <a:cs typeface="ＭＳ Ｐゴシック" charset="0"/>
              </a:rPr>
              <a:t>ඔවුනට දරුවන් </a:t>
            </a:r>
            <a:endParaRPr lang="en-US" sz="3600" b="1" dirty="0">
              <a:effectLst>
                <a:glow rad="165100">
                  <a:schemeClr val="bg2"/>
                </a:glow>
              </a:effectLst>
              <a:latin typeface="Times" charset="0"/>
              <a:ea typeface="ＭＳ Ｐゴシック" charset="0"/>
              <a:cs typeface="ＭＳ Ｐゴシック" charset="0"/>
            </a:endParaRPr>
          </a:p>
          <a:p>
            <a:pPr defTabSz="914400" eaLnBrk="0" fontAlgn="base" hangingPunct="0">
              <a:spcBef>
                <a:spcPct val="0"/>
              </a:spcBef>
              <a:spcAft>
                <a:spcPct val="0"/>
              </a:spcAft>
            </a:pPr>
            <a:r>
              <a:rPr lang="si-LK" sz="3600" b="1" dirty="0">
                <a:effectLst>
                  <a:glow rad="165100">
                    <a:schemeClr val="bg2"/>
                  </a:glow>
                </a:effectLst>
                <a:latin typeface="Times" charset="0"/>
                <a:ea typeface="ＭＳ Ｐゴシック" charset="0"/>
                <a:cs typeface="ＭＳ Ｐゴシック" charset="0"/>
              </a:rPr>
              <a:t>දෙන බවට  පොරොන්දු වී සිටියේය.</a:t>
            </a:r>
            <a:endParaRPr lang="en-US" sz="3600" b="1" dirty="0">
              <a:effectLst>
                <a:glow rad="165100">
                  <a:schemeClr val="bg2"/>
                </a:glow>
              </a:effectLst>
              <a:latin typeface="Times" charset="0"/>
              <a:ea typeface="ＭＳ Ｐゴシック" charset="0"/>
              <a:cs typeface="ＭＳ Ｐゴシック" charset="0"/>
            </a:endParaRPr>
          </a:p>
          <a:p>
            <a:pPr defTabSz="914400" eaLnBrk="0" fontAlgn="base" hangingPunct="0">
              <a:spcBef>
                <a:spcPct val="0"/>
              </a:spcBef>
              <a:spcAft>
                <a:spcPct val="0"/>
              </a:spcAft>
            </a:pPr>
            <a:endParaRPr lang="en-US" sz="3600" b="1" dirty="0">
              <a:effectLst>
                <a:glow rad="165100">
                  <a:schemeClr val="bg2"/>
                </a:glow>
              </a:effectLst>
              <a:latin typeface="Times" charset="0"/>
              <a:ea typeface="ＭＳ Ｐゴシック" charset="0"/>
              <a:cs typeface="ＭＳ Ｐゴシック" charset="0"/>
            </a:endParaRPr>
          </a:p>
        </p:txBody>
      </p:sp>
    </p:spTree>
    <p:extLst>
      <p:ext uri="{BB962C8B-B14F-4D97-AF65-F5344CB8AC3E}">
        <p14:creationId xmlns:p14="http://schemas.microsoft.com/office/powerpoint/2010/main" val="214197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ox(out)">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ox(out)">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7">
                                            <p:txEl>
                                              <p:pRg st="3" end="3"/>
                                            </p:txEl>
                                          </p:spTgt>
                                        </p:tgtEl>
                                        <p:attrNameLst>
                                          <p:attrName>style.visibility</p:attrName>
                                        </p:attrNameLst>
                                      </p:cBhvr>
                                      <p:to>
                                        <p:strVal val="visible"/>
                                      </p:to>
                                    </p:set>
                                    <p:animEffect transition="in" filter="box(out)">
                                      <p:cBhvr>
                                        <p:cTn id="17" dur="500"/>
                                        <p:tgtEl>
                                          <p:spTgt spid="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27">
                                            <p:txEl>
                                              <p:pRg st="4" end="4"/>
                                            </p:txEl>
                                          </p:spTgt>
                                        </p:tgtEl>
                                        <p:attrNameLst>
                                          <p:attrName>style.visibility</p:attrName>
                                        </p:attrNameLst>
                                      </p:cBhvr>
                                      <p:to>
                                        <p:strVal val="visible"/>
                                      </p:to>
                                    </p:set>
                                    <p:animEffect transition="in" filter="box(out)">
                                      <p:cBhvr>
                                        <p:cTn id="22" dur="500"/>
                                        <p:tgtEl>
                                          <p:spTgt spid="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27">
                                            <p:txEl>
                                              <p:pRg st="5" end="5"/>
                                            </p:txEl>
                                          </p:spTgt>
                                        </p:tgtEl>
                                        <p:attrNameLst>
                                          <p:attrName>style.visibility</p:attrName>
                                        </p:attrNameLst>
                                      </p:cBhvr>
                                      <p:to>
                                        <p:strVal val="visible"/>
                                      </p:to>
                                    </p:set>
                                    <p:animEffect transition="in" filter="box(out)">
                                      <p:cBhvr>
                                        <p:cTn id="27"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endParaRPr>
          </a:p>
        </p:txBody>
      </p:sp>
      <p:pic>
        <p:nvPicPr>
          <p:cNvPr id="52226" name="Picture 6"/>
          <p:cNvPicPr>
            <a:picLocks noChangeAspect="1" noChangeArrowheads="1"/>
          </p:cNvPicPr>
          <p:nvPr/>
        </p:nvPicPr>
        <p:blipFill>
          <a:blip r:embed="rId3">
            <a:extLst>
              <a:ext uri="{28A0092B-C50C-407E-A947-70E740481C1C}">
                <a14:useLocalDpi xmlns:a14="http://schemas.microsoft.com/office/drawing/2010/main" val="0"/>
              </a:ext>
            </a:extLst>
          </a:blip>
          <a:srcRect t="517" r="21768"/>
          <a:stretch>
            <a:fillRect/>
          </a:stretch>
        </p:blipFill>
        <p:spPr bwMode="auto">
          <a:xfrm>
            <a:off x="1595438" y="508000"/>
            <a:ext cx="6985000" cy="5784850"/>
          </a:xfrm>
          <a:prstGeom prst="rect">
            <a:avLst/>
          </a:prstGeom>
          <a:solidFill>
            <a:schemeClr val="accent2"/>
          </a:solidFill>
          <a:ln>
            <a:noFill/>
          </a:ln>
          <a:extLst>
            <a:ext uri="{91240B29-F687-4f45-9708-019B960494DF}">
              <a14:hiddenLine xmlns:a14="http://schemas.microsoft.com/office/drawing/2010/main" xmlns="" w="76200">
                <a:solidFill>
                  <a:srgbClr val="000000"/>
                </a:solidFill>
                <a:miter lim="800000"/>
                <a:headEnd/>
                <a:tailEnd/>
              </a14:hiddenLine>
            </a:ext>
          </a:extLst>
        </p:spPr>
      </p:pic>
      <p:sp>
        <p:nvSpPr>
          <p:cNvPr id="716807" name="Text Box 7"/>
          <p:cNvSpPr txBox="1">
            <a:spLocks noChangeArrowheads="1"/>
          </p:cNvSpPr>
          <p:nvPr/>
        </p:nvSpPr>
        <p:spPr bwMode="auto">
          <a:xfrm>
            <a:off x="1730375" y="2597150"/>
            <a:ext cx="6599238" cy="329320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dirty="0">
                <a:solidFill>
                  <a:srgbClr val="FFFFFF"/>
                </a:solidFill>
                <a:effectLst>
                  <a:outerShdw blurRad="50800" dist="114300" dir="2700000" algn="tl" rotWithShape="0">
                    <a:srgbClr val="000000"/>
                  </a:outerShdw>
                </a:effectLst>
              </a:rPr>
              <a:t>උත්පත්ති 15:16 </a:t>
            </a:r>
            <a:endParaRPr lang="en-AU" sz="3600" b="1" dirty="0">
              <a:solidFill>
                <a:srgbClr val="FFFFFF"/>
              </a:solidFill>
              <a:effectLst>
                <a:outerShdw blurRad="50800" dist="114300" dir="2700000" algn="tl" rotWithShape="0">
                  <a:srgbClr val="000000"/>
                </a:outerShdw>
              </a:effectLst>
            </a:endParaRPr>
          </a:p>
          <a:p>
            <a:pPr algn="ctr" defTabSz="914400" eaLnBrk="0" fontAlgn="base" hangingPunct="0">
              <a:spcBef>
                <a:spcPct val="50000"/>
              </a:spcBef>
              <a:spcAft>
                <a:spcPct val="0"/>
              </a:spcAft>
              <a:defRPr/>
            </a:pPr>
            <a:r>
              <a:rPr lang="si-LK" sz="3200" b="1" dirty="0">
                <a:solidFill>
                  <a:srgbClr val="FFFFFF"/>
                </a:solidFill>
                <a:effectLst>
                  <a:outerShdw blurRad="50800" dist="114300" dir="2700000" algn="tl" rotWithShape="0">
                    <a:srgbClr val="000000"/>
                  </a:outerShdw>
                </a:effectLst>
              </a:rPr>
              <a:t>දෙවියන්වහන්සේ විසින් එම </a:t>
            </a:r>
            <a:r>
              <a:rPr lang="si-LK" sz="3200" b="1" u="sng" dirty="0">
                <a:solidFill>
                  <a:srgbClr val="FFFF00"/>
                </a:solidFill>
                <a:effectLst>
                  <a:outerShdw blurRad="50800" dist="114300" dir="2700000" algn="tl" rotWithShape="0">
                    <a:srgbClr val="000000"/>
                  </a:outerShdw>
                </a:effectLst>
              </a:rPr>
              <a:t>විශ්වාසය </a:t>
            </a:r>
            <a:r>
              <a:rPr lang="si-LK" sz="3200" b="1" dirty="0">
                <a:solidFill>
                  <a:srgbClr val="FFFFFF"/>
                </a:solidFill>
                <a:effectLst>
                  <a:outerShdw blurRad="50800" dist="114300" dir="2700000" algn="tl" rotWithShape="0">
                    <a:srgbClr val="000000"/>
                  </a:outerShdw>
                </a:effectLst>
              </a:rPr>
              <a:t>ඔහුට ධර්මිෂ්ඨ කොට ගෙන ගණන් ගත් සේක.</a:t>
            </a:r>
            <a:endParaRPr lang="en-AU" sz="3200" b="1" dirty="0">
              <a:solidFill>
                <a:srgbClr val="FFFFFF"/>
              </a:solidFill>
              <a:effectLst>
                <a:outerShdw blurRad="50800" dist="114300" dir="2700000" algn="tl" rotWithShape="0">
                  <a:srgbClr val="000000"/>
                </a:outerShdw>
              </a:effectLst>
            </a:endParaRPr>
          </a:p>
          <a:p>
            <a:pPr algn="ctr" defTabSz="914400" eaLnBrk="0" fontAlgn="base" hangingPunct="0">
              <a:spcBef>
                <a:spcPct val="50000"/>
              </a:spcBef>
              <a:spcAft>
                <a:spcPct val="0"/>
              </a:spcAft>
              <a:defRPr/>
            </a:pPr>
            <a:r>
              <a:rPr lang="si-LK" sz="4000" b="1" dirty="0">
                <a:solidFill>
                  <a:srgbClr val="62D6AC"/>
                </a:solidFill>
                <a:effectLst>
                  <a:outerShdw blurRad="50800" dist="114300" dir="2700000" algn="tl" rotWithShape="0">
                    <a:srgbClr val="000000"/>
                  </a:outerShdw>
                </a:effectLst>
              </a:rPr>
              <a:t>සරළ අදහිල්ල !</a:t>
            </a:r>
            <a:endParaRPr lang="en-US" sz="4000" b="1" dirty="0">
              <a:solidFill>
                <a:srgbClr val="000066"/>
              </a:solidFill>
              <a:effectLst>
                <a:outerShdw blurRad="50800" dist="114300" dir="2700000" algn="tl" rotWithShape="0">
                  <a:srgbClr val="000000"/>
                </a:outerShdw>
              </a:effectLst>
            </a:endParaRPr>
          </a:p>
        </p:txBody>
      </p:sp>
      <p:sp>
        <p:nvSpPr>
          <p:cNvPr id="522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2229" name="Text Box 26"/>
          <p:cNvSpPr txBox="1">
            <a:spLocks noChangeArrowheads="1"/>
          </p:cNvSpPr>
          <p:nvPr/>
        </p:nvSpPr>
        <p:spPr bwMode="auto">
          <a:xfrm>
            <a:off x="8642350"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16828" name="Text Box 28"/>
          <p:cNvSpPr txBox="1">
            <a:spLocks noChangeArrowheads="1"/>
          </p:cNvSpPr>
          <p:nvPr/>
        </p:nvSpPr>
        <p:spPr bwMode="auto">
          <a:xfrm>
            <a:off x="1758950" y="0"/>
            <a:ext cx="180975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15:6</a:t>
            </a:r>
          </a:p>
        </p:txBody>
      </p:sp>
      <p:sp>
        <p:nvSpPr>
          <p:cNvPr id="716829"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0"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2241" name="Rectangle 17"/>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52242" name="Rectangle 18"/>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6"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32" name="TextBox 31"/>
          <p:cNvSpPr txBox="1"/>
          <p:nvPr/>
        </p:nvSpPr>
        <p:spPr>
          <a:xfrm>
            <a:off x="1950714" y="1446788"/>
            <a:ext cx="5253361" cy="584775"/>
          </a:xfrm>
          <a:prstGeom prst="rect">
            <a:avLst/>
          </a:prstGeom>
          <a:noFill/>
        </p:spPr>
        <p:txBody>
          <a:bodyPr wrap="none" rtlCol="0">
            <a:spAutoFit/>
          </a:bodyPr>
          <a:lstStyle/>
          <a:p>
            <a:r>
              <a:rPr lang="si-LK" sz="3200" b="1" dirty="0">
                <a:solidFill>
                  <a:schemeClr val="accent1">
                    <a:lumMod val="75000"/>
                  </a:schemeClr>
                </a:solidFill>
                <a:effectLst>
                  <a:outerShdw blurRad="38100" dist="38100" dir="2700000" algn="tl">
                    <a:srgbClr val="000000">
                      <a:alpha val="43137"/>
                    </a:srgbClr>
                  </a:outerShdw>
                </a:effectLst>
              </a:rPr>
              <a:t>දේශය....බීජය....සහ ආශිර්වාදය</a:t>
            </a:r>
            <a:endParaRPr lang="en-AU" sz="3200" b="1" dirty="0">
              <a:solidFill>
                <a:schemeClr val="accent1">
                  <a:lumMod val="75000"/>
                </a:schemeClr>
              </a:solidFill>
              <a:effectLst>
                <a:outerShdw blurRad="38100" dist="38100" dir="2700000" algn="tl">
                  <a:srgbClr val="000000">
                    <a:alpha val="43137"/>
                  </a:srgbClr>
                </a:outerShdw>
              </a:effectLst>
            </a:endParaRPr>
          </a:p>
        </p:txBody>
      </p:sp>
      <p:grpSp>
        <p:nvGrpSpPr>
          <p:cNvPr id="52251" name="Group 37"/>
          <p:cNvGrpSpPr>
            <a:grpSpLocks/>
          </p:cNvGrpSpPr>
          <p:nvPr/>
        </p:nvGrpSpPr>
        <p:grpSpPr bwMode="auto">
          <a:xfrm>
            <a:off x="519113" y="7938"/>
            <a:ext cx="854075" cy="1704975"/>
            <a:chOff x="327" y="5"/>
            <a:chExt cx="538" cy="1074"/>
          </a:xfrm>
        </p:grpSpPr>
        <p:sp>
          <p:nvSpPr>
            <p:cNvPr id="716838"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6839"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1" name="TextBox 30"/>
          <p:cNvSpPr txBox="1"/>
          <p:nvPr/>
        </p:nvSpPr>
        <p:spPr>
          <a:xfrm>
            <a:off x="1758950" y="635695"/>
            <a:ext cx="4820550" cy="1077218"/>
          </a:xfrm>
          <a:prstGeom prst="rect">
            <a:avLst/>
          </a:prstGeom>
          <a:noFill/>
        </p:spPr>
        <p:txBody>
          <a:bodyPr wrap="none" rtlCol="0">
            <a:spAutoFit/>
          </a:bodyPr>
          <a:lstStyle/>
          <a:p>
            <a:r>
              <a:rPr lang="si-LK" sz="3200" b="1" dirty="0">
                <a:solidFill>
                  <a:schemeClr val="accent1">
                    <a:lumMod val="75000"/>
                  </a:schemeClr>
                </a:solidFill>
                <a:effectLst>
                  <a:outerShdw blurRad="38100" dist="38100" dir="2700000" algn="tl">
                    <a:srgbClr val="000000">
                      <a:alpha val="43137"/>
                    </a:srgbClr>
                  </a:outerShdw>
                </a:effectLst>
              </a:rPr>
              <a:t>ආබ්‍රහම් දෙවියන්වහන්සේගේ </a:t>
            </a:r>
            <a:endParaRPr lang="en-AU" sz="3200" b="1" dirty="0">
              <a:solidFill>
                <a:schemeClr val="accent1">
                  <a:lumMod val="75000"/>
                </a:schemeClr>
              </a:solidFill>
              <a:effectLst>
                <a:outerShdw blurRad="38100" dist="38100" dir="2700000" algn="tl">
                  <a:srgbClr val="000000">
                    <a:alpha val="43137"/>
                  </a:srgbClr>
                </a:outerShdw>
              </a:effectLst>
            </a:endParaRPr>
          </a:p>
          <a:p>
            <a:r>
              <a:rPr lang="si-LK" sz="3200" b="1" dirty="0">
                <a:solidFill>
                  <a:schemeClr val="accent1">
                    <a:lumMod val="75000"/>
                  </a:schemeClr>
                </a:solidFill>
                <a:effectLst>
                  <a:outerShdw blurRad="38100" dist="38100" dir="2700000" algn="tl">
                    <a:srgbClr val="000000">
                      <a:alpha val="43137"/>
                    </a:srgbClr>
                  </a:outerShdw>
                </a:effectLst>
              </a:rPr>
              <a:t>පොරොන්දුව විශ්වාස කළේය:</a:t>
            </a:r>
            <a:endParaRPr lang="en-AU" sz="3200" b="1" dirty="0">
              <a:solidFill>
                <a:schemeClr val="accent1">
                  <a:lumMod val="75000"/>
                </a:schemeClr>
              </a:solidFill>
              <a:effectLst>
                <a:outerShdw blurRad="38100" dist="38100" dir="2700000" algn="tl">
                  <a:srgbClr val="000000">
                    <a:alpha val="43137"/>
                  </a:srgbClr>
                </a:outerShdw>
              </a:effectLst>
            </a:endParaRPr>
          </a:p>
        </p:txBody>
      </p:sp>
      <p:sp>
        <p:nvSpPr>
          <p:cNvPr id="716833" name="Text Box 33"/>
          <p:cNvSpPr txBox="1">
            <a:spLocks noChangeArrowheads="1"/>
          </p:cNvSpPr>
          <p:nvPr/>
        </p:nvSpPr>
        <p:spPr bwMode="auto">
          <a:xfrm>
            <a:off x="5052558" y="1433513"/>
            <a:ext cx="185339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si-LK" sz="3200" b="1" dirty="0">
                <a:solidFill>
                  <a:schemeClr val="accent6">
                    <a:lumMod val="75000"/>
                  </a:schemeClr>
                </a:solidFill>
                <a:effectLst>
                  <a:outerShdw blurRad="38100" dist="38100" dir="2700000" algn="tl">
                    <a:srgbClr val="000000">
                      <a:alpha val="43137"/>
                    </a:srgbClr>
                  </a:outerShdw>
                </a:effectLst>
              </a:rPr>
              <a:t>ආශිර්වාදය</a:t>
            </a:r>
            <a:endParaRPr lang="en-US" sz="3200" b="1" i="1" baseline="-25000" dirty="0">
              <a:solidFill>
                <a:schemeClr val="accent6">
                  <a:lumMod val="75000"/>
                </a:schemeClr>
              </a:solidFill>
              <a:latin typeface="Arial" charset="0"/>
            </a:endParaRPr>
          </a:p>
        </p:txBody>
      </p:sp>
      <p:sp>
        <p:nvSpPr>
          <p:cNvPr id="716836" name="Text Box 36"/>
          <p:cNvSpPr txBox="1">
            <a:spLocks noChangeArrowheads="1"/>
          </p:cNvSpPr>
          <p:nvPr/>
        </p:nvSpPr>
        <p:spPr bwMode="auto">
          <a:xfrm>
            <a:off x="3222625" y="1439863"/>
            <a:ext cx="97174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si-LK" sz="3200" b="1" dirty="0">
                <a:solidFill>
                  <a:schemeClr val="accent6">
                    <a:lumMod val="75000"/>
                  </a:schemeClr>
                </a:solidFill>
                <a:effectLst>
                  <a:outerShdw blurRad="38100" dist="38100" dir="2700000" algn="tl">
                    <a:srgbClr val="000000">
                      <a:alpha val="43137"/>
                    </a:srgbClr>
                  </a:outerShdw>
                </a:effectLst>
              </a:rPr>
              <a:t>බීජය</a:t>
            </a:r>
            <a:endParaRPr lang="en-US" sz="3200" b="1" i="1" baseline="-25000" dirty="0">
              <a:solidFill>
                <a:schemeClr val="accent6">
                  <a:lumMod val="75000"/>
                </a:schemeClr>
              </a:solidFill>
              <a:latin typeface="Arial" charset="0"/>
            </a:endParaRPr>
          </a:p>
        </p:txBody>
      </p:sp>
      <p:sp>
        <p:nvSpPr>
          <p:cNvPr id="716835" name="Text Box 35"/>
          <p:cNvSpPr txBox="1">
            <a:spLocks noChangeArrowheads="1"/>
          </p:cNvSpPr>
          <p:nvPr/>
        </p:nvSpPr>
        <p:spPr bwMode="auto">
          <a:xfrm>
            <a:off x="1961533" y="1446788"/>
            <a:ext cx="113153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r>
              <a:rPr lang="si-LK" sz="3200" b="1" dirty="0">
                <a:solidFill>
                  <a:schemeClr val="accent6">
                    <a:lumMod val="75000"/>
                  </a:schemeClr>
                </a:solidFill>
                <a:effectLst>
                  <a:outerShdw blurRad="38100" dist="38100" dir="2700000" algn="tl">
                    <a:srgbClr val="000000">
                      <a:alpha val="43137"/>
                    </a:srgbClr>
                  </a:outerShdw>
                </a:effectLst>
              </a:rPr>
              <a:t>දේශය</a:t>
            </a:r>
            <a:endParaRPr lang="en-US" sz="3200" b="1" i="1" baseline="-25000" dirty="0">
              <a:solidFill>
                <a:schemeClr val="accent6">
                  <a:lumMod val="75000"/>
                </a:schemeClr>
              </a:solidFill>
              <a:latin typeface="Arial" charset="0"/>
            </a:endParaRPr>
          </a:p>
        </p:txBody>
      </p:sp>
    </p:spTree>
    <p:extLst>
      <p:ext uri="{BB962C8B-B14F-4D97-AF65-F5344CB8AC3E}">
        <p14:creationId xmlns:p14="http://schemas.microsoft.com/office/powerpoint/2010/main" val="2738702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16835"/>
                                        </p:tgtEl>
                                        <p:attrNameLst>
                                          <p:attrName>style.visibility</p:attrName>
                                        </p:attrNameLst>
                                      </p:cBhvr>
                                      <p:to>
                                        <p:strVal val="visible"/>
                                      </p:to>
                                    </p:set>
                                    <p:anim calcmode="lin" valueType="num">
                                      <p:cBhvr>
                                        <p:cTn id="7" dur="500" fill="hold"/>
                                        <p:tgtEl>
                                          <p:spTgt spid="716835"/>
                                        </p:tgtEl>
                                        <p:attrNameLst>
                                          <p:attrName>ppt_w</p:attrName>
                                        </p:attrNameLst>
                                      </p:cBhvr>
                                      <p:tavLst>
                                        <p:tav tm="0">
                                          <p:val>
                                            <p:strVal val="2/3*#ppt_w"/>
                                          </p:val>
                                        </p:tav>
                                        <p:tav tm="100000">
                                          <p:val>
                                            <p:strVal val="#ppt_w"/>
                                          </p:val>
                                        </p:tav>
                                      </p:tavLst>
                                    </p:anim>
                                    <p:anim calcmode="lin" valueType="num">
                                      <p:cBhvr>
                                        <p:cTn id="8" dur="500" fill="hold"/>
                                        <p:tgtEl>
                                          <p:spTgt spid="71683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716836"/>
                                        </p:tgtEl>
                                        <p:attrNameLst>
                                          <p:attrName>style.visibility</p:attrName>
                                        </p:attrNameLst>
                                      </p:cBhvr>
                                      <p:to>
                                        <p:strVal val="visible"/>
                                      </p:to>
                                    </p:set>
                                    <p:anim calcmode="lin" valueType="num">
                                      <p:cBhvr>
                                        <p:cTn id="12" dur="500" fill="hold"/>
                                        <p:tgtEl>
                                          <p:spTgt spid="716836"/>
                                        </p:tgtEl>
                                        <p:attrNameLst>
                                          <p:attrName>ppt_w</p:attrName>
                                        </p:attrNameLst>
                                      </p:cBhvr>
                                      <p:tavLst>
                                        <p:tav tm="0">
                                          <p:val>
                                            <p:strVal val="2/3*#ppt_w"/>
                                          </p:val>
                                        </p:tav>
                                        <p:tav tm="100000">
                                          <p:val>
                                            <p:strVal val="#ppt_w"/>
                                          </p:val>
                                        </p:tav>
                                      </p:tavLst>
                                    </p:anim>
                                    <p:anim calcmode="lin" valueType="num">
                                      <p:cBhvr>
                                        <p:cTn id="13" dur="500" fill="hold"/>
                                        <p:tgtEl>
                                          <p:spTgt spid="71683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716833"/>
                                        </p:tgtEl>
                                        <p:attrNameLst>
                                          <p:attrName>style.visibility</p:attrName>
                                        </p:attrNameLst>
                                      </p:cBhvr>
                                      <p:to>
                                        <p:strVal val="visible"/>
                                      </p:to>
                                    </p:set>
                                    <p:anim calcmode="lin" valueType="num">
                                      <p:cBhvr>
                                        <p:cTn id="17" dur="500" fill="hold"/>
                                        <p:tgtEl>
                                          <p:spTgt spid="716833"/>
                                        </p:tgtEl>
                                        <p:attrNameLst>
                                          <p:attrName>ppt_w</p:attrName>
                                        </p:attrNameLst>
                                      </p:cBhvr>
                                      <p:tavLst>
                                        <p:tav tm="0">
                                          <p:val>
                                            <p:strVal val="2/3*#ppt_w"/>
                                          </p:val>
                                        </p:tav>
                                        <p:tav tm="100000">
                                          <p:val>
                                            <p:strVal val="#ppt_w"/>
                                          </p:val>
                                        </p:tav>
                                      </p:tavLst>
                                    </p:anim>
                                    <p:anim calcmode="lin" valueType="num">
                                      <p:cBhvr>
                                        <p:cTn id="1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716807">
                                            <p:txEl>
                                              <p:pRg st="0" end="0"/>
                                            </p:txEl>
                                          </p:spTgt>
                                        </p:tgtEl>
                                        <p:attrNameLst>
                                          <p:attrName>style.visibility</p:attrName>
                                        </p:attrNameLst>
                                      </p:cBhvr>
                                      <p:to>
                                        <p:strVal val="visible"/>
                                      </p:to>
                                    </p:set>
                                    <p:animEffect transition="in" filter="box(out)">
                                      <p:cBhvr>
                                        <p:cTn id="23" dur="500"/>
                                        <p:tgtEl>
                                          <p:spTgt spid="71680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716807">
                                            <p:txEl>
                                              <p:pRg st="1" end="1"/>
                                            </p:txEl>
                                          </p:spTgt>
                                        </p:tgtEl>
                                        <p:attrNameLst>
                                          <p:attrName>style.visibility</p:attrName>
                                        </p:attrNameLst>
                                      </p:cBhvr>
                                      <p:to>
                                        <p:strVal val="visible"/>
                                      </p:to>
                                    </p:set>
                                    <p:animEffect transition="in" filter="box(out)">
                                      <p:cBhvr>
                                        <p:cTn id="28" dur="500"/>
                                        <p:tgtEl>
                                          <p:spTgt spid="7168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P spid="716833" grpId="0" autoUpdateAnimBg="0"/>
      <p:bldP spid="716836" grpId="0" autoUpdateAnimBg="0"/>
      <p:bldP spid="71683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18002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16:1-4</a:t>
            </a:r>
          </a:p>
        </p:txBody>
      </p:sp>
      <p:sp>
        <p:nvSpPr>
          <p:cNvPr id="5427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4275" name="Text Box 26"/>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17852"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24</a:t>
            </a:r>
          </a:p>
        </p:txBody>
      </p:sp>
      <p:sp>
        <p:nvSpPr>
          <p:cNvPr id="54277" name="Text Box 3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54278" name="Picture 31" descr="Nahal Darga from Murabaat caves, 95-22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11780"/>
          <a:stretch>
            <a:fillRect/>
          </a:stretch>
        </p:blipFill>
        <p:spPr bwMode="auto">
          <a:xfrm>
            <a:off x="1543050" y="584200"/>
            <a:ext cx="694055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17832" name="Text Box 8"/>
          <p:cNvSpPr txBox="1">
            <a:spLocks noChangeArrowheads="1"/>
          </p:cNvSpPr>
          <p:nvPr/>
        </p:nvSpPr>
        <p:spPr bwMode="auto">
          <a:xfrm>
            <a:off x="1676400" y="1400175"/>
            <a:ext cx="6497638" cy="35394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3200" b="1" dirty="0">
              <a:solidFill>
                <a:srgbClr val="FFFFFF"/>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endParaRPr lang="en-US" sz="3200" b="1" dirty="0">
              <a:solidFill>
                <a:srgbClr val="FFFF00"/>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endParaRPr lang="en-US" sz="3200" b="1" dirty="0">
              <a:solidFill>
                <a:srgbClr val="FFFF00"/>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endParaRPr lang="en-US" sz="3200" b="1" dirty="0">
              <a:solidFill>
                <a:srgbClr val="FFFF00"/>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endParaRPr lang="en-US" sz="3200" b="1" dirty="0">
              <a:solidFill>
                <a:srgbClr val="FFFF00"/>
              </a:solidFill>
              <a:effectLst>
                <a:outerShdw blurRad="50800" dist="63500" dir="2700000" algn="tl" rotWithShape="0">
                  <a:srgbClr val="000000"/>
                </a:outerShdw>
              </a:effectLst>
            </a:endParaRP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4288"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4289" name="Rectangle 17"/>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54290" name="Rectangle 18"/>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54294" name="Group 34"/>
          <p:cNvGrpSpPr>
            <a:grpSpLocks/>
          </p:cNvGrpSpPr>
          <p:nvPr/>
        </p:nvGrpSpPr>
        <p:grpSpPr bwMode="auto">
          <a:xfrm>
            <a:off x="519113" y="7938"/>
            <a:ext cx="854075" cy="1704975"/>
            <a:chOff x="327" y="5"/>
            <a:chExt cx="538" cy="1074"/>
          </a:xfrm>
        </p:grpSpPr>
        <p:sp>
          <p:nvSpPr>
            <p:cNvPr id="7178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78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6" name="TextBox 25"/>
          <p:cNvSpPr txBox="1"/>
          <p:nvPr/>
        </p:nvSpPr>
        <p:spPr>
          <a:xfrm>
            <a:off x="1937022" y="1400175"/>
            <a:ext cx="6176691" cy="523220"/>
          </a:xfrm>
          <a:prstGeom prst="rect">
            <a:avLst/>
          </a:prstGeom>
          <a:noFill/>
        </p:spPr>
        <p:txBody>
          <a:bodyPr wrap="none" rtlCol="0">
            <a:spAutoFit/>
          </a:bodyPr>
          <a:lstStyle/>
          <a:p>
            <a:r>
              <a:rPr lang="si-LK" sz="2800" b="1" dirty="0">
                <a:solidFill>
                  <a:schemeClr val="tx2">
                    <a:lumMod val="60000"/>
                    <a:lumOff val="40000"/>
                  </a:schemeClr>
                </a:solidFill>
                <a:effectLst>
                  <a:outerShdw blurRad="38100" dist="38100" dir="2700000" algn="tl">
                    <a:srgbClr val="000000">
                      <a:alpha val="43137"/>
                    </a:srgbClr>
                  </a:outerShdw>
                </a:effectLst>
              </a:rPr>
              <a:t>ආබ්‍රහම් දෙවියන්වහන්සේව විශ්වාස කළේය!</a:t>
            </a:r>
            <a:endParaRPr lang="en-AU" sz="2800" b="1" dirty="0">
              <a:solidFill>
                <a:schemeClr val="tx2">
                  <a:lumMod val="60000"/>
                  <a:lumOff val="40000"/>
                </a:schemeClr>
              </a:solidFill>
              <a:effectLst>
                <a:outerShdw blurRad="38100" dist="38100" dir="2700000" algn="tl">
                  <a:srgbClr val="000000">
                    <a:alpha val="43137"/>
                  </a:srgbClr>
                </a:outerShdw>
              </a:effectLst>
            </a:endParaRPr>
          </a:p>
        </p:txBody>
      </p:sp>
      <p:sp>
        <p:nvSpPr>
          <p:cNvPr id="27" name="TextBox 26"/>
          <p:cNvSpPr txBox="1"/>
          <p:nvPr/>
        </p:nvSpPr>
        <p:spPr>
          <a:xfrm>
            <a:off x="2305179" y="2692936"/>
            <a:ext cx="5698996" cy="1323439"/>
          </a:xfrm>
          <a:prstGeom prst="rect">
            <a:avLst/>
          </a:prstGeom>
          <a:noFill/>
        </p:spPr>
        <p:txBody>
          <a:bodyPr wrap="none" rtlCol="0">
            <a:spAutoFit/>
          </a:bodyPr>
          <a:lstStyle/>
          <a:p>
            <a:r>
              <a:rPr lang="si-LK" sz="4000" b="1" dirty="0"/>
              <a:t>එසේවුවද; ආබ්‍රහම් සහ සාරා </a:t>
            </a:r>
            <a:endParaRPr lang="en-AU" sz="4000" b="1" dirty="0"/>
          </a:p>
          <a:p>
            <a:r>
              <a:rPr lang="si-LK" sz="4000" b="1" dirty="0"/>
              <a:t>ඉවසීමට අපොහොසත් විය</a:t>
            </a:r>
            <a:endParaRPr lang="en-AU" sz="4000" b="1" dirty="0"/>
          </a:p>
        </p:txBody>
      </p:sp>
      <p:sp>
        <p:nvSpPr>
          <p:cNvPr id="28" name="TextBox 27"/>
          <p:cNvSpPr txBox="1"/>
          <p:nvPr/>
        </p:nvSpPr>
        <p:spPr>
          <a:xfrm>
            <a:off x="1843849" y="4597400"/>
            <a:ext cx="6782626" cy="1200329"/>
          </a:xfrm>
          <a:prstGeom prst="rect">
            <a:avLst/>
          </a:prstGeom>
          <a:noFill/>
        </p:spPr>
        <p:txBody>
          <a:bodyPr wrap="none" rtlCol="0">
            <a:spAutoFit/>
          </a:bodyPr>
          <a:lstStyle/>
          <a:p>
            <a:r>
              <a:rPr lang="en-AU" sz="3600" b="1" dirty="0">
                <a:solidFill>
                  <a:srgbClr val="FFFF00"/>
                </a:solidFill>
                <a:effectLst>
                  <a:outerShdw blurRad="38100" dist="38100" dir="2700000" algn="tl">
                    <a:srgbClr val="000000">
                      <a:alpha val="43137"/>
                    </a:srgbClr>
                  </a:outerShdw>
                </a:effectLst>
              </a:rPr>
              <a:t>“</a:t>
            </a:r>
            <a:r>
              <a:rPr lang="si-LK" sz="3600" b="1" dirty="0">
                <a:solidFill>
                  <a:srgbClr val="FFFF00"/>
                </a:solidFill>
                <a:effectLst>
                  <a:outerShdw blurRad="38100" dist="38100" dir="2700000" algn="tl">
                    <a:srgbClr val="000000">
                      <a:alpha val="43137"/>
                    </a:srgbClr>
                  </a:outerShdw>
                </a:effectLst>
              </a:rPr>
              <a:t>ආබ්‍රහම්... හාගාර් සමඟ එකවන්න!"</a:t>
            </a:r>
          </a:p>
          <a:p>
            <a:r>
              <a:rPr lang="en-AU" sz="3600" b="1" dirty="0">
                <a:solidFill>
                  <a:srgbClr val="FFFF00"/>
                </a:solidFill>
                <a:effectLst>
                  <a:outerShdw blurRad="38100" dist="38100" dir="2700000" algn="tl">
                    <a:srgbClr val="000000">
                      <a:alpha val="43137"/>
                    </a:srgbClr>
                  </a:outerShdw>
                </a:effectLst>
              </a:rPr>
              <a:t>      </a:t>
            </a:r>
            <a:r>
              <a:rPr lang="si-LK" sz="3600" b="1" dirty="0">
                <a:solidFill>
                  <a:srgbClr val="FFFF00"/>
                </a:solidFill>
                <a:effectLst>
                  <a:outerShdw blurRad="38100" dist="38100" dir="2700000" algn="tl">
                    <a:srgbClr val="000000">
                      <a:alpha val="43137"/>
                    </a:srgbClr>
                  </a:outerShdw>
                </a:effectLst>
              </a:rPr>
              <a:t>(සාරාගේ මෙහෙකාරිය)</a:t>
            </a:r>
            <a:endParaRPr lang="en-AU"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795063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16:11-12; 17:20-21</a:t>
            </a:r>
          </a:p>
        </p:txBody>
      </p:sp>
      <p:pic>
        <p:nvPicPr>
          <p:cNvPr id="56323" name="Picture 7"/>
          <p:cNvPicPr>
            <a:picLocks noChangeAspect="1" noChangeArrowheads="1"/>
          </p:cNvPicPr>
          <p:nvPr/>
        </p:nvPicPr>
        <p:blipFill>
          <a:blip r:embed="rId3">
            <a:lum bright="-42000"/>
            <a:extLst>
              <a:ext uri="{28A0092B-C50C-407E-A947-70E740481C1C}">
                <a14:useLocalDpi xmlns:a14="http://schemas.microsoft.com/office/drawing/2010/main" val="0"/>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8856" name="Text Box 8"/>
          <p:cNvSpPr txBox="1">
            <a:spLocks noChangeArrowheads="1"/>
          </p:cNvSpPr>
          <p:nvPr/>
        </p:nvSpPr>
        <p:spPr bwMode="auto">
          <a:xfrm>
            <a:off x="2143125" y="2180302"/>
            <a:ext cx="5740400" cy="270843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endParaRPr lang="en-US" sz="3200" b="1" dirty="0">
              <a:solidFill>
                <a:srgbClr val="FFFFFF"/>
              </a:solidFill>
              <a:latin typeface="Comic Sans MS" pitchFamily="-107" charset="0"/>
              <a:ea typeface="ＭＳ Ｐゴシック" charset="0"/>
              <a:cs typeface="ＭＳ Ｐゴシック" charset="0"/>
            </a:endParaRPr>
          </a:p>
          <a:p>
            <a:pPr algn="ctr" defTabSz="914400" eaLnBrk="0" fontAlgn="base" hangingPunct="0">
              <a:spcBef>
                <a:spcPct val="50000"/>
              </a:spcBef>
              <a:spcAft>
                <a:spcPct val="0"/>
              </a:spcAft>
              <a:defRPr/>
            </a:pPr>
            <a:r>
              <a:rPr lang="si-LK" sz="3200" b="1" dirty="0">
                <a:solidFill>
                  <a:srgbClr val="FFFF00"/>
                </a:solidFill>
                <a:latin typeface="Comic Sans MS" pitchFamily="-107" charset="0"/>
                <a:ea typeface="ＭＳ Ｐゴシック" charset="0"/>
                <a:cs typeface="ＭＳ Ｐゴシック" charset="0"/>
              </a:rPr>
              <a:t>ඔහුගේ නම:</a:t>
            </a:r>
            <a:r>
              <a:rPr lang="en-AU" sz="3200" b="1" dirty="0">
                <a:solidFill>
                  <a:srgbClr val="FFFF00"/>
                </a:solidFill>
                <a:latin typeface="Comic Sans MS" pitchFamily="-107" charset="0"/>
                <a:ea typeface="ＭＳ Ｐゴシック" charset="0"/>
                <a:cs typeface="ＭＳ Ｐゴシック" charset="0"/>
              </a:rPr>
              <a:t> </a:t>
            </a:r>
            <a:r>
              <a:rPr lang="si-LK" sz="3200" b="1" dirty="0">
                <a:solidFill>
                  <a:srgbClr val="FFFF00"/>
                </a:solidFill>
                <a:latin typeface="Comic Sans MS" pitchFamily="-107" charset="0"/>
                <a:ea typeface="ＭＳ Ｐゴシック" charset="0"/>
                <a:cs typeface="ＭＳ Ｐゴシック" charset="0"/>
              </a:rPr>
              <a:t>ඉශ්මායෙල්</a:t>
            </a:r>
            <a:endParaRPr lang="en-AU" sz="3200" b="1" dirty="0">
              <a:solidFill>
                <a:srgbClr val="FFFF00"/>
              </a:solidFill>
              <a:latin typeface="Comic Sans MS" pitchFamily="-107" charset="0"/>
              <a:ea typeface="ＭＳ Ｐゴシック" charset="0"/>
              <a:cs typeface="ＭＳ Ｐゴシック" charset="0"/>
            </a:endParaRPr>
          </a:p>
          <a:p>
            <a:pPr algn="ctr" defTabSz="914400" eaLnBrk="0" fontAlgn="base" hangingPunct="0">
              <a:spcBef>
                <a:spcPct val="50000"/>
              </a:spcBef>
              <a:spcAft>
                <a:spcPct val="0"/>
              </a:spcAft>
              <a:defRPr/>
            </a:pPr>
            <a:r>
              <a:rPr lang="si-LK" sz="3600" b="1" dirty="0">
                <a:solidFill>
                  <a:srgbClr val="FFFFFF"/>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rPr>
              <a:t>ඉශ්මායෙල්යනු  ගිවිසුමෙහි </a:t>
            </a:r>
            <a:r>
              <a:rPr lang="si-LK" sz="3600" b="1" dirty="0">
                <a:latin typeface="Times" charset="0"/>
              </a:rPr>
              <a:t>දරුවා </a:t>
            </a:r>
            <a:r>
              <a:rPr lang="si-LK" sz="3600" b="1" u="sng" dirty="0">
                <a:solidFill>
                  <a:srgbClr val="FFFFFF"/>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rPr>
              <a:t>නොවේ</a:t>
            </a:r>
            <a:r>
              <a:rPr lang="si-LK" sz="3600" b="1" dirty="0">
                <a:solidFill>
                  <a:srgbClr val="FFFFFF"/>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rPr>
              <a:t>.</a:t>
            </a:r>
            <a:endParaRPr lang="en-US" sz="3600" b="1" dirty="0">
              <a:solidFill>
                <a:srgbClr val="FFFFFF"/>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2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6326"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18877"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36"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6337" name="Rectangle 18"/>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41"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634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8880" name="AutoShape 32"/>
          <p:cNvSpPr>
            <a:spLocks noChangeArrowheads="1"/>
          </p:cNvSpPr>
          <p:nvPr/>
        </p:nvSpPr>
        <p:spPr bwMode="auto">
          <a:xfrm>
            <a:off x="2128838" y="3517900"/>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56344" name="Group 33"/>
          <p:cNvGrpSpPr>
            <a:grpSpLocks/>
          </p:cNvGrpSpPr>
          <p:nvPr/>
        </p:nvGrpSpPr>
        <p:grpSpPr bwMode="auto">
          <a:xfrm>
            <a:off x="519113" y="7938"/>
            <a:ext cx="854075" cy="1704975"/>
            <a:chOff x="327" y="5"/>
            <a:chExt cx="538" cy="1074"/>
          </a:xfrm>
        </p:grpSpPr>
        <p:sp>
          <p:nvSpPr>
            <p:cNvPr id="718882"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8883"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6345" name="Text Box 36"/>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29" name="TextBox 28"/>
          <p:cNvSpPr txBox="1"/>
          <p:nvPr/>
        </p:nvSpPr>
        <p:spPr>
          <a:xfrm>
            <a:off x="2408521" y="1641693"/>
            <a:ext cx="5682967" cy="1077218"/>
          </a:xfrm>
          <a:prstGeom prst="rect">
            <a:avLst/>
          </a:prstGeom>
          <a:noFill/>
        </p:spPr>
        <p:txBody>
          <a:bodyPr wrap="none" rtlCol="0">
            <a:spAutoFit/>
          </a:bodyPr>
          <a:lstStyle/>
          <a:p>
            <a:pPr algn="ctr"/>
            <a:r>
              <a:rPr lang="si-LK" sz="3200" b="1" dirty="0"/>
              <a:t>කාලයත් සමඟ ආබ්‍රහම්ට දාව </a:t>
            </a:r>
            <a:endParaRPr lang="en-AU" sz="3200" b="1" dirty="0"/>
          </a:p>
          <a:p>
            <a:pPr algn="ctr"/>
            <a:r>
              <a:rPr lang="si-LK" sz="3200" b="1" dirty="0"/>
              <a:t>හාගාර් මඟින් පුත්‍රයෙකු උපන්නේය.</a:t>
            </a:r>
            <a:endParaRPr lang="en-AU" sz="3200" b="1" dirty="0"/>
          </a:p>
        </p:txBody>
      </p:sp>
    </p:spTree>
    <p:extLst>
      <p:ext uri="{BB962C8B-B14F-4D97-AF65-F5344CB8AC3E}">
        <p14:creationId xmlns:p14="http://schemas.microsoft.com/office/powerpoint/2010/main" val="1161855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1" end="1"/>
                                            </p:txEl>
                                          </p:spTgt>
                                        </p:tgtEl>
                                        <p:attrNameLst>
                                          <p:attrName>style.visibility</p:attrName>
                                        </p:attrNameLst>
                                      </p:cBhvr>
                                      <p:to>
                                        <p:strVal val="visible"/>
                                      </p:to>
                                    </p:set>
                                    <p:animEffect transition="in" filter="box(out)">
                                      <p:cBhvr>
                                        <p:cTn id="7" dur="500"/>
                                        <p:tgtEl>
                                          <p:spTgt spid="718856">
                                            <p:txEl>
                                              <p:pRg st="1" end="1"/>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8880"/>
                                        </p:tgtEl>
                                        <p:attrNameLst>
                                          <p:attrName>style.visibility</p:attrName>
                                        </p:attrNameLst>
                                      </p:cBhvr>
                                      <p:to>
                                        <p:strVal val="visible"/>
                                      </p:to>
                                    </p:set>
                                    <p:animEffect transition="in" filter="wipe(left)">
                                      <p:cBhvr>
                                        <p:cTn id="1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9878" name="Text Box 6"/>
          <p:cNvSpPr txBox="1">
            <a:spLocks noChangeArrowheads="1"/>
          </p:cNvSpPr>
          <p:nvPr/>
        </p:nvSpPr>
        <p:spPr bwMode="auto">
          <a:xfrm>
            <a:off x="17986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17:19</a:t>
            </a:r>
          </a:p>
        </p:txBody>
      </p:sp>
      <p:pic>
        <p:nvPicPr>
          <p:cNvPr id="58371" name="Picture 7"/>
          <p:cNvPicPr>
            <a:picLocks noChangeAspect="1" noChangeArrowheads="1"/>
          </p:cNvPicPr>
          <p:nvPr/>
        </p:nvPicPr>
        <p:blipFill>
          <a:blip r:embed="rId3">
            <a:extLst>
              <a:ext uri="{28A0092B-C50C-407E-A947-70E740481C1C}">
                <a14:useLocalDpi xmlns:a14="http://schemas.microsoft.com/office/drawing/2010/main" val="0"/>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0" name="Text Box 8"/>
          <p:cNvSpPr txBox="1">
            <a:spLocks noChangeArrowheads="1"/>
          </p:cNvSpPr>
          <p:nvPr/>
        </p:nvSpPr>
        <p:spPr bwMode="auto">
          <a:xfrm>
            <a:off x="2082800" y="1785570"/>
            <a:ext cx="5740400" cy="35394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si-LK" sz="3200" b="1" dirty="0">
              <a:solidFill>
                <a:srgbClr val="FFFFFF"/>
              </a:solidFill>
              <a:effectLst>
                <a:outerShdw blurRad="50800" dist="76200" dir="2700000" algn="tl" rotWithShape="0">
                  <a:srgbClr val="000000">
                    <a:alpha val="98000"/>
                  </a:srgbClr>
                </a:outerShdw>
              </a:effectLst>
            </a:endParaRPr>
          </a:p>
          <a:p>
            <a:pPr algn="ctr" defTabSz="914400" eaLnBrk="0" fontAlgn="base" hangingPunct="0">
              <a:spcBef>
                <a:spcPct val="50000"/>
              </a:spcBef>
              <a:spcAft>
                <a:spcPct val="0"/>
              </a:spcAft>
              <a:defRPr/>
            </a:pPr>
            <a:r>
              <a:rPr lang="si-LK" sz="3200" b="1" dirty="0">
                <a:solidFill>
                  <a:srgbClr val="FFFFFF"/>
                </a:solidFill>
                <a:effectLst>
                  <a:outerShdw blurRad="50800" dist="76200" dir="2700000" algn="tl" rotWithShape="0">
                    <a:srgbClr val="000000">
                      <a:alpha val="98000"/>
                    </a:srgbClr>
                  </a:outerShdw>
                </a:effectLst>
              </a:rPr>
              <a:t>තවත් වසර 15 කට පසුව... </a:t>
            </a:r>
            <a:endParaRPr lang="en-AU" sz="3200" b="1" dirty="0">
              <a:solidFill>
                <a:srgbClr val="FFFFFF"/>
              </a:solidFill>
              <a:effectLst>
                <a:outerShdw blurRad="50800" dist="76200" dir="2700000" algn="tl" rotWithShape="0">
                  <a:srgbClr val="000000">
                    <a:alpha val="98000"/>
                  </a:srgbClr>
                </a:outerShdw>
              </a:effectLst>
            </a:endParaRPr>
          </a:p>
          <a:p>
            <a:pPr algn="ctr" defTabSz="914400" eaLnBrk="0" fontAlgn="base" hangingPunct="0">
              <a:spcBef>
                <a:spcPct val="50000"/>
              </a:spcBef>
              <a:spcAft>
                <a:spcPct val="0"/>
              </a:spcAft>
              <a:defRPr/>
            </a:pPr>
            <a:endParaRPr lang="en-US" sz="3200" b="1" dirty="0">
              <a:solidFill>
                <a:srgbClr val="66CCFF"/>
              </a:solidFill>
              <a:effectLst>
                <a:outerShdw blurRad="50800" dist="76200" dir="2700000" algn="tl" rotWithShape="0">
                  <a:srgbClr val="000000">
                    <a:alpha val="98000"/>
                  </a:srgbClr>
                </a:outerShdw>
              </a:effectLst>
            </a:endParaRPr>
          </a:p>
          <a:p>
            <a:pPr algn="ctr" defTabSz="914400" eaLnBrk="0" fontAlgn="base" hangingPunct="0">
              <a:spcBef>
                <a:spcPct val="50000"/>
              </a:spcBef>
              <a:spcAft>
                <a:spcPct val="0"/>
              </a:spcAft>
              <a:defRPr/>
            </a:pPr>
            <a:endParaRPr lang="en-US" sz="3200" b="1" dirty="0">
              <a:solidFill>
                <a:srgbClr val="66CCFF"/>
              </a:solidFill>
              <a:effectLst>
                <a:outerShdw blurRad="50800" dist="76200" dir="2700000" algn="tl" rotWithShape="0">
                  <a:srgbClr val="000000">
                    <a:alpha val="98000"/>
                  </a:srgbClr>
                </a:outerShdw>
              </a:effectLst>
            </a:endParaRPr>
          </a:p>
          <a:p>
            <a:pPr algn="ctr" defTabSz="914400" eaLnBrk="0" fontAlgn="base" hangingPunct="0">
              <a:spcBef>
                <a:spcPct val="50000"/>
              </a:spcBef>
              <a:spcAft>
                <a:spcPct val="0"/>
              </a:spcAft>
              <a:defRPr/>
            </a:pPr>
            <a:r>
              <a:rPr lang="si-LK" sz="3200" b="1" dirty="0">
                <a:solidFill>
                  <a:srgbClr val="66CCFF"/>
                </a:solidFill>
                <a:effectLst>
                  <a:outerShdw blurRad="50800" dist="76200" dir="2700000" algn="tl" rotWithShape="0">
                    <a:srgbClr val="000000">
                      <a:alpha val="98000"/>
                    </a:srgbClr>
                  </a:outerShdw>
                </a:effectLst>
              </a:rPr>
              <a:t>ඔහුගේ නම : "ඊසාක්"</a:t>
            </a:r>
            <a:endParaRPr lang="en-US" sz="3200" b="1" dirty="0">
              <a:solidFill>
                <a:srgbClr val="66CCFF"/>
              </a:solidFill>
              <a:effectLst>
                <a:outerShdw blurRad="50800" dist="76200" dir="2700000" algn="tl" rotWithShape="0">
                  <a:srgbClr val="000000">
                    <a:alpha val="98000"/>
                  </a:srgbClr>
                </a:outerShdw>
              </a:effectLst>
            </a:endParaRPr>
          </a:p>
        </p:txBody>
      </p:sp>
      <p:sp>
        <p:nvSpPr>
          <p:cNvPr id="583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19901"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84"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8385" name="Rectangle 18"/>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58386" name="Rectangle 19"/>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90"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58391" name="Group 33"/>
          <p:cNvGrpSpPr>
            <a:grpSpLocks/>
          </p:cNvGrpSpPr>
          <p:nvPr/>
        </p:nvGrpSpPr>
        <p:grpSpPr bwMode="auto">
          <a:xfrm>
            <a:off x="519113" y="7938"/>
            <a:ext cx="854075" cy="1704975"/>
            <a:chOff x="327" y="5"/>
            <a:chExt cx="538" cy="1074"/>
          </a:xfrm>
        </p:grpSpPr>
        <p:sp>
          <p:nvSpPr>
            <p:cNvPr id="719906"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9907"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8392" name="Text Box 37"/>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4</a:t>
            </a:r>
          </a:p>
        </p:txBody>
      </p:sp>
      <p:sp>
        <p:nvSpPr>
          <p:cNvPr id="28" name="TextBox 27"/>
          <p:cNvSpPr txBox="1"/>
          <p:nvPr/>
        </p:nvSpPr>
        <p:spPr>
          <a:xfrm>
            <a:off x="2454329" y="1176338"/>
            <a:ext cx="4543231" cy="954107"/>
          </a:xfrm>
          <a:prstGeom prst="rect">
            <a:avLst/>
          </a:prstGeom>
          <a:noFill/>
        </p:spPr>
        <p:txBody>
          <a:bodyPr wrap="none" rtlCol="0">
            <a:spAutoFit/>
          </a:bodyPr>
          <a:lstStyle/>
          <a:p>
            <a:pPr algn="ctr"/>
            <a:r>
              <a:rPr lang="si-LK" sz="2800" b="1" dirty="0"/>
              <a:t>මේ</a:t>
            </a:r>
            <a:r>
              <a:rPr lang="en-AU" sz="2800" b="1" dirty="0"/>
              <a:t> </a:t>
            </a:r>
            <a:r>
              <a:rPr lang="si-LK" sz="2800" b="1" dirty="0"/>
              <a:t>වන විට ආබ්‍රහම්ට අවුරුදු 85</a:t>
            </a:r>
          </a:p>
          <a:p>
            <a:pPr algn="ctr"/>
            <a:r>
              <a:rPr lang="si-LK" sz="2800" b="1" dirty="0"/>
              <a:t>සාරාට අවුරුදු 75</a:t>
            </a:r>
            <a:endParaRPr lang="en-AU" sz="2800" b="1" dirty="0"/>
          </a:p>
        </p:txBody>
      </p:sp>
      <p:sp>
        <p:nvSpPr>
          <p:cNvPr id="29" name="Rectangle 28"/>
          <p:cNvSpPr/>
          <p:nvPr/>
        </p:nvSpPr>
        <p:spPr>
          <a:xfrm>
            <a:off x="2622550" y="2744183"/>
            <a:ext cx="4572000" cy="1569660"/>
          </a:xfrm>
          <a:prstGeom prst="rect">
            <a:avLst/>
          </a:prstGeom>
        </p:spPr>
        <p:txBody>
          <a:bodyPr>
            <a:spAutoFit/>
          </a:bodyPr>
          <a:lstStyle/>
          <a:p>
            <a:pPr algn="ctr"/>
            <a:endParaRPr lang="si-LK" sz="3200" b="1" dirty="0">
              <a:solidFill>
                <a:srgbClr val="FFFF00"/>
              </a:solidFill>
              <a:effectLst>
                <a:outerShdw blurRad="50800" dist="38100" dir="18900000" algn="bl" rotWithShape="0">
                  <a:prstClr val="black">
                    <a:alpha val="40000"/>
                  </a:prstClr>
                </a:outerShdw>
              </a:effectLst>
            </a:endParaRPr>
          </a:p>
          <a:p>
            <a:pPr algn="ctr"/>
            <a:r>
              <a:rPr lang="si-LK" sz="3200" b="1" dirty="0">
                <a:solidFill>
                  <a:srgbClr val="FFFF00"/>
                </a:solidFill>
                <a:effectLst>
                  <a:outerShdw blurRad="50800" dist="38100" dir="18900000" algn="bl" rotWithShape="0">
                    <a:prstClr val="black">
                      <a:alpha val="40000"/>
                    </a:prstClr>
                  </a:outerShdw>
                </a:effectLst>
              </a:rPr>
              <a:t>ආබ්‍රහම්ට දාව සාරා තුළින්</a:t>
            </a:r>
            <a:r>
              <a:rPr lang="en-AU" sz="3200" b="1" dirty="0">
                <a:solidFill>
                  <a:srgbClr val="FFFF00"/>
                </a:solidFill>
                <a:effectLst>
                  <a:outerShdw blurRad="50800" dist="38100" dir="18900000" algn="bl" rotWithShape="0">
                    <a:prstClr val="black">
                      <a:alpha val="40000"/>
                    </a:prstClr>
                  </a:outerShdw>
                </a:effectLst>
              </a:rPr>
              <a:t> </a:t>
            </a:r>
            <a:r>
              <a:rPr lang="si-LK" sz="3200" b="1" dirty="0">
                <a:solidFill>
                  <a:srgbClr val="FFFF00"/>
                </a:solidFill>
                <a:effectLst>
                  <a:outerShdw blurRad="50800" dist="38100" dir="18900000" algn="bl" rotWithShape="0">
                    <a:prstClr val="black">
                      <a:alpha val="40000"/>
                    </a:prstClr>
                  </a:outerShdw>
                </a:effectLst>
              </a:rPr>
              <a:t>පුත්‍රයෙකු උපන්නේය.</a:t>
            </a:r>
            <a:endParaRPr lang="en-AU" sz="3200" b="1" dirty="0">
              <a:solidFill>
                <a:srgbClr val="FFFF00"/>
              </a:solidFill>
              <a:effectLst>
                <a:outerShdw blurRad="50800" dist="38100" dir="18900000" algn="bl" rotWithShape="0">
                  <a:prstClr val="black">
                    <a:alpha val="40000"/>
                  </a:prstClr>
                </a:outerShdw>
              </a:effectLst>
            </a:endParaRPr>
          </a:p>
        </p:txBody>
      </p:sp>
    </p:spTree>
    <p:extLst>
      <p:ext uri="{BB962C8B-B14F-4D97-AF65-F5344CB8AC3E}">
        <p14:creationId xmlns:p14="http://schemas.microsoft.com/office/powerpoint/2010/main" val="412074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ou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ou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719880">
                                            <p:txEl>
                                              <p:pRg st="4" end="4"/>
                                            </p:txEl>
                                          </p:spTgt>
                                        </p:tgtEl>
                                        <p:attrNameLst>
                                          <p:attrName>style.visibility</p:attrName>
                                        </p:attrNameLst>
                                      </p:cBhvr>
                                      <p:to>
                                        <p:strVal val="visible"/>
                                      </p:to>
                                    </p:set>
                                    <p:animEffect transition="in" filter="box(out)">
                                      <p:cBhvr>
                                        <p:cTn id="22" dur="500"/>
                                        <p:tgtEl>
                                          <p:spTgt spid="7198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uiExpand="1" build="p" autoUpdateAnimBg="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20902" name="Text Box 6"/>
          <p:cNvSpPr txBox="1">
            <a:spLocks noChangeArrowheads="1"/>
          </p:cNvSpPr>
          <p:nvPr/>
        </p:nvSpPr>
        <p:spPr bwMode="auto">
          <a:xfrm>
            <a:off x="17780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17:21</a:t>
            </a: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2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092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27</a:t>
            </a:r>
          </a:p>
        </p:txBody>
      </p:sp>
      <p:sp>
        <p:nvSpPr>
          <p:cNvPr id="6042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60423"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43050" y="508000"/>
            <a:ext cx="7043738" cy="574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5" name="Text Box 9"/>
          <p:cNvSpPr txBox="1">
            <a:spLocks noChangeArrowheads="1"/>
          </p:cNvSpPr>
          <p:nvPr/>
        </p:nvSpPr>
        <p:spPr bwMode="auto">
          <a:xfrm>
            <a:off x="2130425" y="1065213"/>
            <a:ext cx="5740400" cy="120032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r>
              <a:rPr lang="si-LK" sz="3600" b="1" dirty="0">
                <a:solidFill>
                  <a:schemeClr val="tx1"/>
                </a:solidFill>
                <a:latin typeface="Times" charset="0"/>
              </a:rPr>
              <a:t>ඊසාක් යනු බොහෝ කාලයක් බලා සිටි දරුවෙක්ය.</a:t>
            </a:r>
            <a:endParaRPr lang="en-AU" sz="3600" b="1" dirty="0">
              <a:solidFill>
                <a:schemeClr val="tx1"/>
              </a:solidFill>
              <a:latin typeface="Times" charset="0"/>
            </a:endParaRP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35" name="Rectangle 18"/>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0436" name="Rectangle 19"/>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0437" name="Rectangle 20"/>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2" name="Text Box 36"/>
          <p:cNvSpPr txBox="1">
            <a:spLocks noChangeArrowheads="1"/>
          </p:cNvSpPr>
          <p:nvPr/>
        </p:nvSpPr>
        <p:spPr bwMode="auto">
          <a:xfrm>
            <a:off x="2365375" y="5133290"/>
            <a:ext cx="5481638" cy="646331"/>
          </a:xfrm>
          <a:prstGeom prst="rect">
            <a:avLst/>
          </a:prstGeom>
          <a:noFill/>
          <a:ln w="9525">
            <a:noFill/>
            <a:miter lim="800000"/>
            <a:headEnd/>
            <a:tailEnd/>
          </a:ln>
          <a:effectLst/>
        </p:spPr>
        <p:txBody>
          <a:bodyPr>
            <a:spAutoFit/>
            <a:flatTx/>
          </a:bodyPr>
          <a:lstStyle/>
          <a:p>
            <a:pPr defTabSz="914400" eaLnBrk="0" fontAlgn="base" hangingPunct="0">
              <a:spcBef>
                <a:spcPct val="50000"/>
              </a:spcBef>
              <a:spcAft>
                <a:spcPct val="0"/>
              </a:spcAft>
              <a:defRPr/>
            </a:pPr>
            <a:r>
              <a:rPr lang="en-US" sz="3600" b="1" i="1"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a:t>
            </a:r>
            <a:r>
              <a:rPr lang="si-LK" sz="3600" b="1" i="1"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 ඊසාක්ගේ පරම්පරාවය.</a:t>
            </a:r>
            <a:endParaRPr lang="en-US" sz="3600" b="1" i="1"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endParaRPr>
          </a:p>
        </p:txBody>
      </p:sp>
      <p:grpSp>
        <p:nvGrpSpPr>
          <p:cNvPr id="60442" name="Group 37"/>
          <p:cNvGrpSpPr>
            <a:grpSpLocks/>
          </p:cNvGrpSpPr>
          <p:nvPr/>
        </p:nvGrpSpPr>
        <p:grpSpPr bwMode="auto">
          <a:xfrm>
            <a:off x="519113" y="7938"/>
            <a:ext cx="854075" cy="1704975"/>
            <a:chOff x="327" y="5"/>
            <a:chExt cx="538" cy="1074"/>
          </a:xfrm>
        </p:grpSpPr>
        <p:sp>
          <p:nvSpPr>
            <p:cNvPr id="720934"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0935"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0443" name="Text Box 41"/>
          <p:cNvSpPr txBox="1">
            <a:spLocks noChangeArrowheads="1"/>
          </p:cNvSpPr>
          <p:nvPr/>
        </p:nvSpPr>
        <p:spPr bwMode="auto">
          <a:xfrm>
            <a:off x="8642350"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31" name="TextBox 30"/>
          <p:cNvSpPr txBox="1"/>
          <p:nvPr/>
        </p:nvSpPr>
        <p:spPr>
          <a:xfrm>
            <a:off x="2734254" y="2562002"/>
            <a:ext cx="3954929" cy="2062103"/>
          </a:xfrm>
          <a:prstGeom prst="rect">
            <a:avLst/>
          </a:prstGeom>
          <a:noFill/>
        </p:spPr>
        <p:txBody>
          <a:bodyPr wrap="none" rtlCol="0">
            <a:spAutoFit/>
          </a:bodyPr>
          <a:lstStyle/>
          <a:p>
            <a:r>
              <a:rPr lang="en-AU" sz="3200" b="1" dirty="0">
                <a:solidFill>
                  <a:srgbClr val="FFFF00"/>
                </a:solidFill>
              </a:rPr>
              <a:t>…...</a:t>
            </a:r>
            <a:r>
              <a:rPr lang="si-LK" sz="3200" b="1" dirty="0">
                <a:solidFill>
                  <a:srgbClr val="FFFF00"/>
                </a:solidFill>
              </a:rPr>
              <a:t>ආබ්‍රහම්ගෙන් පසුව </a:t>
            </a:r>
            <a:endParaRPr lang="en-AU" sz="3200" b="1" dirty="0">
              <a:solidFill>
                <a:srgbClr val="FFFF00"/>
              </a:solidFill>
            </a:endParaRPr>
          </a:p>
          <a:p>
            <a:r>
              <a:rPr lang="si-LK" sz="3200" b="1" dirty="0">
                <a:solidFill>
                  <a:srgbClr val="FFFF00"/>
                </a:solidFill>
              </a:rPr>
              <a:t>උරුමක්කාරයන් ලෙස </a:t>
            </a:r>
            <a:endParaRPr lang="en-AU" sz="3200" b="1" dirty="0">
              <a:solidFill>
                <a:srgbClr val="FFFF00"/>
              </a:solidFill>
            </a:endParaRPr>
          </a:p>
          <a:p>
            <a:r>
              <a:rPr lang="si-LK" sz="3200" b="1" dirty="0">
                <a:solidFill>
                  <a:srgbClr val="FFFF00"/>
                </a:solidFill>
              </a:rPr>
              <a:t>දෙවියන් විසින් </a:t>
            </a:r>
            <a:endParaRPr lang="en-AU" sz="3200" b="1" dirty="0">
              <a:solidFill>
                <a:srgbClr val="FFFF00"/>
              </a:solidFill>
            </a:endParaRPr>
          </a:p>
          <a:p>
            <a:r>
              <a:rPr lang="si-LK" sz="3200" b="1" dirty="0">
                <a:solidFill>
                  <a:srgbClr val="FFFF00"/>
                </a:solidFill>
              </a:rPr>
              <a:t>තෝරාගත්තේ</a:t>
            </a:r>
            <a:r>
              <a:rPr lang="en-AU" sz="3200" b="1" dirty="0">
                <a:solidFill>
                  <a:srgbClr val="FFFF00"/>
                </a:solidFill>
              </a:rPr>
              <a:t>..</a:t>
            </a:r>
          </a:p>
        </p:txBody>
      </p:sp>
    </p:spTree>
    <p:extLst>
      <p:ext uri="{BB962C8B-B14F-4D97-AF65-F5344CB8AC3E}">
        <p14:creationId xmlns:p14="http://schemas.microsoft.com/office/powerpoint/2010/main" val="1976363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2" grpId="0" autoUpdateAnimBg="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2"/>
          <p:cNvGrpSpPr>
            <a:grpSpLocks/>
          </p:cNvGrpSpPr>
          <p:nvPr/>
        </p:nvGrpSpPr>
        <p:grpSpPr bwMode="auto">
          <a:xfrm>
            <a:off x="2425700" y="1522413"/>
            <a:ext cx="4362450" cy="3608387"/>
            <a:chOff x="1512" y="1391"/>
            <a:chExt cx="2748" cy="2273"/>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8" name="Rectangle 8"/>
            <p:cNvSpPr>
              <a:spLocks noChangeArrowheads="1"/>
            </p:cNvSpPr>
            <p:nvPr/>
          </p:nvSpPr>
          <p:spPr bwMode="auto">
            <a:xfrm>
              <a:off x="1561" y="1391"/>
              <a:ext cx="488" cy="174"/>
            </a:xfrm>
            <a:prstGeom prst="rect">
              <a:avLst/>
            </a:prstGeom>
            <a:noFill/>
            <a:ln w="9525">
              <a:noFill/>
              <a:miter lim="800000"/>
              <a:headEnd/>
              <a:tailEnd/>
            </a:ln>
          </p:spPr>
          <p:txBody>
            <a:bodyPr wrap="none" lIns="0" tIns="0" rIns="0" bIns="0">
              <a:spAutoFit/>
            </a:bodyPr>
            <a:lstStyle/>
            <a:p>
              <a:pPr>
                <a:defRPr/>
              </a:pPr>
              <a:r>
                <a:rPr lang="si-LK" b="1" dirty="0">
                  <a:solidFill>
                    <a:srgbClr val="790015"/>
                  </a:solidFill>
                  <a:latin typeface="Helvetica" charset="0"/>
                  <a:ea typeface="ＭＳ Ｐゴシック" charset="0"/>
                  <a:cs typeface="ＭＳ Ｐゴシック" charset="0"/>
                </a:rPr>
                <a:t>මැවිල්ල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6" name="Rectangle 16"/>
            <p:cNvSpPr>
              <a:spLocks noChangeArrowheads="1"/>
            </p:cNvSpPr>
            <p:nvPr/>
          </p:nvSpPr>
          <p:spPr bwMode="auto">
            <a:xfrm>
              <a:off x="1686" y="1558"/>
              <a:ext cx="411" cy="174"/>
            </a:xfrm>
            <a:prstGeom prst="rect">
              <a:avLst/>
            </a:prstGeom>
            <a:noFill/>
            <a:ln w="9525">
              <a:noFill/>
              <a:miter lim="800000"/>
              <a:headEnd/>
              <a:tailEnd/>
            </a:ln>
          </p:spPr>
          <p:txBody>
            <a:bodyPr wrap="none" lIns="0" tIns="0" rIns="0" bIns="0">
              <a:spAutoFit/>
            </a:bodyPr>
            <a:lstStyle/>
            <a:p>
              <a:pPr>
                <a:spcBef>
                  <a:spcPct val="50000"/>
                </a:spcBef>
              </a:pPr>
              <a:r>
                <a:rPr lang="si-LK" dirty="0">
                  <a:solidFill>
                    <a:schemeClr val="accent2">
                      <a:lumMod val="75000"/>
                    </a:schemeClr>
                  </a:solidFill>
                  <a:latin typeface="Arial Black" pitchFamily="34" charset="0"/>
                </a:rPr>
                <a:t>ආබ්‍රහම්</a:t>
              </a:r>
              <a:endParaRPr lang="en-US" dirty="0">
                <a:solidFill>
                  <a:schemeClr val="accent2">
                    <a:lumMod val="75000"/>
                  </a:schemeClr>
                </a:solidFill>
                <a:latin typeface="Arial Black" pitchFamily="34"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4" name="Rectangle 24"/>
            <p:cNvSpPr>
              <a:spLocks noChangeArrowheads="1"/>
            </p:cNvSpPr>
            <p:nvPr/>
          </p:nvSpPr>
          <p:spPr bwMode="auto">
            <a:xfrm>
              <a:off x="1842" y="1735"/>
              <a:ext cx="511" cy="174"/>
            </a:xfrm>
            <a:prstGeom prst="rect">
              <a:avLst/>
            </a:prstGeom>
            <a:noFill/>
            <a:ln w="9525">
              <a:noFill/>
              <a:miter lim="800000"/>
              <a:headEnd/>
              <a:tailEnd/>
            </a:ln>
          </p:spPr>
          <p:txBody>
            <a:bodyPr wrap="none" lIns="0" tIns="0" rIns="0" bIns="0">
              <a:spAutoFit/>
            </a:bodyPr>
            <a:lstStyle/>
            <a:p>
              <a:pPr>
                <a:defRPr/>
              </a:pPr>
              <a:r>
                <a:rPr lang="si-LK" b="1" dirty="0">
                  <a:solidFill>
                    <a:srgbClr val="790015"/>
                  </a:solidFill>
                  <a:latin typeface="Helvetica" charset="0"/>
                  <a:ea typeface="ＭＳ Ｐゴシック" charset="0"/>
                  <a:cs typeface="ＭＳ Ｐゴシック" charset="0"/>
                </a:rPr>
                <a:t>යෝසෙප්</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0" name="Rectangle 30"/>
            <p:cNvSpPr>
              <a:spLocks noChangeArrowheads="1"/>
            </p:cNvSpPr>
            <p:nvPr/>
          </p:nvSpPr>
          <p:spPr bwMode="auto">
            <a:xfrm>
              <a:off x="2010" y="1896"/>
              <a:ext cx="518" cy="174"/>
            </a:xfrm>
            <a:prstGeom prst="rect">
              <a:avLst/>
            </a:prstGeom>
            <a:noFill/>
            <a:ln w="9525">
              <a:noFill/>
              <a:miter lim="800000"/>
              <a:headEnd/>
              <a:tailEnd/>
            </a:ln>
          </p:spPr>
          <p:txBody>
            <a:bodyPr wrap="none" lIns="0" tIns="0" rIns="0" bIns="0">
              <a:spAutoFit/>
            </a:bodyPr>
            <a:lstStyle/>
            <a:p>
              <a:pPr>
                <a:defRPr/>
              </a:pPr>
              <a:r>
                <a:rPr lang="si-LK" b="1" dirty="0">
                  <a:solidFill>
                    <a:srgbClr val="790015"/>
                  </a:solidFill>
                  <a:latin typeface="Helvetica" charset="0"/>
                  <a:ea typeface="ＭＳ Ｐゴシック" charset="0"/>
                  <a:cs typeface="ＭＳ Ｐゴシック" charset="0"/>
                </a:rPr>
                <a:t>මෝසෙස්</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6" name="Rectangle 36"/>
            <p:cNvSpPr>
              <a:spLocks noChangeArrowheads="1"/>
            </p:cNvSpPr>
            <p:nvPr/>
          </p:nvSpPr>
          <p:spPr bwMode="auto">
            <a:xfrm>
              <a:off x="2171" y="2047"/>
              <a:ext cx="491" cy="174"/>
            </a:xfrm>
            <a:prstGeom prst="rect">
              <a:avLst/>
            </a:prstGeom>
            <a:noFill/>
            <a:ln w="9525">
              <a:noFill/>
              <a:miter lim="800000"/>
              <a:headEnd/>
              <a:tailEnd/>
            </a:ln>
          </p:spPr>
          <p:txBody>
            <a:bodyPr wrap="none" lIns="0" tIns="0" rIns="0" bIns="0">
              <a:spAutoFit/>
            </a:bodyPr>
            <a:lstStyle/>
            <a:p>
              <a:pPr>
                <a:defRPr/>
              </a:pPr>
              <a:r>
                <a:rPr lang="si-LK" b="1" dirty="0">
                  <a:solidFill>
                    <a:srgbClr val="790015"/>
                  </a:solidFill>
                  <a:latin typeface="Helvetica" charset="0"/>
                  <a:ea typeface="ＭＳ Ｐゴシック" charset="0"/>
                  <a:cs typeface="ＭＳ Ｐゴシック" charset="0"/>
                </a:rPr>
                <a:t>යොෂුවා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1" name="Rectangle 41"/>
            <p:cNvSpPr>
              <a:spLocks noChangeArrowheads="1"/>
            </p:cNvSpPr>
            <p:nvPr/>
          </p:nvSpPr>
          <p:spPr bwMode="auto">
            <a:xfrm>
              <a:off x="2296" y="2233"/>
              <a:ext cx="412" cy="174"/>
            </a:xfrm>
            <a:prstGeom prst="rect">
              <a:avLst/>
            </a:prstGeom>
            <a:noFill/>
            <a:ln w="9525">
              <a:noFill/>
              <a:miter lim="800000"/>
              <a:headEnd/>
              <a:tailEnd/>
            </a:ln>
          </p:spPr>
          <p:txBody>
            <a:bodyPr wrap="none" lIns="0" tIns="0" rIns="0" bIns="0">
              <a:spAutoFit/>
            </a:bodyPr>
            <a:lstStyle/>
            <a:p>
              <a:pPr>
                <a:defRPr/>
              </a:pPr>
              <a:r>
                <a:rPr lang="si-LK" b="1" dirty="0">
                  <a:solidFill>
                    <a:srgbClr val="790015"/>
                  </a:solidFill>
                  <a:latin typeface="Helvetica" charset="0"/>
                  <a:ea typeface="ＭＳ Ｐゴシック" charset="0"/>
                  <a:cs typeface="ＭＳ Ｐゴシック" charset="0"/>
                </a:rPr>
                <a:t>අරාජික</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6" name="Rectangle 46"/>
            <p:cNvSpPr>
              <a:spLocks noChangeArrowheads="1"/>
            </p:cNvSpPr>
            <p:nvPr/>
          </p:nvSpPr>
          <p:spPr bwMode="auto">
            <a:xfrm>
              <a:off x="2439" y="2416"/>
              <a:ext cx="424" cy="174"/>
            </a:xfrm>
            <a:prstGeom prst="rect">
              <a:avLst/>
            </a:prstGeom>
            <a:noFill/>
            <a:ln w="9525">
              <a:noFill/>
              <a:miter lim="800000"/>
              <a:headEnd/>
              <a:tailEnd/>
            </a:ln>
          </p:spPr>
          <p:txBody>
            <a:bodyPr wrap="none" lIns="0" tIns="0" rIns="0" bIns="0">
              <a:spAutoFit/>
            </a:bodyPr>
            <a:lstStyle/>
            <a:p>
              <a:pPr>
                <a:defRPr/>
              </a:pPr>
              <a:r>
                <a:rPr lang="si-LK" b="1" dirty="0">
                  <a:solidFill>
                    <a:srgbClr val="790015"/>
                  </a:solidFill>
                  <a:latin typeface="Helvetica" charset="0"/>
                  <a:ea typeface="ＭＳ Ｐゴシック" charset="0"/>
                  <a:cs typeface="ＭＳ Ｐゴシック" charset="0"/>
                </a:rPr>
                <a:t>රාජකීය</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7" name="Rectangle 57"/>
            <p:cNvSpPr>
              <a:spLocks noChangeArrowheads="1"/>
            </p:cNvSpPr>
            <p:nvPr/>
          </p:nvSpPr>
          <p:spPr bwMode="auto">
            <a:xfrm>
              <a:off x="2760" y="2777"/>
              <a:ext cx="667" cy="174"/>
            </a:xfrm>
            <a:prstGeom prst="rect">
              <a:avLst/>
            </a:prstGeom>
            <a:noFill/>
            <a:ln w="9525">
              <a:noFill/>
              <a:miter lim="800000"/>
              <a:headEnd/>
              <a:tailEnd/>
            </a:ln>
          </p:spPr>
          <p:txBody>
            <a:bodyPr wrap="none" lIns="0" tIns="0" rIns="0" bIns="0">
              <a:spAutoFit/>
            </a:bodyPr>
            <a:lstStyle/>
            <a:p>
              <a:pPr>
                <a:defRPr/>
              </a:pPr>
              <a:r>
                <a:rPr lang="si-LK" b="1" dirty="0">
                  <a:solidFill>
                    <a:srgbClr val="790015"/>
                  </a:solidFill>
                  <a:latin typeface="Helvetica" charset="0"/>
                  <a:ea typeface="ＭＳ Ｐゴシック" charset="0"/>
                  <a:cs typeface="ＭＳ Ｐゴシック" charset="0"/>
                </a:rPr>
                <a:t>නිහඬකාලය</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7242" name="Group 63"/>
            <p:cNvGrpSpPr>
              <a:grpSpLocks/>
            </p:cNvGrpSpPr>
            <p:nvPr/>
          </p:nvGrpSpPr>
          <p:grpSpPr bwMode="auto">
            <a:xfrm>
              <a:off x="2909" y="2965"/>
              <a:ext cx="709" cy="280"/>
              <a:chOff x="2997" y="3101"/>
              <a:chExt cx="709" cy="280"/>
            </a:xfrm>
          </p:grpSpPr>
          <p:sp>
            <p:nvSpPr>
              <p:cNvPr id="768064" name="Rectangle 64"/>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a:solidFill>
                      <a:srgbClr val="114FFB"/>
                    </a:solidFill>
                    <a:latin typeface="Helvetica" charset="0"/>
                    <a:ea typeface="ＭＳ Ｐゴシック" charset="0"/>
                    <a:cs typeface="ＭＳ Ｐゴシック" charset="0"/>
                  </a:rPr>
                  <a:t>   </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65" name="Rectangle 65"/>
              <p:cNvSpPr>
                <a:spLocks noChangeArrowheads="1"/>
              </p:cNvSpPr>
              <p:nvPr/>
            </p:nvSpPr>
            <p:spPr bwMode="auto">
              <a:xfrm>
                <a:off x="2997" y="3101"/>
                <a:ext cx="709" cy="136"/>
              </a:xfrm>
              <a:prstGeom prst="rect">
                <a:avLst/>
              </a:prstGeom>
              <a:noFill/>
              <a:ln w="9525">
                <a:noFill/>
                <a:miter lim="800000"/>
                <a:headEnd/>
                <a:tailEnd/>
              </a:ln>
            </p:spPr>
            <p:txBody>
              <a:bodyPr wrap="none" lIns="0" tIns="0" rIns="0" bIns="0">
                <a:spAutoFit/>
              </a:bodyPr>
              <a:lstStyle/>
              <a:p>
                <a:pPr>
                  <a:defRPr/>
                </a:pPr>
                <a:r>
                  <a:rPr lang="si-LK" sz="1400" b="1" dirty="0">
                    <a:solidFill>
                      <a:srgbClr val="790015"/>
                    </a:solidFill>
                    <a:latin typeface="Helvetica" charset="0"/>
                    <a:ea typeface="ＭＳ Ｐゴシック" charset="0"/>
                    <a:cs typeface="ＭＳ Ｐゴシック" charset="0"/>
                  </a:rPr>
                  <a:t>යේසුස් වහන්සේ</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68068" name="AutoShape 68"/>
          <p:cNvSpPr>
            <a:spLocks noChangeArrowheads="1"/>
          </p:cNvSpPr>
          <p:nvPr/>
        </p:nvSpPr>
        <p:spPr bwMode="auto">
          <a:xfrm rot="20160000">
            <a:off x="1325563" y="2108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1"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72"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8075"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02</a:t>
            </a:r>
          </a:p>
        </p:txBody>
      </p:sp>
      <p:sp>
        <p:nvSpPr>
          <p:cNvPr id="7174" name="Text Box 7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68086" name="AutoShape 86"/>
          <p:cNvSpPr>
            <a:spLocks noChangeArrowheads="1"/>
          </p:cNvSpPr>
          <p:nvPr/>
        </p:nvSpPr>
        <p:spPr bwMode="auto">
          <a:xfrm rot="16200000">
            <a:off x="4972050" y="3683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79" name="Rectangle 79"/>
          <p:cNvSpPr>
            <a:spLocks noChangeArrowheads="1"/>
          </p:cNvSpPr>
          <p:nvPr/>
        </p:nvSpPr>
        <p:spPr bwMode="auto">
          <a:xfrm>
            <a:off x="5340350" y="1341438"/>
            <a:ext cx="2438400"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marL="115888" indent="-115888" defTabSz="914400" eaLnBrk="0" fontAlgn="base" hangingPunct="0">
              <a:spcBef>
                <a:spcPct val="0"/>
              </a:spcBef>
              <a:spcAft>
                <a:spcPct val="0"/>
              </a:spcAft>
              <a:defRPr/>
            </a:pPr>
            <a:r>
              <a:rPr lang="en-US" altLang="ja-JP" sz="2000" b="1" dirty="0">
                <a:solidFill>
                  <a:srgbClr val="62D6AC"/>
                </a:solidFill>
                <a:latin typeface="Arial" charset="0"/>
                <a:ea typeface="ＭＳ Ｐゴシック" charset="0"/>
                <a:cs typeface="ＭＳ Ｐゴシック" charset="0"/>
              </a:rPr>
              <a:t>"</a:t>
            </a:r>
            <a:r>
              <a:rPr lang="en-US" sz="2000" b="1" dirty="0">
                <a:solidFill>
                  <a:srgbClr val="FAFD00"/>
                </a:solidFill>
                <a:latin typeface="Arial" charset="0"/>
                <a:ea typeface="ＭＳ Ｐゴシック" charset="0"/>
                <a:cs typeface="ＭＳ Ｐゴシック" charset="0"/>
              </a:rPr>
              <a:t>A </a:t>
            </a:r>
            <a:br>
              <a:rPr lang="en-US" sz="2000" b="1" dirty="0">
                <a:solidFill>
                  <a:srgbClr val="FAFD00"/>
                </a:solidFill>
                <a:latin typeface="Arial" charset="0"/>
                <a:ea typeface="ＭＳ Ｐゴシック" charset="0"/>
                <a:cs typeface="ＭＳ Ｐゴシック" charset="0"/>
              </a:rPr>
            </a:br>
            <a:r>
              <a:rPr lang="en-US" sz="2000" b="1" dirty="0">
                <a:solidFill>
                  <a:srgbClr val="FAFD00"/>
                </a:solidFill>
                <a:latin typeface="Arial" charset="0"/>
                <a:ea typeface="ＭＳ Ｐゴシック" charset="0"/>
                <a:cs typeface="ＭＳ Ｐゴシック" charset="0"/>
              </a:rPr>
              <a:t>J</a:t>
            </a:r>
            <a:r>
              <a:rPr lang="en-US" sz="2000" b="1" dirty="0">
                <a:solidFill>
                  <a:srgbClr val="62D6AC"/>
                </a:solidFill>
                <a:latin typeface="Arial" charset="0"/>
                <a:ea typeface="ＭＳ Ｐゴシック" charset="0"/>
                <a:cs typeface="ＭＳ Ｐゴシック" charset="0"/>
              </a:rPr>
              <a:t>udge </a:t>
            </a:r>
            <a:br>
              <a:rPr lang="en-US" sz="2000" b="1" dirty="0">
                <a:solidFill>
                  <a:srgbClr val="62D6AC"/>
                </a:solidFill>
                <a:latin typeface="Arial" charset="0"/>
                <a:ea typeface="ＭＳ Ｐゴシック" charset="0"/>
                <a:cs typeface="ＭＳ Ｐゴシック" charset="0"/>
              </a:rPr>
            </a:br>
            <a:r>
              <a:rPr lang="en-US" sz="2000" b="1" dirty="0">
                <a:solidFill>
                  <a:srgbClr val="FAFD00"/>
                </a:solidFill>
                <a:latin typeface="Arial" charset="0"/>
                <a:ea typeface="ＭＳ Ｐゴシック" charset="0"/>
                <a:cs typeface="ＭＳ Ｐゴシック" charset="0"/>
              </a:rPr>
              <a:t>M</a:t>
            </a:r>
            <a:r>
              <a:rPr lang="en-US" sz="2000" b="1" dirty="0">
                <a:solidFill>
                  <a:srgbClr val="62D6AC"/>
                </a:solidFill>
                <a:latin typeface="Arial" charset="0"/>
                <a:ea typeface="ＭＳ Ｐゴシック" charset="0"/>
                <a:cs typeface="ＭＳ Ｐゴシック" charset="0"/>
              </a:rPr>
              <a:t>ust                     </a:t>
            </a:r>
            <a:r>
              <a:rPr lang="en-US" sz="2000" b="1" dirty="0">
                <a:solidFill>
                  <a:srgbClr val="FAFD00"/>
                </a:solidFill>
                <a:latin typeface="Arial" charset="0"/>
                <a:ea typeface="ＭＳ Ｐゴシック" charset="0"/>
                <a:cs typeface="ＭＳ Ｐゴシック" charset="0"/>
              </a:rPr>
              <a:t>J</a:t>
            </a:r>
            <a:r>
              <a:rPr lang="en-US" sz="2000" b="1" dirty="0">
                <a:solidFill>
                  <a:srgbClr val="62D6AC"/>
                </a:solidFill>
                <a:latin typeface="Arial" charset="0"/>
                <a:ea typeface="ＭＳ Ｐゴシック" charset="0"/>
                <a:cs typeface="ＭＳ Ｐゴシック" charset="0"/>
              </a:rPr>
              <a:t>udge</a:t>
            </a:r>
            <a:r>
              <a:rPr lang="en-US" altLang="ja-JP" sz="2000" b="1" dirty="0">
                <a:solidFill>
                  <a:srgbClr val="62D6AC"/>
                </a:solidFill>
                <a:latin typeface="Arial" charset="0"/>
                <a:ea typeface="ＭＳ Ｐゴシック" charset="0"/>
                <a:cs typeface="ＭＳ Ｐゴシック" charset="0"/>
              </a:rPr>
              <a:t>"</a:t>
            </a:r>
            <a:endParaRPr lang="en-US" sz="2000" b="1" dirty="0">
              <a:solidFill>
                <a:srgbClr val="FAFD00"/>
              </a:solidFill>
              <a:latin typeface="Arial" charset="0"/>
              <a:ea typeface="ＭＳ Ｐゴシック" charset="0"/>
              <a:cs typeface="ＭＳ Ｐゴシック" charset="0"/>
            </a:endParaRPr>
          </a:p>
        </p:txBody>
      </p:sp>
      <p:sp>
        <p:nvSpPr>
          <p:cNvPr id="768083" name="Oval 83"/>
          <p:cNvSpPr>
            <a:spLocks noChangeArrowheads="1"/>
          </p:cNvSpPr>
          <p:nvPr/>
        </p:nvSpPr>
        <p:spPr bwMode="auto">
          <a:xfrm>
            <a:off x="5160963" y="1389063"/>
            <a:ext cx="933450" cy="29686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7179" name="Group 87"/>
          <p:cNvGrpSpPr>
            <a:grpSpLocks/>
          </p:cNvGrpSpPr>
          <p:nvPr/>
        </p:nvGrpSpPr>
        <p:grpSpPr bwMode="auto">
          <a:xfrm>
            <a:off x="519113" y="7938"/>
            <a:ext cx="854075" cy="1704975"/>
            <a:chOff x="327" y="5"/>
            <a:chExt cx="538" cy="1074"/>
          </a:xfrm>
        </p:grpSpPr>
        <p:sp>
          <p:nvSpPr>
            <p:cNvPr id="768088" name="Rectangle 8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68089" name="Line 8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1" name="Rectangle 92"/>
          <p:cNvSpPr>
            <a:spLocks noChangeArrowheads="1"/>
          </p:cNvSpPr>
          <p:nvPr/>
        </p:nvSpPr>
        <p:spPr bwMode="auto">
          <a:xfrm>
            <a:off x="4146550" y="3465125"/>
            <a:ext cx="637995" cy="276999"/>
          </a:xfrm>
          <a:prstGeom prst="rect">
            <a:avLst/>
          </a:prstGeom>
          <a:noFill/>
          <a:ln w="9525">
            <a:noFill/>
            <a:miter lim="800000"/>
            <a:headEnd/>
            <a:tailEnd/>
          </a:ln>
        </p:spPr>
        <p:txBody>
          <a:bodyPr wrap="none" lIns="0" tIns="0" rIns="0" bIns="0">
            <a:spAutoFit/>
          </a:bodyPr>
          <a:lstStyle/>
          <a:p>
            <a:pPr>
              <a:spcBef>
                <a:spcPct val="50000"/>
              </a:spcBef>
            </a:pPr>
            <a:r>
              <a:rPr lang="si-LK" sz="1800" b="1" dirty="0">
                <a:solidFill>
                  <a:schemeClr val="accent2">
                    <a:lumMod val="75000"/>
                  </a:schemeClr>
                </a:solidFill>
                <a:latin typeface="Arial Black" pitchFamily="34" charset="0"/>
              </a:rPr>
              <a:t>විප්‍රවාස</a:t>
            </a:r>
            <a:endParaRPr lang="en-US" sz="1800" b="1" i="0" dirty="0">
              <a:solidFill>
                <a:schemeClr val="accent2">
                  <a:lumMod val="75000"/>
                </a:schemeClr>
              </a:solidFill>
              <a:latin typeface="Arial Black" pitchFamily="34" charset="0"/>
            </a:endParaRPr>
          </a:p>
        </p:txBody>
      </p:sp>
      <p:sp>
        <p:nvSpPr>
          <p:cNvPr id="82" name="Rectangle 92"/>
          <p:cNvSpPr>
            <a:spLocks noChangeArrowheads="1"/>
          </p:cNvSpPr>
          <p:nvPr/>
        </p:nvSpPr>
        <p:spPr bwMode="auto">
          <a:xfrm>
            <a:off x="873742" y="3102928"/>
            <a:ext cx="2022990" cy="1969770"/>
          </a:xfrm>
          <a:prstGeom prst="rect">
            <a:avLst/>
          </a:prstGeom>
          <a:noFill/>
          <a:ln w="9525">
            <a:noFill/>
            <a:miter lim="800000"/>
            <a:headEnd/>
            <a:tailEnd/>
          </a:ln>
        </p:spPr>
        <p:txBody>
          <a:bodyPr wrap="none" lIns="0" tIns="0" rIns="0" bIns="0">
            <a:spAutoFit/>
          </a:bodyPr>
          <a:lstStyle/>
          <a:p>
            <a:pPr>
              <a:spcBef>
                <a:spcPct val="50000"/>
              </a:spcBef>
            </a:pPr>
            <a:r>
              <a:rPr lang="si-LK" sz="3200" b="1" dirty="0">
                <a:latin typeface="Arial Black" pitchFamily="34" charset="0"/>
              </a:rPr>
              <a:t>මනුෂ්‍යයන් 4</a:t>
            </a:r>
            <a:endParaRPr lang="en-US" sz="3200" b="1" dirty="0">
              <a:latin typeface="Arial Black" pitchFamily="34" charset="0"/>
            </a:endParaRPr>
          </a:p>
          <a:p>
            <a:pPr>
              <a:spcBef>
                <a:spcPct val="50000"/>
              </a:spcBef>
            </a:pPr>
            <a:r>
              <a:rPr lang="si-LK" sz="3200" b="1" dirty="0">
                <a:latin typeface="Arial Black" pitchFamily="34" charset="0"/>
              </a:rPr>
              <a:t> </a:t>
            </a:r>
            <a:r>
              <a:rPr lang="si-LK" sz="3200" b="1" dirty="0">
                <a:solidFill>
                  <a:srgbClr val="FFFF00"/>
                </a:solidFill>
                <a:latin typeface="Arial Black" pitchFamily="34" charset="0"/>
              </a:rPr>
              <a:t>දෙනාගෙන්</a:t>
            </a:r>
            <a:endParaRPr lang="en-US" sz="3200" b="1" dirty="0">
              <a:solidFill>
                <a:srgbClr val="FFFF00"/>
              </a:solidFill>
              <a:latin typeface="Arial Black" pitchFamily="34" charset="0"/>
            </a:endParaRPr>
          </a:p>
          <a:p>
            <a:pPr>
              <a:spcBef>
                <a:spcPct val="50000"/>
              </a:spcBef>
            </a:pPr>
            <a:r>
              <a:rPr lang="si-LK" sz="3200" b="1" dirty="0">
                <a:latin typeface="Arial Black" pitchFamily="34" charset="0"/>
              </a:rPr>
              <a:t>පළමුවැනියා</a:t>
            </a:r>
            <a:endParaRPr lang="en-US" sz="3200" b="1" i="0" dirty="0">
              <a:latin typeface="Arial Black" pitchFamily="34" charset="0"/>
            </a:endParaRPr>
          </a:p>
        </p:txBody>
      </p:sp>
    </p:spTree>
    <p:extLst>
      <p:ext uri="{BB962C8B-B14F-4D97-AF65-F5344CB8AC3E}">
        <p14:creationId xmlns:p14="http://schemas.microsoft.com/office/powerpoint/2010/main" val="6904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1000" fill="hold"/>
                                        <p:tgtEl>
                                          <p:spTgt spid="768086"/>
                                        </p:tgtEl>
                                        <p:attrNameLst>
                                          <p:attrName>ppt_x</p:attrName>
                                        </p:attrNameLst>
                                      </p:cBhvr>
                                      <p:tavLst>
                                        <p:tav tm="0">
                                          <p:val>
                                            <p:strVal val="1+#ppt_w/2"/>
                                          </p:val>
                                        </p:tav>
                                        <p:tav tm="100000">
                                          <p:val>
                                            <p:strVal val="#ppt_x"/>
                                          </p:val>
                                        </p:tav>
                                      </p:tavLst>
                                    </p:anim>
                                    <p:anim calcmode="lin" valueType="num">
                                      <p:cBhvr additive="base">
                                        <p:cTn id="13" dur="10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fade">
                                      <p:cBhvr>
                                        <p:cTn id="17" dur="5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1000" fill="hold"/>
                                        <p:tgtEl>
                                          <p:spTgt spid="768083"/>
                                        </p:tgtEl>
                                        <p:attrNameLst>
                                          <p:attrName>ppt_x</p:attrName>
                                        </p:attrNameLst>
                                      </p:cBhvr>
                                      <p:tavLst>
                                        <p:tav tm="0">
                                          <p:val>
                                            <p:strVal val="#ppt_x"/>
                                          </p:val>
                                        </p:tav>
                                        <p:tav tm="100000">
                                          <p:val>
                                            <p:strVal val="#ppt_x"/>
                                          </p:val>
                                        </p:tav>
                                      </p:tavLst>
                                    </p:anim>
                                    <p:anim calcmode="lin" valueType="num">
                                      <p:cBhvr additive="base">
                                        <p:cTn id="22" dur="10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74" name="Rectangle 12"/>
          <p:cNvSpPr>
            <a:spLocks noChangeArrowheads="1"/>
          </p:cNvSpPr>
          <p:nvPr/>
        </p:nvSpPr>
        <p:spPr bwMode="auto">
          <a:xfrm>
            <a:off x="3786188" y="1412875"/>
            <a:ext cx="1524455"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3600" b="1" dirty="0">
                <a:solidFill>
                  <a:srgbClr val="1A0004"/>
                </a:solidFill>
                <a:latin typeface="Times" charset="0"/>
                <a:ea typeface="ＭＳ Ｐゴシック" charset="0"/>
                <a:cs typeface="ＭＳ Ｐゴシック" charset="0"/>
              </a:rPr>
              <a:t>කැඳවීම</a:t>
            </a:r>
            <a:endParaRPr lang="en-US" sz="3600" b="1" dirty="0">
              <a:solidFill>
                <a:srgbClr val="1A0004"/>
              </a:solidFill>
              <a:latin typeface="Times" charset="0"/>
              <a:ea typeface="ＭＳ Ｐゴシック" charset="0"/>
              <a:cs typeface="ＭＳ Ｐゴシック" charset="0"/>
            </a:endParaRPr>
          </a:p>
        </p:txBody>
      </p:sp>
      <p:sp>
        <p:nvSpPr>
          <p:cNvPr id="62475"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L - S - B</a:t>
            </a:r>
          </a:p>
        </p:txBody>
      </p:sp>
      <p:sp>
        <p:nvSpPr>
          <p:cNvPr id="721934"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I - I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2478"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21939"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a:solidFill>
                  <a:srgbClr val="FFFFFF"/>
                </a:solidFill>
                <a:latin typeface="Comic Sans MS" pitchFamily="-107" charset="0"/>
              </a:rPr>
              <a:t>උත්පත්ති</a:t>
            </a:r>
            <a:r>
              <a:rPr lang="en-US" sz="1200" b="1" dirty="0">
                <a:solidFill>
                  <a:srgbClr val="FFFFFF"/>
                </a:solidFill>
              </a:rPr>
              <a:t> 17</a:t>
            </a: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800" b="1" dirty="0">
                <a:effectLst>
                  <a:outerShdw blurRad="38100" dist="38100" dir="2700000" algn="tl">
                    <a:srgbClr val="000000"/>
                  </a:outerShdw>
                </a:effectLst>
              </a:rPr>
              <a:t>ඉෂ්මායෙල් සහ ඊසාක්</a:t>
            </a:r>
            <a:endParaRPr lang="en-US" sz="4800" b="1" dirty="0">
              <a:effectLst>
                <a:outerShdw blurRad="38100" dist="38100" dir="2700000" algn="tl">
                  <a:srgbClr val="000000"/>
                </a:outerShdw>
              </a:effectLst>
            </a:endParaRP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93" name="Rectangle 4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2494" name="Rectangle 4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2495" name="Rectangle 4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62496" name="Rectangle 4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28</a:t>
            </a:r>
          </a:p>
        </p:txBody>
      </p:sp>
      <p:sp>
        <p:nvSpPr>
          <p:cNvPr id="62502"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21986" name="Rectangle 66"/>
          <p:cNvSpPr>
            <a:spLocks noChangeArrowheads="1"/>
          </p:cNvSpPr>
          <p:nvPr/>
        </p:nvSpPr>
        <p:spPr bwMode="auto">
          <a:xfrm>
            <a:off x="6188075" y="1547813"/>
            <a:ext cx="573088" cy="63817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600" b="1" i="1">
                <a:solidFill>
                  <a:srgbClr val="FFFFFF"/>
                </a:solidFill>
                <a:latin typeface="Kosher-Normal" charset="0"/>
                <a:ea typeface="ＭＳ Ｐゴシック" charset="0"/>
                <a:cs typeface="ＭＳ Ｐゴシック" charset="0"/>
              </a:rPr>
              <a:t>AC</a:t>
            </a:r>
            <a:endParaRPr lang="en-US" sz="2000" i="1">
              <a:solidFill>
                <a:srgbClr val="FFFFFF"/>
              </a:solidFill>
              <a:latin typeface="Helvetica" charset="0"/>
              <a:ea typeface="ＭＳ Ｐゴシック" charset="0"/>
              <a:cs typeface="ＭＳ Ｐゴシック" charset="0"/>
            </a:endParaRPr>
          </a:p>
        </p:txBody>
      </p:sp>
      <p:sp>
        <p:nvSpPr>
          <p:cNvPr id="721987" name="Rectangle 67"/>
          <p:cNvSpPr>
            <a:spLocks noChangeArrowheads="1"/>
          </p:cNvSpPr>
          <p:nvPr/>
        </p:nvSpPr>
        <p:spPr bwMode="auto">
          <a:xfrm>
            <a:off x="5983288" y="2384425"/>
            <a:ext cx="235994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62506" name="Group 69"/>
          <p:cNvGrpSpPr>
            <a:grpSpLocks/>
          </p:cNvGrpSpPr>
          <p:nvPr/>
        </p:nvGrpSpPr>
        <p:grpSpPr bwMode="auto">
          <a:xfrm>
            <a:off x="519113" y="7938"/>
            <a:ext cx="854075" cy="1704975"/>
            <a:chOff x="327" y="5"/>
            <a:chExt cx="538" cy="1074"/>
          </a:xfrm>
        </p:grpSpPr>
        <p:sp>
          <p:nvSpPr>
            <p:cNvPr id="721990" name="Rectangle 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8" name="Rectangle 57"/>
          <p:cNvSpPr/>
          <p:nvPr/>
        </p:nvSpPr>
        <p:spPr>
          <a:xfrm>
            <a:off x="3291443" y="886381"/>
            <a:ext cx="1348446" cy="584775"/>
          </a:xfrm>
          <a:prstGeom prst="rect">
            <a:avLst/>
          </a:prstGeom>
        </p:spPr>
        <p:txBody>
          <a:bodyPr wrap="none">
            <a:spAutoFit/>
          </a:bodyPr>
          <a:lstStyle/>
          <a:p>
            <a:r>
              <a:rPr lang="si-LK" sz="3200" dirty="0">
                <a:solidFill>
                  <a:schemeClr val="bg1"/>
                </a:solidFill>
              </a:rPr>
              <a:t>ආබ්‍රහම්</a:t>
            </a:r>
            <a:endParaRPr lang="en-AU" sz="3200" dirty="0">
              <a:solidFill>
                <a:schemeClr val="bg1"/>
              </a:solidFill>
            </a:endParaRPr>
          </a:p>
        </p:txBody>
      </p:sp>
      <p:sp>
        <p:nvSpPr>
          <p:cNvPr id="59" name="TextBox 58"/>
          <p:cNvSpPr txBox="1"/>
          <p:nvPr/>
        </p:nvSpPr>
        <p:spPr>
          <a:xfrm>
            <a:off x="4848700" y="916285"/>
            <a:ext cx="1510350" cy="461665"/>
          </a:xfrm>
          <a:prstGeom prst="rect">
            <a:avLst/>
          </a:prstGeom>
          <a:noFill/>
        </p:spPr>
        <p:txBody>
          <a:bodyPr wrap="none" rtlCol="0">
            <a:spAutoFit/>
          </a:bodyPr>
          <a:lstStyle/>
          <a:p>
            <a:r>
              <a:rPr lang="si-LK" sz="2400" b="1" dirty="0">
                <a:solidFill>
                  <a:schemeClr val="tx2">
                    <a:lumMod val="75000"/>
                  </a:schemeClr>
                </a:solidFill>
              </a:rPr>
              <a:t>ක්‍රි. පූ 2000</a:t>
            </a:r>
            <a:endParaRPr lang="en-AU" sz="2400" b="1" dirty="0">
              <a:solidFill>
                <a:schemeClr val="tx2">
                  <a:lumMod val="75000"/>
                </a:schemeClr>
              </a:solidFill>
            </a:endParaRPr>
          </a:p>
        </p:txBody>
      </p:sp>
    </p:spTree>
    <p:extLst>
      <p:ext uri="{BB962C8B-B14F-4D97-AF65-F5344CB8AC3E}">
        <p14:creationId xmlns:p14="http://schemas.microsoft.com/office/powerpoint/2010/main" val="2102002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b="1">
                <a:solidFill>
                  <a:srgbClr val="FFFF00"/>
                </a:solidFill>
                <a:latin typeface="Times" pitchFamily="-107" charset="0"/>
                <a:ea typeface="ＭＳ Ｐゴシック" charset="0"/>
                <a:cs typeface="ＭＳ Ｐゴシック" charset="0"/>
              </a:rPr>
              <a:t>ca. 2000 B.C.</a:t>
            </a:r>
          </a:p>
        </p:txBody>
      </p:sp>
      <p:sp>
        <p:nvSpPr>
          <p:cNvPr id="64522"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4523"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4524"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FFFFFF"/>
                </a:solidFill>
                <a:latin typeface="Times" charset="0"/>
                <a:ea typeface="ＭＳ Ｐゴシック" charset="0"/>
                <a:cs typeface="ＭＳ Ｐゴシック" charset="0"/>
              </a:rPr>
              <a:t>I - I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charset="0"/>
                <a:ea typeface="ＭＳ Ｐゴシック" charset="0"/>
                <a:cs typeface="ＭＳ Ｐゴシック" charset="0"/>
              </a:rPr>
              <a:t>A</a:t>
            </a:r>
            <a:r>
              <a:rPr lang="en-US" sz="6000">
                <a:solidFill>
                  <a:srgbClr val="FFFF00"/>
                </a:solidFill>
                <a:latin typeface="Times" charset="0"/>
                <a:ea typeface="ＭＳ Ｐゴシック" charset="0"/>
                <a:cs typeface="ＭＳ Ｐゴシック" charset="0"/>
              </a:rPr>
              <a:t>JMJ</a:t>
            </a:r>
            <a:endParaRPr lang="en-US" sz="6000">
              <a:solidFill>
                <a:srgbClr val="FFD34A"/>
              </a:solidFill>
              <a:latin typeface="Times" charset="0"/>
              <a:ea typeface="ＭＳ Ｐゴシック" charset="0"/>
              <a:cs typeface="ＭＳ Ｐゴシック"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20"/>
              <a:chOff x="571" y="3050"/>
              <a:chExt cx="4853" cy="720"/>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0" name="Rectangle 32"/>
              <p:cNvSpPr>
                <a:spLocks noChangeArrowheads="1"/>
              </p:cNvSpPr>
              <p:nvPr/>
            </p:nvSpPr>
            <p:spPr bwMode="auto">
              <a:xfrm>
                <a:off x="776" y="3093"/>
                <a:ext cx="3816" cy="677"/>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200" b="1" dirty="0">
                    <a:solidFill>
                      <a:srgbClr val="FFFF00"/>
                    </a:solidFill>
                    <a:latin typeface="Times" charset="0"/>
                    <a:ea typeface="ＭＳ Ｐゴシック" charset="0"/>
                    <a:cs typeface="ＭＳ Ｐゴシック" charset="0"/>
                  </a:rPr>
                  <a:t>ඊසාක් තුළින්</a:t>
                </a:r>
                <a:endParaRPr lang="en-AU" sz="3200" b="1" dirty="0">
                  <a:solidFill>
                    <a:srgbClr val="FFFF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si-LK" sz="3200" b="1" dirty="0">
                    <a:solidFill>
                      <a:srgbClr val="FFFF00"/>
                    </a:solidFill>
                    <a:latin typeface="Times" charset="0"/>
                    <a:ea typeface="ＭＳ Ｐゴシック" charset="0"/>
                    <a:cs typeface="ＭＳ Ｐゴシック" charset="0"/>
                  </a:rPr>
                  <a:t>යුදෙව් ජාතිකයන්</a:t>
                </a:r>
                <a:endParaRPr lang="en-US" sz="3200" b="1" dirty="0">
                  <a:solidFill>
                    <a:srgbClr val="FFFFFF"/>
                  </a:solidFill>
                  <a:latin typeface="Times" charset="0"/>
                  <a:ea typeface="ＭＳ Ｐゴシック" charset="0"/>
                  <a:cs typeface="ＭＳ Ｐゴシック"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20"/>
              <a:chOff x="571" y="3050"/>
              <a:chExt cx="4853" cy="720"/>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5" name="Rectangle 37"/>
              <p:cNvSpPr>
                <a:spLocks noChangeArrowheads="1"/>
              </p:cNvSpPr>
              <p:nvPr/>
            </p:nvSpPr>
            <p:spPr bwMode="auto">
              <a:xfrm>
                <a:off x="1546" y="3093"/>
                <a:ext cx="3591" cy="677"/>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200" b="1" dirty="0">
                    <a:effectLst>
                      <a:outerShdw blurRad="38100" dist="38100" dir="2700000" algn="tl">
                        <a:srgbClr val="000000"/>
                      </a:outerShdw>
                    </a:effectLst>
                  </a:rPr>
                  <a:t>ඉෂ්මායෙල් </a:t>
                </a:r>
                <a:r>
                  <a:rPr lang="si-LK" sz="3200" b="1" dirty="0">
                    <a:solidFill>
                      <a:srgbClr val="FFFF00"/>
                    </a:solidFill>
                    <a:latin typeface="Times" charset="0"/>
                    <a:ea typeface="ＭＳ Ｐゴシック" charset="0"/>
                    <a:cs typeface="ＭＳ Ｐゴシック" charset="0"/>
                  </a:rPr>
                  <a:t>තුළින්</a:t>
                </a:r>
                <a:endParaRPr lang="en-AU" sz="3200" b="1" dirty="0">
                  <a:solidFill>
                    <a:srgbClr val="FFFF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si-LK" sz="3200" b="1" dirty="0">
                    <a:solidFill>
                      <a:srgbClr val="FFFF00"/>
                    </a:solidFill>
                    <a:latin typeface="Times" charset="0"/>
                    <a:ea typeface="ＭＳ Ｐゴシック" charset="0"/>
                    <a:cs typeface="ＭＳ Ｐゴシック" charset="0"/>
                  </a:rPr>
                  <a:t> </a:t>
                </a:r>
                <a:r>
                  <a:rPr lang="si-LK" sz="3200" b="1" dirty="0">
                    <a:solidFill>
                      <a:srgbClr val="00FF00"/>
                    </a:solidFill>
                    <a:latin typeface="Times" charset="0"/>
                    <a:ea typeface="ＭＳ Ｐゴシック" charset="0"/>
                    <a:cs typeface="ＭＳ Ｐゴシック" charset="0"/>
                  </a:rPr>
                  <a:t>අරාබි ජාතිකයන්</a:t>
                </a:r>
                <a:endParaRPr lang="en-US" sz="3200" b="1" dirty="0">
                  <a:solidFill>
                    <a:srgbClr val="00FF00"/>
                  </a:solidFill>
                  <a:latin typeface="Times" charset="0"/>
                  <a:ea typeface="ＭＳ Ｐゴシック" charset="0"/>
                  <a:cs typeface="ＭＳ Ｐゴシック"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90567" name="Oval 39"/>
          <p:cNvSpPr>
            <a:spLocks noChangeArrowheads="1"/>
          </p:cNvSpPr>
          <p:nvPr/>
        </p:nvSpPr>
        <p:spPr bwMode="auto">
          <a:xfrm>
            <a:off x="5111750" y="5023643"/>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8" name="Oval 40"/>
          <p:cNvSpPr>
            <a:spLocks noChangeArrowheads="1"/>
          </p:cNvSpPr>
          <p:nvPr/>
        </p:nvSpPr>
        <p:spPr bwMode="auto">
          <a:xfrm>
            <a:off x="1209676" y="4980210"/>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4537" name="Group 41"/>
          <p:cNvGrpSpPr>
            <a:grpSpLocks/>
          </p:cNvGrpSpPr>
          <p:nvPr/>
        </p:nvGrpSpPr>
        <p:grpSpPr bwMode="auto">
          <a:xfrm>
            <a:off x="6121400" y="1514476"/>
            <a:ext cx="2501900" cy="1392238"/>
            <a:chOff x="3888" y="970"/>
            <a:chExt cx="1576" cy="877"/>
          </a:xfrm>
        </p:grpSpPr>
        <p:sp>
          <p:nvSpPr>
            <p:cNvPr id="790570" name="Rectangle 42"/>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00"/>
                  </a:solidFill>
                  <a:latin typeface="Times" charset="0"/>
                  <a:ea typeface="ＭＳ Ｐゴシック" charset="0"/>
                  <a:cs typeface="ＭＳ Ｐゴシック" charset="0"/>
                </a:rPr>
                <a:t>AC</a:t>
              </a:r>
              <a:endParaRPr lang="en-US" sz="2800">
                <a:solidFill>
                  <a:srgbClr val="FFFF00"/>
                </a:solidFill>
                <a:latin typeface="Times" charset="0"/>
                <a:ea typeface="ＭＳ Ｐゴシック" charset="0"/>
                <a:cs typeface="ＭＳ Ｐゴシック" charset="0"/>
              </a:endParaRPr>
            </a:p>
          </p:txBody>
        </p:sp>
        <p:sp>
          <p:nvSpPr>
            <p:cNvPr id="790571" name="Rectangle 43"/>
            <p:cNvSpPr>
              <a:spLocks noChangeArrowheads="1"/>
            </p:cNvSpPr>
            <p:nvPr/>
          </p:nvSpPr>
          <p:spPr bwMode="auto">
            <a:xfrm>
              <a:off x="3888" y="1440"/>
              <a:ext cx="1576"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a:solidFill>
                    <a:srgbClr val="FFFF00"/>
                  </a:solidFill>
                  <a:latin typeface="Times" charset="0"/>
                  <a:ea typeface="ＭＳ Ｐゴシック" charset="0"/>
                  <a:cs typeface="ＭＳ Ｐゴシック" charset="0"/>
                </a:rPr>
                <a:t>උත්. 12: 1-3</a:t>
              </a:r>
              <a:endParaRPr lang="en-US" sz="2800" b="1" i="1" dirty="0">
                <a:solidFill>
                  <a:srgbClr val="FFFF00"/>
                </a:solidFill>
                <a:latin typeface="Times" charset="0"/>
                <a:ea typeface="ＭＳ Ｐゴシック" charset="0"/>
                <a:cs typeface="ＭＳ Ｐゴシック"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45"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4546" name="Rectangle 5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4547" name="Rectangle 5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64548" name="Rectangle 5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29</a:t>
            </a:r>
          </a:p>
        </p:txBody>
      </p:sp>
      <p:sp>
        <p:nvSpPr>
          <p:cNvPr id="64554" name="Text Box 60"/>
          <p:cNvSpPr txBox="1">
            <a:spLocks noChangeArrowheads="1"/>
          </p:cNvSpPr>
          <p:nvPr/>
        </p:nvSpPr>
        <p:spPr bwMode="auto">
          <a:xfrm>
            <a:off x="6943725" y="6223998"/>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64559"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4560"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sp>
        <p:nvSpPr>
          <p:cNvPr id="64" name="Rectangle 63"/>
          <p:cNvSpPr/>
          <p:nvPr/>
        </p:nvSpPr>
        <p:spPr>
          <a:xfrm>
            <a:off x="3340100" y="875268"/>
            <a:ext cx="1348446" cy="584775"/>
          </a:xfrm>
          <a:prstGeom prst="rect">
            <a:avLst/>
          </a:prstGeom>
        </p:spPr>
        <p:txBody>
          <a:bodyPr wrap="none">
            <a:spAutoFit/>
          </a:bodyPr>
          <a:lstStyle/>
          <a:p>
            <a:r>
              <a:rPr lang="si-LK" sz="3200" b="1" dirty="0"/>
              <a:t>ආබ්‍රහම්</a:t>
            </a:r>
            <a:endParaRPr lang="en-AU" sz="3200" b="1" dirty="0"/>
          </a:p>
        </p:txBody>
      </p:sp>
    </p:spTree>
    <p:extLst>
      <p:ext uri="{BB962C8B-B14F-4D97-AF65-F5344CB8AC3E}">
        <p14:creationId xmlns:p14="http://schemas.microsoft.com/office/powerpoint/2010/main" val="2174024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b="1">
                <a:solidFill>
                  <a:srgbClr val="FFFF00"/>
                </a:solidFill>
                <a:latin typeface="Times" pitchFamily="-107" charset="0"/>
                <a:ea typeface="ＭＳ Ｐゴシック" charset="0"/>
                <a:cs typeface="ＭＳ Ｐゴシック" charset="0"/>
              </a:rPr>
              <a:t>ca. 2000 B.C.</a:t>
            </a:r>
          </a:p>
        </p:txBody>
      </p:sp>
      <p:sp>
        <p:nvSpPr>
          <p:cNvPr id="66570"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6571"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6572"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FFFFFF"/>
                </a:solidFill>
                <a:latin typeface="Times" charset="0"/>
                <a:ea typeface="ＭＳ Ｐゴシック" charset="0"/>
                <a:cs typeface="ＭＳ Ｐゴシック" charset="0"/>
              </a:rPr>
              <a:t>I - I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8"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1569"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charset="0"/>
                <a:ea typeface="ＭＳ Ｐゴシック" charset="0"/>
                <a:cs typeface="ＭＳ Ｐゴシック" charset="0"/>
              </a:rPr>
              <a:t>A</a:t>
            </a:r>
            <a:r>
              <a:rPr lang="en-US" sz="6000">
                <a:solidFill>
                  <a:srgbClr val="FFFF00"/>
                </a:solidFill>
                <a:latin typeface="Times" charset="0"/>
                <a:ea typeface="ＭＳ Ｐゴシック" charset="0"/>
                <a:cs typeface="ＭＳ Ｐゴシック" charset="0"/>
              </a:rPr>
              <a:t>JMJ</a:t>
            </a:r>
            <a:endParaRPr lang="en-US" sz="6000">
              <a:solidFill>
                <a:srgbClr val="FFD34A"/>
              </a:solidFill>
              <a:latin typeface="Times" charset="0"/>
              <a:ea typeface="ＭＳ Ｐゴシック" charset="0"/>
              <a:cs typeface="ＭＳ Ｐゴシック"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79" name="Rectangle 23"/>
          <p:cNvSpPr>
            <a:spLocks noChangeArrowheads="1"/>
          </p:cNvSpPr>
          <p:nvPr/>
        </p:nvSpPr>
        <p:spPr bwMode="auto">
          <a:xfrm>
            <a:off x="3078163" y="931863"/>
            <a:ext cx="105637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a:latin typeface="Arial Black" pitchFamily="34" charset="0"/>
              </a:rPr>
              <a:t>ආබ්‍රහම්</a:t>
            </a:r>
            <a:endParaRPr lang="en-US" sz="2400" b="1" dirty="0">
              <a:latin typeface="Times" charset="0"/>
              <a:ea typeface="ＭＳ Ｐゴシック" charset="0"/>
              <a:cs typeface="ＭＳ Ｐゴシック" charset="0"/>
            </a:endParaRP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20"/>
              <a:chOff x="571" y="3050"/>
              <a:chExt cx="4853" cy="720"/>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2" name="Rectangle 30"/>
              <p:cNvSpPr>
                <a:spLocks noChangeArrowheads="1"/>
              </p:cNvSpPr>
              <p:nvPr/>
            </p:nvSpPr>
            <p:spPr bwMode="auto">
              <a:xfrm>
                <a:off x="776" y="3093"/>
                <a:ext cx="3816" cy="677"/>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200" b="1" dirty="0">
                    <a:solidFill>
                      <a:srgbClr val="FFFF00"/>
                    </a:solidFill>
                    <a:latin typeface="Times" charset="0"/>
                    <a:ea typeface="ＭＳ Ｐゴシック" charset="0"/>
                    <a:cs typeface="ＭＳ Ｐゴシック" charset="0"/>
                  </a:rPr>
                  <a:t>ඊසාක් තුළින්</a:t>
                </a:r>
                <a:endParaRPr lang="en-AU" sz="3200" b="1" dirty="0">
                  <a:solidFill>
                    <a:srgbClr val="FFFF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si-LK" sz="3200" b="1" dirty="0">
                    <a:solidFill>
                      <a:srgbClr val="00FF00"/>
                    </a:solidFill>
                    <a:latin typeface="Times" charset="0"/>
                    <a:ea typeface="ＭＳ Ｐゴシック" charset="0"/>
                    <a:cs typeface="ＭＳ Ｐゴシック" charset="0"/>
                  </a:rPr>
                  <a:t>යුදෙව් ජාතිකයන්</a:t>
                </a:r>
                <a:endParaRPr lang="en-US" sz="3200" b="1" dirty="0">
                  <a:solidFill>
                    <a:srgbClr val="00FF00"/>
                  </a:solidFill>
                  <a:latin typeface="Times" charset="0"/>
                  <a:ea typeface="ＭＳ Ｐゴシック" charset="0"/>
                  <a:cs typeface="ＭＳ Ｐゴシック"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20"/>
              <a:chOff x="571" y="3050"/>
              <a:chExt cx="4853" cy="720"/>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7" name="Rectangle 35"/>
              <p:cNvSpPr>
                <a:spLocks noChangeArrowheads="1"/>
              </p:cNvSpPr>
              <p:nvPr/>
            </p:nvSpPr>
            <p:spPr bwMode="auto">
              <a:xfrm>
                <a:off x="781" y="3093"/>
                <a:ext cx="3590" cy="677"/>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200" b="1" dirty="0">
                    <a:effectLst>
                      <a:outerShdw blurRad="38100" dist="38100" dir="2700000" algn="tl">
                        <a:srgbClr val="000000"/>
                      </a:outerShdw>
                    </a:effectLst>
                  </a:rPr>
                  <a:t>ඉෂ්මායෙල් </a:t>
                </a:r>
                <a:r>
                  <a:rPr lang="si-LK" sz="3200" b="1" dirty="0">
                    <a:solidFill>
                      <a:srgbClr val="FFFF00"/>
                    </a:solidFill>
                    <a:latin typeface="Times" charset="0"/>
                    <a:ea typeface="ＭＳ Ｐゴシック" charset="0"/>
                    <a:cs typeface="ＭＳ Ｐゴシック" charset="0"/>
                  </a:rPr>
                  <a:t>තුළින්</a:t>
                </a:r>
                <a:endParaRPr lang="en-AU" sz="3200" b="1" dirty="0">
                  <a:solidFill>
                    <a:srgbClr val="FFFF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si-LK" sz="3200" b="1" dirty="0">
                    <a:solidFill>
                      <a:srgbClr val="FFFF00"/>
                    </a:solidFill>
                    <a:latin typeface="Times" charset="0"/>
                    <a:ea typeface="ＭＳ Ｐゴシック" charset="0"/>
                    <a:cs typeface="ＭＳ Ｐゴシック" charset="0"/>
                  </a:rPr>
                  <a:t> </a:t>
                </a:r>
                <a:r>
                  <a:rPr lang="si-LK" sz="3200" b="1" dirty="0">
                    <a:solidFill>
                      <a:srgbClr val="00FF00"/>
                    </a:solidFill>
                    <a:latin typeface="Times" charset="0"/>
                    <a:ea typeface="ＭＳ Ｐゴシック" charset="0"/>
                    <a:cs typeface="ＭＳ Ｐゴシック" charset="0"/>
                  </a:rPr>
                  <a:t>අරාබි ජාතිකයන්</a:t>
                </a:r>
                <a:endParaRPr lang="en-US" sz="3200" b="1" dirty="0">
                  <a:solidFill>
                    <a:srgbClr val="00FF00"/>
                  </a:solidFill>
                  <a:latin typeface="Times" charset="0"/>
                  <a:ea typeface="ＭＳ Ｐゴシック" charset="0"/>
                  <a:cs typeface="ＭＳ Ｐゴシック" charset="0"/>
                </a:endParaRP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4" name="Group 39"/>
          <p:cNvGrpSpPr>
            <a:grpSpLocks/>
          </p:cNvGrpSpPr>
          <p:nvPr/>
        </p:nvGrpSpPr>
        <p:grpSpPr bwMode="auto">
          <a:xfrm>
            <a:off x="6121401" y="1514476"/>
            <a:ext cx="2357438" cy="1392238"/>
            <a:chOff x="3888" y="970"/>
            <a:chExt cx="1485" cy="877"/>
          </a:xfrm>
        </p:grpSpPr>
        <p:sp>
          <p:nvSpPr>
            <p:cNvPr id="791592" name="Rectangle 40"/>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00"/>
                  </a:solidFill>
                  <a:latin typeface="Times" charset="0"/>
                  <a:ea typeface="ＭＳ Ｐゴシック" charset="0"/>
                  <a:cs typeface="ＭＳ Ｐゴシック" charset="0"/>
                </a:rPr>
                <a:t>AC</a:t>
              </a:r>
              <a:endParaRPr lang="en-US" sz="2800">
                <a:solidFill>
                  <a:srgbClr val="FFFF00"/>
                </a:solidFill>
                <a:latin typeface="Times" charset="0"/>
                <a:ea typeface="ＭＳ Ｐゴシック" charset="0"/>
                <a:cs typeface="ＭＳ Ｐゴシック" charset="0"/>
              </a:endParaRPr>
            </a:p>
          </p:txBody>
        </p:sp>
        <p:sp>
          <p:nvSpPr>
            <p:cNvPr id="791593" name="Rectangle 41"/>
            <p:cNvSpPr>
              <a:spLocks noChangeArrowheads="1"/>
            </p:cNvSpPr>
            <p:nvPr/>
          </p:nvSpPr>
          <p:spPr bwMode="auto">
            <a:xfrm>
              <a:off x="3888" y="1440"/>
              <a:ext cx="1485"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a:solidFill>
                    <a:srgbClr val="FFFF00"/>
                  </a:solidFill>
                  <a:latin typeface="Times" charset="0"/>
                  <a:ea typeface="ＭＳ Ｐゴシック" charset="0"/>
                  <a:cs typeface="ＭＳ Ｐゴシック" charset="0"/>
                </a:rPr>
                <a:t>උත්. 12:1-3</a:t>
              </a:r>
              <a:endParaRPr lang="en-US" sz="2800" b="1" i="1" dirty="0">
                <a:solidFill>
                  <a:srgbClr val="FFFF00"/>
                </a:solidFill>
                <a:latin typeface="Times" charset="0"/>
                <a:ea typeface="ＭＳ Ｐゴシック" charset="0"/>
                <a:cs typeface="ＭＳ Ｐゴシック" charset="0"/>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92" name="Rectangle 4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6593" name="Rectangle 50"/>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6594" name="Rectangle 51"/>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66595" name="Rectangle 5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91605" name="Line 5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1609" name="Rectangle 57"/>
          <p:cNvSpPr>
            <a:spLocks noChangeArrowheads="1"/>
          </p:cNvSpPr>
          <p:nvPr/>
        </p:nvSpPr>
        <p:spPr bwMode="auto">
          <a:xfrm>
            <a:off x="8083550" y="65309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30</a:t>
            </a:r>
          </a:p>
        </p:txBody>
      </p:sp>
      <p:sp>
        <p:nvSpPr>
          <p:cNvPr id="66601" name="Text Box 58"/>
          <p:cNvSpPr txBox="1">
            <a:spLocks noChangeArrowheads="1"/>
          </p:cNvSpPr>
          <p:nvPr/>
        </p:nvSpPr>
        <p:spPr bwMode="auto">
          <a:xfrm>
            <a:off x="6943725" y="6223998"/>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6602" name="Text Box 59"/>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7" name="Oval 65"/>
          <p:cNvSpPr>
            <a:spLocks noChangeArrowheads="1"/>
          </p:cNvSpPr>
          <p:nvPr/>
        </p:nvSpPr>
        <p:spPr bwMode="auto">
          <a:xfrm>
            <a:off x="4983162" y="4960938"/>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8" name="Oval 66"/>
          <p:cNvSpPr>
            <a:spLocks noChangeArrowheads="1"/>
          </p:cNvSpPr>
          <p:nvPr/>
        </p:nvSpPr>
        <p:spPr bwMode="auto">
          <a:xfrm>
            <a:off x="601663" y="49736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6607" name="Group 67"/>
          <p:cNvGrpSpPr>
            <a:grpSpLocks/>
          </p:cNvGrpSpPr>
          <p:nvPr/>
        </p:nvGrpSpPr>
        <p:grpSpPr bwMode="auto">
          <a:xfrm>
            <a:off x="519113" y="7938"/>
            <a:ext cx="854075" cy="1704975"/>
            <a:chOff x="327" y="5"/>
            <a:chExt cx="538" cy="1074"/>
          </a:xfrm>
        </p:grpSpPr>
        <p:sp>
          <p:nvSpPr>
            <p:cNvPr id="791620" name="Rectangle 6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1621" name="Line 6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292744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91406" y="5685691"/>
            <a:ext cx="6035676" cy="830997"/>
          </a:xfrm>
          <a:prstGeom prst="rect">
            <a:avLst/>
          </a:prstGeom>
        </p:spPr>
        <p:txBody>
          <a:bodyPr wrap="square">
            <a:spAutoFit/>
          </a:bodyPr>
          <a:lstStyle/>
          <a:p>
            <a:r>
              <a:rPr lang="si-LK" sz="2400" b="1" dirty="0">
                <a:effectLst>
                  <a:outerShdw blurRad="38100" dist="38100" dir="2700000" algn="tl">
                    <a:srgbClr val="000000">
                      <a:alpha val="43137"/>
                    </a:srgbClr>
                  </a:outerShdw>
                </a:effectLst>
              </a:rPr>
              <a:t>2 ලේකම් 3:1 දී කතෘ වරයා විසින් මෙමෙ ස්ථානය දේව මාළිගාව ඉදිකළ ස්ථානය ලෙස හඳුනාගනී.</a:t>
            </a:r>
            <a:endParaRPr lang="en-AU" sz="2400" b="1" dirty="0">
              <a:effectLst>
                <a:outerShdw blurRad="38100" dist="38100" dir="2700000" algn="tl">
                  <a:srgbClr val="000000">
                    <a:alpha val="43137"/>
                  </a:srgbClr>
                </a:outerShdw>
              </a:effectLst>
            </a:endParaRPr>
          </a:p>
        </p:txBody>
      </p:sp>
      <p:sp>
        <p:nvSpPr>
          <p:cNvPr id="35" name="TextBox 34"/>
          <p:cNvSpPr txBox="1"/>
          <p:nvPr/>
        </p:nvSpPr>
        <p:spPr>
          <a:xfrm>
            <a:off x="519113" y="4275138"/>
            <a:ext cx="7366119" cy="1569660"/>
          </a:xfrm>
          <a:prstGeom prst="rect">
            <a:avLst/>
          </a:prstGeom>
          <a:noFill/>
        </p:spPr>
        <p:txBody>
          <a:bodyPr wrap="none" rtlCol="0">
            <a:spAutoFit/>
          </a:bodyPr>
          <a:lstStyle/>
          <a:p>
            <a:r>
              <a:rPr lang="en-AU" sz="2400" b="1" dirty="0">
                <a:solidFill>
                  <a:srgbClr val="00FFFF"/>
                </a:solidFill>
                <a:effectLst>
                  <a:outerShdw blurRad="38100" dist="38100" dir="2700000" algn="tl">
                    <a:srgbClr val="000000">
                      <a:alpha val="43137"/>
                    </a:srgbClr>
                  </a:outerShdw>
                </a:effectLst>
              </a:rPr>
              <a:t>NIV</a:t>
            </a:r>
            <a:r>
              <a:rPr lang="si-LK" sz="2400" b="1" dirty="0">
                <a:solidFill>
                  <a:srgbClr val="00FFFF"/>
                </a:solidFill>
                <a:effectLst>
                  <a:outerShdw blurRad="38100" dist="38100" dir="2700000" algn="tl">
                    <a:srgbClr val="000000">
                      <a:alpha val="43137"/>
                    </a:srgbClr>
                  </a:outerShdw>
                </a:effectLst>
              </a:rPr>
              <a:t> අධ්‍යයන උපකාරක : මෙහිදී ඔබ ප්‍රේමකරන  පුත්‍රයා ලෙස</a:t>
            </a:r>
            <a:endParaRPr lang="en-AU" sz="2400" b="1" dirty="0">
              <a:solidFill>
                <a:srgbClr val="00FFFF"/>
              </a:solidFill>
              <a:effectLst>
                <a:outerShdw blurRad="38100" dist="38100" dir="2700000" algn="tl">
                  <a:srgbClr val="000000">
                    <a:alpha val="43137"/>
                  </a:srgbClr>
                </a:outerShdw>
              </a:effectLst>
            </a:endParaRPr>
          </a:p>
          <a:p>
            <a:r>
              <a:rPr lang="si-LK" sz="2400" b="1" dirty="0">
                <a:solidFill>
                  <a:srgbClr val="00FFFF"/>
                </a:solidFill>
                <a:effectLst>
                  <a:outerShdw blurRad="38100" dist="38100" dir="2700000" algn="tl">
                    <a:srgbClr val="000000">
                      <a:alpha val="43137"/>
                    </a:srgbClr>
                  </a:outerShdw>
                </a:effectLst>
              </a:rPr>
              <a:t> දැක්වීමෙන් "ඊසාක්" ව විශේෂයෙන් හඳුන්වා ඇත.</a:t>
            </a:r>
            <a:endParaRPr lang="en-AU" sz="2400" b="1" dirty="0">
              <a:solidFill>
                <a:srgbClr val="00FFFF"/>
              </a:solidFill>
              <a:effectLst>
                <a:outerShdw blurRad="38100" dist="38100" dir="2700000" algn="tl">
                  <a:srgbClr val="000000">
                    <a:alpha val="43137"/>
                  </a:srgbClr>
                </a:outerShdw>
              </a:effectLst>
            </a:endParaRPr>
          </a:p>
          <a:p>
            <a:r>
              <a:rPr lang="si-LK" sz="2400" b="1" dirty="0">
                <a:solidFill>
                  <a:srgbClr val="00FFFF"/>
                </a:solidFill>
                <a:effectLst>
                  <a:outerShdw blurRad="38100" dist="38100" dir="2700000" algn="tl">
                    <a:srgbClr val="000000">
                      <a:alpha val="43137"/>
                    </a:srgbClr>
                  </a:outerShdw>
                </a:effectLst>
              </a:rPr>
              <a:t> ඔබගේ එකම පුත්‍රයා , ඔබ ප්‍රේම කර පුත්‍රයා --- ඊසාක්. </a:t>
            </a:r>
            <a:endParaRPr lang="en-AU" sz="2400" b="1" dirty="0">
              <a:solidFill>
                <a:srgbClr val="00FFFF"/>
              </a:solidFill>
              <a:effectLst>
                <a:outerShdw blurRad="38100" dist="38100" dir="2700000" algn="tl">
                  <a:srgbClr val="000000">
                    <a:alpha val="43137"/>
                  </a:srgbClr>
                </a:outerShdw>
              </a:effectLst>
            </a:endParaRPr>
          </a:p>
          <a:p>
            <a:r>
              <a:rPr lang="si-LK" sz="2400" b="1" dirty="0">
                <a:solidFill>
                  <a:srgbClr val="00FFFF"/>
                </a:solidFill>
                <a:effectLst>
                  <a:outerShdw blurRad="38100" dist="38100" dir="2700000" algn="tl">
                    <a:srgbClr val="000000">
                      <a:alpha val="43137"/>
                    </a:srgbClr>
                  </a:outerShdw>
                </a:effectLst>
              </a:rPr>
              <a:t>ඊසාක් යනු පොරොන්දුවේ එකම පුත්‍රයාය.</a:t>
            </a:r>
            <a:endParaRPr lang="en-AU" sz="2400" b="1" dirty="0">
              <a:solidFill>
                <a:srgbClr val="00FFFF"/>
              </a:solidFill>
              <a:effectLst>
                <a:outerShdw blurRad="38100" dist="38100" dir="2700000" algn="tl">
                  <a:srgbClr val="000000">
                    <a:alpha val="43137"/>
                  </a:srgbClr>
                </a:outerShdw>
              </a:effectLst>
            </a:endParaRPr>
          </a:p>
        </p:txBody>
      </p:sp>
      <p:sp>
        <p:nvSpPr>
          <p:cNvPr id="34" name="Rectangle 33"/>
          <p:cNvSpPr/>
          <p:nvPr/>
        </p:nvSpPr>
        <p:spPr>
          <a:xfrm>
            <a:off x="1792288" y="1721450"/>
            <a:ext cx="5835733" cy="2677656"/>
          </a:xfrm>
          <a:prstGeom prst="rect">
            <a:avLst/>
          </a:prstGeom>
        </p:spPr>
        <p:txBody>
          <a:bodyPr wrap="square">
            <a:spAutoFit/>
          </a:bodyPr>
          <a:lstStyle/>
          <a:p>
            <a:r>
              <a:rPr lang="si-LK" sz="2800" b="1" dirty="0">
                <a:solidFill>
                  <a:srgbClr val="FFFF00"/>
                </a:solidFill>
                <a:effectLst>
                  <a:outerShdw blurRad="38100" dist="38100" dir="2700000" algn="tl">
                    <a:srgbClr val="000000">
                      <a:alpha val="43137"/>
                    </a:srgbClr>
                  </a:outerShdw>
                </a:effectLst>
              </a:rPr>
              <a:t>උන්වහන්සේ: නුඹේ පුත්‍ර වූ නුඹ ප්‍රේම කරන නුඹේ එකම පුත්‍ර වූ ඊසාක් රැගෙන මොරියා දේශයට ගොස් , මා විසින් නුඹට කියන කන්දක් පිට දවන පූජාවක් වශයෙන් ඔහු ඔප්පුකරවයි කීසේක.</a:t>
            </a:r>
            <a:endParaRPr lang="en-AU" sz="2800" b="1" dirty="0">
              <a:solidFill>
                <a:srgbClr val="FFFF00"/>
              </a:solidFill>
              <a:effectLst>
                <a:outerShdw blurRad="38100" dist="38100" dir="2700000" algn="tl">
                  <a:srgbClr val="000000">
                    <a:alpha val="43137"/>
                  </a:srgbClr>
                </a:outerShdw>
              </a:effectLst>
            </a:endParaRPr>
          </a:p>
          <a:p>
            <a:r>
              <a:rPr lang="en-AU" sz="2800" b="1" dirty="0">
                <a:solidFill>
                  <a:srgbClr val="FFFF00"/>
                </a:solidFill>
                <a:effectLst>
                  <a:outerShdw blurRad="38100" dist="38100" dir="2700000" algn="tl">
                    <a:srgbClr val="000000">
                      <a:alpha val="43137"/>
                    </a:srgbClr>
                  </a:outerShdw>
                </a:effectLst>
              </a:rPr>
              <a:t>							 </a:t>
            </a:r>
            <a:r>
              <a:rPr lang="si-LK" sz="2800" b="1" dirty="0">
                <a:solidFill>
                  <a:srgbClr val="FFFF00"/>
                </a:solidFill>
                <a:effectLst>
                  <a:outerShdw blurRad="38100" dist="38100" dir="2700000" algn="tl">
                    <a:srgbClr val="000000">
                      <a:alpha val="43137"/>
                    </a:srgbClr>
                  </a:outerShdw>
                </a:effectLst>
              </a:rPr>
              <a:t>උත්පත්ති 22:2</a:t>
            </a:r>
            <a:endParaRPr lang="en-AU" sz="2800" b="1" dirty="0">
              <a:solidFill>
                <a:srgbClr val="FFFF00"/>
              </a:solidFill>
              <a:effectLst>
                <a:outerShdw blurRad="38100" dist="38100" dir="2700000" algn="tl">
                  <a:srgbClr val="000000">
                    <a:alpha val="43137"/>
                  </a:srgbClr>
                </a:outerShdw>
              </a:effectLst>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18"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8619" name="Rectangle 1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8620" name="Rectangle 1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8627"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2426" name="Oval 26"/>
          <p:cNvSpPr>
            <a:spLocks noChangeArrowheads="1"/>
          </p:cNvSpPr>
          <p:nvPr/>
        </p:nvSpPr>
        <p:spPr bwMode="auto">
          <a:xfrm>
            <a:off x="5054600" y="22193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7" name="Oval 27"/>
          <p:cNvSpPr>
            <a:spLocks noChangeArrowheads="1"/>
          </p:cNvSpPr>
          <p:nvPr/>
        </p:nvSpPr>
        <p:spPr bwMode="auto">
          <a:xfrm>
            <a:off x="2046698" y="4687888"/>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8" name="Oval 28"/>
          <p:cNvSpPr>
            <a:spLocks noChangeArrowheads="1"/>
          </p:cNvSpPr>
          <p:nvPr/>
        </p:nvSpPr>
        <p:spPr bwMode="auto">
          <a:xfrm>
            <a:off x="4109244" y="4297799"/>
            <a:ext cx="252571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31</a:t>
            </a:r>
          </a:p>
        </p:txBody>
      </p:sp>
      <p:sp>
        <p:nvSpPr>
          <p:cNvPr id="6863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42429" name="Oval 29"/>
          <p:cNvSpPr>
            <a:spLocks noChangeArrowheads="1"/>
          </p:cNvSpPr>
          <p:nvPr/>
        </p:nvSpPr>
        <p:spPr bwMode="auto">
          <a:xfrm>
            <a:off x="992598" y="6097588"/>
            <a:ext cx="21082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35" name="Text Box 33"/>
          <p:cNvSpPr txBox="1">
            <a:spLocks noChangeArrowheads="1"/>
          </p:cNvSpPr>
          <p:nvPr/>
        </p:nvSpPr>
        <p:spPr bwMode="auto">
          <a:xfrm>
            <a:off x="1792288" y="0"/>
            <a:ext cx="19939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a:solidFill>
                  <a:srgbClr val="FFFFFF"/>
                </a:solidFill>
                <a:latin typeface="Comic Sans MS" pitchFamily="-107" charset="0"/>
              </a:rPr>
              <a:t>උත්පත්ති</a:t>
            </a:r>
            <a:r>
              <a:rPr lang="en-US" sz="1200" b="1" dirty="0">
                <a:solidFill>
                  <a:srgbClr val="FFFFFF"/>
                </a:solidFill>
              </a:rPr>
              <a:t> 22:2</a:t>
            </a:r>
          </a:p>
        </p:txBody>
      </p:sp>
      <p:grpSp>
        <p:nvGrpSpPr>
          <p:cNvPr id="68636"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8637"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33" name="TextBox 32"/>
          <p:cNvSpPr txBox="1"/>
          <p:nvPr/>
        </p:nvSpPr>
        <p:spPr>
          <a:xfrm>
            <a:off x="2813572" y="625773"/>
            <a:ext cx="4180953" cy="923330"/>
          </a:xfrm>
          <a:prstGeom prst="rect">
            <a:avLst/>
          </a:prstGeom>
          <a:noFill/>
        </p:spPr>
        <p:txBody>
          <a:bodyPr wrap="none" rtlCol="0">
            <a:spAutoFit/>
          </a:bodyPr>
          <a:lstStyle/>
          <a:p>
            <a:r>
              <a:rPr lang="si-LK" sz="5400" b="1" dirty="0">
                <a:solidFill>
                  <a:srgbClr val="00FFFF"/>
                </a:solidFill>
                <a:effectLst>
                  <a:outerShdw blurRad="38100" dist="38100" dir="2700000" algn="tl">
                    <a:srgbClr val="000000">
                      <a:alpha val="43137"/>
                    </a:srgbClr>
                  </a:outerShdw>
                </a:effectLst>
              </a:rPr>
              <a:t>කොයි පුත්‍රයාද?</a:t>
            </a:r>
            <a:endParaRPr lang="en-AU" sz="5400" b="1" dirty="0">
              <a:solidFill>
                <a:srgbClr val="00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962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P spid="34" grpId="0"/>
      <p:bldP spid="742426" grpId="0" animBg="1"/>
      <p:bldP spid="7424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93751" y="2112978"/>
            <a:ext cx="6996112" cy="3970318"/>
          </a:xfrm>
          <a:prstGeom prst="rect">
            <a:avLst/>
          </a:prstGeom>
        </p:spPr>
        <p:txBody>
          <a:bodyPr wrap="square">
            <a:spAutoFit/>
          </a:bodyPr>
          <a:lstStyle/>
          <a:p>
            <a:r>
              <a:rPr lang="si-LK" sz="2800" b="1" dirty="0">
                <a:solidFill>
                  <a:srgbClr val="FFFF00"/>
                </a:solidFill>
              </a:rPr>
              <a:t>මම </a:t>
            </a:r>
            <a:r>
              <a:rPr lang="si-LK" sz="2800" b="1" dirty="0">
                <a:latin typeface="Times" charset="0"/>
              </a:rPr>
              <a:t>ඉෂ්මායෙල් </a:t>
            </a:r>
            <a:r>
              <a:rPr lang="si-LK" sz="2800" b="1" dirty="0">
                <a:solidFill>
                  <a:srgbClr val="FFFF00"/>
                </a:solidFill>
              </a:rPr>
              <a:t>ගැනත් නුඹේ බස් ඇසීමි. බලව, ඔහුට ආශිර්වාද කෙළෙමි. ඔහු සඵලකරමින් අතීශයින් වැඩි කරන්නෙමි. ඔහුට දාව අධිපතීන් දොළොස් දෙනෙකු උපදින්නේය. මම ඔහු මහත් ජාතියක් කරන්නෙමි. එහෙත් මාගේ ගිවිසුම එන අවුරුද්දේ  නියම කාලයේදී සාරා නුඹට බිහිකරන්නාවූ ඊසාක් සමඟ පිහිටුවන්නෙමියි කී සේක.</a:t>
            </a:r>
            <a:r>
              <a:rPr lang="en-AU" sz="2800" b="1" dirty="0">
                <a:solidFill>
                  <a:srgbClr val="FFFF00"/>
                </a:solidFill>
              </a:rPr>
              <a:t>      </a:t>
            </a:r>
          </a:p>
          <a:p>
            <a:r>
              <a:rPr lang="en-AU" sz="2800" b="1" dirty="0">
                <a:solidFill>
                  <a:srgbClr val="FFFF00"/>
                </a:solidFill>
              </a:rPr>
              <a:t>								</a:t>
            </a:r>
            <a:r>
              <a:rPr lang="si-LK" sz="2800" b="1" dirty="0">
                <a:solidFill>
                  <a:srgbClr val="FFFF00"/>
                </a:solidFill>
              </a:rPr>
              <a:t> උත්පත්ති 17:20-21</a:t>
            </a:r>
            <a:endParaRPr lang="en-AU" sz="2800" b="1" dirty="0">
              <a:solidFill>
                <a:srgbClr val="FFFF00"/>
              </a:solidFill>
            </a:endParaRPr>
          </a:p>
        </p:txBody>
      </p:sp>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2000" b="1">
              <a:solidFill>
                <a:srgbClr val="FFD34A"/>
              </a:solidFill>
              <a:latin typeface="Comic Sans MS" pitchFamily="-107" charset="0"/>
              <a:ea typeface="ＭＳ Ｐゴシック" charset="0"/>
              <a:cs typeface="ＭＳ Ｐゴシック"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666"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0667" name="Rectangle 1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70668" name="Rectangle 1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673"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
        <p:nvSpPr>
          <p:cNvPr id="70675"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3450" name="Oval 26"/>
          <p:cNvSpPr>
            <a:spLocks noChangeArrowheads="1"/>
          </p:cNvSpPr>
          <p:nvPr/>
        </p:nvSpPr>
        <p:spPr bwMode="auto">
          <a:xfrm>
            <a:off x="1318964" y="2144510"/>
            <a:ext cx="1722438"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7068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a:solidFill>
                  <a:srgbClr val="FFFFFF"/>
                </a:solidFill>
                <a:latin typeface="Comic Sans MS" pitchFamily="-107" charset="0"/>
              </a:rPr>
              <a:t>උත්පත්ති</a:t>
            </a:r>
            <a:r>
              <a:rPr lang="en-US" sz="1200" b="1" dirty="0">
                <a:solidFill>
                  <a:srgbClr val="FFFFFF"/>
                </a:solidFill>
              </a:rPr>
              <a:t>. 17:20-21</a:t>
            </a:r>
          </a:p>
        </p:txBody>
      </p:sp>
      <p:grpSp>
        <p:nvGrpSpPr>
          <p:cNvPr id="70682"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2" name="TextBox 31"/>
          <p:cNvSpPr txBox="1"/>
          <p:nvPr/>
        </p:nvSpPr>
        <p:spPr>
          <a:xfrm>
            <a:off x="2813572" y="625773"/>
            <a:ext cx="4180953" cy="923330"/>
          </a:xfrm>
          <a:prstGeom prst="rect">
            <a:avLst/>
          </a:prstGeom>
          <a:noFill/>
        </p:spPr>
        <p:txBody>
          <a:bodyPr wrap="none" rtlCol="0">
            <a:spAutoFit/>
          </a:bodyPr>
          <a:lstStyle/>
          <a:p>
            <a:r>
              <a:rPr lang="si-LK" sz="5400" b="1" dirty="0">
                <a:solidFill>
                  <a:srgbClr val="00FFFF"/>
                </a:solidFill>
                <a:effectLst>
                  <a:outerShdw blurRad="38100" dist="38100" dir="2700000" algn="tl">
                    <a:srgbClr val="000000">
                      <a:alpha val="43137"/>
                    </a:srgbClr>
                  </a:outerShdw>
                </a:effectLst>
              </a:rPr>
              <a:t>කොයි පුත්‍රයාද?</a:t>
            </a:r>
            <a:endParaRPr lang="en-AU" sz="5400" b="1" dirty="0">
              <a:solidFill>
                <a:srgbClr val="00FFFF"/>
              </a:solidFill>
              <a:effectLst>
                <a:outerShdw blurRad="38100" dist="38100" dir="2700000" algn="tl">
                  <a:srgbClr val="000000">
                    <a:alpha val="43137"/>
                  </a:srgbClr>
                </a:outerShdw>
              </a:effectLst>
            </a:endParaRPr>
          </a:p>
        </p:txBody>
      </p:sp>
      <p:sp>
        <p:nvSpPr>
          <p:cNvPr id="35" name="Oval 26"/>
          <p:cNvSpPr>
            <a:spLocks noChangeArrowheads="1"/>
          </p:cNvSpPr>
          <p:nvPr/>
        </p:nvSpPr>
        <p:spPr bwMode="auto">
          <a:xfrm>
            <a:off x="5565227" y="3870326"/>
            <a:ext cx="1429297" cy="4905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Oval 26"/>
          <p:cNvSpPr>
            <a:spLocks noChangeArrowheads="1"/>
          </p:cNvSpPr>
          <p:nvPr/>
        </p:nvSpPr>
        <p:spPr bwMode="auto">
          <a:xfrm>
            <a:off x="2483019" y="4664075"/>
            <a:ext cx="1429297" cy="4905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274709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43450"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4470" name="Picture 22"/>
          <p:cNvPicPr>
            <a:picLocks noChangeAspect="1" noChangeArrowheads="1"/>
          </p:cNvPicPr>
          <p:nvPr/>
        </p:nvPicPr>
        <p:blipFill>
          <a:blip r:embed="rId3"/>
          <a:srcRect l="27437" t="35719" r="38063" b="25406"/>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33</a:t>
            </a:r>
          </a:p>
        </p:txBody>
      </p:sp>
      <p:sp>
        <p:nvSpPr>
          <p:cNvPr id="72710"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2711"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a:solidFill>
                  <a:srgbClr val="FFFF00"/>
                </a:solidFill>
                <a:effectLst>
                  <a:outerShdw blurRad="38100" dist="38100" dir="2700000" algn="tl">
                    <a:srgbClr val="000000"/>
                  </a:outerShdw>
                </a:effectLst>
              </a:rPr>
              <a:t>වර්ථමානයේදී එම ආශිර්වාදයන් </a:t>
            </a:r>
            <a:r>
              <a:rPr lang="si-LK" b="1" u="sng" dirty="0">
                <a:solidFill>
                  <a:srgbClr val="FFFF00"/>
                </a:solidFill>
                <a:effectLst>
                  <a:outerShdw blurRad="38100" dist="38100" dir="2700000" algn="tl">
                    <a:srgbClr val="000000"/>
                  </a:outerShdw>
                </a:effectLst>
              </a:rPr>
              <a:t>සැසඳීම </a:t>
            </a:r>
            <a:endParaRPr lang="en-US" b="1" u="sng" dirty="0">
              <a:solidFill>
                <a:srgbClr val="FFFF00"/>
              </a:solidFill>
              <a:effectLst>
                <a:outerShdw blurRad="38100" dist="38100" dir="2700000" algn="tl">
                  <a:srgbClr val="000000"/>
                </a:outerShdw>
              </a:effectLst>
            </a:endParaRP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493" name="Text Box 45"/>
          <p:cNvSpPr txBox="1">
            <a:spLocks noChangeArrowheads="1"/>
          </p:cNvSpPr>
          <p:nvPr/>
        </p:nvSpPr>
        <p:spPr bwMode="auto">
          <a:xfrm>
            <a:off x="366713" y="3768725"/>
            <a:ext cx="2122487"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200" b="1" dirty="0">
                <a:solidFill>
                  <a:srgbClr val="FFFF00"/>
                </a:solidFill>
                <a:latin typeface="Times" charset="0"/>
              </a:rPr>
              <a:t>ඉෂ්මායෙල්</a:t>
            </a:r>
            <a:endParaRPr lang="en-US" sz="3200" b="1" dirty="0">
              <a:solidFill>
                <a:srgbClr val="FFFF00"/>
              </a:solidFill>
              <a:effectLst>
                <a:outerShdw blurRad="38100" dist="38100" dir="2700000" algn="tl">
                  <a:srgbClr val="000000"/>
                </a:outerShdw>
              </a:effectLst>
            </a:endParaRPr>
          </a:p>
        </p:txBody>
      </p:sp>
      <p:grpSp>
        <p:nvGrpSpPr>
          <p:cNvPr id="72716" name="Group 41"/>
          <p:cNvGrpSpPr>
            <a:grpSpLocks/>
          </p:cNvGrpSpPr>
          <p:nvPr/>
        </p:nvGrpSpPr>
        <p:grpSpPr bwMode="auto">
          <a:xfrm>
            <a:off x="8004175"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7" name="Rectangle 10"/>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2728" name="Rectangle 11"/>
            <p:cNvSpPr>
              <a:spLocks noChangeArrowheads="1"/>
            </p:cNvSpPr>
            <p:nvPr/>
          </p:nvSpPr>
          <p:spPr bwMode="auto">
            <a:xfrm>
              <a:off x="5150" y="2302"/>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72729" name="Rectangle 12"/>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3" name="Rectangle 27"/>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grpSp>
      <p:sp>
        <p:nvSpPr>
          <p:cNvPr id="744490" name="Rectangle 42"/>
          <p:cNvSpPr>
            <a:spLocks noChangeArrowheads="1"/>
          </p:cNvSpPr>
          <p:nvPr/>
        </p:nvSpPr>
        <p:spPr bwMode="auto">
          <a:xfrm>
            <a:off x="3305175" y="2414588"/>
            <a:ext cx="163513" cy="352425"/>
          </a:xfrm>
          <a:prstGeom prst="rect">
            <a:avLst/>
          </a:prstGeom>
          <a:solidFill>
            <a:srgbClr val="FF0000"/>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4" name="Text Box 46"/>
          <p:cNvSpPr txBox="1">
            <a:spLocks noChangeArrowheads="1"/>
          </p:cNvSpPr>
          <p:nvPr/>
        </p:nvSpPr>
        <p:spPr bwMode="auto">
          <a:xfrm>
            <a:off x="3463925" y="2365375"/>
            <a:ext cx="1831975"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si-LK" sz="3200" b="1" dirty="0">
                <a:solidFill>
                  <a:srgbClr val="FFFF00"/>
                </a:solidFill>
                <a:effectLst>
                  <a:outerShdw blurRad="38100" dist="38100" dir="2700000" algn="tl">
                    <a:srgbClr val="000000"/>
                  </a:outerShdw>
                </a:effectLst>
              </a:rPr>
              <a:t>ඊසාක්</a:t>
            </a:r>
            <a:endParaRPr lang="en-US" sz="3200" b="1" dirty="0">
              <a:solidFill>
                <a:srgbClr val="FFFF00"/>
              </a:solidFill>
              <a:effectLst>
                <a:outerShdw blurRad="38100" dist="38100" dir="2700000" algn="tl">
                  <a:srgbClr val="000000"/>
                </a:outerShdw>
              </a:effectLst>
            </a:endParaRPr>
          </a:p>
        </p:txBody>
      </p:sp>
      <p:sp>
        <p:nvSpPr>
          <p:cNvPr id="744495" name="Text Box 47"/>
          <p:cNvSpPr txBox="1">
            <a:spLocks noChangeArrowheads="1"/>
          </p:cNvSpPr>
          <p:nvPr/>
        </p:nvSpPr>
        <p:spPr bwMode="auto">
          <a:xfrm>
            <a:off x="5235575" y="4365625"/>
            <a:ext cx="3101975" cy="1754326"/>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i="1" dirty="0">
                <a:solidFill>
                  <a:schemeClr val="tx1"/>
                </a:solidFill>
                <a:effectLst>
                  <a:outerShdw blurRad="38100" dist="38100" dir="2700000" algn="tl">
                    <a:srgbClr val="000000"/>
                  </a:outerShdw>
                </a:effectLst>
              </a:rPr>
              <a:t>කුමක්ද</a:t>
            </a:r>
            <a:r>
              <a:rPr lang="en-AU" sz="3600" b="1" i="1" dirty="0">
                <a:solidFill>
                  <a:schemeClr val="tx1"/>
                </a:solidFill>
                <a:effectLst>
                  <a:outerShdw blurRad="38100" dist="38100" dir="2700000" algn="tl">
                    <a:srgbClr val="000000"/>
                  </a:outerShdw>
                </a:effectLst>
              </a:rPr>
              <a:t> </a:t>
            </a:r>
            <a:r>
              <a:rPr lang="si-LK" sz="3600" b="1" i="1" dirty="0">
                <a:solidFill>
                  <a:schemeClr val="tx1"/>
                </a:solidFill>
                <a:effectLst>
                  <a:outerShdw blurRad="38100" dist="38100" dir="2700000" algn="tl">
                    <a:srgbClr val="000000"/>
                  </a:outerShdw>
                </a:effectLst>
              </a:rPr>
              <a:t>මෙම අතිවිශාල වෙනස ?</a:t>
            </a:r>
            <a:endParaRPr lang="en-US" sz="3600" b="1" i="1" dirty="0">
              <a:solidFill>
                <a:schemeClr val="tx1"/>
              </a:solidFill>
              <a:effectLst>
                <a:outerShdw blurRad="38100" dist="38100" dir="2700000" algn="tl">
                  <a:srgbClr val="000000"/>
                </a:outerShdw>
              </a:effectLst>
            </a:endParaRPr>
          </a:p>
        </p:txBody>
      </p:sp>
    </p:spTree>
    <p:extLst>
      <p:ext uri="{BB962C8B-B14F-4D97-AF65-F5344CB8AC3E}">
        <p14:creationId xmlns:p14="http://schemas.microsoft.com/office/powerpoint/2010/main" val="393787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6518" name="Picture 22"/>
          <p:cNvPicPr>
            <a:picLocks noChangeAspect="1" noChangeArrowheads="1"/>
          </p:cNvPicPr>
          <p:nvPr/>
        </p:nvPicPr>
        <p:blipFill>
          <a:blip r:embed="rId3"/>
          <a:srcRect l="16037" t="32082" r="33842" b="20735"/>
          <a:stretch>
            <a:fillRect/>
          </a:stretch>
        </p:blipFill>
        <p:spPr bwMode="auto">
          <a:xfrm>
            <a:off x="939800" y="1138020"/>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4765" name="Rectangle 1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74766" name="Rectangle 1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21" name="Text Box 25"/>
          <p:cNvSpPr txBox="1">
            <a:spLocks noChangeArrowheads="1"/>
          </p:cNvSpPr>
          <p:nvPr/>
        </p:nvSpPr>
        <p:spPr bwMode="auto">
          <a:xfrm>
            <a:off x="1840178" y="402074"/>
            <a:ext cx="5948363" cy="646331"/>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dirty="0">
                <a:solidFill>
                  <a:srgbClr val="FFFF00"/>
                </a:solidFill>
                <a:effectLst>
                  <a:outerShdw blurRad="38100" dist="38100" dir="2700000" algn="tl">
                    <a:srgbClr val="000000"/>
                  </a:outerShdw>
                </a:effectLst>
              </a:rPr>
              <a:t>භූමික පිහිටීම සසඳන්න.</a:t>
            </a:r>
            <a:endParaRPr lang="en-US" sz="3600" b="1" dirty="0">
              <a:solidFill>
                <a:srgbClr val="FFFF00"/>
              </a:solidFill>
              <a:effectLst>
                <a:outerShdw blurRad="38100" dist="38100" dir="2700000" algn="tl">
                  <a:srgbClr val="000000"/>
                </a:outerShdw>
              </a:effectLst>
            </a:endParaRP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8" name="Rectangle 33"/>
          <p:cNvSpPr>
            <a:spLocks noChangeArrowheads="1"/>
          </p:cNvSpPr>
          <p:nvPr/>
        </p:nvSpPr>
        <p:spPr bwMode="auto">
          <a:xfrm>
            <a:off x="1062038" y="4222750"/>
            <a:ext cx="3025775" cy="374650"/>
          </a:xfrm>
          <a:prstGeom prst="rect">
            <a:avLst/>
          </a:prstGeom>
          <a:solidFill>
            <a:srgbClr val="A5A5A5"/>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endParaRPr lang="en-US"/>
          </a:p>
        </p:txBody>
      </p:sp>
      <p:sp>
        <p:nvSpPr>
          <p:cNvPr id="27" name="Text Box 34"/>
          <p:cNvSpPr txBox="1">
            <a:spLocks noChangeArrowheads="1"/>
          </p:cNvSpPr>
          <p:nvPr/>
        </p:nvSpPr>
        <p:spPr bwMode="auto">
          <a:xfrm>
            <a:off x="1190626" y="4016375"/>
            <a:ext cx="3352382" cy="584776"/>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square">
            <a:spAutoFit/>
            <a:flatTx/>
          </a:bodyPr>
          <a:lstStyle/>
          <a:p>
            <a:pPr lvl="0" defTabSz="914400">
              <a:spcBef>
                <a:spcPct val="50000"/>
              </a:spcBef>
              <a:defRPr/>
            </a:pPr>
            <a:r>
              <a:rPr lang="en-US" altLang="ja-JP" sz="3200" b="1" kern="0" dirty="0">
                <a:solidFill>
                  <a:srgbClr val="1A0004"/>
                </a:solidFill>
                <a:latin typeface="Arial"/>
                <a:ea typeface="宋体" charset="0"/>
                <a:cs typeface="Arial"/>
              </a:rPr>
              <a:t>The Arab World</a:t>
            </a:r>
            <a:endParaRPr lang="zh-CN" altLang="en-US" sz="3200" b="1" kern="0" dirty="0">
              <a:solidFill>
                <a:srgbClr val="1A0004"/>
              </a:solidFill>
              <a:latin typeface="Arial"/>
              <a:ea typeface="宋体" charset="0"/>
              <a:cs typeface="Arial"/>
            </a:endParaRPr>
          </a:p>
        </p:txBody>
      </p:sp>
      <p:sp>
        <p:nvSpPr>
          <p:cNvPr id="31" name="Rectangle 30"/>
          <p:cNvSpPr/>
          <p:nvPr/>
        </p:nvSpPr>
        <p:spPr>
          <a:xfrm>
            <a:off x="1641210" y="4561385"/>
            <a:ext cx="2380898" cy="523220"/>
          </a:xfrm>
          <a:prstGeom prst="rect">
            <a:avLst/>
          </a:prstGeom>
        </p:spPr>
        <p:txBody>
          <a:bodyPr wrap="square">
            <a:spAutoFit/>
          </a:bodyPr>
          <a:lstStyle/>
          <a:p>
            <a:r>
              <a:rPr lang="si-LK" sz="2800" b="1" dirty="0">
                <a:solidFill>
                  <a:schemeClr val="bg1">
                    <a:lumMod val="50000"/>
                  </a:schemeClr>
                </a:solidFill>
              </a:rPr>
              <a:t>අරාබි ලෝකය</a:t>
            </a:r>
            <a:endParaRPr lang="en-AU" sz="2800" b="1" dirty="0">
              <a:solidFill>
                <a:schemeClr val="bg1">
                  <a:lumMod val="50000"/>
                </a:schemeClr>
              </a:solidFill>
            </a:endParaRPr>
          </a:p>
        </p:txBody>
      </p:sp>
      <p:sp>
        <p:nvSpPr>
          <p:cNvPr id="30" name="TextBox 29"/>
          <p:cNvSpPr txBox="1"/>
          <p:nvPr/>
        </p:nvSpPr>
        <p:spPr>
          <a:xfrm>
            <a:off x="3379140" y="1042770"/>
            <a:ext cx="2394598" cy="584775"/>
          </a:xfrm>
          <a:prstGeom prst="rect">
            <a:avLst/>
          </a:prstGeom>
          <a:solidFill>
            <a:schemeClr val="bg2"/>
          </a:solidFill>
        </p:spPr>
        <p:txBody>
          <a:bodyPr wrap="square" rtlCol="0">
            <a:spAutoFit/>
          </a:bodyPr>
          <a:lstStyle/>
          <a:p>
            <a:r>
              <a:rPr lang="si-LK" sz="3200" b="1" dirty="0">
                <a:solidFill>
                  <a:srgbClr val="00FF00"/>
                </a:solidFill>
              </a:rPr>
              <a:t>ඉශ්‍රායෙලය</a:t>
            </a:r>
            <a:endParaRPr lang="en-AU" sz="3200" dirty="0"/>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a:srcRect l="19867" t="49448" r="30435" b="11801"/>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6813" name="Rectangle 20"/>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76814" name="Rectangle 21"/>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3" name="Text Box 31"/>
          <p:cNvSpPr txBox="1">
            <a:spLocks noChangeArrowheads="1"/>
          </p:cNvSpPr>
          <p:nvPr/>
        </p:nvSpPr>
        <p:spPr bwMode="auto">
          <a:xfrm>
            <a:off x="1752600" y="485775"/>
            <a:ext cx="7035800" cy="584775"/>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200" b="1" dirty="0">
                <a:solidFill>
                  <a:srgbClr val="FFFF00"/>
                </a:solidFill>
                <a:effectLst>
                  <a:outerShdw blurRad="38100" dist="38100" dir="2700000" algn="tl">
                    <a:srgbClr val="000000"/>
                  </a:outerShdw>
                </a:effectLst>
              </a:rPr>
              <a:t>භූමික පිහිටීම සසඳන්න.</a:t>
            </a:r>
            <a:endParaRPr lang="en-US" sz="3200" b="1" dirty="0">
              <a:solidFill>
                <a:srgbClr val="FFFF00"/>
              </a:solidFill>
              <a:effectLst>
                <a:outerShdw blurRad="38100" dist="38100" dir="2700000" algn="tl">
                  <a:srgbClr val="000000"/>
                </a:outerShdw>
              </a:effectLst>
            </a:endParaRP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200" b="1" dirty="0">
                <a:solidFill>
                  <a:srgbClr val="FFFF00"/>
                </a:solidFill>
                <a:effectLst>
                  <a:outerShdw blurRad="38100" dist="38100" dir="2700000" algn="tl">
                    <a:srgbClr val="000000"/>
                  </a:outerShdw>
                </a:effectLst>
              </a:rPr>
              <a:t>මොහොමඩ් සහ ඊසාක්</a:t>
            </a:r>
            <a:endParaRPr lang="en-US" sz="3200" b="1" dirty="0">
              <a:solidFill>
                <a:srgbClr val="FFFF00"/>
              </a:solidFill>
              <a:effectLst>
                <a:outerShdw blurRad="38100" dist="38100" dir="2700000" algn="tl">
                  <a:srgbClr val="000000"/>
                </a:outerShdw>
              </a:effectLst>
            </a:endParaRP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35</a:t>
            </a:r>
          </a:p>
        </p:txBody>
      </p:sp>
      <p:sp>
        <p:nvSpPr>
          <p:cNvPr id="7682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485785" y="6593053"/>
            <a:ext cx="812800" cy="244475"/>
          </a:xfrm>
          <a:prstGeom prst="rect">
            <a:avLst/>
          </a:prstGeom>
          <a:solidFill>
            <a:srgbClr val="800000"/>
          </a:solid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endParaRPr lang="ko-KR" altLang="en-US" sz="1200" b="1">
              <a:solidFill>
                <a:srgbClr val="FFFFFF"/>
              </a:solidFill>
              <a:latin typeface="Comic Sans MS"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ko-KR" altLang="en-US" sz="2000">
              <a:solidFill>
                <a:srgbClr val="FFA27C"/>
              </a:solidFill>
              <a:latin typeface="B VAG Rounded Bold" charset="0"/>
              <a:ea typeface="Gulim" charset="0"/>
              <a:cs typeface="Gulim" charset="0"/>
            </a:endParaRPr>
          </a:p>
        </p:txBody>
      </p:sp>
      <p:grpSp>
        <p:nvGrpSpPr>
          <p:cNvPr id="80899"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defTabSz="914400" eaLnBrk="0" fontAlgn="base" hangingPunct="0">
                <a:spcBef>
                  <a:spcPct val="50000"/>
                </a:spcBef>
                <a:spcAft>
                  <a:spcPct val="0"/>
                </a:spcAft>
                <a:defRPr/>
              </a:pPr>
              <a:r>
                <a:rPr lang="en-US" altLang="ko-KR" sz="8800">
                  <a:solidFill>
                    <a:srgbClr val="FFD34A"/>
                  </a:solidFill>
                  <a:latin typeface="Times" charset="0"/>
                  <a:ea typeface="Gulim" charset="0"/>
                  <a:cs typeface="Gulim"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747540" name="Text Box 20"/>
          <p:cNvSpPr txBox="1">
            <a:spLocks noChangeArrowheads="1"/>
          </p:cNvSpPr>
          <p:nvPr/>
        </p:nvSpPr>
        <p:spPr bwMode="auto">
          <a:xfrm>
            <a:off x="8590615" y="6403946"/>
            <a:ext cx="32730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2000" dirty="0">
                <a:solidFill>
                  <a:srgbClr val="FFFFFF"/>
                </a:solidFill>
                <a:latin typeface="Arial" charset="0"/>
                <a:ea typeface="Gulim" charset="0"/>
                <a:cs typeface="Gulim" charset="0"/>
              </a:rPr>
              <a:t>4</a:t>
            </a:r>
          </a:p>
        </p:txBody>
      </p:sp>
      <p:sp>
        <p:nvSpPr>
          <p:cNvPr id="747549" name="Text Box 29"/>
          <p:cNvSpPr txBox="1">
            <a:spLocks noChangeArrowheads="1"/>
          </p:cNvSpPr>
          <p:nvPr/>
        </p:nvSpPr>
        <p:spPr bwMode="auto">
          <a:xfrm>
            <a:off x="2108200" y="465138"/>
            <a:ext cx="6405563" cy="523220"/>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ctr" defTabSz="914400" eaLnBrk="0" fontAlgn="base" hangingPunct="0">
              <a:spcBef>
                <a:spcPct val="50000"/>
              </a:spcBef>
              <a:spcAft>
                <a:spcPct val="0"/>
              </a:spcAft>
              <a:defRPr/>
            </a:pPr>
            <a:r>
              <a:rPr lang="si-LK" sz="2800" b="1" dirty="0">
                <a:solidFill>
                  <a:srgbClr val="FFFF00"/>
                </a:solidFill>
                <a:effectLst>
                  <a:outerShdw blurRad="38100" dist="38100" dir="2700000" algn="tl">
                    <a:srgbClr val="000000"/>
                  </a:outerShdw>
                </a:effectLst>
              </a:rPr>
              <a:t>භූමික පිහිටීම සසඳන්න</a:t>
            </a:r>
            <a:endParaRPr lang="en-US" sz="2800" b="1" dirty="0">
              <a:solidFill>
                <a:srgbClr val="FFFF00"/>
              </a:solidFill>
              <a:effectLst>
                <a:outerShdw blurRad="38100" dist="38100" dir="2700000" algn="tl">
                  <a:srgbClr val="000000"/>
                </a:outerShdw>
              </a:effectLst>
            </a:endParaRPr>
          </a:p>
        </p:txBody>
      </p:sp>
      <p:sp>
        <p:nvSpPr>
          <p:cNvPr id="747550" name="Rectangle 30"/>
          <p:cNvSpPr>
            <a:spLocks noChangeArrowheads="1"/>
          </p:cNvSpPr>
          <p:nvPr/>
        </p:nvSpPr>
        <p:spPr bwMode="auto">
          <a:xfrm>
            <a:off x="8104856" y="659146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altLang="ko-KR" sz="1000" b="1" dirty="0">
                <a:solidFill>
                  <a:srgbClr val="FFFFFF"/>
                </a:solidFill>
                <a:effectLst>
                  <a:outerShdw blurRad="38100" dist="38100" dir="2700000" algn="tl">
                    <a:srgbClr val="000000"/>
                  </a:outerShdw>
                </a:effectLst>
                <a:latin typeface="Comic Sans MS" charset="0"/>
                <a:ea typeface="Gulim" charset="0"/>
                <a:cs typeface="Gulim" charset="0"/>
              </a:rPr>
              <a:t>36</a:t>
            </a:r>
          </a:p>
        </p:txBody>
      </p:sp>
      <p:sp>
        <p:nvSpPr>
          <p:cNvPr id="747551" name="Text Box 31"/>
          <p:cNvSpPr txBox="1">
            <a:spLocks noChangeArrowheads="1"/>
          </p:cNvSpPr>
          <p:nvPr/>
        </p:nvSpPr>
        <p:spPr bwMode="auto">
          <a:xfrm>
            <a:off x="6859507" y="6240870"/>
            <a:ext cx="190358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1200" b="1" dirty="0">
                <a:solidFill>
                  <a:srgbClr val="FFFFFF"/>
                </a:solidFill>
                <a:latin typeface="Arial" charset="0"/>
                <a:ea typeface="Gulim" charset="0"/>
                <a:cs typeface="Gulim" charset="0"/>
              </a:rPr>
              <a:t>Handbook, pages 19-24</a:t>
            </a:r>
          </a:p>
        </p:txBody>
      </p:sp>
      <p:grpSp>
        <p:nvGrpSpPr>
          <p:cNvPr id="80913" name="Group 33"/>
          <p:cNvGrpSpPr>
            <a:grpSpLocks/>
          </p:cNvGrpSpPr>
          <p:nvPr/>
        </p:nvGrpSpPr>
        <p:grpSpPr bwMode="auto">
          <a:xfrm>
            <a:off x="7944518" y="3300543"/>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80921"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0922" name="Rectangle 1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0923" name="Rectangle 1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80927"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a:extLst>
                <a:ext uri="{28A0092B-C50C-407E-A947-70E740481C1C}">
                  <a14:useLocalDpi xmlns:a14="http://schemas.microsoft.com/office/drawing/2010/main" val="0"/>
                </a:ext>
              </a:extLst>
            </a:blip>
            <a:srcRect l="35286" t="31607" r="44489" b="31592"/>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800" b="1" dirty="0">
                  <a:solidFill>
                    <a:srgbClr val="33CC33"/>
                  </a:solidFill>
                  <a:latin typeface="Arial Black" charset="0"/>
                  <a:ea typeface="Gulim" charset="0"/>
                  <a:cs typeface="Gulim" charset="0"/>
                </a:rPr>
                <a:t>ඉශ්‍රායෙලය</a:t>
              </a:r>
              <a:r>
                <a:rPr lang="en-AU" altLang="ko-KR" sz="2800" b="1" dirty="0">
                  <a:solidFill>
                    <a:srgbClr val="33CC33"/>
                  </a:solidFill>
                  <a:latin typeface="Arial Black" charset="0"/>
                  <a:ea typeface="Gulim" charset="0"/>
                  <a:cs typeface="Gulim" charset="0"/>
                </a:rPr>
                <a:t> </a:t>
              </a:r>
              <a:r>
                <a:rPr lang="si-LK" altLang="ko-KR" sz="2800" b="1" dirty="0">
                  <a:solidFill>
                    <a:srgbClr val="33CC33"/>
                  </a:solidFill>
                  <a:latin typeface="Arial Black" charset="0"/>
                  <a:ea typeface="Gulim" charset="0"/>
                  <a:cs typeface="Gulim" charset="0"/>
                </a:rPr>
                <a:t>සහ</a:t>
              </a:r>
              <a:endParaRPr lang="en-US" altLang="ko-KR" sz="2800" b="1" dirty="0">
                <a:solidFill>
                  <a:srgbClr val="33CC33"/>
                </a:solidFill>
                <a:latin typeface="Arial Black" charset="0"/>
                <a:ea typeface="Gulim" charset="0"/>
                <a:cs typeface="Gulim" charset="0"/>
              </a:endParaRP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r>
                <a:rPr lang="en-US" sz="2800" b="1" dirty="0">
                  <a:latin typeface="Arial"/>
                  <a:cs typeface="Arial"/>
                </a:rPr>
                <a:t>France</a:t>
              </a: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a:extLst>
                <a:ext uri="{28A0092B-C50C-407E-A947-70E740481C1C}">
                  <a14:useLocalDpi xmlns:a14="http://schemas.microsoft.com/office/drawing/2010/main" val="0"/>
                </a:ext>
              </a:extLst>
            </a:blip>
            <a:srcRect l="35623" t="31543" r="44395" b="36074"/>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400" b="1" dirty="0">
                  <a:solidFill>
                    <a:srgbClr val="33CC33"/>
                  </a:solidFill>
                  <a:latin typeface="Arial Black" charset="0"/>
                  <a:ea typeface="Gulim" charset="0"/>
                  <a:cs typeface="Gulim" charset="0"/>
                </a:rPr>
                <a:t>ඉශ්‍රායෙලය</a:t>
              </a:r>
              <a:r>
                <a:rPr lang="en-AU" altLang="ko-KR" sz="2400" b="1" dirty="0">
                  <a:solidFill>
                    <a:srgbClr val="33CC33"/>
                  </a:solidFill>
                  <a:latin typeface="Arial Black" charset="0"/>
                  <a:ea typeface="Gulim" charset="0"/>
                  <a:cs typeface="Gulim" charset="0"/>
                </a:rPr>
                <a:t> </a:t>
              </a:r>
              <a:r>
                <a:rPr lang="si-LK" altLang="ko-KR" sz="2400" b="1" dirty="0">
                  <a:solidFill>
                    <a:srgbClr val="33CC33"/>
                  </a:solidFill>
                  <a:latin typeface="Arial Black" charset="0"/>
                  <a:ea typeface="Gulim" charset="0"/>
                  <a:cs typeface="Gulim" charset="0"/>
                </a:rPr>
                <a:t>සහ</a:t>
              </a:r>
              <a:endParaRPr lang="en-US" altLang="ko-KR" sz="2400" b="1" dirty="0">
                <a:solidFill>
                  <a:srgbClr val="33CC33"/>
                </a:solidFill>
                <a:latin typeface="Arial Black" charset="0"/>
                <a:ea typeface="Gulim" charset="0"/>
                <a:cs typeface="Gulim" charset="0"/>
              </a:endParaRP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a:r>
                <a:rPr lang="en-US" sz="2800" b="1" dirty="0">
                  <a:latin typeface="Arial"/>
                  <a:cs typeface="Arial"/>
                </a:rPr>
                <a:t>Australia</a:t>
              </a: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a:extLst>
                <a:ext uri="{28A0092B-C50C-407E-A947-70E740481C1C}">
                  <a14:useLocalDpi xmlns:a14="http://schemas.microsoft.com/office/drawing/2010/main" val="0"/>
                </a:ext>
              </a:extLst>
            </a:blip>
            <a:srcRect l="35286" t="31592" r="44662" b="28254"/>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800" b="1" dirty="0">
                  <a:solidFill>
                    <a:srgbClr val="33CC33"/>
                  </a:solidFill>
                  <a:latin typeface="Arial Black" charset="0"/>
                  <a:ea typeface="Gulim" charset="0"/>
                  <a:cs typeface="Gulim" charset="0"/>
                </a:rPr>
                <a:t>ඉශ්‍රායෙලය</a:t>
              </a:r>
              <a:r>
                <a:rPr lang="en-AU" altLang="ko-KR" sz="2800" b="1" dirty="0">
                  <a:solidFill>
                    <a:srgbClr val="33CC33"/>
                  </a:solidFill>
                  <a:latin typeface="Arial Black" charset="0"/>
                  <a:ea typeface="Gulim" charset="0"/>
                  <a:cs typeface="Gulim" charset="0"/>
                </a:rPr>
                <a:t> </a:t>
              </a:r>
              <a:r>
                <a:rPr lang="si-LK" altLang="ko-KR" sz="2800" b="1" dirty="0">
                  <a:solidFill>
                    <a:srgbClr val="33CC33"/>
                  </a:solidFill>
                  <a:latin typeface="Arial Black" charset="0"/>
                  <a:ea typeface="Gulim" charset="0"/>
                  <a:cs typeface="Gulim" charset="0"/>
                </a:rPr>
                <a:t>සහ</a:t>
              </a:r>
              <a:endParaRPr lang="en-US" altLang="ko-KR" sz="2800" b="1" dirty="0">
                <a:solidFill>
                  <a:srgbClr val="33CC33"/>
                </a:solidFill>
                <a:latin typeface="Arial Black" charset="0"/>
                <a:ea typeface="Gulim" charset="0"/>
                <a:cs typeface="Gulim" charset="0"/>
              </a:endParaRP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a:r>
                <a:rPr lang="en-US" sz="2800" b="1" dirty="0">
                  <a:latin typeface="Arial"/>
                  <a:cs typeface="Arial"/>
                </a:rPr>
                <a:t>Maine</a:t>
              </a:r>
            </a:p>
          </p:txBody>
        </p:sp>
      </p:gr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rgbClr val="B1B1B1"/>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800" b="1" dirty="0">
                  <a:solidFill>
                    <a:srgbClr val="33CC33"/>
                  </a:solidFill>
                  <a:latin typeface="Arial Black" charset="0"/>
                  <a:ea typeface="Gulim" charset="0"/>
                  <a:cs typeface="Gulim" charset="0"/>
                </a:rPr>
                <a:t>ඉශ්‍රායෙලය</a:t>
              </a:r>
              <a:r>
                <a:rPr lang="en-AU" altLang="ko-KR" sz="2800" b="1" dirty="0">
                  <a:solidFill>
                    <a:srgbClr val="33CC33"/>
                  </a:solidFill>
                  <a:latin typeface="Arial Black" charset="0"/>
                  <a:ea typeface="Gulim" charset="0"/>
                  <a:cs typeface="Gulim" charset="0"/>
                </a:rPr>
                <a:t> </a:t>
              </a:r>
              <a:r>
                <a:rPr lang="si-LK" altLang="ko-KR" sz="2800" b="1" dirty="0">
                  <a:solidFill>
                    <a:srgbClr val="33CC33"/>
                  </a:solidFill>
                  <a:latin typeface="Arial Black" charset="0"/>
                  <a:ea typeface="Gulim" charset="0"/>
                  <a:cs typeface="Gulim" charset="0"/>
                </a:rPr>
                <a:t>සහ</a:t>
              </a:r>
              <a:endParaRPr lang="en-US" altLang="ko-KR" sz="2800" b="1" dirty="0">
                <a:solidFill>
                  <a:srgbClr val="33CC33"/>
                </a:solidFill>
                <a:latin typeface="Arial Black" charset="0"/>
                <a:ea typeface="Gulim" charset="0"/>
                <a:cs typeface="Gulim" charset="0"/>
              </a:endParaRPr>
            </a:p>
          </p:txBody>
        </p:sp>
        <p:pic>
          <p:nvPicPr>
            <p:cNvPr id="54" name="Picture 23"/>
            <p:cNvPicPr>
              <a:picLocks noChangeAspect="1" noChangeArrowheads="1"/>
            </p:cNvPicPr>
            <p:nvPr/>
          </p:nvPicPr>
          <p:blipFill rotWithShape="1">
            <a:blip r:embed="rId3">
              <a:extLst>
                <a:ext uri="{28A0092B-C50C-407E-A947-70E740481C1C}">
                  <a14:useLocalDpi xmlns:a14="http://schemas.microsoft.com/office/drawing/2010/main" val="0"/>
                </a:ext>
              </a:extLst>
            </a:blip>
            <a:srcRect l="41469" t="44507" r="55296" b="41278"/>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a:r>
                <a:rPr lang="en-US" sz="2800" b="1" dirty="0">
                  <a:latin typeface="Arial"/>
                  <a:cs typeface="Arial"/>
                </a:rPr>
                <a:t>Singapore</a:t>
              </a:r>
            </a:p>
          </p:txBody>
        </p:sp>
      </p:grpSp>
      <p:pic>
        <p:nvPicPr>
          <p:cNvPr id="57" name="Picture 56" descr="singapore_map.jpg"/>
          <p:cNvPicPr>
            <a:picLocks noChangeAspect="1"/>
          </p:cNvPicPr>
          <p:nvPr/>
        </p:nvPicPr>
        <p:blipFill rotWithShape="1">
          <a:blip r:embed="rId6">
            <a:extLst>
              <a:ext uri="{28A0092B-C50C-407E-A947-70E740481C1C}">
                <a14:useLocalDpi xmlns:a14="http://schemas.microsoft.com/office/drawing/2010/main" val="0"/>
              </a:ext>
            </a:extLst>
          </a:blip>
          <a:srcRect t="21182" r="19835" b="30551"/>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777581" y="1106036"/>
            <a:ext cx="2946400" cy="3553347"/>
            <a:chOff x="5580063" y="1338263"/>
            <a:chExt cx="2946400" cy="3553347"/>
          </a:xfrm>
        </p:grpSpPr>
        <p:pic>
          <p:nvPicPr>
            <p:cNvPr id="747548" name="Picture 28"/>
            <p:cNvPicPr>
              <a:picLocks noChangeAspect="1" noChangeArrowheads="1"/>
            </p:cNvPicPr>
            <p:nvPr/>
          </p:nvPicPr>
          <p:blipFill rotWithShape="1">
            <a:blip r:embed="rId7">
              <a:extLst>
                <a:ext uri="{28A0092B-C50C-407E-A947-70E740481C1C}">
                  <a14:useLocalDpi xmlns:a14="http://schemas.microsoft.com/office/drawing/2010/main" val="0"/>
                </a:ext>
              </a:extLst>
            </a:blip>
            <a:srcRect l="35286" t="31738" r="44576" b="31830"/>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800" b="1" dirty="0">
                  <a:solidFill>
                    <a:srgbClr val="33CC33"/>
                  </a:solidFill>
                  <a:latin typeface="Arial Black" charset="0"/>
                  <a:ea typeface="Gulim" charset="0"/>
                  <a:cs typeface="Gulim" charset="0"/>
                </a:rPr>
                <a:t>ඉශ්‍රායෙලය</a:t>
              </a:r>
              <a:r>
                <a:rPr lang="en-AU" altLang="ko-KR" sz="2800" b="1" dirty="0">
                  <a:solidFill>
                    <a:srgbClr val="33CC33"/>
                  </a:solidFill>
                  <a:latin typeface="Arial Black" charset="0"/>
                  <a:ea typeface="Gulim" charset="0"/>
                  <a:cs typeface="Gulim" charset="0"/>
                </a:rPr>
                <a:t> </a:t>
              </a:r>
              <a:r>
                <a:rPr lang="si-LK" altLang="ko-KR" sz="2800" b="1" dirty="0">
                  <a:solidFill>
                    <a:srgbClr val="33CC33"/>
                  </a:solidFill>
                  <a:latin typeface="Arial Black" charset="0"/>
                  <a:ea typeface="Gulim" charset="0"/>
                  <a:cs typeface="Gulim" charset="0"/>
                </a:rPr>
                <a:t>සහ</a:t>
              </a:r>
              <a:endParaRPr lang="en-US" altLang="ko-KR" sz="2800" b="1" dirty="0">
                <a:solidFill>
                  <a:srgbClr val="33CC33"/>
                </a:solidFill>
                <a:latin typeface="Arial Black" charset="0"/>
                <a:ea typeface="Gulim" charset="0"/>
                <a:cs typeface="Gulim" charset="0"/>
              </a:endParaRPr>
            </a:p>
          </p:txBody>
        </p:sp>
        <p:sp>
          <p:nvSpPr>
            <p:cNvPr id="2" name="TextBox 1"/>
            <p:cNvSpPr txBox="1"/>
            <p:nvPr/>
          </p:nvSpPr>
          <p:spPr>
            <a:xfrm>
              <a:off x="6550736" y="2238673"/>
              <a:ext cx="1840643" cy="523220"/>
            </a:xfrm>
            <a:prstGeom prst="rect">
              <a:avLst/>
            </a:prstGeom>
            <a:solidFill>
              <a:srgbClr val="790015"/>
            </a:solidFill>
          </p:spPr>
          <p:txBody>
            <a:bodyPr wrap="none" rtlCol="0">
              <a:spAutoFit/>
            </a:bodyPr>
            <a:lstStyle/>
            <a:p>
              <a:r>
                <a:rPr lang="en-US" sz="2800" b="1" dirty="0">
                  <a:latin typeface="Arial"/>
                  <a:cs typeface="Arial"/>
                </a:rPr>
                <a:t>California</a:t>
              </a:r>
            </a:p>
          </p:txBody>
        </p:sp>
      </p:grpSp>
      <p:sp>
        <p:nvSpPr>
          <p:cNvPr id="51" name="Rectangle 50"/>
          <p:cNvSpPr/>
          <p:nvPr/>
        </p:nvSpPr>
        <p:spPr>
          <a:xfrm>
            <a:off x="5372100" y="5092651"/>
            <a:ext cx="4572000" cy="1200329"/>
          </a:xfrm>
          <a:prstGeom prst="rect">
            <a:avLst/>
          </a:prstGeom>
        </p:spPr>
        <p:txBody>
          <a:bodyPr>
            <a:spAutoFit/>
          </a:bodyPr>
          <a:lstStyle/>
          <a:p>
            <a:pPr algn="ctr" defTabSz="914400" eaLnBrk="0" fontAlgn="base" hangingPunct="0">
              <a:spcBef>
                <a:spcPct val="0"/>
              </a:spcBef>
              <a:spcAft>
                <a:spcPct val="0"/>
              </a:spcAft>
              <a:defRPr/>
            </a:pPr>
            <a:r>
              <a:rPr lang="si-LK" altLang="ko-KR" b="1" dirty="0">
                <a:solidFill>
                  <a:srgbClr val="33CC33"/>
                </a:solidFill>
                <a:latin typeface="Arial Black" charset="0"/>
                <a:ea typeface="Gulim" charset="0"/>
                <a:cs typeface="Gulim" charset="0"/>
              </a:rPr>
              <a:t>ඉශ්‍රායෙලය</a:t>
            </a:r>
            <a:r>
              <a:rPr lang="en-AU" altLang="ko-KR" b="1" dirty="0">
                <a:solidFill>
                  <a:srgbClr val="33CC33"/>
                </a:solidFill>
                <a:latin typeface="Arial Black" charset="0"/>
                <a:ea typeface="Gulim" charset="0"/>
                <a:cs typeface="Gulim" charset="0"/>
              </a:rPr>
              <a:t> </a:t>
            </a:r>
            <a:endParaRPr lang="en-US" altLang="ko-KR" b="1" dirty="0">
              <a:solidFill>
                <a:srgbClr val="33CC33"/>
              </a:solidFill>
              <a:latin typeface="Arial Black" charset="0"/>
              <a:ea typeface="Gulim" charset="0"/>
              <a:cs typeface="Gulim" charset="0"/>
            </a:endParaRPr>
          </a:p>
          <a:p>
            <a:pPr algn="ctr"/>
            <a:r>
              <a:rPr lang="si-LK" dirty="0"/>
              <a:t>නිල් පැහැයෙන් සහ </a:t>
            </a:r>
            <a:endParaRPr lang="en-AU" dirty="0"/>
          </a:p>
          <a:p>
            <a:pPr algn="ctr"/>
            <a:r>
              <a:rPr lang="si-LK" dirty="0"/>
              <a:t>සැබෑ පරිමාණයෙන්</a:t>
            </a:r>
            <a:endParaRPr lang="en-AU" dirty="0"/>
          </a:p>
          <a:p>
            <a:pPr algn="ctr"/>
            <a:r>
              <a:rPr lang="si-LK" dirty="0"/>
              <a:t> සිතියම් ඇඳ ඇත.</a:t>
            </a:r>
            <a:endParaRPr lang="en-AU" dirty="0"/>
          </a:p>
        </p:txBody>
      </p:sp>
    </p:spTree>
    <p:extLst>
      <p:ext uri="{BB962C8B-B14F-4D97-AF65-F5344CB8AC3E}">
        <p14:creationId xmlns:p14="http://schemas.microsoft.com/office/powerpoint/2010/main" val="40606127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3"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2954" name="Rectangle 1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2955" name="Rectangle 1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pic>
        <p:nvPicPr>
          <p:cNvPr id="749590" name="Picture 22"/>
          <p:cNvPicPr>
            <a:picLocks noChangeAspect="1" noChangeArrowheads="1"/>
          </p:cNvPicPr>
          <p:nvPr/>
        </p:nvPicPr>
        <p:blipFill>
          <a:blip r:embed="rId3"/>
          <a:srcRect l="28223" t="47980" r="45985" b="14893"/>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99" name="Text Box 31"/>
          <p:cNvSpPr txBox="1">
            <a:spLocks noChangeArrowheads="1"/>
          </p:cNvSpPr>
          <p:nvPr/>
        </p:nvSpPr>
        <p:spPr bwMode="auto">
          <a:xfrm>
            <a:off x="1103313" y="5635320"/>
            <a:ext cx="6929437" cy="646331"/>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dirty="0">
                <a:solidFill>
                  <a:srgbClr val="000000"/>
                </a:solidFill>
                <a:latin typeface="Arial Black" charset="0"/>
              </a:rPr>
              <a:t>මෙය සාධාරණද?</a:t>
            </a:r>
            <a:endParaRPr lang="en-US" sz="3600" b="1" dirty="0">
              <a:solidFill>
                <a:srgbClr val="000000"/>
              </a:solidFill>
              <a:latin typeface="Arial Black" charset="0"/>
            </a:endParaRPr>
          </a:p>
        </p:txBody>
      </p:sp>
      <p:sp>
        <p:nvSpPr>
          <p:cNvPr id="82964" name="Rectangle 3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37</a:t>
            </a:r>
          </a:p>
        </p:txBody>
      </p:sp>
      <p:sp>
        <p:nvSpPr>
          <p:cNvPr id="82966"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605" name="Text Box 37"/>
          <p:cNvSpPr txBox="1">
            <a:spLocks noChangeArrowheads="1"/>
          </p:cNvSpPr>
          <p:nvPr/>
        </p:nvSpPr>
        <p:spPr bwMode="auto">
          <a:xfrm>
            <a:off x="1103313" y="1263815"/>
            <a:ext cx="6929437" cy="707886"/>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000" b="1" dirty="0">
                <a:solidFill>
                  <a:srgbClr val="000000"/>
                </a:solidFill>
                <a:latin typeface="Arial Black" charset="0"/>
              </a:rPr>
              <a:t>ඇමෙරිකාව</a:t>
            </a:r>
            <a:endParaRPr lang="en-US" sz="4000" b="1" dirty="0">
              <a:solidFill>
                <a:srgbClr val="000000"/>
              </a:solidFill>
              <a:latin typeface="Arial Black" charset="0"/>
            </a:endParaRPr>
          </a:p>
        </p:txBody>
      </p:sp>
      <p:grpSp>
        <p:nvGrpSpPr>
          <p:cNvPr id="82969" name="Group 38"/>
          <p:cNvGrpSpPr>
            <a:grpSpLocks/>
          </p:cNvGrpSpPr>
          <p:nvPr/>
        </p:nvGrpSpPr>
        <p:grpSpPr bwMode="auto">
          <a:xfrm>
            <a:off x="519113" y="7938"/>
            <a:ext cx="854075" cy="1704975"/>
            <a:chOff x="327" y="5"/>
            <a:chExt cx="538" cy="1074"/>
          </a:xfrm>
        </p:grpSpPr>
        <p:sp>
          <p:nvSpPr>
            <p:cNvPr id="749607" name="Rectangle 3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2716" y="294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2" name="Picture 26"/>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252" y="221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3" name="Picture 27"/>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324" y="146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4" name="Picture 28"/>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866" y="203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5" name="Picture 29"/>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791" y="2561"/>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6" name="Picture 41"/>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2071" y="1705"/>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7" name="Picture 42"/>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023" y="1977"/>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8" name="Picture 43"/>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951" y="239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9" name="Picture 44"/>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479" y="223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sp>
        <p:nvSpPr>
          <p:cNvPr id="39" name="Rectangle 38"/>
          <p:cNvSpPr/>
          <p:nvPr/>
        </p:nvSpPr>
        <p:spPr>
          <a:xfrm>
            <a:off x="1577975" y="540307"/>
            <a:ext cx="5975350" cy="584775"/>
          </a:xfrm>
          <a:prstGeom prst="rect">
            <a:avLst/>
          </a:prstGeom>
          <a:solidFill>
            <a:srgbClr val="000000"/>
          </a:solidFill>
        </p:spPr>
        <p:txBody>
          <a:bodyPr wrap="square">
            <a:spAutoFit/>
          </a:bodyPr>
          <a:lstStyle/>
          <a:p>
            <a:pPr algn="ctr" defTabSz="914400" eaLnBrk="0" fontAlgn="base" hangingPunct="0">
              <a:spcBef>
                <a:spcPct val="0"/>
              </a:spcBef>
              <a:spcAft>
                <a:spcPct val="0"/>
              </a:spcAft>
              <a:defRPr/>
            </a:pPr>
            <a:r>
              <a:rPr lang="si-LK" altLang="ko-KR" sz="3200" b="1" dirty="0">
                <a:solidFill>
                  <a:srgbClr val="33CC33"/>
                </a:solidFill>
                <a:latin typeface="Arial Black" charset="0"/>
                <a:ea typeface="Gulim" charset="0"/>
                <a:cs typeface="Gulim" charset="0"/>
              </a:rPr>
              <a:t>ඉශ්‍රායෙලය</a:t>
            </a:r>
            <a:r>
              <a:rPr lang="en-AU" altLang="ko-KR" sz="3200" b="1" dirty="0">
                <a:solidFill>
                  <a:srgbClr val="33CC33"/>
                </a:solidFill>
                <a:latin typeface="Arial Black" charset="0"/>
                <a:ea typeface="Gulim" charset="0"/>
                <a:cs typeface="Gulim" charset="0"/>
              </a:rPr>
              <a:t> </a:t>
            </a:r>
            <a:r>
              <a:rPr lang="si-LK" altLang="ko-KR" sz="3200" b="1" dirty="0">
                <a:solidFill>
                  <a:srgbClr val="33CC33"/>
                </a:solidFill>
                <a:latin typeface="Arial Black" charset="0"/>
                <a:ea typeface="Gulim" charset="0"/>
                <a:cs typeface="Gulim" charset="0"/>
              </a:rPr>
              <a:t>සහ</a:t>
            </a:r>
            <a:endParaRPr lang="en-US" altLang="ko-KR" sz="3200" b="1" dirty="0">
              <a:solidFill>
                <a:srgbClr val="33CC33"/>
              </a:solidFill>
              <a:latin typeface="Arial Black" charset="0"/>
              <a:ea typeface="Gulim" charset="0"/>
              <a:cs typeface="Gulim" charset="0"/>
            </a:endParaRPr>
          </a:p>
        </p:txBody>
      </p:sp>
    </p:spTree>
    <p:extLst>
      <p:ext uri="{BB962C8B-B14F-4D97-AF65-F5344CB8AC3E}">
        <p14:creationId xmlns:p14="http://schemas.microsoft.com/office/powerpoint/2010/main" val="58041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2"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MN</a:t>
            </a: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ER</a:t>
            </a: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PG</a:t>
            </a: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SG</a:t>
            </a:r>
          </a:p>
        </p:txBody>
      </p:sp>
      <p:sp>
        <p:nvSpPr>
          <p:cNvPr id="5990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RS</a:t>
            </a:r>
          </a:p>
        </p:txBody>
      </p:sp>
      <p:sp>
        <p:nvSpPr>
          <p:cNvPr id="5990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MS</a:t>
            </a: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9" name="Rectangle 19"/>
          <p:cNvSpPr>
            <a:spLocks noChangeArrowheads="1"/>
          </p:cNvSpPr>
          <p:nvPr/>
        </p:nvSpPr>
        <p:spPr bwMode="auto">
          <a:xfrm>
            <a:off x="341313" y="438150"/>
            <a:ext cx="282575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000" b="1" dirty="0">
                <a:solidFill>
                  <a:srgbClr val="FFD34A"/>
                </a:solidFill>
                <a:latin typeface="Times" pitchFamily="-107" charset="0"/>
                <a:ea typeface="ＭＳ Ｐゴシック" charset="0"/>
                <a:cs typeface="ＭＳ Ｐゴシック" charset="0"/>
              </a:rPr>
              <a:t>වේදිකාව </a:t>
            </a:r>
            <a:endParaRPr lang="en-US" sz="2000" b="1" dirty="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000" b="1" dirty="0">
                <a:solidFill>
                  <a:srgbClr val="FFD34A"/>
                </a:solidFill>
                <a:latin typeface="Times" pitchFamily="-107" charset="0"/>
                <a:ea typeface="ＭＳ Ｐゴシック" charset="0"/>
                <a:cs typeface="ＭＳ Ｐゴシック" charset="0"/>
              </a:rPr>
              <a:t>සැකසීම</a:t>
            </a:r>
            <a:endParaRPr lang="en-US" sz="2000" b="1" dirty="0">
              <a:solidFill>
                <a:srgbClr val="FFD34A"/>
              </a:solidFill>
              <a:latin typeface="Times" pitchFamily="-107" charset="0"/>
              <a:ea typeface="ＭＳ Ｐゴシック" charset="0"/>
              <a:cs typeface="ＭＳ Ｐゴシック" charset="0"/>
            </a:endParaRPr>
          </a:p>
        </p:txBody>
      </p:sp>
      <p:sp>
        <p:nvSpPr>
          <p:cNvPr id="59906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DS</a:t>
            </a: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6</a:t>
            </a:r>
          </a:p>
        </p:txBody>
      </p:sp>
      <p:sp>
        <p:nvSpPr>
          <p:cNvPr id="599069" name="Rectangle 29"/>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U</a:t>
            </a:r>
          </a:p>
        </p:txBody>
      </p:sp>
      <p:sp>
        <p:nvSpPr>
          <p:cNvPr id="59907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B</a:t>
            </a: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H</a:t>
            </a: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4" name="Rectangle 34"/>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N(A)</a:t>
            </a: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C</a:t>
            </a: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J</a:t>
            </a: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3"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MS</a:t>
            </a: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5"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E</a:t>
            </a: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599097" name="Rectangle 57"/>
          <p:cNvSpPr>
            <a:spLocks noChangeArrowheads="1"/>
          </p:cNvSpPr>
          <p:nvPr/>
        </p:nvSpPr>
        <p:spPr bwMode="auto">
          <a:xfrm>
            <a:off x="2760663" y="4772025"/>
            <a:ext cx="620712"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KB</a:t>
            </a:r>
          </a:p>
        </p:txBody>
      </p:sp>
      <p:sp>
        <p:nvSpPr>
          <p:cNvPr id="9262" name="Text Box 79"/>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a:solidFill>
                  <a:srgbClr val="FFFFFF"/>
                </a:solidFill>
                <a:latin typeface="Comic Sans MS" pitchFamily="-107" charset="0"/>
              </a:rPr>
              <a:t>උත්පත්ති</a:t>
            </a:r>
            <a:r>
              <a:rPr lang="en-US" sz="1200" b="1" dirty="0">
                <a:solidFill>
                  <a:srgbClr val="FFFFFF"/>
                </a:solidFill>
              </a:rPr>
              <a:t>. 12:4</a:t>
            </a:r>
          </a:p>
        </p:txBody>
      </p:sp>
      <p:sp>
        <p:nvSpPr>
          <p:cNvPr id="9263"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98"/>
          <p:cNvGrpSpPr>
            <a:grpSpLocks/>
          </p:cNvGrpSpPr>
          <p:nvPr/>
        </p:nvGrpSpPr>
        <p:grpSpPr bwMode="auto">
          <a:xfrm>
            <a:off x="2540000" y="1371600"/>
            <a:ext cx="4978400" cy="3454400"/>
            <a:chOff x="1600" y="864"/>
            <a:chExt cx="3136" cy="2176"/>
          </a:xfrm>
        </p:grpSpPr>
        <p:sp>
          <p:nvSpPr>
            <p:cNvPr id="599118"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80" name="WordArt 96"/>
            <p:cNvSpPr>
              <a:spLocks noChangeArrowheads="1" noChangeShapeType="1" noTextEdit="1"/>
            </p:cNvSpPr>
            <p:nvPr/>
          </p:nvSpPr>
          <p:spPr bwMode="auto">
            <a:xfrm>
              <a:off x="1807" y="1492"/>
              <a:ext cx="1936" cy="140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si-LK" sz="3600" kern="10" dirty="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rPr>
                <a:t>සරුසාර අඩසඳකවය</a:t>
              </a:r>
              <a:endParaRPr lang="en-US" sz="3600" kern="10" dirty="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endParaRPr>
            </a:p>
          </p:txBody>
        </p:sp>
      </p:grpSp>
      <p:sp>
        <p:nvSpPr>
          <p:cNvPr id="599139" name="AutoShape 99"/>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51" name="Rectangle 1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75" name="Text Box 11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99156" name="Text Box 116"/>
          <p:cNvSpPr txBox="1">
            <a:spLocks noChangeArrowheads="1"/>
          </p:cNvSpPr>
          <p:nvPr/>
        </p:nvSpPr>
        <p:spPr bwMode="auto">
          <a:xfrm>
            <a:off x="8618538" y="6419850"/>
            <a:ext cx="361950" cy="396875"/>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a:solidFill>
                  <a:srgbClr val="FFFFFF"/>
                </a:solidFill>
                <a:effectLst>
                  <a:outerShdw blurRad="38100" dist="38100" dir="2700000" algn="tl">
                    <a:srgbClr val="000000"/>
                  </a:outerShdw>
                </a:effectLst>
              </a:rPr>
              <a:t>1</a:t>
            </a:r>
          </a:p>
        </p:txBody>
      </p:sp>
      <p:sp>
        <p:nvSpPr>
          <p:cNvPr id="599158" name="AutoShape 118"/>
          <p:cNvSpPr>
            <a:spLocks noChangeArrowheads="1"/>
          </p:cNvSpPr>
          <p:nvPr/>
        </p:nvSpPr>
        <p:spPr bwMode="auto">
          <a:xfrm>
            <a:off x="6124575" y="3694113"/>
            <a:ext cx="1616075" cy="14541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00">
                  <a:gamma/>
                  <a:shade val="0"/>
                  <a:invGamma/>
                </a:srgbClr>
              </a:gs>
              <a:gs pos="50000">
                <a:srgbClr val="FFFF00"/>
              </a:gs>
              <a:gs pos="100000">
                <a:srgbClr val="FFFF00">
                  <a:gamma/>
                  <a:shade val="0"/>
                  <a:invGamma/>
                </a:srgbClr>
              </a:gs>
            </a:gsLst>
            <a:lin ang="5400000" scaled="1"/>
          </a:gradFill>
          <a:ln w="9525">
            <a:solidFill>
              <a:srgbClr val="00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25" name="Text Box 85"/>
          <p:cNvSpPr txBox="1">
            <a:spLocks noChangeArrowheads="1"/>
          </p:cNvSpPr>
          <p:nvPr/>
        </p:nvSpPr>
        <p:spPr bwMode="auto">
          <a:xfrm>
            <a:off x="3513138" y="3478213"/>
            <a:ext cx="5334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si-LK" sz="3600" b="1" dirty="0">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rPr>
              <a:t>ආරම්භක ස්ථානය...</a:t>
            </a:r>
            <a:endParaRPr lang="en-US" sz="3600" b="1" dirty="0">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1835144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par>
                                <p:cTn id="8" presetID="23" presetClass="entr" presetSubtype="528" fill="hold" nodeType="withEffect">
                                  <p:stCondLst>
                                    <p:cond delay="0"/>
                                  </p:stCondLst>
                                  <p:childTnLst>
                                    <p:set>
                                      <p:cBhvr>
                                        <p:cTn id="9" dur="1" fill="hold">
                                          <p:stCondLst>
                                            <p:cond delay="0"/>
                                          </p:stCondLst>
                                        </p:cTn>
                                        <p:tgtEl>
                                          <p:spTgt spid="599158"/>
                                        </p:tgtEl>
                                        <p:attrNameLst>
                                          <p:attrName>style.visibility</p:attrName>
                                        </p:attrNameLst>
                                      </p:cBhvr>
                                      <p:to>
                                        <p:strVal val="visible"/>
                                      </p:to>
                                    </p:set>
                                    <p:anim calcmode="lin" valueType="num">
                                      <p:cBhvr>
                                        <p:cTn id="10" dur="1000" fill="hold"/>
                                        <p:tgtEl>
                                          <p:spTgt spid="599158"/>
                                        </p:tgtEl>
                                        <p:attrNameLst>
                                          <p:attrName>ppt_w</p:attrName>
                                        </p:attrNameLst>
                                      </p:cBhvr>
                                      <p:tavLst>
                                        <p:tav tm="0">
                                          <p:val>
                                            <p:fltVal val="0"/>
                                          </p:val>
                                        </p:tav>
                                        <p:tav tm="100000">
                                          <p:val>
                                            <p:strVal val="#ppt_w"/>
                                          </p:val>
                                        </p:tav>
                                      </p:tavLst>
                                    </p:anim>
                                    <p:anim calcmode="lin" valueType="num">
                                      <p:cBhvr>
                                        <p:cTn id="11" dur="1000" fill="hold"/>
                                        <p:tgtEl>
                                          <p:spTgt spid="599158"/>
                                        </p:tgtEl>
                                        <p:attrNameLst>
                                          <p:attrName>ppt_h</p:attrName>
                                        </p:attrNameLst>
                                      </p:cBhvr>
                                      <p:tavLst>
                                        <p:tav tm="0">
                                          <p:val>
                                            <p:fltVal val="0"/>
                                          </p:val>
                                        </p:tav>
                                        <p:tav tm="100000">
                                          <p:val>
                                            <p:strVal val="#ppt_h"/>
                                          </p:val>
                                        </p:tav>
                                      </p:tavLst>
                                    </p:anim>
                                    <p:anim calcmode="lin" valueType="num">
                                      <p:cBhvr>
                                        <p:cTn id="12" dur="1000" fill="hold"/>
                                        <p:tgtEl>
                                          <p:spTgt spid="599158"/>
                                        </p:tgtEl>
                                        <p:attrNameLst>
                                          <p:attrName>ppt_x</p:attrName>
                                        </p:attrNameLst>
                                      </p:cBhvr>
                                      <p:tavLst>
                                        <p:tav tm="0">
                                          <p:val>
                                            <p:fltVal val="0.5"/>
                                          </p:val>
                                        </p:tav>
                                        <p:tav tm="100000">
                                          <p:val>
                                            <p:strVal val="#ppt_x"/>
                                          </p:val>
                                        </p:tav>
                                      </p:tavLst>
                                    </p:anim>
                                    <p:anim calcmode="lin" valueType="num">
                                      <p:cBhvr>
                                        <p:cTn id="13" dur="1000" fill="hold"/>
                                        <p:tgtEl>
                                          <p:spTgt spid="599158"/>
                                        </p:tgtEl>
                                        <p:attrNameLst>
                                          <p:attrName>ppt_y</p:attrName>
                                        </p:attrNameLst>
                                      </p:cBhvr>
                                      <p:tavLst>
                                        <p:tav tm="0">
                                          <p:val>
                                            <p:fltVal val="0.5"/>
                                          </p:val>
                                        </p:tav>
                                        <p:tav tm="100000">
                                          <p:val>
                                            <p:strVal val="#ppt_y"/>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99141"/>
                                        </p:tgtEl>
                                        <p:attrNameLst>
                                          <p:attrName>style.visibility</p:attrName>
                                        </p:attrNameLst>
                                      </p:cBhvr>
                                      <p:to>
                                        <p:strVal val="visible"/>
                                      </p:to>
                                    </p:set>
                                    <p:anim calcmode="lin" valueType="num">
                                      <p:cBhvr>
                                        <p:cTn id="17" dur="500" fill="hold"/>
                                        <p:tgtEl>
                                          <p:spTgt spid="599141"/>
                                        </p:tgtEl>
                                        <p:attrNameLst>
                                          <p:attrName>ppt_w</p:attrName>
                                        </p:attrNameLst>
                                      </p:cBhvr>
                                      <p:tavLst>
                                        <p:tav tm="0">
                                          <p:val>
                                            <p:strVal val="2/3*#ppt_w"/>
                                          </p:val>
                                        </p:tav>
                                        <p:tav tm="100000">
                                          <p:val>
                                            <p:strVal val="#ppt_w"/>
                                          </p:val>
                                        </p:tav>
                                      </p:tavLst>
                                    </p:anim>
                                    <p:anim calcmode="lin" valueType="num">
                                      <p:cBhvr>
                                        <p:cTn id="18"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599141"/>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99145"/>
                                        </p:tgtEl>
                                        <p:attrNameLst>
                                          <p:attrName>style.visibility</p:attrName>
                                        </p:attrNameLst>
                                      </p:cBhvr>
                                      <p:to>
                                        <p:strVal val="visible"/>
                                      </p:to>
                                    </p:set>
                                    <p:anim calcmode="lin" valueType="num">
                                      <p:cBhvr>
                                        <p:cTn id="22" dur="500" fill="hold"/>
                                        <p:tgtEl>
                                          <p:spTgt spid="599145"/>
                                        </p:tgtEl>
                                        <p:attrNameLst>
                                          <p:attrName>ppt_w</p:attrName>
                                        </p:attrNameLst>
                                      </p:cBhvr>
                                      <p:tavLst>
                                        <p:tav tm="0">
                                          <p:val>
                                            <p:strVal val="2/3*#ppt_w"/>
                                          </p:val>
                                        </p:tav>
                                        <p:tav tm="100000">
                                          <p:val>
                                            <p:strVal val="#ppt_w"/>
                                          </p:val>
                                        </p:tav>
                                      </p:tavLst>
                                    </p:anim>
                                    <p:anim calcmode="lin" valueType="num">
                                      <p:cBhvr>
                                        <p:cTn id="23"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0"/>
                                            </p:cond>
                                          </p:stCondLst>
                                        </p:cTn>
                                        <p:tgtEl>
                                          <p:spTgt spid="599145"/>
                                        </p:tgtEl>
                                        <p:attrNameLst>
                                          <p:attrName>style.visibility</p:attrName>
                                        </p:attrNameLst>
                                      </p:cBhvr>
                                      <p:to>
                                        <p:strVal val="hidden"/>
                                      </p:to>
                                    </p:set>
                                  </p:sub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99143"/>
                                        </p:tgtEl>
                                        <p:attrNameLst>
                                          <p:attrName>style.visibility</p:attrName>
                                        </p:attrNameLst>
                                      </p:cBhvr>
                                      <p:to>
                                        <p:strVal val="visible"/>
                                      </p:to>
                                    </p:set>
                                    <p:anim calcmode="lin" valueType="num">
                                      <p:cBhvr>
                                        <p:cTn id="27" dur="500" fill="hold"/>
                                        <p:tgtEl>
                                          <p:spTgt spid="599143"/>
                                        </p:tgtEl>
                                        <p:attrNameLst>
                                          <p:attrName>ppt_w</p:attrName>
                                        </p:attrNameLst>
                                      </p:cBhvr>
                                      <p:tavLst>
                                        <p:tav tm="0">
                                          <p:val>
                                            <p:strVal val="2/3*#ppt_w"/>
                                          </p:val>
                                        </p:tav>
                                        <p:tav tm="100000">
                                          <p:val>
                                            <p:strVal val="#ppt_w"/>
                                          </p:val>
                                        </p:tav>
                                      </p:tavLst>
                                    </p:anim>
                                    <p:anim calcmode="lin" valueType="num">
                                      <p:cBhvr>
                                        <p:cTn id="28"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599143"/>
                                        </p:tgtEl>
                                        <p:attrNameLst>
                                          <p:attrName>style.visibility</p:attrName>
                                        </p:attrNameLst>
                                      </p:cBhvr>
                                      <p:to>
                                        <p:strVal val="hidden"/>
                                      </p:to>
                                    </p:set>
                                  </p:sub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99146"/>
                                        </p:tgtEl>
                                        <p:attrNameLst>
                                          <p:attrName>style.visibility</p:attrName>
                                        </p:attrNameLst>
                                      </p:cBhvr>
                                      <p:to>
                                        <p:strVal val="visible"/>
                                      </p:to>
                                    </p:set>
                                    <p:anim calcmode="lin" valueType="num">
                                      <p:cBhvr>
                                        <p:cTn id="32" dur="500" fill="hold"/>
                                        <p:tgtEl>
                                          <p:spTgt spid="599146"/>
                                        </p:tgtEl>
                                        <p:attrNameLst>
                                          <p:attrName>ppt_w</p:attrName>
                                        </p:attrNameLst>
                                      </p:cBhvr>
                                      <p:tavLst>
                                        <p:tav tm="0">
                                          <p:val>
                                            <p:strVal val="2/3*#ppt_w"/>
                                          </p:val>
                                        </p:tav>
                                        <p:tav tm="100000">
                                          <p:val>
                                            <p:strVal val="#ppt_w"/>
                                          </p:val>
                                        </p:tav>
                                      </p:tavLst>
                                    </p:anim>
                                    <p:anim calcmode="lin" valueType="num">
                                      <p:cBhvr>
                                        <p:cTn id="33"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599146"/>
                                        </p:tgtEl>
                                        <p:attrNameLst>
                                          <p:attrName>style.visibility</p:attrName>
                                        </p:attrNameLst>
                                      </p:cBhvr>
                                      <p:to>
                                        <p:strVal val="hidden"/>
                                      </p:to>
                                    </p:set>
                                  </p:subTnLst>
                                </p:cTn>
                              </p:par>
                            </p:childTnLst>
                          </p:cTn>
                        </p:par>
                        <p:par>
                          <p:cTn id="34" fill="hold" nodeType="afterGroup">
                            <p:stCondLst>
                              <p:cond delay="3000"/>
                            </p:stCondLst>
                            <p:childTnLst>
                              <p:par>
                                <p:cTn id="35" presetID="23" presetClass="entr" presetSubtype="272" fill="hold" grpId="0" nodeType="afterEffect">
                                  <p:stCondLst>
                                    <p:cond delay="0"/>
                                  </p:stCondLst>
                                  <p:childTnLst>
                                    <p:set>
                                      <p:cBhvr>
                                        <p:cTn id="36" dur="1" fill="hold">
                                          <p:stCondLst>
                                            <p:cond delay="0"/>
                                          </p:stCondLst>
                                        </p:cTn>
                                        <p:tgtEl>
                                          <p:spTgt spid="599142"/>
                                        </p:tgtEl>
                                        <p:attrNameLst>
                                          <p:attrName>style.visibility</p:attrName>
                                        </p:attrNameLst>
                                      </p:cBhvr>
                                      <p:to>
                                        <p:strVal val="visible"/>
                                      </p:to>
                                    </p:set>
                                    <p:anim calcmode="lin" valueType="num">
                                      <p:cBhvr>
                                        <p:cTn id="37" dur="500" fill="hold"/>
                                        <p:tgtEl>
                                          <p:spTgt spid="599142"/>
                                        </p:tgtEl>
                                        <p:attrNameLst>
                                          <p:attrName>ppt_w</p:attrName>
                                        </p:attrNameLst>
                                      </p:cBhvr>
                                      <p:tavLst>
                                        <p:tav tm="0">
                                          <p:val>
                                            <p:strVal val="2/3*#ppt_w"/>
                                          </p:val>
                                        </p:tav>
                                        <p:tav tm="100000">
                                          <p:val>
                                            <p:strVal val="#ppt_w"/>
                                          </p:val>
                                        </p:tav>
                                      </p:tavLst>
                                    </p:anim>
                                    <p:anim calcmode="lin" valueType="num">
                                      <p:cBhvr>
                                        <p:cTn id="38"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599142"/>
                                        </p:tgtEl>
                                        <p:attrNameLst>
                                          <p:attrName>style.visibility</p:attrName>
                                        </p:attrNameLst>
                                      </p:cBhvr>
                                      <p:to>
                                        <p:strVal val="hidden"/>
                                      </p:to>
                                    </p:set>
                                  </p:subTnLst>
                                </p:cTn>
                              </p:par>
                            </p:childTnLst>
                          </p:cTn>
                        </p:par>
                        <p:par>
                          <p:cTn id="39" fill="hold" nodeType="afterGroup">
                            <p:stCondLst>
                              <p:cond delay="3500"/>
                            </p:stCondLst>
                            <p:childTnLst>
                              <p:par>
                                <p:cTn id="40" presetID="23" presetClass="entr" presetSubtype="272" fill="hold" grpId="0" nodeType="afterEffect">
                                  <p:stCondLst>
                                    <p:cond delay="0"/>
                                  </p:stCondLst>
                                  <p:childTnLst>
                                    <p:set>
                                      <p:cBhvr>
                                        <p:cTn id="41" dur="1" fill="hold">
                                          <p:stCondLst>
                                            <p:cond delay="0"/>
                                          </p:stCondLst>
                                        </p:cTn>
                                        <p:tgtEl>
                                          <p:spTgt spid="599147"/>
                                        </p:tgtEl>
                                        <p:attrNameLst>
                                          <p:attrName>style.visibility</p:attrName>
                                        </p:attrNameLst>
                                      </p:cBhvr>
                                      <p:to>
                                        <p:strVal val="visible"/>
                                      </p:to>
                                    </p:set>
                                    <p:anim calcmode="lin" valueType="num">
                                      <p:cBhvr>
                                        <p:cTn id="42" dur="500" fill="hold"/>
                                        <p:tgtEl>
                                          <p:spTgt spid="599147"/>
                                        </p:tgtEl>
                                        <p:attrNameLst>
                                          <p:attrName>ppt_w</p:attrName>
                                        </p:attrNameLst>
                                      </p:cBhvr>
                                      <p:tavLst>
                                        <p:tav tm="0">
                                          <p:val>
                                            <p:strVal val="2/3*#ppt_w"/>
                                          </p:val>
                                        </p:tav>
                                        <p:tav tm="100000">
                                          <p:val>
                                            <p:strVal val="#ppt_w"/>
                                          </p:val>
                                        </p:tav>
                                      </p:tavLst>
                                    </p:anim>
                                    <p:anim calcmode="lin" valueType="num">
                                      <p:cBhvr>
                                        <p:cTn id="43"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44" fill="hold" nodeType="afterGroup">
                            <p:stCondLst>
                              <p:cond delay="4000"/>
                            </p:stCondLst>
                            <p:childTnLst>
                              <p:par>
                                <p:cTn id="45" presetID="23" presetClass="entr" presetSubtype="272" fill="hold" grpId="0" nodeType="afterEffect">
                                  <p:stCondLst>
                                    <p:cond delay="0"/>
                                  </p:stCondLst>
                                  <p:childTnLst>
                                    <p:set>
                                      <p:cBhvr>
                                        <p:cTn id="46" dur="1" fill="hold">
                                          <p:stCondLst>
                                            <p:cond delay="0"/>
                                          </p:stCondLst>
                                        </p:cTn>
                                        <p:tgtEl>
                                          <p:spTgt spid="599144"/>
                                        </p:tgtEl>
                                        <p:attrNameLst>
                                          <p:attrName>style.visibility</p:attrName>
                                        </p:attrNameLst>
                                      </p:cBhvr>
                                      <p:to>
                                        <p:strVal val="visible"/>
                                      </p:to>
                                    </p:set>
                                    <p:anim calcmode="lin" valueType="num">
                                      <p:cBhvr>
                                        <p:cTn id="47" dur="500" fill="hold"/>
                                        <p:tgtEl>
                                          <p:spTgt spid="599144"/>
                                        </p:tgtEl>
                                        <p:attrNameLst>
                                          <p:attrName>ppt_w</p:attrName>
                                        </p:attrNameLst>
                                      </p:cBhvr>
                                      <p:tavLst>
                                        <p:tav tm="0">
                                          <p:val>
                                            <p:strVal val="2/3*#ppt_w"/>
                                          </p:val>
                                        </p:tav>
                                        <p:tav tm="100000">
                                          <p:val>
                                            <p:strVal val="#ppt_w"/>
                                          </p:val>
                                        </p:tav>
                                      </p:tavLst>
                                    </p:anim>
                                    <p:anim calcmode="lin" valueType="num">
                                      <p:cBhvr>
                                        <p:cTn id="48"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45"/>
                                            </p:cond>
                                          </p:stCondLst>
                                        </p:cTn>
                                        <p:tgtEl>
                                          <p:spTgt spid="599144"/>
                                        </p:tgtEl>
                                        <p:attrNameLst>
                                          <p:attrName>style.visibility</p:attrName>
                                        </p:attrNameLst>
                                      </p:cBhvr>
                                      <p:to>
                                        <p:strVal val="hidden"/>
                                      </p:to>
                                    </p:set>
                                  </p:subTnLst>
                                </p:cTn>
                              </p:par>
                            </p:childTnLst>
                          </p:cTn>
                        </p:par>
                        <p:par>
                          <p:cTn id="49" fill="hold" nodeType="afterGroup">
                            <p:stCondLst>
                              <p:cond delay="4500"/>
                            </p:stCondLst>
                            <p:childTnLst>
                              <p:par>
                                <p:cTn id="50" presetID="23" presetClass="entr" presetSubtype="272" fill="hold" grpId="0" nodeType="afterEffect">
                                  <p:stCondLst>
                                    <p:cond delay="0"/>
                                  </p:stCondLst>
                                  <p:childTnLst>
                                    <p:set>
                                      <p:cBhvr>
                                        <p:cTn id="51" dur="1" fill="hold">
                                          <p:stCondLst>
                                            <p:cond delay="0"/>
                                          </p:stCondLst>
                                        </p:cTn>
                                        <p:tgtEl>
                                          <p:spTgt spid="599148"/>
                                        </p:tgtEl>
                                        <p:attrNameLst>
                                          <p:attrName>style.visibility</p:attrName>
                                        </p:attrNameLst>
                                      </p:cBhvr>
                                      <p:to>
                                        <p:strVal val="visible"/>
                                      </p:to>
                                    </p:set>
                                    <p:anim calcmode="lin" valueType="num">
                                      <p:cBhvr>
                                        <p:cTn id="52" dur="500" fill="hold"/>
                                        <p:tgtEl>
                                          <p:spTgt spid="599148"/>
                                        </p:tgtEl>
                                        <p:attrNameLst>
                                          <p:attrName>ppt_w</p:attrName>
                                        </p:attrNameLst>
                                      </p:cBhvr>
                                      <p:tavLst>
                                        <p:tav tm="0">
                                          <p:val>
                                            <p:strVal val="2/3*#ppt_w"/>
                                          </p:val>
                                        </p:tav>
                                        <p:tav tm="100000">
                                          <p:val>
                                            <p:strVal val="#ppt_w"/>
                                          </p:val>
                                        </p:tav>
                                      </p:tavLst>
                                    </p:anim>
                                    <p:anim calcmode="lin" valueType="num">
                                      <p:cBhvr>
                                        <p:cTn id="53" dur="500" fill="hold"/>
                                        <p:tgtEl>
                                          <p:spTgt spid="599148"/>
                                        </p:tgtEl>
                                        <p:attrNameLst>
                                          <p:attrName>ppt_h</p:attrName>
                                        </p:attrNameLst>
                                      </p:cBhvr>
                                      <p:tavLst>
                                        <p:tav tm="0">
                                          <p:val>
                                            <p:strVal val="2/3*#ppt_h"/>
                                          </p:val>
                                        </p:tav>
                                        <p:tav tm="100000">
                                          <p:val>
                                            <p:strVal val="#ppt_h"/>
                                          </p:val>
                                        </p:tav>
                                      </p:tavLst>
                                    </p:anim>
                                  </p:childTnLst>
                                </p:cTn>
                              </p:par>
                              <p:par>
                                <p:cTn id="54" presetID="10" presetClass="exit" presetSubtype="0" fill="hold" nodeType="withEffect">
                                  <p:stCondLst>
                                    <p:cond delay="0"/>
                                  </p:stCondLst>
                                  <p:childTnLst>
                                    <p:animEffect transition="out" filter="fade">
                                      <p:cBhvr>
                                        <p:cTn id="55" dur="2000"/>
                                        <p:tgtEl>
                                          <p:spTgt spid="599158"/>
                                        </p:tgtEl>
                                      </p:cBhvr>
                                    </p:animEffect>
                                    <p:set>
                                      <p:cBhvr>
                                        <p:cTn id="56" dur="1" fill="hold">
                                          <p:stCondLst>
                                            <p:cond delay="1999"/>
                                          </p:stCondLst>
                                        </p:cTn>
                                        <p:tgtEl>
                                          <p:spTgt spid="59915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right)">
                                      <p:cBhvr>
                                        <p:cTn id="61" dur="2000"/>
                                        <p:tgtEl>
                                          <p:spTgt spid="2"/>
                                        </p:tgtEl>
                                      </p:cBhvr>
                                    </p:animEffect>
                                  </p:childTnLst>
                                </p:cTn>
                              </p:par>
                            </p:childTnLst>
                          </p:cTn>
                        </p:par>
                        <p:par>
                          <p:cTn id="62" fill="hold" nodeType="afterGroup">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99139"/>
                                        </p:tgtEl>
                                        <p:attrNameLst>
                                          <p:attrName>style.visibility</p:attrName>
                                        </p:attrNameLst>
                                      </p:cBhvr>
                                      <p:to>
                                        <p:strVal val="visible"/>
                                      </p:to>
                                    </p:set>
                                    <p:animEffect transition="in" filter="fade">
                                      <p:cBhvr>
                                        <p:cTn id="65" dur="10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599125" grpId="0" build="p" autoUpdateAnimBg="0"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285999" y="1028700"/>
            <a:ext cx="5718175" cy="3539430"/>
          </a:xfrm>
          <a:prstGeom prst="rect">
            <a:avLst/>
          </a:prstGeom>
        </p:spPr>
        <p:txBody>
          <a:bodyPr wrap="square">
            <a:spAutoFit/>
          </a:bodyPr>
          <a:lstStyle/>
          <a:p>
            <a:r>
              <a:rPr lang="si-LK" sz="3200" b="1" dirty="0">
                <a:solidFill>
                  <a:srgbClr val="FFFF00"/>
                </a:solidFill>
                <a:effectLst>
                  <a:outerShdw blurRad="38100" dist="38100" dir="2700000" algn="tl">
                    <a:srgbClr val="000000">
                      <a:alpha val="43137"/>
                    </a:srgbClr>
                  </a:outerShdw>
                </a:effectLst>
              </a:rPr>
              <a:t>"ඉෂ්මායෙල්ගෙන් පැවත එන්නන්ට ඉශ්‍රායෙල්වරුනට වඩා බොහෝ සම්පත් සහ භූමිය ලැබී ඇත.මෙය වර්ථමානය ගැන පමණක් නොව</a:t>
            </a:r>
            <a:r>
              <a:rPr lang="en-AU" sz="3200" b="1" dirty="0">
                <a:solidFill>
                  <a:srgbClr val="FFFF00"/>
                </a:solidFill>
                <a:effectLst>
                  <a:outerShdw blurRad="38100" dist="38100" dir="2700000" algn="tl">
                    <a:srgbClr val="000000">
                      <a:alpha val="43137"/>
                    </a:srgbClr>
                  </a:outerShdw>
                </a:effectLst>
              </a:rPr>
              <a:t>,</a:t>
            </a:r>
            <a:r>
              <a:rPr lang="si-LK" sz="3200" b="1" dirty="0">
                <a:solidFill>
                  <a:srgbClr val="FFFF00"/>
                </a:solidFill>
                <a:effectLst>
                  <a:outerShdw blurRad="38100" dist="38100" dir="2700000" algn="tl">
                    <a:srgbClr val="000000">
                      <a:alpha val="43137"/>
                    </a:srgbClr>
                  </a:outerShdw>
                </a:effectLst>
              </a:rPr>
              <a:t> ඔවුන්ගේ අතීතයේදීද එසේමය. ඒ ආකාරයෙන්ම ආත්මික ගැලවීමද ඉෂ්මායෙල්වරුන්ට විවෘතව තිබේ"</a:t>
            </a:r>
            <a:endParaRPr lang="en-AU" sz="3200" b="1" dirty="0">
              <a:solidFill>
                <a:srgbClr val="FFFF00"/>
              </a:solidFill>
              <a:effectLst>
                <a:outerShdw blurRad="38100" dist="38100" dir="2700000" algn="tl">
                  <a:srgbClr val="000000">
                    <a:alpha val="43137"/>
                  </a:srgbClr>
                </a:outerShdw>
              </a:effectLst>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2"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5003" name="Rectangle 1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5004" name="Rectangle 1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5009" name="Rectangle 2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0618" name="Oval 26"/>
          <p:cNvSpPr>
            <a:spLocks noChangeArrowheads="1"/>
          </p:cNvSpPr>
          <p:nvPr/>
        </p:nvSpPr>
        <p:spPr bwMode="auto">
          <a:xfrm>
            <a:off x="2540794" y="1078368"/>
            <a:ext cx="2424906"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19" name="Text Box 27"/>
          <p:cNvSpPr txBox="1">
            <a:spLocks noChangeArrowheads="1"/>
          </p:cNvSpPr>
          <p:nvPr/>
        </p:nvSpPr>
        <p:spPr bwMode="auto">
          <a:xfrm>
            <a:off x="3514725" y="51355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defTabSz="914400" eaLnBrk="0" fontAlgn="base" hangingPunct="0">
              <a:spcBef>
                <a:spcPct val="50000"/>
              </a:spcBef>
              <a:spcAft>
                <a:spcPct val="0"/>
              </a:spcAft>
              <a:defRPr/>
            </a:pPr>
            <a:r>
              <a:rPr lang="si-LK" sz="1600" b="1" dirty="0">
                <a:solidFill>
                  <a:srgbClr val="FFFF00"/>
                </a:solidFill>
                <a:latin typeface="Arial" pitchFamily="-107" charset="0"/>
                <a:ea typeface="ＭＳ Ｐゴシック" charset="0"/>
                <a:cs typeface="ＭＳ Ｐゴシック" charset="0"/>
              </a:rPr>
              <a:t>හල් ලින්ඩ්සේ</a:t>
            </a:r>
            <a:r>
              <a:rPr lang="en-US" sz="1600" b="1" dirty="0">
                <a:solidFill>
                  <a:srgbClr val="FFFF00"/>
                </a:solidFill>
                <a:latin typeface="Arial" pitchFamily="-107" charset="0"/>
                <a:ea typeface="ＭＳ Ｐゴシック" charset="0"/>
                <a:cs typeface="ＭＳ Ｐゴシック" charset="0"/>
              </a:rPr>
              <a:t>, </a:t>
            </a:r>
            <a:r>
              <a:rPr lang="en-US" sz="1600" b="1" i="1" dirty="0">
                <a:solidFill>
                  <a:srgbClr val="FFFF00"/>
                </a:solidFill>
                <a:latin typeface="Arial" pitchFamily="-107" charset="0"/>
                <a:ea typeface="ＭＳ Ｐゴシック" charset="0"/>
                <a:cs typeface="ＭＳ Ｐゴシック" charset="0"/>
              </a:rPr>
              <a:t>The Everlasting Hatred: 		The Roots of Jihad</a:t>
            </a:r>
            <a:r>
              <a:rPr lang="en-US" sz="1600" b="1" dirty="0">
                <a:solidFill>
                  <a:srgbClr val="FFFF00"/>
                </a:solidFill>
                <a:latin typeface="Arial" pitchFamily="-107" charset="0"/>
                <a:ea typeface="ＭＳ Ｐゴシック" charset="0"/>
                <a:cs typeface="ＭＳ Ｐゴシック" charset="0"/>
              </a:rPr>
              <a:t> (2002), 65</a:t>
            </a: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38</a:t>
            </a:r>
          </a:p>
        </p:txBody>
      </p:sp>
      <p:sp>
        <p:nvSpPr>
          <p:cNvPr id="85013"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5014" name="Group 30"/>
          <p:cNvGrpSpPr>
            <a:grpSpLocks/>
          </p:cNvGrpSpPr>
          <p:nvPr/>
        </p:nvGrpSpPr>
        <p:grpSpPr bwMode="auto">
          <a:xfrm>
            <a:off x="519113" y="7938"/>
            <a:ext cx="854075" cy="1704975"/>
            <a:chOff x="327" y="5"/>
            <a:chExt cx="538" cy="1074"/>
          </a:xfrm>
        </p:grpSpPr>
        <p:sp>
          <p:nvSpPr>
            <p:cNvPr id="75062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669177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0"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7051" name="Rectangle 1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7052" name="Rectangle 1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3686" name="Text Box 22"/>
          <p:cNvSpPr txBox="1">
            <a:spLocks noChangeArrowheads="1"/>
          </p:cNvSpPr>
          <p:nvPr/>
        </p:nvSpPr>
        <p:spPr bwMode="auto">
          <a:xfrm>
            <a:off x="2071688" y="3235324"/>
            <a:ext cx="5932487" cy="2677656"/>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400" b="1" dirty="0">
                <a:solidFill>
                  <a:srgbClr val="66FFFF"/>
                </a:solidFill>
                <a:latin typeface="Arial" charset="0"/>
              </a:rPr>
              <a:t>	</a:t>
            </a:r>
            <a:r>
              <a:rPr lang="si-LK" sz="2400" b="1" dirty="0">
                <a:solidFill>
                  <a:srgbClr val="66FFFF"/>
                </a:solidFill>
                <a:latin typeface="Arial" charset="0"/>
              </a:rPr>
              <a:t>නමුත් දේවියන්වහන්සේගේ ගිවිසුමෙහි සඳහන් පරිදි </a:t>
            </a:r>
            <a:r>
              <a:rPr lang="si-LK" sz="2400" b="1" u="sng" dirty="0">
                <a:solidFill>
                  <a:schemeClr val="tx1"/>
                </a:solidFill>
                <a:latin typeface="Arial" charset="0"/>
              </a:rPr>
              <a:t>ආත්මික ආශිර්වාදය ඊසාක් ට </a:t>
            </a:r>
            <a:r>
              <a:rPr lang="si-LK" sz="2400" b="1" dirty="0">
                <a:solidFill>
                  <a:srgbClr val="66FFFF"/>
                </a:solidFill>
                <a:latin typeface="Arial" charset="0"/>
              </a:rPr>
              <a:t>සහ ඔහුගෙන් පැවත එන්නන්ට පමණි. ඔහුට ලැබු</a:t>
            </a:r>
            <a:r>
              <a:rPr lang="si-LK" sz="2400" b="1" dirty="0">
                <a:latin typeface="Times" charset="0"/>
              </a:rPr>
              <a:t>ණ</a:t>
            </a:r>
            <a:r>
              <a:rPr lang="si-LK" sz="2400" b="1" dirty="0">
                <a:solidFill>
                  <a:srgbClr val="66FFFF"/>
                </a:solidFill>
                <a:latin typeface="Arial" charset="0"/>
              </a:rPr>
              <a:t> </a:t>
            </a:r>
            <a:r>
              <a:rPr lang="si-LK" sz="2400" b="1" u="sng" dirty="0">
                <a:solidFill>
                  <a:schemeClr val="tx1"/>
                </a:solidFill>
                <a:latin typeface="Arial" charset="0"/>
              </a:rPr>
              <a:t>භූමික ආශිර්වාදය දෙවියන්වහන්සේගේ කැඳවීම ජාතීන් අතරට ගෙන යාම </a:t>
            </a:r>
            <a:r>
              <a:rPr lang="si-LK" sz="2400" b="1" dirty="0">
                <a:solidFill>
                  <a:srgbClr val="66FFFF"/>
                </a:solidFill>
                <a:latin typeface="Arial" charset="0"/>
              </a:rPr>
              <a:t>සඳ</a:t>
            </a:r>
            <a:r>
              <a:rPr lang="si-LK" sz="2400" b="1" dirty="0">
                <a:latin typeface="Times" charset="0"/>
              </a:rPr>
              <a:t>හා</a:t>
            </a:r>
            <a:r>
              <a:rPr lang="si-LK" sz="2400" b="1" dirty="0">
                <a:solidFill>
                  <a:srgbClr val="66FFFF"/>
                </a:solidFill>
                <a:latin typeface="Arial" charset="0"/>
              </a:rPr>
              <a:t> වේ.</a:t>
            </a:r>
            <a:r>
              <a:rPr lang="en-US" sz="2400" b="1" dirty="0">
                <a:solidFill>
                  <a:srgbClr val="FFFF00"/>
                </a:solidFill>
                <a:latin typeface="Arial" charset="0"/>
              </a:rPr>
              <a:t>	</a:t>
            </a:r>
            <a:endParaRPr lang="en-US" sz="1600" b="1" dirty="0">
              <a:solidFill>
                <a:srgbClr val="FFFF00"/>
              </a:solidFill>
              <a:latin typeface="Arial" charset="0"/>
            </a:endParaRPr>
          </a:p>
        </p:txBody>
      </p:sp>
      <p:sp>
        <p:nvSpPr>
          <p:cNvPr id="87058"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3688" name="Oval 24"/>
          <p:cNvSpPr>
            <a:spLocks noChangeArrowheads="1"/>
          </p:cNvSpPr>
          <p:nvPr/>
        </p:nvSpPr>
        <p:spPr bwMode="auto">
          <a:xfrm>
            <a:off x="2071688" y="980202"/>
            <a:ext cx="2090738"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89" name="Text Box 25"/>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defTabSz="914400" eaLnBrk="0" fontAlgn="base" hangingPunct="0">
              <a:spcBef>
                <a:spcPct val="50000"/>
              </a:spcBef>
              <a:spcAft>
                <a:spcPct val="0"/>
              </a:spcAft>
              <a:defRPr/>
            </a:pPr>
            <a:r>
              <a:rPr lang="si-LK" sz="1600" b="1" dirty="0">
                <a:solidFill>
                  <a:srgbClr val="FFFF00"/>
                </a:solidFill>
                <a:latin typeface="Arial" pitchFamily="-107" charset="0"/>
                <a:ea typeface="ＭＳ Ｐゴシック" charset="0"/>
                <a:cs typeface="ＭＳ Ｐゴシック" charset="0"/>
              </a:rPr>
              <a:t>හල් ලින්ඩ්සේ</a:t>
            </a:r>
            <a:r>
              <a:rPr lang="en-US" sz="1600" b="1" dirty="0">
                <a:solidFill>
                  <a:srgbClr val="FFFF00"/>
                </a:solidFill>
                <a:latin typeface="Arial" pitchFamily="-107" charset="0"/>
                <a:ea typeface="ＭＳ Ｐゴシック" charset="0"/>
                <a:cs typeface="ＭＳ Ｐゴシック" charset="0"/>
              </a:rPr>
              <a:t>, </a:t>
            </a:r>
            <a:r>
              <a:rPr lang="en-US" sz="1600" b="1" i="1" dirty="0">
                <a:solidFill>
                  <a:srgbClr val="FFFF00"/>
                </a:solidFill>
                <a:latin typeface="Arial" pitchFamily="-107" charset="0"/>
                <a:ea typeface="ＭＳ Ｐゴシック" charset="0"/>
                <a:cs typeface="ＭＳ Ｐゴシック" charset="0"/>
              </a:rPr>
              <a:t>"The Everlasting Hatred: 		The Roots of Jihad,"</a:t>
            </a:r>
            <a:r>
              <a:rPr lang="en-US" sz="1600" b="1" dirty="0">
                <a:solidFill>
                  <a:srgbClr val="FFFF00"/>
                </a:solidFill>
                <a:latin typeface="Arial" pitchFamily="-107" charset="0"/>
                <a:ea typeface="ＭＳ Ｐゴシック" charset="0"/>
                <a:cs typeface="ＭＳ Ｐゴシック" charset="0"/>
              </a:rPr>
              <a:t> 2002, Pg 65</a:t>
            </a:r>
          </a:p>
        </p:txBody>
      </p:sp>
      <p:sp>
        <p:nvSpPr>
          <p:cNvPr id="7536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39</a:t>
            </a:r>
          </a:p>
        </p:txBody>
      </p:sp>
      <p:sp>
        <p:nvSpPr>
          <p:cNvPr id="87062" name="Text Box 27"/>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7063" name="Group 29"/>
          <p:cNvGrpSpPr>
            <a:grpSpLocks/>
          </p:cNvGrpSpPr>
          <p:nvPr/>
        </p:nvGrpSpPr>
        <p:grpSpPr bwMode="auto">
          <a:xfrm>
            <a:off x="519113" y="7938"/>
            <a:ext cx="854075" cy="1704975"/>
            <a:chOff x="327" y="5"/>
            <a:chExt cx="538" cy="1074"/>
          </a:xfrm>
        </p:grpSpPr>
        <p:sp>
          <p:nvSpPr>
            <p:cNvPr id="753694"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3695"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7" name="TextBox 26"/>
          <p:cNvSpPr txBox="1"/>
          <p:nvPr/>
        </p:nvSpPr>
        <p:spPr>
          <a:xfrm>
            <a:off x="1963844" y="980202"/>
            <a:ext cx="6611105" cy="2585323"/>
          </a:xfrm>
          <a:prstGeom prst="rect">
            <a:avLst/>
          </a:prstGeom>
          <a:noFill/>
        </p:spPr>
        <p:txBody>
          <a:bodyPr wrap="none" rtlCol="0">
            <a:spAutoFit/>
          </a:bodyPr>
          <a:lstStyle/>
          <a:p>
            <a:r>
              <a:rPr lang="si-LK" sz="2400" b="1" dirty="0">
                <a:solidFill>
                  <a:srgbClr val="FFFF00"/>
                </a:solidFill>
                <a:effectLst>
                  <a:outerShdw blurRad="38100" dist="38100" dir="2700000" algn="tl">
                    <a:srgbClr val="000000">
                      <a:alpha val="43137"/>
                    </a:srgbClr>
                  </a:outerShdw>
                </a:effectLst>
              </a:rPr>
              <a:t>"ඉෂ්මායෙල්ගෙන් පැවත එන්නන්ට ඉශ්‍රායෙල්වරුනට </a:t>
            </a:r>
            <a:endParaRPr lang="en-AU" sz="2400" b="1" dirty="0">
              <a:solidFill>
                <a:srgbClr val="FFFF00"/>
              </a:solidFill>
              <a:effectLst>
                <a:outerShdw blurRad="38100" dist="38100" dir="2700000" algn="tl">
                  <a:srgbClr val="000000">
                    <a:alpha val="43137"/>
                  </a:srgbClr>
                </a:outerShdw>
              </a:effectLst>
            </a:endParaRPr>
          </a:p>
          <a:p>
            <a:r>
              <a:rPr lang="si-LK" sz="2400" b="1" dirty="0">
                <a:solidFill>
                  <a:srgbClr val="FFFF00"/>
                </a:solidFill>
                <a:effectLst>
                  <a:outerShdw blurRad="38100" dist="38100" dir="2700000" algn="tl">
                    <a:srgbClr val="000000">
                      <a:alpha val="43137"/>
                    </a:srgbClr>
                  </a:outerShdw>
                </a:effectLst>
              </a:rPr>
              <a:t>වඩා බොහෝ සම්පත සහ භූමිය ලැබී ඇත.</a:t>
            </a:r>
            <a:endParaRPr lang="en-AU" sz="2400" b="1" dirty="0">
              <a:solidFill>
                <a:srgbClr val="FFFF00"/>
              </a:solidFill>
              <a:effectLst>
                <a:outerShdw blurRad="38100" dist="38100" dir="2700000" algn="tl">
                  <a:srgbClr val="000000">
                    <a:alpha val="43137"/>
                  </a:srgbClr>
                </a:outerShdw>
              </a:effectLst>
            </a:endParaRPr>
          </a:p>
          <a:p>
            <a:r>
              <a:rPr lang="si-LK" sz="2400" b="1" dirty="0">
                <a:solidFill>
                  <a:srgbClr val="FFFF00"/>
                </a:solidFill>
                <a:effectLst>
                  <a:outerShdw blurRad="38100" dist="38100" dir="2700000" algn="tl">
                    <a:srgbClr val="000000">
                      <a:alpha val="43137"/>
                    </a:srgbClr>
                  </a:outerShdw>
                </a:effectLst>
              </a:rPr>
              <a:t>මෙය වර්ථමානය</a:t>
            </a:r>
            <a:r>
              <a:rPr lang="en-AU" sz="2400" b="1" dirty="0">
                <a:solidFill>
                  <a:srgbClr val="FFFF00"/>
                </a:solidFill>
                <a:effectLst>
                  <a:outerShdw blurRad="38100" dist="38100" dir="2700000" algn="tl">
                    <a:srgbClr val="000000">
                      <a:alpha val="43137"/>
                    </a:srgbClr>
                  </a:outerShdw>
                </a:effectLst>
              </a:rPr>
              <a:t> </a:t>
            </a:r>
            <a:r>
              <a:rPr lang="si-LK" sz="2400" b="1" dirty="0">
                <a:solidFill>
                  <a:srgbClr val="FFFF00"/>
                </a:solidFill>
                <a:effectLst>
                  <a:outerShdw blurRad="38100" dist="38100" dir="2700000" algn="tl">
                    <a:srgbClr val="000000">
                      <a:alpha val="43137"/>
                    </a:srgbClr>
                  </a:outerShdw>
                </a:effectLst>
              </a:rPr>
              <a:t>ගැන පමණක් නොව</a:t>
            </a:r>
            <a:r>
              <a:rPr lang="en-AU" sz="2400" b="1" dirty="0">
                <a:solidFill>
                  <a:srgbClr val="FFFF00"/>
                </a:solidFill>
                <a:effectLst>
                  <a:outerShdw blurRad="38100" dist="38100" dir="2700000" algn="tl">
                    <a:srgbClr val="000000">
                      <a:alpha val="43137"/>
                    </a:srgbClr>
                  </a:outerShdw>
                </a:effectLst>
              </a:rPr>
              <a:t>,</a:t>
            </a:r>
            <a:r>
              <a:rPr lang="si-LK" sz="2400" b="1" dirty="0">
                <a:solidFill>
                  <a:srgbClr val="FFFF00"/>
                </a:solidFill>
                <a:effectLst>
                  <a:outerShdw blurRad="38100" dist="38100" dir="2700000" algn="tl">
                    <a:srgbClr val="000000">
                      <a:alpha val="43137"/>
                    </a:srgbClr>
                  </a:outerShdw>
                </a:effectLst>
              </a:rPr>
              <a:t> ඔවුන්ගේ</a:t>
            </a:r>
            <a:endParaRPr lang="en-AU" sz="2400" b="1" dirty="0">
              <a:solidFill>
                <a:srgbClr val="FFFF00"/>
              </a:solidFill>
              <a:effectLst>
                <a:outerShdw blurRad="38100" dist="38100" dir="2700000" algn="tl">
                  <a:srgbClr val="000000">
                    <a:alpha val="43137"/>
                  </a:srgbClr>
                </a:outerShdw>
              </a:effectLst>
            </a:endParaRPr>
          </a:p>
          <a:p>
            <a:r>
              <a:rPr lang="si-LK" sz="2400" b="1" dirty="0">
                <a:solidFill>
                  <a:srgbClr val="FFFF00"/>
                </a:solidFill>
                <a:effectLst>
                  <a:outerShdw blurRad="38100" dist="38100" dir="2700000" algn="tl">
                    <a:srgbClr val="000000">
                      <a:alpha val="43137"/>
                    </a:srgbClr>
                  </a:outerShdw>
                </a:effectLst>
              </a:rPr>
              <a:t> අතීතයේදීද එසේමය. </a:t>
            </a:r>
            <a:endParaRPr lang="en-AU" sz="2400" b="1" dirty="0">
              <a:solidFill>
                <a:srgbClr val="FFFF00"/>
              </a:solidFill>
              <a:effectLst>
                <a:outerShdw blurRad="38100" dist="38100" dir="2700000" algn="tl">
                  <a:srgbClr val="000000">
                    <a:alpha val="43137"/>
                  </a:srgbClr>
                </a:outerShdw>
              </a:effectLst>
            </a:endParaRPr>
          </a:p>
          <a:p>
            <a:r>
              <a:rPr lang="si-LK" sz="2400" b="1" dirty="0">
                <a:solidFill>
                  <a:srgbClr val="FFFF00"/>
                </a:solidFill>
                <a:effectLst>
                  <a:outerShdw blurRad="38100" dist="38100" dir="2700000" algn="tl">
                    <a:srgbClr val="000000">
                      <a:alpha val="43137"/>
                    </a:srgbClr>
                  </a:outerShdw>
                </a:effectLst>
              </a:rPr>
              <a:t>ඒ ආකාරයෙන්ම ආත්මික ගැළවීමද </a:t>
            </a:r>
            <a:endParaRPr lang="en-AU" sz="2400" b="1" dirty="0">
              <a:solidFill>
                <a:srgbClr val="FFFF00"/>
              </a:solidFill>
              <a:effectLst>
                <a:outerShdw blurRad="38100" dist="38100" dir="2700000" algn="tl">
                  <a:srgbClr val="000000">
                    <a:alpha val="43137"/>
                  </a:srgbClr>
                </a:outerShdw>
              </a:effectLst>
            </a:endParaRPr>
          </a:p>
          <a:p>
            <a:r>
              <a:rPr lang="si-LK" sz="2400" b="1" dirty="0">
                <a:solidFill>
                  <a:srgbClr val="FFFF00"/>
                </a:solidFill>
                <a:effectLst>
                  <a:outerShdw blurRad="38100" dist="38100" dir="2700000" algn="tl">
                    <a:srgbClr val="000000">
                      <a:alpha val="43137"/>
                    </a:srgbClr>
                  </a:outerShdw>
                </a:effectLst>
              </a:rPr>
              <a:t>ඉෂ්මායෙල්වරුන්ට විවෘතව තිබේ"</a:t>
            </a:r>
            <a:endParaRPr lang="en-AU" sz="2400" b="1" dirty="0">
              <a:solidFill>
                <a:srgbClr val="FFFF00"/>
              </a:solidFill>
              <a:effectLst>
                <a:outerShdw blurRad="38100" dist="38100" dir="2700000" algn="tl">
                  <a:srgbClr val="000000">
                    <a:alpha val="43137"/>
                  </a:srgbClr>
                </a:outerShdw>
              </a:effectLst>
            </a:endParaRPr>
          </a:p>
          <a:p>
            <a:endParaRPr lang="en-AU" dirty="0"/>
          </a:p>
        </p:txBody>
      </p:sp>
    </p:spTree>
    <p:extLst>
      <p:ext uri="{BB962C8B-B14F-4D97-AF65-F5344CB8AC3E}">
        <p14:creationId xmlns:p14="http://schemas.microsoft.com/office/powerpoint/2010/main" val="2624526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2000" b="1">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a:solidFill>
                  <a:srgbClr val="FF0000"/>
                </a:solidFill>
                <a:effectLst>
                  <a:outerShdw blurRad="38100" dist="38100" dir="2700000" algn="tl">
                    <a:srgbClr val="000000"/>
                  </a:outerShdw>
                </a:effectLst>
                <a:latin typeface="Times" charset="0"/>
              </a:rPr>
              <a:t>IRAQ</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SAUDI ARABIA</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endParaRPr lang="en-US" sz="2400" b="1" dirty="0">
              <a:solidFill>
                <a:srgbClr val="FFFF00"/>
              </a:solidFill>
            </a:endParaRPr>
          </a:p>
        </p:txBody>
      </p:sp>
      <p:sp>
        <p:nvSpPr>
          <p:cNvPr id="752674" name="Text Box 34"/>
          <p:cNvSpPr txBox="1">
            <a:spLocks noChangeArrowheads="1"/>
          </p:cNvSpPr>
          <p:nvPr/>
        </p:nvSpPr>
        <p:spPr bwMode="auto">
          <a:xfrm>
            <a:off x="1073151" y="5714081"/>
            <a:ext cx="7613650" cy="457200"/>
          </a:xfrm>
          <a:prstGeom prst="rect">
            <a:avLst/>
          </a:prstGeom>
          <a:noFill/>
          <a:ln w="38100">
            <a:noFill/>
            <a:miter lim="800000"/>
            <a:headEnd/>
            <a:tailEnd/>
          </a:ln>
          <a:effectLst/>
        </p:spPr>
        <p:txBody>
          <a:bodyPr wrap="square">
            <a:spAutoFit/>
          </a:bodyPr>
          <a:lstStyle/>
          <a:p>
            <a:pPr defTabSz="914400" eaLnBrk="0" fontAlgn="base" hangingPunct="0">
              <a:spcBef>
                <a:spcPct val="50000"/>
              </a:spcBef>
              <a:spcAft>
                <a:spcPct val="0"/>
              </a:spcAft>
              <a:defRPr/>
            </a:pPr>
            <a:r>
              <a:rPr lang="en-US" sz="20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       </a:t>
            </a:r>
            <a:r>
              <a:rPr lang="en-US" sz="24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ISHMAEL &amp; ISAAC IN TODAY</a:t>
            </a:r>
            <a:r>
              <a:rPr lang="fr-FR" sz="24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a:t>
            </a:r>
            <a:r>
              <a:rPr lang="en-US" sz="24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S ISRAEL</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dirty="0">
                <a:solidFill>
                  <a:srgbClr val="FAF200"/>
                </a:solidFill>
                <a:effectLst>
                  <a:outerShdw blurRad="38100" dist="38100" dir="2700000" algn="tl">
                    <a:srgbClr val="000000"/>
                  </a:outerShdw>
                </a:effectLst>
                <a:latin typeface="Helvetica" charset="0"/>
              </a:rPr>
              <a:t>Al</a:t>
            </a:r>
            <a:r>
              <a:rPr lang="fr-FR" altLang="ja-JP" sz="1200" b="1" dirty="0">
                <a:solidFill>
                  <a:srgbClr val="FAF200"/>
                </a:solidFill>
                <a:effectLst>
                  <a:outerShdw blurRad="38100" dist="38100" dir="2700000" algn="tl">
                    <a:srgbClr val="000000"/>
                  </a:outerShdw>
                </a:effectLst>
                <a:latin typeface="Helvetica" charset="0"/>
              </a:rPr>
              <a:t>'</a:t>
            </a:r>
            <a:r>
              <a:rPr lang="en-US" sz="1200" b="1" dirty="0">
                <a:solidFill>
                  <a:srgbClr val="FAF200"/>
                </a:solidFill>
                <a:effectLst>
                  <a:outerShdw blurRad="38100" dist="38100" dir="2700000" algn="tl">
                    <a:srgbClr val="000000"/>
                  </a:outerShdw>
                </a:effectLst>
                <a:latin typeface="Helvetica" charset="0"/>
              </a:rPr>
              <a:t> Aqaba</a:t>
            </a: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8" name="Text Box 48"/>
            <p:cNvSpPr txBox="1">
              <a:spLocks noChangeArrowheads="1"/>
            </p:cNvSpPr>
            <p:nvPr/>
          </p:nvSpPr>
          <p:spPr bwMode="auto">
            <a:xfrm>
              <a:off x="1064" y="920"/>
              <a:ext cx="1024" cy="36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i="1">
                  <a:solidFill>
                    <a:srgbClr val="99CCFF"/>
                  </a:solidFill>
                  <a:effectLst>
                    <a:outerShdw blurRad="38100" dist="38100" dir="2700000" algn="tl">
                      <a:srgbClr val="000000"/>
                    </a:outerShdw>
                  </a:effectLst>
                  <a:latin typeface="Book Antiqua" charset="0"/>
                </a:rPr>
                <a:t> Mediterranean Sea</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Book Antiqua" charset="0"/>
                </a:rPr>
                <a:t> Dead            Sea</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Helvetica" charset="0"/>
                </a:rPr>
                <a:t> Sea of Galilee</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a:solidFill>
                    <a:srgbClr val="FAF200"/>
                  </a:solidFill>
                  <a:effectLst>
                    <a:outerShdw blurRad="38100" dist="38100" dir="2700000" algn="tl">
                      <a:srgbClr val="000000"/>
                    </a:outerShdw>
                  </a:effectLst>
                  <a:latin typeface="Helvetica" charset="0"/>
                </a:rPr>
                <a:t>JERUSALEM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Beersheba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JORDAN</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9133" name="Rectangle 8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9134" name="Rectangle 8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9135" name="Rectangle 8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89136" name="Rectangle 8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87"/>
          <p:cNvGrpSpPr>
            <a:grpSpLocks/>
          </p:cNvGrpSpPr>
          <p:nvPr/>
        </p:nvGrpSpPr>
        <p:grpSpPr bwMode="auto">
          <a:xfrm>
            <a:off x="2541588" y="866775"/>
            <a:ext cx="4478337" cy="4651375"/>
            <a:chOff x="1619" y="560"/>
            <a:chExt cx="2821"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9" name="Text Box 89"/>
            <p:cNvSpPr txBox="1">
              <a:spLocks noChangeArrowheads="1"/>
            </p:cNvSpPr>
            <p:nvPr/>
          </p:nvSpPr>
          <p:spPr bwMode="auto">
            <a:xfrm>
              <a:off x="2504" y="853"/>
              <a:ext cx="1936" cy="297"/>
            </a:xfrm>
            <a:prstGeom prst="rect">
              <a:avLst/>
            </a:prstGeom>
            <a:gradFill rotWithShape="0">
              <a:gsLst>
                <a:gs pos="0">
                  <a:schemeClr val="accent1">
                    <a:gamma/>
                    <a:shade val="0"/>
                    <a:invGamma/>
                  </a:schemeClr>
                </a:gs>
                <a:gs pos="50000">
                  <a:srgbClr val="660066"/>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si-LK" sz="2000" b="1" dirty="0">
                  <a:solidFill>
                    <a:srgbClr val="FFFF00"/>
                  </a:solidFill>
                </a:rPr>
                <a:t>ඊසාක්ගෙන් පැවතෙන්නෝ</a:t>
              </a:r>
              <a:endParaRPr lang="en-US" sz="2000" b="1" dirty="0">
                <a:solidFill>
                  <a:srgbClr val="FFFF00"/>
                </a:solidFill>
              </a:endParaRP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rgbClr val="660066"/>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91"/>
          <p:cNvGrpSpPr>
            <a:grpSpLocks/>
          </p:cNvGrpSpPr>
          <p:nvPr/>
        </p:nvGrpSpPr>
        <p:grpSpPr bwMode="auto">
          <a:xfrm>
            <a:off x="236538" y="2298699"/>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si-LK" sz="2000" b="1" dirty="0">
                  <a:solidFill>
                    <a:srgbClr val="FFFF00"/>
                  </a:solidFill>
                </a:rPr>
                <a:t>ඉෂ්මායෙල්ගෙන් පැවතෙන්නෝ</a:t>
              </a:r>
              <a:endParaRPr lang="en-US" sz="2000" b="1" dirty="0">
                <a:solidFill>
                  <a:srgbClr val="FFFF00"/>
                </a:solidFill>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40</a:t>
            </a:r>
          </a:p>
        </p:txBody>
      </p:sp>
      <p:sp>
        <p:nvSpPr>
          <p:cNvPr id="89144"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9145" name="Group 103"/>
          <p:cNvGrpSpPr>
            <a:grpSpLocks/>
          </p:cNvGrpSpPr>
          <p:nvPr/>
        </p:nvGrpSpPr>
        <p:grpSpPr bwMode="auto">
          <a:xfrm>
            <a:off x="519113" y="7938"/>
            <a:ext cx="854075" cy="1704975"/>
            <a:chOff x="327" y="5"/>
            <a:chExt cx="538" cy="1074"/>
          </a:xfrm>
        </p:grpSpPr>
        <p:sp>
          <p:nvSpPr>
            <p:cNvPr id="752744" name="Rectangle 10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9146"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
        <p:nvSpPr>
          <p:cNvPr id="103" name="Rectangle 102"/>
          <p:cNvSpPr/>
          <p:nvPr/>
        </p:nvSpPr>
        <p:spPr>
          <a:xfrm>
            <a:off x="1073151" y="5721350"/>
            <a:ext cx="7577137" cy="461665"/>
          </a:xfrm>
          <a:prstGeom prst="rect">
            <a:avLst/>
          </a:prstGeom>
          <a:solidFill>
            <a:srgbClr val="800000"/>
          </a:solidFill>
        </p:spPr>
        <p:txBody>
          <a:bodyPr wrap="square">
            <a:spAutoFit/>
          </a:bodyPr>
          <a:lstStyle/>
          <a:p>
            <a:pPr algn="ctr"/>
            <a:r>
              <a:rPr lang="si-LK" sz="2400" b="1" dirty="0">
                <a:solidFill>
                  <a:srgbClr val="FFFF00"/>
                </a:solidFill>
                <a:effectLst>
                  <a:outerShdw blurRad="38100" dist="38100" dir="2700000" algn="tl">
                    <a:srgbClr val="000000">
                      <a:alpha val="43137"/>
                    </a:srgbClr>
                  </a:outerShdw>
                </a:effectLst>
              </a:rPr>
              <a:t>ඊසාක් සහ ඉෂ්මායෙල් වර්ථමාන ඉශ්‍රායෙලයේ</a:t>
            </a:r>
            <a:endParaRPr lang="en-AU"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4491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1147"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1148"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91149"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31" name="Text Box 47"/>
          <p:cNvSpPr txBox="1">
            <a:spLocks noChangeArrowheads="1"/>
          </p:cNvSpPr>
          <p:nvPr/>
        </p:nvSpPr>
        <p:spPr bwMode="auto">
          <a:xfrm>
            <a:off x="606425" y="5386388"/>
            <a:ext cx="7567613" cy="646331"/>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dirty="0">
                <a:solidFill>
                  <a:srgbClr val="FFFF00"/>
                </a:solidFill>
              </a:rPr>
              <a:t>පුරාණ උරුමය වූ කානානියේ අලංකාරය..</a:t>
            </a:r>
            <a:endParaRPr lang="en-US" sz="3600" b="1" dirty="0">
              <a:solidFill>
                <a:srgbClr val="FFFF00"/>
              </a:solidFill>
            </a:endParaRPr>
          </a:p>
        </p:txBody>
      </p:sp>
      <p:sp>
        <p:nvSpPr>
          <p:cNvPr id="91154" name="Rectangle 48"/>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911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7589" name="Text Box 5"/>
          <p:cNvSpPr txBox="1">
            <a:spLocks noChangeArrowheads="1"/>
          </p:cNvSpPr>
          <p:nvPr/>
        </p:nvSpPr>
        <p:spPr bwMode="auto">
          <a:xfrm>
            <a:off x="269875" y="309563"/>
            <a:ext cx="8874125" cy="707886"/>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4000" b="1" dirty="0">
                <a:solidFill>
                  <a:srgbClr val="FFFF00"/>
                </a:solidFill>
                <a:latin typeface="Comic Sans MS" pitchFamily="-107" charset="0"/>
                <a:ea typeface="ＭＳ Ｐゴシック" charset="0"/>
                <a:cs typeface="ＭＳ Ｐゴシック" charset="0"/>
              </a:rPr>
              <a:t>පොරොන්දුවේ කොටස..</a:t>
            </a:r>
            <a:endParaRPr lang="en-US" sz="4000" b="1" dirty="0">
              <a:solidFill>
                <a:srgbClr val="FFFF00"/>
              </a:solidFill>
              <a:latin typeface="Comic Sans MS" pitchFamily="-107" charset="0"/>
              <a:ea typeface="ＭＳ Ｐゴシック" charset="0"/>
              <a:cs typeface="ＭＳ Ｐゴシック" charset="0"/>
            </a:endParaRPr>
          </a:p>
        </p:txBody>
      </p:sp>
      <p:pic>
        <p:nvPicPr>
          <p:cNvPr id="707639" name="Picture 55"/>
          <p:cNvPicPr>
            <a:picLocks noChangeAspect="1" noChangeArrowheads="1"/>
          </p:cNvPicPr>
          <p:nvPr/>
        </p:nvPicPr>
        <p:blipFill>
          <a:blip r:embed="rId9">
            <a:extLst>
              <a:ext uri="{28A0092B-C50C-407E-A947-70E740481C1C}">
                <a14:useLocalDpi xmlns:a14="http://schemas.microsoft.com/office/drawing/2010/main" val="0"/>
              </a:ext>
            </a:extLst>
          </a:blip>
          <a:srcRect b="9668"/>
          <a:stretch>
            <a:fillRect/>
          </a:stretch>
        </p:blipFill>
        <p:spPr bwMode="auto">
          <a:xfrm>
            <a:off x="0" y="-34925"/>
            <a:ext cx="9144000" cy="6859588"/>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619"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41</a:t>
            </a:r>
          </a:p>
        </p:txBody>
      </p:sp>
      <p:sp>
        <p:nvSpPr>
          <p:cNvPr id="91159"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91160"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707637" name="Rectangle 53"/>
          <p:cNvSpPr>
            <a:spLocks noChangeArrowheads="1"/>
          </p:cNvSpPr>
          <p:nvPr/>
        </p:nvSpPr>
        <p:spPr bwMode="auto">
          <a:xfrm>
            <a:off x="7505700"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91162" name="Text Box 54"/>
          <p:cNvSpPr txBox="1">
            <a:spLocks noChangeArrowheads="1"/>
          </p:cNvSpPr>
          <p:nvPr/>
        </p:nvSpPr>
        <p:spPr bwMode="auto">
          <a:xfrm>
            <a:off x="8591550" y="6427788"/>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1</a:t>
            </a:r>
          </a:p>
        </p:txBody>
      </p:sp>
      <p:sp>
        <p:nvSpPr>
          <p:cNvPr id="91163"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13:10-11; </a:t>
            </a:r>
          </a:p>
        </p:txBody>
      </p:sp>
      <p:sp>
        <p:nvSpPr>
          <p:cNvPr id="34" name="Rectangle 33"/>
          <p:cNvSpPr/>
          <p:nvPr/>
        </p:nvSpPr>
        <p:spPr>
          <a:xfrm>
            <a:off x="814221" y="5974775"/>
            <a:ext cx="6768199" cy="584775"/>
          </a:xfrm>
          <a:prstGeom prst="rect">
            <a:avLst/>
          </a:prstGeom>
        </p:spPr>
        <p:txBody>
          <a:bodyPr wrap="none">
            <a:spAutoFit/>
          </a:bodyPr>
          <a:lstStyle/>
          <a:p>
            <a:r>
              <a:rPr lang="si-LK" sz="3200" b="1" dirty="0">
                <a:solidFill>
                  <a:srgbClr val="FFFF00"/>
                </a:solidFill>
                <a:effectLst>
                  <a:outerShdw blurRad="38100" dist="38100" dir="2700000" algn="tl">
                    <a:srgbClr val="000000">
                      <a:alpha val="43137"/>
                    </a:srgbClr>
                  </a:outerShdw>
                </a:effectLst>
              </a:rPr>
              <a:t>ඉශ්‍රායෙල් මධ්‍යයේ පිහිටි ජෝර්දාන් ගංඟාව</a:t>
            </a:r>
            <a:endParaRPr lang="en-AU"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9385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xit" presetSubtype="0" fill="hold" grpId="1" nodeType="clickEffect">
                                  <p:stCondLst>
                                    <p:cond delay="0"/>
                                  </p:stCondLst>
                                  <p:childTnLst>
                                    <p:animEffect transition="out" filter="fade">
                                      <p:cBhvr>
                                        <p:cTn id="6" dur="2000"/>
                                        <p:tgtEl>
                                          <p:spTgt spid="34"/>
                                        </p:tgtEl>
                                      </p:cBhvr>
                                    </p:animEffect>
                                    <p:set>
                                      <p:cBhvr>
                                        <p:cTn id="7" dur="1" fill="hold">
                                          <p:stCondLst>
                                            <p:cond delay="19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707639"/>
                                        </p:tgtEl>
                                      </p:cBhvr>
                                    </p:animEffect>
                                    <p:set>
                                      <p:cBhvr>
                                        <p:cTn id="10" dur="1" fill="hold">
                                          <p:stCondLst>
                                            <p:cond delay="1999"/>
                                          </p:stCondLst>
                                        </p:cTn>
                                        <p:tgtEl>
                                          <p:spTgt spid="707639"/>
                                        </p:tgtEl>
                                        <p:attrNameLst>
                                          <p:attrName>style.visibility</p:attrName>
                                        </p:attrNameLst>
                                      </p:cBhvr>
                                      <p:to>
                                        <p:strVal val="hidden"/>
                                      </p:to>
                                    </p:se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707630"/>
                                        </p:tgtEl>
                                        <p:attrNameLst>
                                          <p:attrName>style.visibility</p:attrName>
                                        </p:attrNameLst>
                                      </p:cBhvr>
                                      <p:to>
                                        <p:strVal val="visible"/>
                                      </p:to>
                                    </p:set>
                                    <p:animEffect transition="in" filter="fade">
                                      <p:cBhvr>
                                        <p:cTn id="14" dur="1000"/>
                                        <p:tgtEl>
                                          <p:spTgt spid="707630"/>
                                        </p:tgtEl>
                                      </p:cBhvr>
                                    </p:animEffect>
                                  </p:childTnLst>
                                </p:cTn>
                              </p:par>
                            </p:childTnLst>
                          </p:cTn>
                        </p:par>
                        <p:par>
                          <p:cTn id="15" fill="hold" nodeType="afterGroup">
                            <p:stCondLst>
                              <p:cond delay="3000"/>
                            </p:stCondLst>
                            <p:childTnLst>
                              <p:par>
                                <p:cTn id="16" presetID="10" presetClass="entr" presetSubtype="0" fill="hold" nodeType="afterEffect">
                                  <p:stCondLst>
                                    <p:cond delay="0"/>
                                  </p:stCondLst>
                                  <p:childTnLst>
                                    <p:set>
                                      <p:cBhvr>
                                        <p:cTn id="17" dur="1" fill="hold">
                                          <p:stCondLst>
                                            <p:cond delay="0"/>
                                          </p:stCondLst>
                                        </p:cTn>
                                        <p:tgtEl>
                                          <p:spTgt spid="707629"/>
                                        </p:tgtEl>
                                        <p:attrNameLst>
                                          <p:attrName>style.visibility</p:attrName>
                                        </p:attrNameLst>
                                      </p:cBhvr>
                                      <p:to>
                                        <p:strVal val="visible"/>
                                      </p:to>
                                    </p:set>
                                    <p:animEffect transition="in" filter="fade">
                                      <p:cBhvr>
                                        <p:cTn id="18" dur="1000"/>
                                        <p:tgtEl>
                                          <p:spTgt spid="707629"/>
                                        </p:tgtEl>
                                      </p:cBhvr>
                                    </p:animEffect>
                                  </p:childTnLst>
                                </p:cTn>
                              </p:par>
                            </p:childTnLst>
                          </p:cTn>
                        </p:par>
                        <p:par>
                          <p:cTn id="19" fill="hold" nodeType="afterGroup">
                            <p:stCondLst>
                              <p:cond delay="4000"/>
                            </p:stCondLst>
                            <p:childTnLst>
                              <p:par>
                                <p:cTn id="20" presetID="22" presetClass="entr" presetSubtype="8" fill="hold" grpId="0" nodeType="afterEffect">
                                  <p:stCondLst>
                                    <p:cond delay="0"/>
                                  </p:stCondLst>
                                  <p:childTnLst>
                                    <p:set>
                                      <p:cBhvr>
                                        <p:cTn id="21" dur="1" fill="hold">
                                          <p:stCondLst>
                                            <p:cond delay="0"/>
                                          </p:stCondLst>
                                        </p:cTn>
                                        <p:tgtEl>
                                          <p:spTgt spid="707631"/>
                                        </p:tgtEl>
                                        <p:attrNameLst>
                                          <p:attrName>style.visibility</p:attrName>
                                        </p:attrNameLst>
                                      </p:cBhvr>
                                      <p:to>
                                        <p:strVal val="visible"/>
                                      </p:to>
                                    </p:set>
                                    <p:animEffect transition="in" filter="wipe(left)">
                                      <p:cBhvr>
                                        <p:cTn id="22"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P spid="34"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8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90"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3"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si-LK" sz="2400" b="1" dirty="0">
                <a:solidFill>
                  <a:schemeClr val="tx2">
                    <a:lumMod val="75000"/>
                  </a:schemeClr>
                </a:solidFill>
              </a:rPr>
              <a:t>ක්‍රි. පූ 2000</a:t>
            </a:r>
            <a:endParaRPr lang="en-AU" sz="2400" b="1" dirty="0">
              <a:solidFill>
                <a:schemeClr val="tx2">
                  <a:lumMod val="75000"/>
                </a:schemeClr>
              </a:solidFill>
            </a:endParaRPr>
          </a:p>
        </p:txBody>
      </p:sp>
      <p:sp>
        <p:nvSpPr>
          <p:cNvPr id="93194" name="Rectangle 12"/>
          <p:cNvSpPr>
            <a:spLocks noChangeArrowheads="1"/>
          </p:cNvSpPr>
          <p:nvPr/>
        </p:nvSpPr>
        <p:spPr bwMode="auto">
          <a:xfrm>
            <a:off x="3709988" y="1527175"/>
            <a:ext cx="1375376"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3200" b="1" dirty="0">
                <a:solidFill>
                  <a:srgbClr val="1A0004"/>
                </a:solidFill>
                <a:latin typeface="Times" charset="0"/>
                <a:ea typeface="ＭＳ Ｐゴシック" charset="0"/>
                <a:cs typeface="ＭＳ Ｐゴシック" charset="0"/>
              </a:rPr>
              <a:t>කැඳවීම</a:t>
            </a:r>
            <a:endParaRPr lang="en-US" sz="3200" b="1" dirty="0">
              <a:solidFill>
                <a:srgbClr val="1A0004"/>
              </a:solidFill>
              <a:latin typeface="Times" charset="0"/>
              <a:ea typeface="ＭＳ Ｐゴシック" charset="0"/>
              <a:cs typeface="ＭＳ Ｐゴシック" charset="0"/>
            </a:endParaRPr>
          </a:p>
        </p:txBody>
      </p:sp>
      <p:sp>
        <p:nvSpPr>
          <p:cNvPr id="93195"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3196"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515087"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J - E</a:t>
            </a:r>
          </a:p>
        </p:txBody>
      </p:sp>
      <p:sp>
        <p:nvSpPr>
          <p:cNvPr id="51508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p>
        </p:txBody>
      </p:sp>
      <p:grpSp>
        <p:nvGrpSpPr>
          <p:cNvPr id="93199" name="Group 19"/>
          <p:cNvGrpSpPr>
            <a:grpSpLocks/>
          </p:cNvGrpSpPr>
          <p:nvPr/>
        </p:nvGrpSpPr>
        <p:grpSpPr bwMode="auto">
          <a:xfrm>
            <a:off x="598488" y="2378075"/>
            <a:ext cx="2259012" cy="1446213"/>
            <a:chOff x="377" y="1498"/>
            <a:chExt cx="1423" cy="911"/>
          </a:xfrm>
        </p:grpSpPr>
        <p:sp>
          <p:nvSpPr>
            <p:cNvPr id="51509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51509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2" name="Text Box 30"/>
          <p:cNvSpPr txBox="1">
            <a:spLocks noChangeArrowheads="1"/>
          </p:cNvSpPr>
          <p:nvPr/>
        </p:nvSpPr>
        <p:spPr bwMode="auto">
          <a:xfrm>
            <a:off x="914400" y="5016500"/>
            <a:ext cx="75438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4000" b="1" dirty="0">
                <a:solidFill>
                  <a:srgbClr val="FFFFFF"/>
                </a:solidFill>
                <a:latin typeface="Times" pitchFamily="-107" charset="0"/>
                <a:ea typeface="ＭＳ Ｐゴシック" charset="0"/>
                <a:cs typeface="ＭＳ Ｐゴシック" charset="0"/>
              </a:rPr>
              <a:t>පොරොන්දුවේ පෙළගැස්ම</a:t>
            </a:r>
            <a:endParaRPr lang="en-US" sz="4000" b="1" dirty="0">
              <a:solidFill>
                <a:srgbClr val="FFFFFF"/>
              </a:solidFill>
              <a:latin typeface="Times" pitchFamily="-107" charset="0"/>
              <a:ea typeface="ＭＳ Ｐゴシック" charset="0"/>
              <a:cs typeface="ＭＳ Ｐゴシック" charset="0"/>
            </a:endParaRP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3208"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15129" name="Text Box 57"/>
          <p:cNvSpPr txBox="1">
            <a:spLocks noChangeArrowheads="1"/>
          </p:cNvSpPr>
          <p:nvPr/>
        </p:nvSpPr>
        <p:spPr bwMode="auto">
          <a:xfrm>
            <a:off x="954088" y="4462463"/>
            <a:ext cx="7543800"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5400" b="1" dirty="0">
                <a:solidFill>
                  <a:srgbClr val="68FFF8"/>
                </a:solidFill>
                <a:latin typeface="Comic Sans MS" pitchFamily="-107" charset="0"/>
                <a:ea typeface="ＭＳ Ｐゴシック" charset="0"/>
                <a:cs typeface="ＭＳ Ｐゴシック" charset="0"/>
              </a:rPr>
              <a:t>පොරොන්දුවේ දරුවා </a:t>
            </a:r>
            <a:r>
              <a:rPr lang="si-LK" sz="5400" b="1" dirty="0">
                <a:latin typeface="Comic Sans MS" pitchFamily="-107" charset="0"/>
                <a:ea typeface="ＭＳ Ｐゴシック" charset="0"/>
                <a:cs typeface="ＭＳ Ｐゴシック" charset="0"/>
              </a:rPr>
              <a:t>යාකොබ් </a:t>
            </a:r>
            <a:r>
              <a:rPr lang="si-LK" sz="5400" b="1" dirty="0">
                <a:solidFill>
                  <a:srgbClr val="68FFF8"/>
                </a:solidFill>
                <a:latin typeface="Comic Sans MS" pitchFamily="-107" charset="0"/>
                <a:ea typeface="ＭＳ Ｐゴシック" charset="0"/>
                <a:cs typeface="ＭＳ Ｐゴシック" charset="0"/>
              </a:rPr>
              <a:t>ය.</a:t>
            </a:r>
            <a:endParaRPr lang="en-US" sz="5400" b="1" dirty="0">
              <a:solidFill>
                <a:srgbClr val="68FFF8"/>
              </a:solidFill>
              <a:latin typeface="Comic Sans MS" pitchFamily="-107" charset="0"/>
              <a:ea typeface="ＭＳ Ｐゴシック" charset="0"/>
              <a:cs typeface="ＭＳ Ｐゴシック" charset="0"/>
            </a:endParaRPr>
          </a:p>
        </p:txBody>
      </p:sp>
      <p:sp>
        <p:nvSpPr>
          <p:cNvPr id="515146" name="Freeform 7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2" name="Rectangle 8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18" name="Rectangle 8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3219" name="Rectangle 82"/>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3220" name="Rectangle 83"/>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3221" name="Rectangle 84"/>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93222" name="Rectangle 85"/>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93223" name="Rectangle 8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27"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15167" name="Rectangle 9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42</a:t>
            </a:r>
          </a:p>
        </p:txBody>
      </p:sp>
      <p:sp>
        <p:nvSpPr>
          <p:cNvPr id="93229" name="Text Box 9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93230" name="Group 111"/>
          <p:cNvGrpSpPr>
            <a:grpSpLocks/>
          </p:cNvGrpSpPr>
          <p:nvPr/>
        </p:nvGrpSpPr>
        <p:grpSpPr bwMode="auto">
          <a:xfrm>
            <a:off x="5976938" y="1390650"/>
            <a:ext cx="1262062" cy="1347788"/>
            <a:chOff x="3765" y="876"/>
            <a:chExt cx="795" cy="849"/>
          </a:xfrm>
        </p:grpSpPr>
        <p:grpSp>
          <p:nvGrpSpPr>
            <p:cNvPr id="93237" name="Group 98"/>
            <p:cNvGrpSpPr>
              <a:grpSpLocks/>
            </p:cNvGrpSpPr>
            <p:nvPr/>
          </p:nvGrpSpPr>
          <p:grpSpPr bwMode="auto">
            <a:xfrm>
              <a:off x="3765" y="876"/>
              <a:ext cx="795" cy="849"/>
              <a:chOff x="1084" y="711"/>
              <a:chExt cx="2950" cy="2769"/>
            </a:xfrm>
          </p:grpSpPr>
          <p:grpSp>
            <p:nvGrpSpPr>
              <p:cNvPr id="93239" name="Group 99"/>
              <p:cNvGrpSpPr>
                <a:grpSpLocks/>
              </p:cNvGrpSpPr>
              <p:nvPr/>
            </p:nvGrpSpPr>
            <p:grpSpPr bwMode="auto">
              <a:xfrm>
                <a:off x="1084" y="711"/>
                <a:ext cx="2950" cy="2769"/>
                <a:chOff x="2707" y="548"/>
                <a:chExt cx="2950" cy="2769"/>
              </a:xfrm>
            </p:grpSpPr>
            <p:grpSp>
              <p:nvGrpSpPr>
                <p:cNvPr id="93245" name="Group 100"/>
                <p:cNvGrpSpPr>
                  <a:grpSpLocks/>
                </p:cNvGrpSpPr>
                <p:nvPr/>
              </p:nvGrpSpPr>
              <p:grpSpPr bwMode="auto">
                <a:xfrm>
                  <a:off x="3180" y="1046"/>
                  <a:ext cx="2105" cy="1421"/>
                  <a:chOff x="578" y="2316"/>
                  <a:chExt cx="2105" cy="1421"/>
                </a:xfrm>
              </p:grpSpPr>
              <p:sp>
                <p:nvSpPr>
                  <p:cNvPr id="515173" name="Freeform 101"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4" name="Freeform 102"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3246" name="Picture 10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15176" name="Freeform 104"/>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7" name="Freeform 105"/>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8" name="Freeform 106"/>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9" name="Freeform 107"/>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80" name="Freeform 108"/>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15181" name="Rectangle 109"/>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sp>
        <p:nvSpPr>
          <p:cNvPr id="515182" name="Rectangle 110"/>
          <p:cNvSpPr>
            <a:spLocks noChangeArrowheads="1"/>
          </p:cNvSpPr>
          <p:nvPr/>
        </p:nvSpPr>
        <p:spPr bwMode="auto">
          <a:xfrm>
            <a:off x="5983288" y="2384425"/>
            <a:ext cx="226376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93232" name="Group 112"/>
          <p:cNvGrpSpPr>
            <a:grpSpLocks/>
          </p:cNvGrpSpPr>
          <p:nvPr/>
        </p:nvGrpSpPr>
        <p:grpSpPr bwMode="auto">
          <a:xfrm>
            <a:off x="519113" y="7938"/>
            <a:ext cx="854075" cy="1704975"/>
            <a:chOff x="327" y="5"/>
            <a:chExt cx="538" cy="1074"/>
          </a:xfrm>
        </p:grpSpPr>
        <p:sp>
          <p:nvSpPr>
            <p:cNvPr id="515185" name="Rectangle 11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186" name="Line 11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15187" name="AutoShape 115"/>
          <p:cNvSpPr>
            <a:spLocks noChangeArrowheads="1"/>
          </p:cNvSpPr>
          <p:nvPr/>
        </p:nvSpPr>
        <p:spPr bwMode="auto">
          <a:xfrm>
            <a:off x="3749675" y="2836863"/>
            <a:ext cx="1597025" cy="1163637"/>
          </a:xfrm>
          <a:prstGeom prst="roundRect">
            <a:avLst>
              <a:gd name="adj" fmla="val 16667"/>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34" name="Text Box 116"/>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7</a:t>
            </a:r>
          </a:p>
        </p:txBody>
      </p:sp>
    </p:spTree>
    <p:extLst>
      <p:ext uri="{BB962C8B-B14F-4D97-AF65-F5344CB8AC3E}">
        <p14:creationId xmlns:p14="http://schemas.microsoft.com/office/powerpoint/2010/main" val="28441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187"/>
                                        </p:tgtEl>
                                        <p:attrNameLst>
                                          <p:attrName>style.visibility</p:attrName>
                                        </p:attrNameLst>
                                      </p:cBhvr>
                                      <p:to>
                                        <p:strVal val="visible"/>
                                      </p:to>
                                    </p:set>
                                    <p:animEffect transition="in" filter="fade">
                                      <p:cBhvr>
                                        <p:cTn id="7" dur="1000"/>
                                        <p:tgtEl>
                                          <p:spTgt spid="515187"/>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515087"/>
                                        </p:tgtEl>
                                        <p:attrNameLst>
                                          <p:attrName>style.visibility</p:attrName>
                                        </p:attrNameLst>
                                      </p:cBhvr>
                                      <p:to>
                                        <p:strVal val="visible"/>
                                      </p:to>
                                    </p:set>
                                    <p:anim calcmode="lin" valueType="num">
                                      <p:cBhvr>
                                        <p:cTn id="11" dur="500" fill="hold"/>
                                        <p:tgtEl>
                                          <p:spTgt spid="515087"/>
                                        </p:tgtEl>
                                        <p:attrNameLst>
                                          <p:attrName>ppt_x</p:attrName>
                                        </p:attrNameLst>
                                      </p:cBhvr>
                                      <p:tavLst>
                                        <p:tav tm="0">
                                          <p:val>
                                            <p:strVal val="#ppt_x-#ppt_w/2"/>
                                          </p:val>
                                        </p:tav>
                                        <p:tav tm="100000">
                                          <p:val>
                                            <p:strVal val="#ppt_x"/>
                                          </p:val>
                                        </p:tav>
                                      </p:tavLst>
                                    </p:anim>
                                    <p:anim calcmode="lin" valueType="num">
                                      <p:cBhvr>
                                        <p:cTn id="12" dur="500" fill="hold"/>
                                        <p:tgtEl>
                                          <p:spTgt spid="515087"/>
                                        </p:tgtEl>
                                        <p:attrNameLst>
                                          <p:attrName>ppt_y</p:attrName>
                                        </p:attrNameLst>
                                      </p:cBhvr>
                                      <p:tavLst>
                                        <p:tav tm="0">
                                          <p:val>
                                            <p:strVal val="#ppt_y"/>
                                          </p:val>
                                        </p:tav>
                                        <p:tav tm="100000">
                                          <p:val>
                                            <p:strVal val="#ppt_y"/>
                                          </p:val>
                                        </p:tav>
                                      </p:tavLst>
                                    </p:anim>
                                    <p:anim calcmode="lin" valueType="num">
                                      <p:cBhvr>
                                        <p:cTn id="13" dur="500" fill="hold"/>
                                        <p:tgtEl>
                                          <p:spTgt spid="515087"/>
                                        </p:tgtEl>
                                        <p:attrNameLst>
                                          <p:attrName>ppt_w</p:attrName>
                                        </p:attrNameLst>
                                      </p:cBhvr>
                                      <p:tavLst>
                                        <p:tav tm="0">
                                          <p:val>
                                            <p:fltVal val="0"/>
                                          </p:val>
                                        </p:tav>
                                        <p:tav tm="100000">
                                          <p:val>
                                            <p:strVal val="#ppt_w"/>
                                          </p:val>
                                        </p:tav>
                                      </p:tavLst>
                                    </p:anim>
                                    <p:anim calcmode="lin" valueType="num">
                                      <p:cBhvr>
                                        <p:cTn id="14" dur="500" fill="hold"/>
                                        <p:tgtEl>
                                          <p:spTgt spid="51508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15129"/>
                                        </p:tgtEl>
                                        <p:attrNameLst>
                                          <p:attrName>style.visibility</p:attrName>
                                        </p:attrNameLst>
                                      </p:cBhvr>
                                      <p:to>
                                        <p:strVal val="visible"/>
                                      </p:to>
                                    </p:set>
                                    <p:anim calcmode="lin" valueType="num">
                                      <p:cBhvr>
                                        <p:cTn id="18" dur="500" fill="hold"/>
                                        <p:tgtEl>
                                          <p:spTgt spid="515129"/>
                                        </p:tgtEl>
                                        <p:attrNameLst>
                                          <p:attrName>ppt_w</p:attrName>
                                        </p:attrNameLst>
                                      </p:cBhvr>
                                      <p:tavLst>
                                        <p:tav tm="0">
                                          <p:val>
                                            <p:fltVal val="0"/>
                                          </p:val>
                                        </p:tav>
                                        <p:tav tm="100000">
                                          <p:val>
                                            <p:strVal val="#ppt_w"/>
                                          </p:val>
                                        </p:tav>
                                      </p:tavLst>
                                    </p:anim>
                                    <p:anim calcmode="lin" valueType="num">
                                      <p:cBhvr>
                                        <p:cTn id="19" dur="500" fill="hold"/>
                                        <p:tgtEl>
                                          <p:spTgt spid="515129"/>
                                        </p:tgtEl>
                                        <p:attrNameLst>
                                          <p:attrName>ppt_h</p:attrName>
                                        </p:attrNameLst>
                                      </p:cBhvr>
                                      <p:tavLst>
                                        <p:tav tm="0">
                                          <p:val>
                                            <p:fltVal val="0"/>
                                          </p:val>
                                        </p:tav>
                                        <p:tav tm="100000">
                                          <p:val>
                                            <p:strVal val="#ppt_h"/>
                                          </p:val>
                                        </p:tav>
                                      </p:tavLst>
                                    </p:anim>
                                    <p:anim calcmode="lin" valueType="num">
                                      <p:cBhvr>
                                        <p:cTn id="20" dur="500" fill="hold"/>
                                        <p:tgtEl>
                                          <p:spTgt spid="515129"/>
                                        </p:tgtEl>
                                        <p:attrNameLst>
                                          <p:attrName>ppt_x</p:attrName>
                                        </p:attrNameLst>
                                      </p:cBhvr>
                                      <p:tavLst>
                                        <p:tav tm="0">
                                          <p:val>
                                            <p:fltVal val="0.5"/>
                                          </p:val>
                                        </p:tav>
                                        <p:tav tm="100000">
                                          <p:val>
                                            <p:strVal val="#ppt_x"/>
                                          </p:val>
                                        </p:tav>
                                      </p:tavLst>
                                    </p:anim>
                                    <p:anim calcmode="lin" valueType="num">
                                      <p:cBhvr>
                                        <p:cTn id="21"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515088"/>
                                        </p:tgtEl>
                                        <p:attrNameLst>
                                          <p:attrName>style.visibility</p:attrName>
                                        </p:attrNameLst>
                                      </p:cBhvr>
                                      <p:to>
                                        <p:strVal val="visible"/>
                                      </p:to>
                                    </p:set>
                                    <p:anim calcmode="lin" valueType="num">
                                      <p:cBhvr>
                                        <p:cTn id="26" dur="500" fill="hold"/>
                                        <p:tgtEl>
                                          <p:spTgt spid="515088"/>
                                        </p:tgtEl>
                                        <p:attrNameLst>
                                          <p:attrName>ppt_x</p:attrName>
                                        </p:attrNameLst>
                                      </p:cBhvr>
                                      <p:tavLst>
                                        <p:tav tm="0">
                                          <p:val>
                                            <p:strVal val="#ppt_x-#ppt_w/2"/>
                                          </p:val>
                                        </p:tav>
                                        <p:tav tm="100000">
                                          <p:val>
                                            <p:strVal val="#ppt_x"/>
                                          </p:val>
                                        </p:tav>
                                      </p:tavLst>
                                    </p:anim>
                                    <p:anim calcmode="lin" valueType="num">
                                      <p:cBhvr>
                                        <p:cTn id="27" dur="500" fill="hold"/>
                                        <p:tgtEl>
                                          <p:spTgt spid="515088"/>
                                        </p:tgtEl>
                                        <p:attrNameLst>
                                          <p:attrName>ppt_y</p:attrName>
                                        </p:attrNameLst>
                                      </p:cBhvr>
                                      <p:tavLst>
                                        <p:tav tm="0">
                                          <p:val>
                                            <p:strVal val="#ppt_y"/>
                                          </p:val>
                                        </p:tav>
                                        <p:tav tm="100000">
                                          <p:val>
                                            <p:strVal val="#ppt_y"/>
                                          </p:val>
                                        </p:tav>
                                      </p:tavLst>
                                    </p:anim>
                                    <p:anim calcmode="lin" valueType="num">
                                      <p:cBhvr>
                                        <p:cTn id="28" dur="500" fill="hold"/>
                                        <p:tgtEl>
                                          <p:spTgt spid="515088"/>
                                        </p:tgtEl>
                                        <p:attrNameLst>
                                          <p:attrName>ppt_w</p:attrName>
                                        </p:attrNameLst>
                                      </p:cBhvr>
                                      <p:tavLst>
                                        <p:tav tm="0">
                                          <p:val>
                                            <p:fltVal val="0"/>
                                          </p:val>
                                        </p:tav>
                                        <p:tav tm="100000">
                                          <p:val>
                                            <p:strVal val="#ppt_w"/>
                                          </p:val>
                                        </p:tav>
                                      </p:tavLst>
                                    </p:anim>
                                    <p:anim calcmode="lin" valueType="num">
                                      <p:cBhvr>
                                        <p:cTn id="29"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515187"/>
                                        </p:tgtEl>
                                      </p:cBhvr>
                                    </p:animEffect>
                                    <p:set>
                                      <p:cBhvr>
                                        <p:cTn id="34" dur="1" fill="hold">
                                          <p:stCondLst>
                                            <p:cond delay="499"/>
                                          </p:stCondLst>
                                        </p:cTn>
                                        <p:tgtEl>
                                          <p:spTgt spid="515187"/>
                                        </p:tgtEl>
                                        <p:attrNameLst>
                                          <p:attrName>style.visibility</p:attrName>
                                        </p:attrNameLst>
                                      </p:cBhvr>
                                      <p:to>
                                        <p:strVal val="hidden"/>
                                      </p:to>
                                    </p:set>
                                  </p:childTnLst>
                                </p:cTn>
                              </p:par>
                            </p:childTnLst>
                          </p:cTn>
                        </p:par>
                        <p:par>
                          <p:cTn id="35" fill="hold" nodeType="afterGroup">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515102"/>
                                        </p:tgtEl>
                                        <p:attrNameLst>
                                          <p:attrName>style.visibility</p:attrName>
                                        </p:attrNameLst>
                                      </p:cBhvr>
                                      <p:to>
                                        <p:strVal val="visible"/>
                                      </p:to>
                                    </p:set>
                                    <p:anim calcmode="lin" valueType="num">
                                      <p:cBhvr>
                                        <p:cTn id="38" dur="500" fill="hold"/>
                                        <p:tgtEl>
                                          <p:spTgt spid="515102"/>
                                        </p:tgtEl>
                                        <p:attrNameLst>
                                          <p:attrName>ppt_w</p:attrName>
                                        </p:attrNameLst>
                                      </p:cBhvr>
                                      <p:tavLst>
                                        <p:tav tm="0">
                                          <p:val>
                                            <p:fltVal val="0"/>
                                          </p:val>
                                        </p:tav>
                                        <p:tav tm="100000">
                                          <p:val>
                                            <p:strVal val="#ppt_w"/>
                                          </p:val>
                                        </p:tav>
                                      </p:tavLst>
                                    </p:anim>
                                    <p:anim calcmode="lin" valueType="num">
                                      <p:cBhvr>
                                        <p:cTn id="39" dur="500" fill="hold"/>
                                        <p:tgtEl>
                                          <p:spTgt spid="515102"/>
                                        </p:tgtEl>
                                        <p:attrNameLst>
                                          <p:attrName>ppt_h</p:attrName>
                                        </p:attrNameLst>
                                      </p:cBhvr>
                                      <p:tavLst>
                                        <p:tav tm="0">
                                          <p:val>
                                            <p:fltVal val="0"/>
                                          </p:val>
                                        </p:tav>
                                        <p:tav tm="100000">
                                          <p:val>
                                            <p:strVal val="#ppt_h"/>
                                          </p:val>
                                        </p:tav>
                                      </p:tavLst>
                                    </p:anim>
                                    <p:anim calcmode="lin" valueType="num">
                                      <p:cBhvr>
                                        <p:cTn id="40" dur="500" fill="hold"/>
                                        <p:tgtEl>
                                          <p:spTgt spid="515102"/>
                                        </p:tgtEl>
                                        <p:attrNameLst>
                                          <p:attrName>ppt_x</p:attrName>
                                        </p:attrNameLst>
                                      </p:cBhvr>
                                      <p:tavLst>
                                        <p:tav tm="0">
                                          <p:val>
                                            <p:fltVal val="0.5"/>
                                          </p:val>
                                        </p:tav>
                                        <p:tav tm="100000">
                                          <p:val>
                                            <p:strVal val="#ppt_x"/>
                                          </p:val>
                                        </p:tav>
                                      </p:tavLst>
                                    </p:anim>
                                    <p:anim calcmode="lin" valueType="num">
                                      <p:cBhvr>
                                        <p:cTn id="41"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3"/>
                                        </p:tgtEl>
                                        <p:attrNameLst>
                                          <p:attrName>style.visibility</p:attrName>
                                        </p:attrNameLst>
                                      </p:cBhvr>
                                      <p:to>
                                        <p:strVal val="visible"/>
                                      </p:to>
                                    </p:set>
                                    <p:anim calcmode="lin" valueType="num">
                                      <p:cBhvr>
                                        <p:cTn id="46" dur="500" fill="hold"/>
                                        <p:tgtEl>
                                          <p:spTgt spid="515103"/>
                                        </p:tgtEl>
                                        <p:attrNameLst>
                                          <p:attrName>ppt_w</p:attrName>
                                        </p:attrNameLst>
                                      </p:cBhvr>
                                      <p:tavLst>
                                        <p:tav tm="0">
                                          <p:val>
                                            <p:fltVal val="0"/>
                                          </p:val>
                                        </p:tav>
                                        <p:tav tm="100000">
                                          <p:val>
                                            <p:strVal val="#ppt_w"/>
                                          </p:val>
                                        </p:tav>
                                      </p:tavLst>
                                    </p:anim>
                                    <p:anim calcmode="lin" valueType="num">
                                      <p:cBhvr>
                                        <p:cTn id="47" dur="500" fill="hold"/>
                                        <p:tgtEl>
                                          <p:spTgt spid="515103"/>
                                        </p:tgtEl>
                                        <p:attrNameLst>
                                          <p:attrName>ppt_h</p:attrName>
                                        </p:attrNameLst>
                                      </p:cBhvr>
                                      <p:tavLst>
                                        <p:tav tm="0">
                                          <p:val>
                                            <p:fltVal val="0"/>
                                          </p:val>
                                        </p:tav>
                                        <p:tav tm="100000">
                                          <p:val>
                                            <p:strVal val="#ppt_h"/>
                                          </p:val>
                                        </p:tav>
                                      </p:tavLst>
                                    </p:anim>
                                    <p:anim calcmode="lin" valueType="num">
                                      <p:cBhvr>
                                        <p:cTn id="48" dur="500" fill="hold"/>
                                        <p:tgtEl>
                                          <p:spTgt spid="515103"/>
                                        </p:tgtEl>
                                        <p:attrNameLst>
                                          <p:attrName>ppt_x</p:attrName>
                                        </p:attrNameLst>
                                      </p:cBhvr>
                                      <p:tavLst>
                                        <p:tav tm="0">
                                          <p:val>
                                            <p:fltVal val="0.5"/>
                                          </p:val>
                                        </p:tav>
                                        <p:tav tm="100000">
                                          <p:val>
                                            <p:strVal val="#ppt_x"/>
                                          </p:val>
                                        </p:tav>
                                      </p:tavLst>
                                    </p:anim>
                                    <p:anim calcmode="lin" valueType="num">
                                      <p:cBhvr>
                                        <p:cTn id="49"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 calcmode="lin" valueType="num">
                                      <p:cBhvr>
                                        <p:cTn id="56" dur="500" fill="hold"/>
                                        <p:tgtEl>
                                          <p:spTgt spid="3"/>
                                        </p:tgtEl>
                                        <p:attrNameLst>
                                          <p:attrName>ppt_x</p:attrName>
                                        </p:attrNameLst>
                                      </p:cBhvr>
                                      <p:tavLst>
                                        <p:tav tm="0">
                                          <p:val>
                                            <p:fltVal val="0.5"/>
                                          </p:val>
                                        </p:tav>
                                        <p:tav tm="100000">
                                          <p:val>
                                            <p:strVal val="#ppt_x"/>
                                          </p:val>
                                        </p:tav>
                                      </p:tavLst>
                                    </p:anim>
                                    <p:anim calcmode="lin" valueType="num">
                                      <p:cBhvr>
                                        <p:cTn id="5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4"/>
                                        </p:tgtEl>
                                        <p:attrNameLst>
                                          <p:attrName>style.visibility</p:attrName>
                                        </p:attrNameLst>
                                      </p:cBhvr>
                                      <p:to>
                                        <p:strVal val="visible"/>
                                      </p:to>
                                    </p:set>
                                    <p:anim calcmode="lin" valueType="num">
                                      <p:cBhvr>
                                        <p:cTn id="62" dur="500" fill="hold"/>
                                        <p:tgtEl>
                                          <p:spTgt spid="515104"/>
                                        </p:tgtEl>
                                        <p:attrNameLst>
                                          <p:attrName>ppt_w</p:attrName>
                                        </p:attrNameLst>
                                      </p:cBhvr>
                                      <p:tavLst>
                                        <p:tav tm="0">
                                          <p:val>
                                            <p:fltVal val="0"/>
                                          </p:val>
                                        </p:tav>
                                        <p:tav tm="100000">
                                          <p:val>
                                            <p:strVal val="#ppt_w"/>
                                          </p:val>
                                        </p:tav>
                                      </p:tavLst>
                                    </p:anim>
                                    <p:anim calcmode="lin" valueType="num">
                                      <p:cBhvr>
                                        <p:cTn id="63" dur="500" fill="hold"/>
                                        <p:tgtEl>
                                          <p:spTgt spid="515104"/>
                                        </p:tgtEl>
                                        <p:attrNameLst>
                                          <p:attrName>ppt_h</p:attrName>
                                        </p:attrNameLst>
                                      </p:cBhvr>
                                      <p:tavLst>
                                        <p:tav tm="0">
                                          <p:val>
                                            <p:fltVal val="0"/>
                                          </p:val>
                                        </p:tav>
                                        <p:tav tm="100000">
                                          <p:val>
                                            <p:strVal val="#ppt_h"/>
                                          </p:val>
                                        </p:tav>
                                      </p:tavLst>
                                    </p:anim>
                                    <p:anim calcmode="lin" valueType="num">
                                      <p:cBhvr>
                                        <p:cTn id="64" dur="500" fill="hold"/>
                                        <p:tgtEl>
                                          <p:spTgt spid="515104"/>
                                        </p:tgtEl>
                                        <p:attrNameLst>
                                          <p:attrName>ppt_x</p:attrName>
                                        </p:attrNameLst>
                                      </p:cBhvr>
                                      <p:tavLst>
                                        <p:tav tm="0">
                                          <p:val>
                                            <p:fltVal val="0.5"/>
                                          </p:val>
                                        </p:tav>
                                        <p:tav tm="100000">
                                          <p:val>
                                            <p:strVal val="#ppt_x"/>
                                          </p:val>
                                        </p:tav>
                                      </p:tavLst>
                                    </p:anim>
                                    <p:anim calcmode="lin" valueType="num">
                                      <p:cBhvr>
                                        <p:cTn id="65"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515105"/>
                                        </p:tgtEl>
                                        <p:attrNameLst>
                                          <p:attrName>style.visibility</p:attrName>
                                        </p:attrNameLst>
                                      </p:cBhvr>
                                      <p:to>
                                        <p:strVal val="visible"/>
                                      </p:to>
                                    </p:set>
                                    <p:anim calcmode="lin" valueType="num">
                                      <p:cBhvr>
                                        <p:cTn id="70" dur="500" fill="hold"/>
                                        <p:tgtEl>
                                          <p:spTgt spid="515105"/>
                                        </p:tgtEl>
                                        <p:attrNameLst>
                                          <p:attrName>ppt_w</p:attrName>
                                        </p:attrNameLst>
                                      </p:cBhvr>
                                      <p:tavLst>
                                        <p:tav tm="0">
                                          <p:val>
                                            <p:fltVal val="0"/>
                                          </p:val>
                                        </p:tav>
                                        <p:tav tm="100000">
                                          <p:val>
                                            <p:strVal val="#ppt_w"/>
                                          </p:val>
                                        </p:tav>
                                      </p:tavLst>
                                    </p:anim>
                                    <p:anim calcmode="lin" valueType="num">
                                      <p:cBhvr>
                                        <p:cTn id="71" dur="500" fill="hold"/>
                                        <p:tgtEl>
                                          <p:spTgt spid="515105"/>
                                        </p:tgtEl>
                                        <p:attrNameLst>
                                          <p:attrName>ppt_h</p:attrName>
                                        </p:attrNameLst>
                                      </p:cBhvr>
                                      <p:tavLst>
                                        <p:tav tm="0">
                                          <p:val>
                                            <p:fltVal val="0"/>
                                          </p:val>
                                        </p:tav>
                                        <p:tav tm="100000">
                                          <p:val>
                                            <p:strVal val="#ppt_h"/>
                                          </p:val>
                                        </p:tav>
                                      </p:tavLst>
                                    </p:anim>
                                    <p:anim calcmode="lin" valueType="num">
                                      <p:cBhvr>
                                        <p:cTn id="72" dur="500" fill="hold"/>
                                        <p:tgtEl>
                                          <p:spTgt spid="515105"/>
                                        </p:tgtEl>
                                        <p:attrNameLst>
                                          <p:attrName>ppt_x</p:attrName>
                                        </p:attrNameLst>
                                      </p:cBhvr>
                                      <p:tavLst>
                                        <p:tav tm="0">
                                          <p:val>
                                            <p:fltVal val="0.5"/>
                                          </p:val>
                                        </p:tav>
                                        <p:tav tm="100000">
                                          <p:val>
                                            <p:strVal val="#ppt_x"/>
                                          </p:val>
                                        </p:tav>
                                      </p:tavLst>
                                    </p:anim>
                                    <p:anim calcmode="lin" valueType="num">
                                      <p:cBhvr>
                                        <p:cTn id="73"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3" grpId="0" animBg="1"/>
      <p:bldP spid="515104" grpId="0" animBg="1"/>
      <p:bldP spid="515105" grpId="0" animBg="1"/>
      <p:bldP spid="515129" grpId="0" autoUpdateAnimBg="0"/>
      <p:bldP spid="515187" grpId="0" animBg="1"/>
      <p:bldP spid="51518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4"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8" name="Rectangle 7"/>
          <p:cNvSpPr>
            <a:spLocks noChangeArrowheads="1"/>
          </p:cNvSpPr>
          <p:nvPr/>
        </p:nvSpPr>
        <p:spPr bwMode="auto">
          <a:xfrm>
            <a:off x="3084512" y="938213"/>
            <a:ext cx="171767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si-LK" sz="2400" b="1" dirty="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3"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si-LK" sz="2400" b="1" dirty="0">
                <a:solidFill>
                  <a:schemeClr val="tx2">
                    <a:lumMod val="75000"/>
                  </a:schemeClr>
                </a:solidFill>
              </a:rPr>
              <a:t>ක්‍රි. පූ 2000</a:t>
            </a:r>
            <a:endParaRPr lang="en-AU" sz="2400" b="1" dirty="0">
              <a:solidFill>
                <a:schemeClr val="tx2">
                  <a:lumMod val="75000"/>
                </a:schemeClr>
              </a:solidFill>
            </a:endParaRPr>
          </a:p>
        </p:txBody>
      </p:sp>
      <p:sp>
        <p:nvSpPr>
          <p:cNvPr id="95241" name="Rectangle 12"/>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a:solidFill>
                  <a:srgbClr val="1A0004"/>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95242"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5243"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5244"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5245" name="Group 19"/>
          <p:cNvGrpSpPr>
            <a:grpSpLocks/>
          </p:cNvGrpSpPr>
          <p:nvPr/>
        </p:nvGrpSpPr>
        <p:grpSpPr bwMode="auto">
          <a:xfrm>
            <a:off x="598488" y="2378075"/>
            <a:ext cx="2259012" cy="1446213"/>
            <a:chOff x="377" y="1498"/>
            <a:chExt cx="1423" cy="911"/>
          </a:xfrm>
        </p:grpSpPr>
        <p:sp>
          <p:nvSpPr>
            <p:cNvPr id="26421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26421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4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51"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64333" name="Text Box 141"/>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35:23-26; </a:t>
            </a:r>
            <a:r>
              <a:rPr lang="si-LK" sz="1200" b="1" dirty="0">
                <a:solidFill>
                  <a:srgbClr val="FFFFFF"/>
                </a:solidFill>
                <a:latin typeface="Comic Sans MS" pitchFamily="-107" charset="0"/>
                <a:ea typeface="ＭＳ Ｐゴシック" charset="0"/>
                <a:cs typeface="ＭＳ Ｐゴシック" charset="0"/>
              </a:rPr>
              <a:t>උත්පත්ති </a:t>
            </a:r>
            <a:r>
              <a:rPr lang="en-US" sz="1200" b="1" dirty="0">
                <a:solidFill>
                  <a:srgbClr val="FFFFFF"/>
                </a:solidFill>
                <a:latin typeface="Comic Sans MS" pitchFamily="-107" charset="0"/>
                <a:ea typeface="ＭＳ Ｐゴシック" charset="0"/>
                <a:cs typeface="ＭＳ Ｐゴシック" charset="0"/>
              </a:rPr>
              <a:t>34:1</a:t>
            </a:r>
          </a:p>
        </p:txBody>
      </p:sp>
      <p:grpSp>
        <p:nvGrpSpPr>
          <p:cNvPr id="3" name="Group 264"/>
          <p:cNvGrpSpPr>
            <a:grpSpLocks/>
          </p:cNvGrpSpPr>
          <p:nvPr/>
        </p:nvGrpSpPr>
        <p:grpSpPr bwMode="auto">
          <a:xfrm>
            <a:off x="6985000" y="5778500"/>
            <a:ext cx="1130300" cy="749300"/>
            <a:chOff x="4400" y="3640"/>
            <a:chExt cx="712" cy="472"/>
          </a:xfrm>
        </p:grpSpPr>
        <p:sp>
          <p:nvSpPr>
            <p:cNvPr id="264376" name="Oval 184"/>
            <p:cNvSpPr>
              <a:spLocks noChangeArrowheads="1"/>
            </p:cNvSpPr>
            <p:nvPr/>
          </p:nvSpPr>
          <p:spPr bwMode="auto">
            <a:xfrm>
              <a:off x="4400" y="36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77" name="Text Box 185"/>
            <p:cNvSpPr txBox="1">
              <a:spLocks noChangeArrowheads="1"/>
            </p:cNvSpPr>
            <p:nvPr/>
          </p:nvSpPr>
          <p:spPr bwMode="auto">
            <a:xfrm>
              <a:off x="4496" y="369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2</a:t>
              </a:r>
            </a:p>
          </p:txBody>
        </p:sp>
      </p:grpSp>
      <p:grpSp>
        <p:nvGrpSpPr>
          <p:cNvPr id="4" name="Group 268"/>
          <p:cNvGrpSpPr>
            <a:grpSpLocks/>
          </p:cNvGrpSpPr>
          <p:nvPr/>
        </p:nvGrpSpPr>
        <p:grpSpPr bwMode="auto">
          <a:xfrm>
            <a:off x="787400" y="5397500"/>
            <a:ext cx="749300" cy="749300"/>
            <a:chOff x="496" y="3400"/>
            <a:chExt cx="472" cy="472"/>
          </a:xfrm>
        </p:grpSpPr>
        <p:sp>
          <p:nvSpPr>
            <p:cNvPr id="264379" name="Oval 187"/>
            <p:cNvSpPr>
              <a:spLocks noChangeArrowheads="1"/>
            </p:cNvSpPr>
            <p:nvPr/>
          </p:nvSpPr>
          <p:spPr bwMode="auto">
            <a:xfrm>
              <a:off x="496" y="340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0" name="Text Box 188"/>
            <p:cNvSpPr txBox="1">
              <a:spLocks noChangeArrowheads="1"/>
            </p:cNvSpPr>
            <p:nvPr/>
          </p:nvSpPr>
          <p:spPr bwMode="auto">
            <a:xfrm>
              <a:off x="592" y="3464"/>
              <a:ext cx="288"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3</a:t>
              </a:r>
            </a:p>
          </p:txBody>
        </p:sp>
      </p:grpSp>
      <p:grpSp>
        <p:nvGrpSpPr>
          <p:cNvPr id="5" name="Group 258"/>
          <p:cNvGrpSpPr>
            <a:grpSpLocks/>
          </p:cNvGrpSpPr>
          <p:nvPr/>
        </p:nvGrpSpPr>
        <p:grpSpPr bwMode="auto">
          <a:xfrm>
            <a:off x="4635500" y="4622800"/>
            <a:ext cx="1130300" cy="749300"/>
            <a:chOff x="2920" y="2912"/>
            <a:chExt cx="712" cy="472"/>
          </a:xfrm>
        </p:grpSpPr>
        <p:sp>
          <p:nvSpPr>
            <p:cNvPr id="264382" name="Oval 190"/>
            <p:cNvSpPr>
              <a:spLocks noChangeArrowheads="1"/>
            </p:cNvSpPr>
            <p:nvPr/>
          </p:nvSpPr>
          <p:spPr bwMode="auto">
            <a:xfrm>
              <a:off x="2920" y="291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3" name="Text Box 191"/>
            <p:cNvSpPr txBox="1">
              <a:spLocks noChangeArrowheads="1"/>
            </p:cNvSpPr>
            <p:nvPr/>
          </p:nvSpPr>
          <p:spPr bwMode="auto">
            <a:xfrm>
              <a:off x="3016" y="296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4</a:t>
              </a:r>
            </a:p>
          </p:txBody>
        </p:sp>
      </p:grpSp>
      <p:grpSp>
        <p:nvGrpSpPr>
          <p:cNvPr id="6" name="Group 262"/>
          <p:cNvGrpSpPr>
            <a:grpSpLocks/>
          </p:cNvGrpSpPr>
          <p:nvPr/>
        </p:nvGrpSpPr>
        <p:grpSpPr bwMode="auto">
          <a:xfrm>
            <a:off x="6731000" y="4508500"/>
            <a:ext cx="1143000" cy="749300"/>
            <a:chOff x="4240" y="2840"/>
            <a:chExt cx="720" cy="472"/>
          </a:xfrm>
        </p:grpSpPr>
        <p:sp>
          <p:nvSpPr>
            <p:cNvPr id="264385" name="Oval 193"/>
            <p:cNvSpPr>
              <a:spLocks noChangeArrowheads="1"/>
            </p:cNvSpPr>
            <p:nvPr/>
          </p:nvSpPr>
          <p:spPr bwMode="auto">
            <a:xfrm>
              <a:off x="4240" y="28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6" name="Text Box 194"/>
            <p:cNvSpPr txBox="1">
              <a:spLocks noChangeArrowheads="1"/>
            </p:cNvSpPr>
            <p:nvPr/>
          </p:nvSpPr>
          <p:spPr bwMode="auto">
            <a:xfrm>
              <a:off x="4344" y="290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5</a:t>
              </a:r>
            </a:p>
          </p:txBody>
        </p:sp>
      </p:grpSp>
      <p:grpSp>
        <p:nvGrpSpPr>
          <p:cNvPr id="7" name="Group 254"/>
          <p:cNvGrpSpPr>
            <a:grpSpLocks/>
          </p:cNvGrpSpPr>
          <p:nvPr/>
        </p:nvGrpSpPr>
        <p:grpSpPr bwMode="auto">
          <a:xfrm>
            <a:off x="1333500" y="4267200"/>
            <a:ext cx="1130300" cy="749300"/>
            <a:chOff x="840" y="2688"/>
            <a:chExt cx="712" cy="472"/>
          </a:xfrm>
        </p:grpSpPr>
        <p:sp>
          <p:nvSpPr>
            <p:cNvPr id="264388" name="Oval 196"/>
            <p:cNvSpPr>
              <a:spLocks noChangeArrowheads="1"/>
            </p:cNvSpPr>
            <p:nvPr/>
          </p:nvSpPr>
          <p:spPr bwMode="auto">
            <a:xfrm>
              <a:off x="840" y="26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9" name="Text Box 197"/>
            <p:cNvSpPr txBox="1">
              <a:spLocks noChangeArrowheads="1"/>
            </p:cNvSpPr>
            <p:nvPr/>
          </p:nvSpPr>
          <p:spPr bwMode="auto">
            <a:xfrm>
              <a:off x="936" y="27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6</a:t>
              </a:r>
            </a:p>
          </p:txBody>
        </p:sp>
      </p:grpSp>
      <p:grpSp>
        <p:nvGrpSpPr>
          <p:cNvPr id="8" name="Group 256"/>
          <p:cNvGrpSpPr>
            <a:grpSpLocks/>
          </p:cNvGrpSpPr>
          <p:nvPr/>
        </p:nvGrpSpPr>
        <p:grpSpPr bwMode="auto">
          <a:xfrm>
            <a:off x="3009900" y="5346700"/>
            <a:ext cx="1130300" cy="749300"/>
            <a:chOff x="1896" y="3368"/>
            <a:chExt cx="712" cy="472"/>
          </a:xfrm>
        </p:grpSpPr>
        <p:sp>
          <p:nvSpPr>
            <p:cNvPr id="264391" name="Oval 199"/>
            <p:cNvSpPr>
              <a:spLocks noChangeArrowheads="1"/>
            </p:cNvSpPr>
            <p:nvPr/>
          </p:nvSpPr>
          <p:spPr bwMode="auto">
            <a:xfrm>
              <a:off x="1896" y="3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2" name="Text Box 200"/>
            <p:cNvSpPr txBox="1">
              <a:spLocks noChangeArrowheads="1"/>
            </p:cNvSpPr>
            <p:nvPr/>
          </p:nvSpPr>
          <p:spPr bwMode="auto">
            <a:xfrm>
              <a:off x="1992" y="34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7</a:t>
              </a:r>
            </a:p>
          </p:txBody>
        </p:sp>
      </p:grpSp>
      <p:grpSp>
        <p:nvGrpSpPr>
          <p:cNvPr id="9" name="Group 255"/>
          <p:cNvGrpSpPr>
            <a:grpSpLocks/>
          </p:cNvGrpSpPr>
          <p:nvPr/>
        </p:nvGrpSpPr>
        <p:grpSpPr bwMode="auto">
          <a:xfrm>
            <a:off x="2490788" y="4302125"/>
            <a:ext cx="1130300" cy="749300"/>
            <a:chOff x="1569" y="2710"/>
            <a:chExt cx="712" cy="472"/>
          </a:xfrm>
        </p:grpSpPr>
        <p:sp>
          <p:nvSpPr>
            <p:cNvPr id="264394" name="Oval 202"/>
            <p:cNvSpPr>
              <a:spLocks noChangeArrowheads="1"/>
            </p:cNvSpPr>
            <p:nvPr/>
          </p:nvSpPr>
          <p:spPr bwMode="auto">
            <a:xfrm>
              <a:off x="1569" y="271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5" name="Text Box 203"/>
            <p:cNvSpPr txBox="1">
              <a:spLocks noChangeArrowheads="1"/>
            </p:cNvSpPr>
            <p:nvPr/>
          </p:nvSpPr>
          <p:spPr bwMode="auto">
            <a:xfrm>
              <a:off x="1665" y="276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8</a:t>
              </a:r>
            </a:p>
          </p:txBody>
        </p:sp>
      </p:grpSp>
      <p:grpSp>
        <p:nvGrpSpPr>
          <p:cNvPr id="10" name="Group 260"/>
          <p:cNvGrpSpPr>
            <a:grpSpLocks/>
          </p:cNvGrpSpPr>
          <p:nvPr/>
        </p:nvGrpSpPr>
        <p:grpSpPr bwMode="auto">
          <a:xfrm>
            <a:off x="6299200" y="3441700"/>
            <a:ext cx="990600" cy="749300"/>
            <a:chOff x="3968" y="2168"/>
            <a:chExt cx="624" cy="472"/>
          </a:xfrm>
        </p:grpSpPr>
        <p:sp>
          <p:nvSpPr>
            <p:cNvPr id="264397" name="Oval 205"/>
            <p:cNvSpPr>
              <a:spLocks noChangeArrowheads="1"/>
            </p:cNvSpPr>
            <p:nvPr/>
          </p:nvSpPr>
          <p:spPr bwMode="auto">
            <a:xfrm>
              <a:off x="3968" y="21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8" name="Text Box 206"/>
            <p:cNvSpPr txBox="1">
              <a:spLocks noChangeArrowheads="1"/>
            </p:cNvSpPr>
            <p:nvPr/>
          </p:nvSpPr>
          <p:spPr bwMode="auto">
            <a:xfrm>
              <a:off x="3976" y="22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10</a:t>
              </a:r>
            </a:p>
          </p:txBody>
        </p:sp>
      </p:grpSp>
      <p:grpSp>
        <p:nvGrpSpPr>
          <p:cNvPr id="11" name="Group 257"/>
          <p:cNvGrpSpPr>
            <a:grpSpLocks/>
          </p:cNvGrpSpPr>
          <p:nvPr/>
        </p:nvGrpSpPr>
        <p:grpSpPr bwMode="auto">
          <a:xfrm>
            <a:off x="4419600" y="5702300"/>
            <a:ext cx="1155700" cy="749300"/>
            <a:chOff x="2784" y="3592"/>
            <a:chExt cx="728" cy="472"/>
          </a:xfrm>
        </p:grpSpPr>
        <p:sp>
          <p:nvSpPr>
            <p:cNvPr id="264400" name="Oval 208"/>
            <p:cNvSpPr>
              <a:spLocks noChangeArrowheads="1"/>
            </p:cNvSpPr>
            <p:nvPr/>
          </p:nvSpPr>
          <p:spPr bwMode="auto">
            <a:xfrm>
              <a:off x="2784" y="35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1" name="Text Box 209"/>
            <p:cNvSpPr txBox="1">
              <a:spLocks noChangeArrowheads="1"/>
            </p:cNvSpPr>
            <p:nvPr/>
          </p:nvSpPr>
          <p:spPr bwMode="auto">
            <a:xfrm>
              <a:off x="2896" y="364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9</a:t>
              </a:r>
            </a:p>
          </p:txBody>
        </p:sp>
      </p:grpSp>
      <p:grpSp>
        <p:nvGrpSpPr>
          <p:cNvPr id="12" name="Group 259"/>
          <p:cNvGrpSpPr>
            <a:grpSpLocks/>
          </p:cNvGrpSpPr>
          <p:nvPr/>
        </p:nvGrpSpPr>
        <p:grpSpPr bwMode="auto">
          <a:xfrm>
            <a:off x="5676900" y="5219700"/>
            <a:ext cx="1028700" cy="749300"/>
            <a:chOff x="3576" y="3288"/>
            <a:chExt cx="648" cy="472"/>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4" name="Text Box 212"/>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grpSp>
        <p:nvGrpSpPr>
          <p:cNvPr id="13" name="Group 261"/>
          <p:cNvGrpSpPr>
            <a:grpSpLocks/>
          </p:cNvGrpSpPr>
          <p:nvPr/>
        </p:nvGrpSpPr>
        <p:grpSpPr bwMode="auto">
          <a:xfrm>
            <a:off x="7594600" y="3086100"/>
            <a:ext cx="1028700" cy="749300"/>
            <a:chOff x="4784" y="1944"/>
            <a:chExt cx="648" cy="472"/>
          </a:xfrm>
        </p:grpSpPr>
        <p:sp>
          <p:nvSpPr>
            <p:cNvPr id="264406" name="Oval 214"/>
            <p:cNvSpPr>
              <a:spLocks noChangeArrowheads="1"/>
            </p:cNvSpPr>
            <p:nvPr/>
          </p:nvSpPr>
          <p:spPr bwMode="auto">
            <a:xfrm>
              <a:off x="4784" y="194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7" name="Text Box 215"/>
            <p:cNvSpPr txBox="1">
              <a:spLocks noChangeArrowheads="1"/>
            </p:cNvSpPr>
            <p:nvPr/>
          </p:nvSpPr>
          <p:spPr bwMode="auto">
            <a:xfrm>
              <a:off x="4816" y="2000"/>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12</a:t>
              </a:r>
            </a:p>
          </p:txBody>
        </p:sp>
      </p:grpSp>
      <p:grpSp>
        <p:nvGrpSpPr>
          <p:cNvPr id="14" name="Group 263"/>
          <p:cNvGrpSpPr>
            <a:grpSpLocks/>
          </p:cNvGrpSpPr>
          <p:nvPr/>
        </p:nvGrpSpPr>
        <p:grpSpPr bwMode="auto">
          <a:xfrm>
            <a:off x="7759700" y="4838700"/>
            <a:ext cx="1003300" cy="749300"/>
            <a:chOff x="4888" y="3048"/>
            <a:chExt cx="632"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10" name="Text Box 218"/>
            <p:cNvSpPr txBox="1">
              <a:spLocks noChangeArrowheads="1"/>
            </p:cNvSpPr>
            <p:nvPr/>
          </p:nvSpPr>
          <p:spPr bwMode="auto">
            <a:xfrm>
              <a:off x="4904" y="3104"/>
              <a:ext cx="616" cy="365"/>
            </a:xfrm>
            <a:prstGeom prst="rect">
              <a:avLst/>
            </a:prstGeom>
            <a:noFill/>
            <a:ln w="12700">
              <a:noFill/>
              <a:miter lim="800000"/>
              <a:headEnd/>
              <a:tailEnd/>
            </a:ln>
            <a:effectLst>
              <a:outerShdw blurRad="63500" dist="71842" dir="2700000" algn="ctr" rotWithShape="0">
                <a:srgbClr val="FFFF00">
                  <a:alpha val="74998"/>
                </a:srgbClr>
              </a:outerShdw>
            </a:effectLst>
          </p:spPr>
          <p:txBody>
            <a:bodyPr>
              <a:spAutoFit/>
            </a:bodyPr>
            <a:lstStyle/>
            <a:p>
              <a:pPr defTabSz="914400" eaLnBrk="0" fontAlgn="base" hangingPunct="0">
                <a:spcBef>
                  <a:spcPct val="50000"/>
                </a:spcBef>
                <a:spcAft>
                  <a:spcPct val="0"/>
                </a:spcAft>
                <a:defRPr/>
              </a:pPr>
              <a:r>
                <a:rPr lang="en-US" sz="3200" b="1">
                  <a:solidFill>
                    <a:srgbClr val="1A0004"/>
                  </a:solidFill>
                  <a:latin typeface="Comic Sans MS" pitchFamily="-107" charset="0"/>
                  <a:ea typeface="ＭＳ Ｐゴシック" charset="0"/>
                  <a:cs typeface="ＭＳ Ｐゴシック" charset="0"/>
                </a:rPr>
                <a:t>13</a:t>
              </a:r>
            </a:p>
          </p:txBody>
        </p:sp>
      </p:grpSp>
      <p:sp>
        <p:nvSpPr>
          <p:cNvPr id="264350" name="Freeform 158"/>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6" name="Rectangle 164"/>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72" name="Rectangle 165"/>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5273" name="Rectangle 166"/>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5274" name="Rectangle 167"/>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5275" name="Rectangle 168"/>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95276" name="Rectangle 169"/>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95277" name="Rectangle 170"/>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264363" name="Line 17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81" name="Text Box 2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64416" name="Rectangle 2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43</a:t>
            </a:r>
          </a:p>
        </p:txBody>
      </p:sp>
      <p:sp>
        <p:nvSpPr>
          <p:cNvPr id="95283" name="Text Box 22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64431" name="Rectangle 239"/>
          <p:cNvSpPr>
            <a:spLocks noChangeArrowheads="1"/>
          </p:cNvSpPr>
          <p:nvPr/>
        </p:nvSpPr>
        <p:spPr bwMode="auto">
          <a:xfrm>
            <a:off x="5983288" y="2384425"/>
            <a:ext cx="226376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95285" name="Group 240"/>
          <p:cNvGrpSpPr>
            <a:grpSpLocks/>
          </p:cNvGrpSpPr>
          <p:nvPr/>
        </p:nvGrpSpPr>
        <p:grpSpPr bwMode="auto">
          <a:xfrm>
            <a:off x="5976938" y="1390650"/>
            <a:ext cx="1262062" cy="1347788"/>
            <a:chOff x="3765" y="876"/>
            <a:chExt cx="795" cy="849"/>
          </a:xfrm>
        </p:grpSpPr>
        <p:grpSp>
          <p:nvGrpSpPr>
            <p:cNvPr id="95292" name="Group 241"/>
            <p:cNvGrpSpPr>
              <a:grpSpLocks/>
            </p:cNvGrpSpPr>
            <p:nvPr/>
          </p:nvGrpSpPr>
          <p:grpSpPr bwMode="auto">
            <a:xfrm>
              <a:off x="3765" y="876"/>
              <a:ext cx="795" cy="849"/>
              <a:chOff x="1084" y="711"/>
              <a:chExt cx="2950" cy="2769"/>
            </a:xfrm>
          </p:grpSpPr>
          <p:grpSp>
            <p:nvGrpSpPr>
              <p:cNvPr id="95294" name="Group 242"/>
              <p:cNvGrpSpPr>
                <a:grpSpLocks/>
              </p:cNvGrpSpPr>
              <p:nvPr/>
            </p:nvGrpSpPr>
            <p:grpSpPr bwMode="auto">
              <a:xfrm>
                <a:off x="1084" y="711"/>
                <a:ext cx="2950" cy="2769"/>
                <a:chOff x="2707" y="548"/>
                <a:chExt cx="2950" cy="2769"/>
              </a:xfrm>
            </p:grpSpPr>
            <p:grpSp>
              <p:nvGrpSpPr>
                <p:cNvPr id="95300" name="Group 243"/>
                <p:cNvGrpSpPr>
                  <a:grpSpLocks/>
                </p:cNvGrpSpPr>
                <p:nvPr/>
              </p:nvGrpSpPr>
              <p:grpSpPr bwMode="auto">
                <a:xfrm>
                  <a:off x="3180" y="1046"/>
                  <a:ext cx="2105" cy="1421"/>
                  <a:chOff x="578" y="2316"/>
                  <a:chExt cx="2105" cy="1421"/>
                </a:xfrm>
              </p:grpSpPr>
              <p:sp>
                <p:nvSpPr>
                  <p:cNvPr id="264436" name="Freeform 24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37" name="Freeform 24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5301" name="Picture 24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64439" name="Freeform 24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0" name="Freeform 24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1" name="Freeform 24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2" name="Freeform 25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3" name="Freeform 25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64444" name="Rectangle 252"/>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grpSp>
        <p:nvGrpSpPr>
          <p:cNvPr id="19" name="Group 265"/>
          <p:cNvGrpSpPr>
            <a:grpSpLocks/>
          </p:cNvGrpSpPr>
          <p:nvPr/>
        </p:nvGrpSpPr>
        <p:grpSpPr bwMode="auto">
          <a:xfrm>
            <a:off x="468313" y="3505200"/>
            <a:ext cx="1143000" cy="749300"/>
            <a:chOff x="295" y="2208"/>
            <a:chExt cx="720" cy="472"/>
          </a:xfrm>
        </p:grpSpPr>
        <p:sp>
          <p:nvSpPr>
            <p:cNvPr id="264458" name="Oval 266"/>
            <p:cNvSpPr>
              <a:spLocks noChangeArrowheads="1"/>
            </p:cNvSpPr>
            <p:nvPr/>
          </p:nvSpPr>
          <p:spPr bwMode="auto">
            <a:xfrm>
              <a:off x="295" y="220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59" name="Text Box 267"/>
            <p:cNvSpPr txBox="1">
              <a:spLocks noChangeArrowheads="1"/>
            </p:cNvSpPr>
            <p:nvPr/>
          </p:nvSpPr>
          <p:spPr bwMode="auto">
            <a:xfrm>
              <a:off x="399" y="2272"/>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a:t>
              </a:r>
            </a:p>
          </p:txBody>
        </p:sp>
      </p:grpSp>
      <p:grpSp>
        <p:nvGrpSpPr>
          <p:cNvPr id="95287" name="Group 269"/>
          <p:cNvGrpSpPr>
            <a:grpSpLocks/>
          </p:cNvGrpSpPr>
          <p:nvPr/>
        </p:nvGrpSpPr>
        <p:grpSpPr bwMode="auto">
          <a:xfrm>
            <a:off x="519113" y="7938"/>
            <a:ext cx="854075" cy="1704975"/>
            <a:chOff x="327" y="5"/>
            <a:chExt cx="538" cy="1074"/>
          </a:xfrm>
        </p:grpSpPr>
        <p:sp>
          <p:nvSpPr>
            <p:cNvPr id="264462" name="Rectangle 2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64463" name="Line 2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1529700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 calcmode="lin" valueType="num">
                                      <p:cBhvr>
                                        <p:cTn id="37" dur="500" fill="hold"/>
                                        <p:tgtEl>
                                          <p:spTgt spid="6"/>
                                        </p:tgtEl>
                                        <p:attrNameLst>
                                          <p:attrName>ppt_x</p:attrName>
                                        </p:attrNameLst>
                                      </p:cBhvr>
                                      <p:tavLst>
                                        <p:tav tm="0">
                                          <p:val>
                                            <p:fltVal val="0.5"/>
                                          </p:val>
                                        </p:tav>
                                        <p:tav tm="100000">
                                          <p:val>
                                            <p:strVal val="#ppt_x"/>
                                          </p:val>
                                        </p:tav>
                                      </p:tavLst>
                                    </p:anim>
                                    <p:anim calcmode="lin" valueType="num">
                                      <p:cBhvr>
                                        <p:cTn id="38" dur="500" fill="hold"/>
                                        <p:tgtEl>
                                          <p:spTgt spid="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ppt_x</p:attrName>
                                        </p:attrNameLst>
                                      </p:cBhvr>
                                      <p:tavLst>
                                        <p:tav tm="0">
                                          <p:val>
                                            <p:fltVal val="0.5"/>
                                          </p:val>
                                        </p:tav>
                                        <p:tav tm="100000">
                                          <p:val>
                                            <p:strVal val="#ppt_x"/>
                                          </p:val>
                                        </p:tav>
                                      </p:tavLst>
                                    </p:anim>
                                    <p:anim calcmode="lin" valueType="num">
                                      <p:cBhvr>
                                        <p:cTn id="66" dur="500" fill="hold"/>
                                        <p:tgtEl>
                                          <p:spTgt spid="1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ppt_x</p:attrName>
                                        </p:attrNameLst>
                                      </p:cBhvr>
                                      <p:tavLst>
                                        <p:tav tm="0">
                                          <p:val>
                                            <p:fltVal val="0.5"/>
                                          </p:val>
                                        </p:tav>
                                        <p:tav tm="100000">
                                          <p:val>
                                            <p:strVal val="#ppt_x"/>
                                          </p:val>
                                        </p:tav>
                                      </p:tavLst>
                                    </p:anim>
                                    <p:anim calcmode="lin" valueType="num">
                                      <p:cBhvr>
                                        <p:cTn id="73" dur="500" fill="hold"/>
                                        <p:tgtEl>
                                          <p:spTgt spid="1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 calcmode="lin" valueType="num">
                                      <p:cBhvr>
                                        <p:cTn id="86" dur="500" fill="hold"/>
                                        <p:tgtEl>
                                          <p:spTgt spid="13"/>
                                        </p:tgtEl>
                                        <p:attrNameLst>
                                          <p:attrName>ppt_x</p:attrName>
                                        </p:attrNameLst>
                                      </p:cBhvr>
                                      <p:tavLst>
                                        <p:tav tm="0">
                                          <p:val>
                                            <p:fltVal val="0.5"/>
                                          </p:val>
                                        </p:tav>
                                        <p:tav tm="100000">
                                          <p:val>
                                            <p:strVal val="#ppt_x"/>
                                          </p:val>
                                        </p:tav>
                                      </p:tavLst>
                                    </p:anim>
                                    <p:anim calcmode="lin" valueType="num">
                                      <p:cBhvr>
                                        <p:cTn id="87" dur="500" fill="hold"/>
                                        <p:tgtEl>
                                          <p:spTgt spid="13"/>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ppt_x</p:attrName>
                                        </p:attrNameLst>
                                      </p:cBhvr>
                                      <p:tavLst>
                                        <p:tav tm="0">
                                          <p:val>
                                            <p:fltVal val="0.5"/>
                                          </p:val>
                                        </p:tav>
                                        <p:tav tm="100000">
                                          <p:val>
                                            <p:strVal val="#ppt_x"/>
                                          </p:val>
                                        </p:tav>
                                      </p:tavLst>
                                    </p:anim>
                                    <p:anim calcmode="lin" valueType="num">
                                      <p:cBhvr>
                                        <p:cTn id="94"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2"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816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6"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816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7" name="Rectangle 9"/>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si-LK" sz="2400" b="1" dirty="0">
                <a:solidFill>
                  <a:schemeClr val="tx2">
                    <a:lumMod val="75000"/>
                  </a:schemeClr>
                </a:solidFill>
              </a:rPr>
              <a:t>ක්‍රි. පූ 2000</a:t>
            </a:r>
            <a:endParaRPr lang="en-AU" sz="2400" b="1" dirty="0">
              <a:solidFill>
                <a:schemeClr val="tx2">
                  <a:lumMod val="75000"/>
                </a:schemeClr>
              </a:solidFill>
            </a:endParaRPr>
          </a:p>
        </p:txBody>
      </p:sp>
      <p:sp>
        <p:nvSpPr>
          <p:cNvPr id="97289" name="Rectangle 10"/>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a:solidFill>
                  <a:srgbClr val="1A0004"/>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97290" name="Rectangle 11"/>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7291" name="Rectangle 12"/>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7292" name="Rectangle 13"/>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7293" name="Group 15"/>
          <p:cNvGrpSpPr>
            <a:grpSpLocks/>
          </p:cNvGrpSpPr>
          <p:nvPr/>
        </p:nvGrpSpPr>
        <p:grpSpPr bwMode="auto">
          <a:xfrm>
            <a:off x="598488" y="2378075"/>
            <a:ext cx="2259012" cy="1446213"/>
            <a:chOff x="377" y="1498"/>
            <a:chExt cx="1423" cy="911"/>
          </a:xfrm>
        </p:grpSpPr>
        <p:sp>
          <p:nvSpPr>
            <p:cNvPr id="816144" name="Rectangle 16"/>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816145" name="Rectangle 17"/>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8161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49" name="Line 21"/>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6" name="Rectangle 22"/>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816151"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52"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9"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816154" name="Text Box 26"/>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35:24</a:t>
            </a:r>
          </a:p>
        </p:txBody>
      </p:sp>
      <p:grpSp>
        <p:nvGrpSpPr>
          <p:cNvPr id="97301" name="Group 54"/>
          <p:cNvGrpSpPr>
            <a:grpSpLocks/>
          </p:cNvGrpSpPr>
          <p:nvPr/>
        </p:nvGrpSpPr>
        <p:grpSpPr bwMode="auto">
          <a:xfrm>
            <a:off x="5676900" y="5219700"/>
            <a:ext cx="1028700" cy="749300"/>
            <a:chOff x="3576" y="3288"/>
            <a:chExt cx="648" cy="472"/>
          </a:xfrm>
        </p:grpSpPr>
        <p:sp>
          <p:nvSpPr>
            <p:cNvPr id="816183" name="Oval 55"/>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84" name="Text Box 56"/>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sp>
        <p:nvSpPr>
          <p:cNvPr id="81619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09" name="Rectangle 7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7310" name="Rectangle 71"/>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7311" name="Rectangle 72"/>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7312" name="Rectangle 73"/>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97313" name="Rectangle 74"/>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97314" name="Rectangle 7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816204" name="Line 7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5" name="Line 7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6" name="Line 7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18" name="Text Box 7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1620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44</a:t>
            </a:r>
          </a:p>
        </p:txBody>
      </p:sp>
      <p:sp>
        <p:nvSpPr>
          <p:cNvPr id="97320"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816210" name="Rectangle 82"/>
          <p:cNvSpPr>
            <a:spLocks noChangeArrowheads="1"/>
          </p:cNvSpPr>
          <p:nvPr/>
        </p:nvSpPr>
        <p:spPr bwMode="auto">
          <a:xfrm>
            <a:off x="5983288" y="2384425"/>
            <a:ext cx="226376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97322" name="Group 83"/>
          <p:cNvGrpSpPr>
            <a:grpSpLocks/>
          </p:cNvGrpSpPr>
          <p:nvPr/>
        </p:nvGrpSpPr>
        <p:grpSpPr bwMode="auto">
          <a:xfrm>
            <a:off x="5976938" y="1390650"/>
            <a:ext cx="1262062" cy="1347788"/>
            <a:chOff x="3765" y="876"/>
            <a:chExt cx="795" cy="849"/>
          </a:xfrm>
        </p:grpSpPr>
        <p:grpSp>
          <p:nvGrpSpPr>
            <p:cNvPr id="97327" name="Group 84"/>
            <p:cNvGrpSpPr>
              <a:grpSpLocks/>
            </p:cNvGrpSpPr>
            <p:nvPr/>
          </p:nvGrpSpPr>
          <p:grpSpPr bwMode="auto">
            <a:xfrm>
              <a:off x="3765" y="876"/>
              <a:ext cx="795" cy="849"/>
              <a:chOff x="1084" y="711"/>
              <a:chExt cx="2950" cy="2769"/>
            </a:xfrm>
          </p:grpSpPr>
          <p:grpSp>
            <p:nvGrpSpPr>
              <p:cNvPr id="97329" name="Group 85"/>
              <p:cNvGrpSpPr>
                <a:grpSpLocks/>
              </p:cNvGrpSpPr>
              <p:nvPr/>
            </p:nvGrpSpPr>
            <p:grpSpPr bwMode="auto">
              <a:xfrm>
                <a:off x="1084" y="711"/>
                <a:ext cx="2950" cy="2769"/>
                <a:chOff x="2707" y="548"/>
                <a:chExt cx="2950" cy="2769"/>
              </a:xfrm>
            </p:grpSpPr>
            <p:grpSp>
              <p:nvGrpSpPr>
                <p:cNvPr id="97335" name="Group 86"/>
                <p:cNvGrpSpPr>
                  <a:grpSpLocks/>
                </p:cNvGrpSpPr>
                <p:nvPr/>
              </p:nvGrpSpPr>
              <p:grpSpPr bwMode="auto">
                <a:xfrm>
                  <a:off x="3180" y="1046"/>
                  <a:ext cx="2105" cy="1421"/>
                  <a:chOff x="578" y="2316"/>
                  <a:chExt cx="2105" cy="1421"/>
                </a:xfrm>
              </p:grpSpPr>
              <p:sp>
                <p:nvSpPr>
                  <p:cNvPr id="816215" name="Freeform 87"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6" name="Freeform 88"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7336" name="Picture 8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16218" name="Freeform 90"/>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9" name="Freeform 91"/>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0" name="Freeform 92"/>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1" name="Freeform 93"/>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2" name="Freeform 94"/>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16223" name="Rectangle 95"/>
            <p:cNvSpPr>
              <a:spLocks noChangeArrowheads="1"/>
            </p:cNvSpPr>
            <p:nvPr/>
          </p:nvSpPr>
          <p:spPr bwMode="auto">
            <a:xfrm>
              <a:off x="3922"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sp>
        <p:nvSpPr>
          <p:cNvPr id="816227"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97324" name="Group 100"/>
          <p:cNvGrpSpPr>
            <a:grpSpLocks/>
          </p:cNvGrpSpPr>
          <p:nvPr/>
        </p:nvGrpSpPr>
        <p:grpSpPr bwMode="auto">
          <a:xfrm>
            <a:off x="519113" y="7938"/>
            <a:ext cx="854075" cy="1704975"/>
            <a:chOff x="327" y="5"/>
            <a:chExt cx="538" cy="1074"/>
          </a:xfrm>
        </p:grpSpPr>
        <p:sp>
          <p:nvSpPr>
            <p:cNvPr id="816229" name="Rectangle 10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16230" name="Line 10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58059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816227"/>
                                        </p:tgtEl>
                                        <p:attrNameLst>
                                          <p:attrName>style.visibility</p:attrName>
                                        </p:attrNameLst>
                                      </p:cBhvr>
                                      <p:to>
                                        <p:strVal val="visible"/>
                                      </p:to>
                                    </p:set>
                                    <p:anim calcmode="lin" valueType="num">
                                      <p:cBhvr>
                                        <p:cTn id="7" dur="5000" fill="hold"/>
                                        <p:tgtEl>
                                          <p:spTgt spid="816227"/>
                                        </p:tgtEl>
                                        <p:attrNameLst>
                                          <p:attrName>ppt_w</p:attrName>
                                        </p:attrNameLst>
                                      </p:cBhvr>
                                      <p:tavLst>
                                        <p:tav tm="0" fmla="#ppt_w*sin(2.5*pi*$)">
                                          <p:val>
                                            <p:fltVal val="0"/>
                                          </p:val>
                                        </p:tav>
                                        <p:tav tm="100000">
                                          <p:val>
                                            <p:fltVal val="1"/>
                                          </p:val>
                                        </p:tav>
                                      </p:tavLst>
                                    </p:anim>
                                    <p:anim calcmode="lin" valueType="num">
                                      <p:cBhvr>
                                        <p:cTn id="8" dur="5000" fill="hold"/>
                                        <p:tgtEl>
                                          <p:spTgt spid="8162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2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0"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4"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82" name="Rectangle 10"/>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si-LK" sz="2400" b="1" dirty="0">
                <a:solidFill>
                  <a:schemeClr val="tx2">
                    <a:lumMod val="75000"/>
                  </a:schemeClr>
                </a:solidFill>
              </a:rPr>
              <a:t>ක්‍රි. පූ 2000</a:t>
            </a:r>
            <a:endParaRPr lang="en-AU" sz="2400" b="1" dirty="0">
              <a:solidFill>
                <a:schemeClr val="tx2">
                  <a:lumMod val="75000"/>
                </a:schemeClr>
              </a:solidFill>
            </a:endParaRPr>
          </a:p>
        </p:txBody>
      </p:sp>
      <p:sp>
        <p:nvSpPr>
          <p:cNvPr id="99337" name="Rectangle 11"/>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a:solidFill>
                  <a:srgbClr val="1A0004"/>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99338" name="Rectangle 12"/>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9339" name="Rectangle 13"/>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9340" name="Rectangle 14"/>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9341" name="Group 17"/>
          <p:cNvGrpSpPr>
            <a:grpSpLocks/>
          </p:cNvGrpSpPr>
          <p:nvPr/>
        </p:nvGrpSpPr>
        <p:grpSpPr bwMode="auto">
          <a:xfrm>
            <a:off x="598488" y="2378075"/>
            <a:ext cx="2259012" cy="1446213"/>
            <a:chOff x="377" y="1498"/>
            <a:chExt cx="1423" cy="911"/>
          </a:xfrm>
        </p:grpSpPr>
        <p:sp>
          <p:nvSpPr>
            <p:cNvPr id="438290"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438291"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44" name="Rectangle 27"/>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99347"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4" name="Text Box 62"/>
            <p:cNvSpPr txBox="1">
              <a:spLocks noChangeArrowheads="1"/>
            </p:cNvSpPr>
            <p:nvPr/>
          </p:nvSpPr>
          <p:spPr bwMode="auto">
            <a:xfrm>
              <a:off x="4352" y="241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9" name="Text Box 67"/>
          <p:cNvSpPr txBox="1">
            <a:spLocks noChangeArrowheads="1"/>
          </p:cNvSpPr>
          <p:nvPr/>
        </p:nvSpPr>
        <p:spPr bwMode="auto">
          <a:xfrm>
            <a:off x="4973638" y="5224463"/>
            <a:ext cx="23495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4000" b="1" dirty="0">
                <a:solidFill>
                  <a:srgbClr val="FFD34A"/>
                </a:solidFill>
                <a:effectLst>
                  <a:glow rad="190500">
                    <a:schemeClr val="bg2"/>
                  </a:glow>
                </a:effectLst>
                <a:latin typeface="Comic Sans MS" pitchFamily="-107" charset="0"/>
                <a:ea typeface="ＭＳ Ｐゴシック" charset="0"/>
                <a:cs typeface="ＭＳ Ｐゴシック" charset="0"/>
              </a:rPr>
              <a:t>යෝසෙප්</a:t>
            </a:r>
            <a:r>
              <a:rPr lang="en-AU" sz="4000" b="1" dirty="0">
                <a:solidFill>
                  <a:srgbClr val="FFD34A"/>
                </a:solidFill>
                <a:effectLst>
                  <a:glow rad="190500">
                    <a:schemeClr val="bg2"/>
                  </a:glow>
                </a:effectLst>
                <a:latin typeface="Comic Sans MS" pitchFamily="-107" charset="0"/>
                <a:ea typeface="ＭＳ Ｐゴシック" charset="0"/>
                <a:cs typeface="ＭＳ Ｐゴシック" charset="0"/>
              </a:rPr>
              <a:t> </a:t>
            </a:r>
            <a:endParaRPr lang="en-US" sz="4000" b="1" dirty="0">
              <a:solidFill>
                <a:srgbClr val="FFD34A"/>
              </a:solidFill>
              <a:effectLst>
                <a:glow rad="190500">
                  <a:schemeClr val="bg2"/>
                </a:glow>
              </a:effectLst>
              <a:latin typeface="Comic Sans MS" pitchFamily="-107" charset="0"/>
              <a:ea typeface="ＭＳ Ｐゴシック" charset="0"/>
              <a:cs typeface="ＭＳ Ｐゴシック" charset="0"/>
            </a:endParaRPr>
          </a:p>
        </p:txBody>
      </p:sp>
      <p:sp>
        <p:nvSpPr>
          <p:cNvPr id="99350" name="Text Box 8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438358" name="Text Box 86"/>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a:t>
            </a:r>
            <a:r>
              <a:rPr lang="en-US" sz="1200" b="1" dirty="0">
                <a:solidFill>
                  <a:srgbClr val="FFFFFF"/>
                </a:solidFill>
                <a:latin typeface="Comic Sans MS" pitchFamily="-107" charset="0"/>
                <a:ea typeface="ＭＳ Ｐゴシック" charset="0"/>
                <a:cs typeface="ＭＳ Ｐゴシック" charset="0"/>
              </a:rPr>
              <a:t>35:24</a:t>
            </a:r>
          </a:p>
        </p:txBody>
      </p:sp>
      <p:grpSp>
        <p:nvGrpSpPr>
          <p:cNvPr id="99352" name="Group 124"/>
          <p:cNvGrpSpPr>
            <a:grpSpLocks/>
          </p:cNvGrpSpPr>
          <p:nvPr/>
        </p:nvGrpSpPr>
        <p:grpSpPr bwMode="auto">
          <a:xfrm>
            <a:off x="8004175" y="3432175"/>
            <a:ext cx="1000125" cy="1231900"/>
            <a:chOff x="5042" y="2162"/>
            <a:chExt cx="630" cy="776"/>
          </a:xfrm>
        </p:grpSpPr>
        <p:sp>
          <p:nvSpPr>
            <p:cNvPr id="438375" name="Freeform 10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6" name="AutoShape 10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7" name="Rectangle 10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8" name="AutoShape 10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9" name="Line 10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0" name="Line 10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1" name="Rectangle 10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80" name="Rectangle 110"/>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9381" name="Rectangle 111"/>
            <p:cNvSpPr>
              <a:spLocks noChangeArrowheads="1"/>
            </p:cNvSpPr>
            <p:nvPr/>
          </p:nvSpPr>
          <p:spPr bwMode="auto">
            <a:xfrm>
              <a:off x="5220" y="2659"/>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9382" name="Rectangle 112"/>
            <p:cNvSpPr>
              <a:spLocks noChangeArrowheads="1"/>
            </p:cNvSpPr>
            <p:nvPr/>
          </p:nvSpPr>
          <p:spPr bwMode="auto">
            <a:xfrm>
              <a:off x="5254" y="2779"/>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9383" name="Rectangle 113"/>
            <p:cNvSpPr>
              <a:spLocks noChangeArrowheads="1"/>
            </p:cNvSpPr>
            <p:nvPr/>
          </p:nvSpPr>
          <p:spPr bwMode="auto">
            <a:xfrm>
              <a:off x="5150" y="2302"/>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99384" name="Rectangle 114"/>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99385" name="Rectangle 115"/>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438388" name="Line 116"/>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9" name="Line 117"/>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90" name="Line 118"/>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9353" name="Text Box 1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8397" name="Rectangle 1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45</a:t>
            </a:r>
          </a:p>
        </p:txBody>
      </p:sp>
      <p:sp>
        <p:nvSpPr>
          <p:cNvPr id="99355" name="Text Box 1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38412" name="Rectangle 140"/>
          <p:cNvSpPr>
            <a:spLocks noChangeArrowheads="1"/>
          </p:cNvSpPr>
          <p:nvPr/>
        </p:nvSpPr>
        <p:spPr bwMode="auto">
          <a:xfrm>
            <a:off x="5983288" y="2384425"/>
            <a:ext cx="226376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99357" name="Group 155"/>
          <p:cNvGrpSpPr>
            <a:grpSpLocks/>
          </p:cNvGrpSpPr>
          <p:nvPr/>
        </p:nvGrpSpPr>
        <p:grpSpPr bwMode="auto">
          <a:xfrm>
            <a:off x="5976938" y="1390650"/>
            <a:ext cx="1262062" cy="1347788"/>
            <a:chOff x="3765" y="876"/>
            <a:chExt cx="795" cy="849"/>
          </a:xfrm>
        </p:grpSpPr>
        <p:grpSp>
          <p:nvGrpSpPr>
            <p:cNvPr id="99361" name="Group 156"/>
            <p:cNvGrpSpPr>
              <a:grpSpLocks/>
            </p:cNvGrpSpPr>
            <p:nvPr/>
          </p:nvGrpSpPr>
          <p:grpSpPr bwMode="auto">
            <a:xfrm>
              <a:off x="3765" y="876"/>
              <a:ext cx="795" cy="849"/>
              <a:chOff x="1084" y="711"/>
              <a:chExt cx="2950" cy="2769"/>
            </a:xfrm>
          </p:grpSpPr>
          <p:grpSp>
            <p:nvGrpSpPr>
              <p:cNvPr id="99363" name="Group 157"/>
              <p:cNvGrpSpPr>
                <a:grpSpLocks/>
              </p:cNvGrpSpPr>
              <p:nvPr/>
            </p:nvGrpSpPr>
            <p:grpSpPr bwMode="auto">
              <a:xfrm>
                <a:off x="1084" y="711"/>
                <a:ext cx="2950" cy="2769"/>
                <a:chOff x="2707" y="548"/>
                <a:chExt cx="2950" cy="2769"/>
              </a:xfrm>
            </p:grpSpPr>
            <p:grpSp>
              <p:nvGrpSpPr>
                <p:cNvPr id="99369" name="Group 158"/>
                <p:cNvGrpSpPr>
                  <a:grpSpLocks/>
                </p:cNvGrpSpPr>
                <p:nvPr/>
              </p:nvGrpSpPr>
              <p:grpSpPr bwMode="auto">
                <a:xfrm>
                  <a:off x="3180" y="1046"/>
                  <a:ext cx="2105" cy="1421"/>
                  <a:chOff x="578" y="2316"/>
                  <a:chExt cx="2105" cy="1421"/>
                </a:xfrm>
              </p:grpSpPr>
              <p:sp>
                <p:nvSpPr>
                  <p:cNvPr id="438431" name="Freeform 159"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2" name="Freeform 160"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9370" name="Picture 16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8434" name="Freeform 162"/>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5" name="Freeform 163"/>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6" name="Freeform 164"/>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7" name="Freeform 165"/>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8" name="Freeform 166"/>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8439" name="Rectangle 167"/>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grpSp>
        <p:nvGrpSpPr>
          <p:cNvPr id="99358" name="Group 168"/>
          <p:cNvGrpSpPr>
            <a:grpSpLocks/>
          </p:cNvGrpSpPr>
          <p:nvPr/>
        </p:nvGrpSpPr>
        <p:grpSpPr bwMode="auto">
          <a:xfrm>
            <a:off x="519113" y="7938"/>
            <a:ext cx="854075" cy="1704975"/>
            <a:chOff x="327" y="5"/>
            <a:chExt cx="538" cy="1074"/>
          </a:xfrm>
        </p:grpSpPr>
        <p:sp>
          <p:nvSpPr>
            <p:cNvPr id="438441" name="Rectangle 16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8442" name="Line 17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9908651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1" name="Freeform 3"/>
          <p:cNvSpPr>
            <a:spLocks/>
          </p:cNvSpPr>
          <p:nvPr/>
        </p:nvSpPr>
        <p:spPr bwMode="auto">
          <a:xfrm>
            <a:off x="4941888" y="2155825"/>
            <a:ext cx="204788"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2" name="AutoShape 4"/>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3" name="Rectangle 5"/>
          <p:cNvSpPr>
            <a:spLocks noChangeArrowheads="1"/>
          </p:cNvSpPr>
          <p:nvPr/>
        </p:nvSpPr>
        <p:spPr bwMode="auto">
          <a:xfrm>
            <a:off x="4229100" y="2205038"/>
            <a:ext cx="952500" cy="1049338"/>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7" name="AutoShape 9"/>
          <p:cNvSpPr>
            <a:spLocks noChangeArrowheads="1"/>
          </p:cNvSpPr>
          <p:nvPr/>
        </p:nvSpPr>
        <p:spPr bwMode="auto">
          <a:xfrm>
            <a:off x="4246563" y="2073275"/>
            <a:ext cx="695325"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2" name="Line 24"/>
          <p:cNvSpPr>
            <a:spLocks noChangeShapeType="1"/>
          </p:cNvSpPr>
          <p:nvPr/>
        </p:nvSpPr>
        <p:spPr bwMode="auto">
          <a:xfrm>
            <a:off x="4291013" y="260667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3" name="Line 25"/>
          <p:cNvSpPr>
            <a:spLocks noChangeShapeType="1"/>
          </p:cNvSpPr>
          <p:nvPr/>
        </p:nvSpPr>
        <p:spPr bwMode="auto">
          <a:xfrm>
            <a:off x="4291013" y="280987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4" name="Rectangle 26"/>
          <p:cNvSpPr>
            <a:spLocks noChangeArrowheads="1"/>
          </p:cNvSpPr>
          <p:nvPr/>
        </p:nvSpPr>
        <p:spPr bwMode="auto">
          <a:xfrm>
            <a:off x="4614863" y="26511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86" name="Rectangle 27"/>
          <p:cNvSpPr>
            <a:spLocks noChangeArrowheads="1"/>
          </p:cNvSpPr>
          <p:nvPr/>
        </p:nvSpPr>
        <p:spPr bwMode="auto">
          <a:xfrm>
            <a:off x="4364038" y="2430463"/>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101687" name="Rectangle 28"/>
          <p:cNvSpPr>
            <a:spLocks noChangeArrowheads="1"/>
          </p:cNvSpPr>
          <p:nvPr/>
        </p:nvSpPr>
        <p:spPr bwMode="auto">
          <a:xfrm>
            <a:off x="4464050" y="2811463"/>
            <a:ext cx="449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01688" name="Rectangle 29"/>
          <p:cNvSpPr>
            <a:spLocks noChangeArrowheads="1"/>
          </p:cNvSpPr>
          <p:nvPr/>
        </p:nvSpPr>
        <p:spPr bwMode="auto">
          <a:xfrm>
            <a:off x="4518025" y="3001963"/>
            <a:ext cx="322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01689" name="Rectangle 30"/>
          <p:cNvSpPr>
            <a:spLocks noChangeArrowheads="1"/>
          </p:cNvSpPr>
          <p:nvPr/>
        </p:nvSpPr>
        <p:spPr bwMode="auto">
          <a:xfrm>
            <a:off x="4352925" y="2244725"/>
            <a:ext cx="67941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err="1">
                <a:solidFill>
                  <a:srgbClr val="000000"/>
                </a:solidFill>
                <a:latin typeface="Helvetica" charset="0"/>
              </a:rPr>
              <a:t>කැඳවීම</a:t>
            </a:r>
            <a:endParaRPr lang="en-US" sz="900" b="1" dirty="0">
              <a:solidFill>
                <a:srgbClr val="000000"/>
              </a:solidFill>
              <a:latin typeface="Helvetica" charset="0"/>
            </a:endParaRPr>
          </a:p>
        </p:txBody>
      </p:sp>
      <p:sp>
        <p:nvSpPr>
          <p:cNvPr id="101690" name="Rectangle 31"/>
          <p:cNvSpPr>
            <a:spLocks noChangeArrowheads="1"/>
          </p:cNvSpPr>
          <p:nvPr/>
        </p:nvSpPr>
        <p:spPr bwMode="auto">
          <a:xfrm>
            <a:off x="4181475" y="2022475"/>
            <a:ext cx="5095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101691" name="Rectangle 32"/>
          <p:cNvSpPr>
            <a:spLocks noChangeArrowheads="1"/>
          </p:cNvSpPr>
          <p:nvPr/>
        </p:nvSpPr>
        <p:spPr bwMode="auto">
          <a:xfrm>
            <a:off x="4498975" y="26241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667681" name="Line 33"/>
          <p:cNvSpPr>
            <a:spLocks noChangeShapeType="1"/>
          </p:cNvSpPr>
          <p:nvPr/>
        </p:nvSpPr>
        <p:spPr bwMode="auto">
          <a:xfrm>
            <a:off x="4284663" y="241617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2" name="Line 34"/>
          <p:cNvSpPr>
            <a:spLocks noChangeShapeType="1"/>
          </p:cNvSpPr>
          <p:nvPr/>
        </p:nvSpPr>
        <p:spPr bwMode="auto">
          <a:xfrm>
            <a:off x="4284663" y="299402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3" name="Line 35"/>
          <p:cNvSpPr>
            <a:spLocks noChangeShapeType="1"/>
          </p:cNvSpPr>
          <p:nvPr/>
        </p:nvSpPr>
        <p:spPr bwMode="auto">
          <a:xfrm>
            <a:off x="4284663" y="319087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101423" name="Picture 8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pic>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101472" name="Picture 13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75"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81"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667793" name="Rectangle 145"/>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(2000 B.C.)</a:t>
            </a:r>
          </a:p>
        </p:txBody>
      </p:sp>
      <p:sp>
        <p:nvSpPr>
          <p:cNvPr id="667794" name="Rectangle 146"/>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5400">
                <a:solidFill>
                  <a:srgbClr val="FAFD00"/>
                </a:solidFill>
                <a:latin typeface="Times" pitchFamily="-107" charset="0"/>
                <a:ea typeface="ＭＳ Ｐゴシック" charset="0"/>
                <a:cs typeface="ＭＳ Ｐゴシック" charset="0"/>
              </a:rPr>
              <a:t>C 7 S J </a:t>
            </a:r>
          </a:p>
        </p:txBody>
      </p:sp>
      <p:sp>
        <p:nvSpPr>
          <p:cNvPr id="667796" name="Rectangle 148"/>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5400">
                <a:solidFill>
                  <a:srgbClr val="00FF00"/>
                </a:solidFill>
                <a:latin typeface="Times" pitchFamily="-107" charset="0"/>
                <a:ea typeface="ＭＳ Ｐゴシック" charset="0"/>
                <a:cs typeface="ＭＳ Ｐゴシック" charset="0"/>
              </a:rPr>
              <a:t>7 = 4 + 3 </a:t>
            </a:r>
          </a:p>
        </p:txBody>
      </p:sp>
      <p:sp>
        <p:nvSpPr>
          <p:cNvPr id="667799" name="Line 151"/>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0" name="Rectangle 152"/>
          <p:cNvSpPr>
            <a:spLocks noChangeArrowheads="1"/>
          </p:cNvSpPr>
          <p:nvPr/>
        </p:nvSpPr>
        <p:spPr bwMode="auto">
          <a:xfrm>
            <a:off x="5930900" y="600075"/>
            <a:ext cx="511175" cy="36988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1" name="Text Box 153"/>
          <p:cNvSpPr txBox="1">
            <a:spLocks noChangeArrowheads="1"/>
          </p:cNvSpPr>
          <p:nvPr/>
        </p:nvSpPr>
        <p:spPr bwMode="auto">
          <a:xfrm rot="-5400000">
            <a:off x="4626771" y="2172999"/>
            <a:ext cx="3152774" cy="584775"/>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si-LK" sz="3200" b="1" dirty="0">
                <a:solidFill>
                  <a:srgbClr val="EEFF4B"/>
                </a:solidFill>
                <a:latin typeface="Times" pitchFamily="-107" charset="0"/>
                <a:ea typeface="ＭＳ Ｐゴシック" charset="0"/>
                <a:cs typeface="ＭＳ Ｐゴシック" charset="0"/>
              </a:rPr>
              <a:t>සමාජ විධි 3</a:t>
            </a:r>
            <a:endParaRPr lang="en-US" sz="3200" b="1" dirty="0">
              <a:solidFill>
                <a:srgbClr val="EEFF4B"/>
              </a:solidFill>
              <a:latin typeface="Times" pitchFamily="-107" charset="0"/>
              <a:ea typeface="ＭＳ Ｐゴシック" charset="0"/>
              <a:cs typeface="ＭＳ Ｐゴシック" charset="0"/>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4" name="Text Box 156"/>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S</a:t>
            </a:r>
          </a:p>
        </p:txBody>
      </p:sp>
      <p:sp>
        <p:nvSpPr>
          <p:cNvPr id="667805" name="Text Box 157"/>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J</a:t>
            </a:r>
          </a:p>
        </p:txBody>
      </p:sp>
      <p:sp>
        <p:nvSpPr>
          <p:cNvPr id="667806" name="Rectangle 158"/>
          <p:cNvSpPr>
            <a:spLocks noChangeArrowheads="1"/>
          </p:cNvSpPr>
          <p:nvPr/>
        </p:nvSpPr>
        <p:spPr bwMode="auto">
          <a:xfrm>
            <a:off x="3494088" y="1930401"/>
            <a:ext cx="511175" cy="4368799"/>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7" name="Text Box 159"/>
          <p:cNvSpPr txBox="1">
            <a:spLocks noChangeArrowheads="1"/>
          </p:cNvSpPr>
          <p:nvPr/>
        </p:nvSpPr>
        <p:spPr bwMode="auto">
          <a:xfrm rot="-5388536">
            <a:off x="1855087" y="3902309"/>
            <a:ext cx="3773466" cy="461665"/>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si-LK" sz="2400" b="1" dirty="0">
                <a:solidFill>
                  <a:srgbClr val="EEFF4B"/>
                </a:solidFill>
                <a:latin typeface="Times" pitchFamily="-107" charset="0"/>
                <a:ea typeface="ＭＳ Ｐゴシック" charset="0"/>
                <a:cs typeface="ＭＳ Ｐゴシック" charset="0"/>
              </a:rPr>
              <a:t>පුද්ගලයන් 4 දෙනා</a:t>
            </a:r>
            <a:endParaRPr lang="en-US" sz="2400" b="1" dirty="0">
              <a:solidFill>
                <a:srgbClr val="EEFF4B"/>
              </a:solidFill>
              <a:latin typeface="Times" pitchFamily="-107" charset="0"/>
              <a:ea typeface="ＭＳ Ｐゴシック" charset="0"/>
              <a:cs typeface="ＭＳ Ｐゴシック" charset="0"/>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2" name="Text Box 164"/>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C</a:t>
            </a: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1511"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1" name="Rectangle 183"/>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(1500 B.C.)</a:t>
            </a:r>
          </a:p>
        </p:txBody>
      </p:sp>
      <p:sp>
        <p:nvSpPr>
          <p:cNvPr id="667832" name="Rectangle 184"/>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(500 B.C.)</a:t>
            </a:r>
          </a:p>
        </p:txBody>
      </p:sp>
      <p:sp>
        <p:nvSpPr>
          <p:cNvPr id="667833" name="Rectangle 185"/>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(1000 B.C.)</a:t>
            </a: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24" name="Rectangle 193"/>
          <p:cNvSpPr>
            <a:spLocks noChangeArrowheads="1"/>
          </p:cNvSpPr>
          <p:nvPr/>
        </p:nvSpPr>
        <p:spPr bwMode="auto">
          <a:xfrm>
            <a:off x="4276725" y="34163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37" name="Rectangle 206"/>
          <p:cNvSpPr>
            <a:spLocks noChangeArrowheads="1"/>
          </p:cNvSpPr>
          <p:nvPr/>
        </p:nvSpPr>
        <p:spPr bwMode="auto">
          <a:xfrm>
            <a:off x="6523038" y="3213100"/>
            <a:ext cx="777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1" name="Rectangle 210"/>
          <p:cNvSpPr>
            <a:spLocks noChangeArrowheads="1"/>
          </p:cNvSpPr>
          <p:nvPr/>
        </p:nvSpPr>
        <p:spPr bwMode="auto">
          <a:xfrm>
            <a:off x="6599238" y="4394200"/>
            <a:ext cx="6762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SILENCE</a:t>
            </a: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8" name="Rectangle 217"/>
          <p:cNvSpPr>
            <a:spLocks noChangeArrowheads="1"/>
          </p:cNvSpPr>
          <p:nvPr/>
        </p:nvSpPr>
        <p:spPr bwMode="auto">
          <a:xfrm>
            <a:off x="6610350" y="5102225"/>
            <a:ext cx="681038"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Chicago" charset="0"/>
                <a:ea typeface="ＭＳ Ｐゴシック" charset="0"/>
                <a:cs typeface="ＭＳ Ｐゴシック" charset="0"/>
              </a:rPr>
              <a:t>JESUS</a:t>
            </a: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58" name="Rectangle 227"/>
          <p:cNvSpPr>
            <a:spLocks noChangeArrowheads="1"/>
          </p:cNvSpPr>
          <p:nvPr/>
        </p:nvSpPr>
        <p:spPr bwMode="auto">
          <a:xfrm>
            <a:off x="6570663" y="561975"/>
            <a:ext cx="752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ANARCHY</a:t>
            </a: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1" name="Rectangle 230"/>
          <p:cNvSpPr>
            <a:spLocks noChangeArrowheads="1"/>
          </p:cNvSpPr>
          <p:nvPr/>
        </p:nvSpPr>
        <p:spPr bwMode="auto">
          <a:xfrm>
            <a:off x="6580188" y="1266825"/>
            <a:ext cx="7270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ROYALTY</a:t>
            </a: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4" name="Rectangle 233"/>
          <p:cNvSpPr>
            <a:spLocks noChangeArrowheads="1"/>
          </p:cNvSpPr>
          <p:nvPr/>
        </p:nvSpPr>
        <p:spPr bwMode="auto">
          <a:xfrm>
            <a:off x="4281488" y="5635625"/>
            <a:ext cx="7016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JOSHUA</a:t>
            </a: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9" name="Rectangle 238"/>
          <p:cNvSpPr>
            <a:spLocks noChangeArrowheads="1"/>
          </p:cNvSpPr>
          <p:nvPr/>
        </p:nvSpPr>
        <p:spPr bwMode="auto">
          <a:xfrm>
            <a:off x="4318000" y="4257675"/>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MOSES</a:t>
            </a: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5" name="Rectangle 247"/>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(2000 B.C.)</a:t>
            </a:r>
          </a:p>
        </p:txBody>
      </p:sp>
      <p:sp>
        <p:nvSpPr>
          <p:cNvPr id="667897" name="Rectangle 249"/>
          <p:cNvSpPr>
            <a:spLocks noChangeArrowheads="1"/>
          </p:cNvSpPr>
          <p:nvPr/>
        </p:nvSpPr>
        <p:spPr bwMode="auto">
          <a:xfrm>
            <a:off x="4106863" y="462756"/>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8" name="Rectangle 250"/>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9" name="Freeform 25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5" name="Rectangle 25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88" name="Rectangle 258"/>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101589" name="Rectangle 259"/>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01590" name="Rectangle 260"/>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01591" name="Rectangle 26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101592" name="Rectangle 26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101593" name="Rectangle 26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97"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67917" name="Text Box 269"/>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a:t>
            </a:r>
            <a:r>
              <a:rPr lang="en-AU" sz="1200" b="1" dirty="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1 - 25</a:t>
            </a:r>
          </a:p>
        </p:txBody>
      </p:sp>
      <p:sp>
        <p:nvSpPr>
          <p:cNvPr id="667918" name="AutoShape 270"/>
          <p:cNvSpPr>
            <a:spLocks noChangeArrowheads="1"/>
          </p:cNvSpPr>
          <p:nvPr/>
        </p:nvSpPr>
        <p:spPr bwMode="auto">
          <a:xfrm rot="1158696">
            <a:off x="5018088" y="3022600"/>
            <a:ext cx="3167062"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00"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46</a:t>
            </a:r>
          </a:p>
        </p:txBody>
      </p:sp>
      <p:grpSp>
        <p:nvGrpSpPr>
          <p:cNvPr id="101602" name="Group 329"/>
          <p:cNvGrpSpPr>
            <a:grpSpLocks/>
          </p:cNvGrpSpPr>
          <p:nvPr/>
        </p:nvGrpSpPr>
        <p:grpSpPr bwMode="auto">
          <a:xfrm>
            <a:off x="5154613" y="1344613"/>
            <a:ext cx="2894012" cy="4368800"/>
            <a:chOff x="3247" y="847"/>
            <a:chExt cx="1823" cy="2752"/>
          </a:xfrm>
        </p:grpSpPr>
        <p:grpSp>
          <p:nvGrpSpPr>
            <p:cNvPr id="101607" name="Group 277"/>
            <p:cNvGrpSpPr>
              <a:grpSpLocks/>
            </p:cNvGrpSpPr>
            <p:nvPr/>
          </p:nvGrpSpPr>
          <p:grpSpPr bwMode="auto">
            <a:xfrm>
              <a:off x="3247" y="1381"/>
              <a:ext cx="331" cy="369"/>
              <a:chOff x="1567" y="1192"/>
              <a:chExt cx="331" cy="369"/>
            </a:xfrm>
          </p:grpSpPr>
          <p:grpSp>
            <p:nvGrpSpPr>
              <p:cNvPr id="101647" name="Group 278"/>
              <p:cNvGrpSpPr>
                <a:grpSpLocks/>
              </p:cNvGrpSpPr>
              <p:nvPr/>
            </p:nvGrpSpPr>
            <p:grpSpPr bwMode="auto">
              <a:xfrm>
                <a:off x="1567" y="1192"/>
                <a:ext cx="331" cy="369"/>
                <a:chOff x="1084" y="711"/>
                <a:chExt cx="2950" cy="2769"/>
              </a:xfrm>
            </p:grpSpPr>
            <p:grpSp>
              <p:nvGrpSpPr>
                <p:cNvPr id="101649" name="Group 279"/>
                <p:cNvGrpSpPr>
                  <a:grpSpLocks/>
                </p:cNvGrpSpPr>
                <p:nvPr/>
              </p:nvGrpSpPr>
              <p:grpSpPr bwMode="auto">
                <a:xfrm>
                  <a:off x="1084" y="711"/>
                  <a:ext cx="2950" cy="2769"/>
                  <a:chOff x="2707" y="548"/>
                  <a:chExt cx="2950" cy="2769"/>
                </a:xfrm>
              </p:grpSpPr>
              <p:grpSp>
                <p:nvGrpSpPr>
                  <p:cNvPr id="101655"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0" name="Freeform 282"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56" name="Picture 28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32"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3"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4"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5"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6"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48" name="Rectangle 289"/>
              <p:cNvSpPr>
                <a:spLocks noChangeArrowheads="1"/>
              </p:cNvSpPr>
              <p:nvPr/>
            </p:nvSpPr>
            <p:spPr bwMode="auto">
              <a:xfrm>
                <a:off x="1609" y="1237"/>
                <a:ext cx="210"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a:solidFill>
                      <a:srgbClr val="1A0004"/>
                    </a:solidFill>
                    <a:latin typeface="Kosher-Normal" charset="0"/>
                    <a:ea typeface="ＭＳ Ｐゴシック" charset="0"/>
                    <a:cs typeface="ＭＳ Ｐゴシック" charset="0"/>
                  </a:rPr>
                  <a:t>AC</a:t>
                </a:r>
                <a:endParaRPr lang="en-US" sz="1400" i="1">
                  <a:solidFill>
                    <a:srgbClr val="1A0004"/>
                  </a:solidFill>
                  <a:latin typeface="Helvetica" charset="0"/>
                  <a:ea typeface="ＭＳ Ｐゴシック" charset="0"/>
                  <a:cs typeface="ＭＳ Ｐゴシック" charset="0"/>
                </a:endParaRPr>
              </a:p>
            </p:txBody>
          </p:sp>
        </p:grpSp>
        <p:grpSp>
          <p:nvGrpSpPr>
            <p:cNvPr id="101608" name="Group 290"/>
            <p:cNvGrpSpPr>
              <a:grpSpLocks/>
            </p:cNvGrpSpPr>
            <p:nvPr/>
          </p:nvGrpSpPr>
          <p:grpSpPr bwMode="auto">
            <a:xfrm>
              <a:off x="3250" y="3230"/>
              <a:ext cx="331" cy="369"/>
              <a:chOff x="1567" y="1192"/>
              <a:chExt cx="331" cy="369"/>
            </a:xfrm>
          </p:grpSpPr>
          <p:grpSp>
            <p:nvGrpSpPr>
              <p:cNvPr id="101635" name="Group 291"/>
              <p:cNvGrpSpPr>
                <a:grpSpLocks/>
              </p:cNvGrpSpPr>
              <p:nvPr/>
            </p:nvGrpSpPr>
            <p:grpSpPr bwMode="auto">
              <a:xfrm>
                <a:off x="1567" y="1192"/>
                <a:ext cx="331" cy="369"/>
                <a:chOff x="1084" y="711"/>
                <a:chExt cx="2950" cy="2769"/>
              </a:xfrm>
            </p:grpSpPr>
            <p:grpSp>
              <p:nvGrpSpPr>
                <p:cNvPr id="101637" name="Group 292"/>
                <p:cNvGrpSpPr>
                  <a:grpSpLocks/>
                </p:cNvGrpSpPr>
                <p:nvPr/>
              </p:nvGrpSpPr>
              <p:grpSpPr bwMode="auto">
                <a:xfrm>
                  <a:off x="1084" y="711"/>
                  <a:ext cx="2950" cy="2769"/>
                  <a:chOff x="2707" y="548"/>
                  <a:chExt cx="2950" cy="2769"/>
                </a:xfrm>
              </p:grpSpPr>
              <p:grpSp>
                <p:nvGrpSpPr>
                  <p:cNvPr id="101643"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44" name="Picture 29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36" name="Rectangle 302"/>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01609" name="Group 303"/>
            <p:cNvGrpSpPr>
              <a:grpSpLocks/>
            </p:cNvGrpSpPr>
            <p:nvPr/>
          </p:nvGrpSpPr>
          <p:grpSpPr bwMode="auto">
            <a:xfrm>
              <a:off x="4739" y="847"/>
              <a:ext cx="331" cy="369"/>
              <a:chOff x="1567" y="1192"/>
              <a:chExt cx="331" cy="369"/>
            </a:xfrm>
          </p:grpSpPr>
          <p:grpSp>
            <p:nvGrpSpPr>
              <p:cNvPr id="101623" name="Group 304"/>
              <p:cNvGrpSpPr>
                <a:grpSpLocks/>
              </p:cNvGrpSpPr>
              <p:nvPr/>
            </p:nvGrpSpPr>
            <p:grpSpPr bwMode="auto">
              <a:xfrm>
                <a:off x="1567" y="1192"/>
                <a:ext cx="331" cy="369"/>
                <a:chOff x="1084" y="711"/>
                <a:chExt cx="2950" cy="2769"/>
              </a:xfrm>
            </p:grpSpPr>
            <p:grpSp>
              <p:nvGrpSpPr>
                <p:cNvPr id="101625" name="Group 305"/>
                <p:cNvGrpSpPr>
                  <a:grpSpLocks/>
                </p:cNvGrpSpPr>
                <p:nvPr/>
              </p:nvGrpSpPr>
              <p:grpSpPr bwMode="auto">
                <a:xfrm>
                  <a:off x="1084" y="711"/>
                  <a:ext cx="2950" cy="2769"/>
                  <a:chOff x="2707" y="548"/>
                  <a:chExt cx="2950" cy="2769"/>
                </a:xfrm>
              </p:grpSpPr>
              <p:grpSp>
                <p:nvGrpSpPr>
                  <p:cNvPr id="101631"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32" name="Picture 30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24" name="Rectangle 315"/>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nvGrpSpPr>
            <p:cNvPr id="101610" name="Group 316"/>
            <p:cNvGrpSpPr>
              <a:grpSpLocks/>
            </p:cNvGrpSpPr>
            <p:nvPr/>
          </p:nvGrpSpPr>
          <p:grpSpPr bwMode="auto">
            <a:xfrm>
              <a:off x="4739" y="1351"/>
              <a:ext cx="331" cy="369"/>
              <a:chOff x="1567" y="1192"/>
              <a:chExt cx="331" cy="369"/>
            </a:xfrm>
          </p:grpSpPr>
          <p:grpSp>
            <p:nvGrpSpPr>
              <p:cNvPr id="101611" name="Group 317"/>
              <p:cNvGrpSpPr>
                <a:grpSpLocks/>
              </p:cNvGrpSpPr>
              <p:nvPr/>
            </p:nvGrpSpPr>
            <p:grpSpPr bwMode="auto">
              <a:xfrm>
                <a:off x="1567" y="1192"/>
                <a:ext cx="331" cy="369"/>
                <a:chOff x="1084" y="711"/>
                <a:chExt cx="2950" cy="2769"/>
              </a:xfrm>
            </p:grpSpPr>
            <p:grpSp>
              <p:nvGrpSpPr>
                <p:cNvPr id="101613" name="Group 318"/>
                <p:cNvGrpSpPr>
                  <a:grpSpLocks/>
                </p:cNvGrpSpPr>
                <p:nvPr/>
              </p:nvGrpSpPr>
              <p:grpSpPr bwMode="auto">
                <a:xfrm>
                  <a:off x="1084" y="711"/>
                  <a:ext cx="2950" cy="2769"/>
                  <a:chOff x="2707" y="548"/>
                  <a:chExt cx="2950" cy="2769"/>
                </a:xfrm>
              </p:grpSpPr>
              <p:grpSp>
                <p:nvGrpSpPr>
                  <p:cNvPr id="101619"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20" name="Picture 32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12" name="Rectangle 328"/>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grpSp>
        <p:nvGrpSpPr>
          <p:cNvPr id="101603" name="Group 331"/>
          <p:cNvGrpSpPr>
            <a:grpSpLocks/>
          </p:cNvGrpSpPr>
          <p:nvPr/>
        </p:nvGrpSpPr>
        <p:grpSpPr bwMode="auto">
          <a:xfrm>
            <a:off x="519113" y="7938"/>
            <a:ext cx="854075" cy="1704975"/>
            <a:chOff x="327" y="5"/>
            <a:chExt cx="538" cy="1074"/>
          </a:xfrm>
        </p:grpSpPr>
        <p:sp>
          <p:nvSpPr>
            <p:cNvPr id="667980" name="Rectangle 33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04" name="Text Box 334"/>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
        <p:nvSpPr>
          <p:cNvPr id="321" name="Rectangle 135"/>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grpSp>
        <p:nvGrpSpPr>
          <p:cNvPr id="322" name="Group 234"/>
          <p:cNvGrpSpPr>
            <a:grpSpLocks/>
          </p:cNvGrpSpPr>
          <p:nvPr/>
        </p:nvGrpSpPr>
        <p:grpSpPr bwMode="auto">
          <a:xfrm>
            <a:off x="4187825" y="563563"/>
            <a:ext cx="952500" cy="1316037"/>
            <a:chOff x="2663" y="408"/>
            <a:chExt cx="600" cy="716"/>
          </a:xfrm>
        </p:grpSpPr>
        <p:sp>
          <p:nvSpPr>
            <p:cNvPr id="323" name="AutoShape 235"/>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324" name="Rectangle 236"/>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325" name="AutoShape 237"/>
            <p:cNvSpPr>
              <a:spLocks noChangeArrowheads="1"/>
            </p:cNvSpPr>
            <p:nvPr/>
          </p:nvSpPr>
          <p:spPr bwMode="auto">
            <a:xfrm>
              <a:off x="2676" y="420"/>
              <a:ext cx="436" cy="59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Arial" pitchFamily="-107" charset="0"/>
                <a:ea typeface="+mn-ea"/>
              </a:endParaRPr>
            </a:p>
          </p:txBody>
        </p:sp>
      </p:grpSp>
      <p:sp>
        <p:nvSpPr>
          <p:cNvPr id="326" name="Line 238"/>
          <p:cNvSpPr>
            <a:spLocks noChangeShapeType="1"/>
          </p:cNvSpPr>
          <p:nvPr/>
        </p:nvSpPr>
        <p:spPr bwMode="auto">
          <a:xfrm>
            <a:off x="4233863" y="10223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27" name="Line 239"/>
          <p:cNvSpPr>
            <a:spLocks noChangeShapeType="1"/>
          </p:cNvSpPr>
          <p:nvPr/>
        </p:nvSpPr>
        <p:spPr bwMode="auto">
          <a:xfrm>
            <a:off x="4233863" y="1187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28" name="Line 240"/>
          <p:cNvSpPr>
            <a:spLocks noChangeShapeType="1"/>
          </p:cNvSpPr>
          <p:nvPr/>
        </p:nvSpPr>
        <p:spPr bwMode="auto">
          <a:xfrm>
            <a:off x="4233863" y="13398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29" name="Line 241"/>
          <p:cNvSpPr>
            <a:spLocks noChangeShapeType="1"/>
          </p:cNvSpPr>
          <p:nvPr/>
        </p:nvSpPr>
        <p:spPr bwMode="auto">
          <a:xfrm>
            <a:off x="4238625" y="15049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30" name="Line 242"/>
          <p:cNvSpPr>
            <a:spLocks noChangeShapeType="1"/>
          </p:cNvSpPr>
          <p:nvPr/>
        </p:nvSpPr>
        <p:spPr bwMode="auto">
          <a:xfrm>
            <a:off x="4233863" y="16700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31" name="Line 243"/>
          <p:cNvSpPr>
            <a:spLocks noChangeShapeType="1"/>
          </p:cNvSpPr>
          <p:nvPr/>
        </p:nvSpPr>
        <p:spPr bwMode="auto">
          <a:xfrm>
            <a:off x="4233863" y="1822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32" name="Rectangle 244"/>
          <p:cNvSpPr>
            <a:spLocks noChangeArrowheads="1"/>
          </p:cNvSpPr>
          <p:nvPr/>
        </p:nvSpPr>
        <p:spPr bwMode="auto">
          <a:xfrm>
            <a:off x="4351338" y="854075"/>
            <a:ext cx="687688"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පළමු පාපය</a:t>
            </a:r>
          </a:p>
        </p:txBody>
      </p:sp>
      <p:sp>
        <p:nvSpPr>
          <p:cNvPr id="333" name="Rectangle 245"/>
          <p:cNvSpPr>
            <a:spLocks noChangeArrowheads="1"/>
          </p:cNvSpPr>
          <p:nvPr/>
        </p:nvSpPr>
        <p:spPr bwMode="auto">
          <a:xfrm>
            <a:off x="4270375" y="1006475"/>
            <a:ext cx="872033"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පළමු සුභාරංචිය</a:t>
            </a:r>
          </a:p>
        </p:txBody>
      </p:sp>
      <p:sp>
        <p:nvSpPr>
          <p:cNvPr id="334" name="Rectangle 246"/>
          <p:cNvSpPr>
            <a:spLocks noChangeArrowheads="1"/>
          </p:cNvSpPr>
          <p:nvPr/>
        </p:nvSpPr>
        <p:spPr bwMode="auto">
          <a:xfrm>
            <a:off x="4278313" y="1171575"/>
            <a:ext cx="658834"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පළමු පවුල</a:t>
            </a:r>
          </a:p>
        </p:txBody>
      </p:sp>
      <p:sp>
        <p:nvSpPr>
          <p:cNvPr id="335" name="Rectangle 247"/>
          <p:cNvSpPr>
            <a:spLocks noChangeArrowheads="1"/>
          </p:cNvSpPr>
          <p:nvPr/>
        </p:nvSpPr>
        <p:spPr bwMode="auto">
          <a:xfrm>
            <a:off x="4270375" y="1336675"/>
            <a:ext cx="891269"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පළමු මිනීමැරුම</a:t>
            </a:r>
          </a:p>
        </p:txBody>
      </p:sp>
      <p:sp>
        <p:nvSpPr>
          <p:cNvPr id="336" name="Rectangle 248"/>
          <p:cNvSpPr>
            <a:spLocks noChangeArrowheads="1"/>
          </p:cNvSpPr>
          <p:nvPr/>
        </p:nvSpPr>
        <p:spPr bwMode="auto">
          <a:xfrm>
            <a:off x="4170363" y="1489075"/>
            <a:ext cx="1035539"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ජලගැල්ම\ දෙදුන්න</a:t>
            </a:r>
          </a:p>
        </p:txBody>
      </p:sp>
      <p:sp>
        <p:nvSpPr>
          <p:cNvPr id="337" name="Rectangle 249"/>
          <p:cNvSpPr>
            <a:spLocks noChangeArrowheads="1"/>
          </p:cNvSpPr>
          <p:nvPr/>
        </p:nvSpPr>
        <p:spPr bwMode="auto">
          <a:xfrm>
            <a:off x="4414838" y="1654175"/>
            <a:ext cx="464870"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කොත</a:t>
            </a:r>
          </a:p>
        </p:txBody>
      </p:sp>
      <p:sp>
        <p:nvSpPr>
          <p:cNvPr id="338" name="Rectangle 250"/>
          <p:cNvSpPr>
            <a:spLocks noChangeArrowheads="1"/>
          </p:cNvSpPr>
          <p:nvPr/>
        </p:nvSpPr>
        <p:spPr bwMode="auto">
          <a:xfrm>
            <a:off x="4138613" y="546100"/>
            <a:ext cx="533799"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Chicago" charset="0"/>
              </a:rPr>
              <a:t>මැවිල්ල</a:t>
            </a:r>
          </a:p>
        </p:txBody>
      </p:sp>
      <p:sp>
        <p:nvSpPr>
          <p:cNvPr id="339" name="Rectangle 251"/>
          <p:cNvSpPr>
            <a:spLocks noChangeArrowheads="1"/>
          </p:cNvSpPr>
          <p:nvPr/>
        </p:nvSpPr>
        <p:spPr bwMode="auto">
          <a:xfrm>
            <a:off x="4130675" y="727075"/>
            <a:ext cx="1093247" cy="197490"/>
          </a:xfrm>
          <a:prstGeom prst="rect">
            <a:avLst/>
          </a:prstGeom>
          <a:noFill/>
          <a:ln w="12700">
            <a:noFill/>
            <a:miter lim="800000"/>
            <a:headEnd/>
            <a:tailEnd/>
          </a:ln>
        </p:spPr>
        <p:txBody>
          <a:bodyPr wrap="none" lIns="90487" tIns="44450" rIns="90487" bIns="44450">
            <a:spAutoFit/>
          </a:bodyPr>
          <a:lstStyle/>
          <a:p>
            <a:pPr algn="l"/>
            <a:r>
              <a:rPr lang="si-LK" sz="700" b="1" dirty="0">
                <a:solidFill>
                  <a:srgbClr val="000000"/>
                </a:solidFill>
                <a:effectLst/>
                <a:latin typeface="Helvetica" pitchFamily="-84" charset="0"/>
              </a:rPr>
              <a:t>පළමු මිනිසා සහ ගැහැණිය</a:t>
            </a:r>
          </a:p>
        </p:txBody>
      </p:sp>
      <p:sp>
        <p:nvSpPr>
          <p:cNvPr id="340" name="Line 252"/>
          <p:cNvSpPr>
            <a:spLocks noChangeShapeType="1"/>
          </p:cNvSpPr>
          <p:nvPr/>
        </p:nvSpPr>
        <p:spPr bwMode="auto">
          <a:xfrm>
            <a:off x="4233863" y="88900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Tree>
    <p:extLst>
      <p:ext uri="{BB962C8B-B14F-4D97-AF65-F5344CB8AC3E}">
        <p14:creationId xmlns:p14="http://schemas.microsoft.com/office/powerpoint/2010/main" val="4134428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382838"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4</a:t>
            </a: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දෙනාගෙන්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2</a:t>
            </a: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grpSp>
        <p:nvGrpSpPr>
          <p:cNvPr id="2" name="Group 7"/>
          <p:cNvGrpSpPr>
            <a:grpSpLocks/>
          </p:cNvGrpSpPr>
          <p:nvPr/>
        </p:nvGrpSpPr>
        <p:grpSpPr bwMode="auto">
          <a:xfrm>
            <a:off x="1260475" y="1330325"/>
            <a:ext cx="6573838" cy="5407025"/>
            <a:chOff x="794" y="838"/>
            <a:chExt cx="4141" cy="3406"/>
          </a:xfrm>
        </p:grpSpPr>
        <p:sp>
          <p:nvSpPr>
            <p:cNvPr id="65539" name="Rectangle 3"/>
            <p:cNvSpPr>
              <a:spLocks noChangeArrowheads="1"/>
            </p:cNvSpPr>
            <p:nvPr/>
          </p:nvSpPr>
          <p:spPr bwMode="auto">
            <a:xfrm>
              <a:off x="2442" y="838"/>
              <a:ext cx="2493" cy="2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AFD00"/>
                  </a:solidFill>
                  <a:latin typeface="Times" pitchFamily="-107" charset="0"/>
                  <a:ea typeface="ＭＳ Ｐゴシック" charset="0"/>
                  <a:cs typeface="ＭＳ Ｐゴシック" charset="0"/>
                </a:rPr>
                <a:t>A</a:t>
              </a:r>
              <a:r>
                <a:rPr lang="en-US" sz="25200">
                  <a:solidFill>
                    <a:srgbClr val="00FF00"/>
                  </a:solidFill>
                  <a:latin typeface="Times" pitchFamily="-107" charset="0"/>
                  <a:ea typeface="ＭＳ Ｐゴシック" charset="0"/>
                  <a:cs typeface="ＭＳ Ｐゴシック" charset="0"/>
                </a:rPr>
                <a:t>J</a:t>
              </a:r>
              <a:r>
                <a:rPr lang="en-US" sz="9600">
                  <a:solidFill>
                    <a:srgbClr val="FAFD00"/>
                  </a:solidFill>
                  <a:latin typeface="Times" pitchFamily="-107" charset="0"/>
                  <a:ea typeface="ＭＳ Ｐゴシック" charset="0"/>
                  <a:cs typeface="ＭＳ Ｐゴシック" charset="0"/>
                </a:rPr>
                <a:t>MJ</a:t>
              </a:r>
            </a:p>
          </p:txBody>
        </p:sp>
        <p:sp>
          <p:nvSpPr>
            <p:cNvPr id="65540" name="Rectangle 4"/>
            <p:cNvSpPr>
              <a:spLocks noChangeArrowheads="1"/>
            </p:cNvSpPr>
            <p:nvPr/>
          </p:nvSpPr>
          <p:spPr bwMode="auto">
            <a:xfrm>
              <a:off x="794" y="2537"/>
              <a:ext cx="725" cy="170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7200">
                  <a:solidFill>
                    <a:srgbClr val="D83104"/>
                  </a:solidFill>
                  <a:latin typeface="Times" charset="0"/>
                  <a:ea typeface="ＭＳ Ｐゴシック" charset="0"/>
                  <a:cs typeface="ＭＳ Ｐゴシック" charset="0"/>
                </a:rPr>
                <a:t>?</a:t>
              </a:r>
              <a:endParaRPr lang="en-US" sz="17200">
                <a:solidFill>
                  <a:srgbClr val="51DC00"/>
                </a:solidFill>
                <a:latin typeface="Times" charset="0"/>
                <a:ea typeface="ＭＳ Ｐゴシック" charset="0"/>
                <a:cs typeface="ＭＳ Ｐゴシック" charset="0"/>
              </a:endParaRPr>
            </a:p>
          </p:txBody>
        </p:sp>
      </p:grpSp>
      <p:sp>
        <p:nvSpPr>
          <p:cNvPr id="103427"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03428"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65550"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47</a:t>
            </a:r>
          </a:p>
        </p:txBody>
      </p:sp>
      <p:grpSp>
        <p:nvGrpSpPr>
          <p:cNvPr id="103430" name="Group 15"/>
          <p:cNvGrpSpPr>
            <a:grpSpLocks/>
          </p:cNvGrpSpPr>
          <p:nvPr/>
        </p:nvGrpSpPr>
        <p:grpSpPr bwMode="auto">
          <a:xfrm>
            <a:off x="519113" y="7938"/>
            <a:ext cx="854075" cy="1704975"/>
            <a:chOff x="327" y="5"/>
            <a:chExt cx="538" cy="1074"/>
          </a:xfrm>
        </p:grpSpPr>
        <p:sp>
          <p:nvSpPr>
            <p:cNvPr id="65552"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5553"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894403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1" name="Rectangle 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MN</a:t>
            </a: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7" name="Rectangle 9"/>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ER</a:t>
            </a: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9" name="Rectangle 11"/>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PG</a:t>
            </a: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3" name="Rectangle 15"/>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SG</a:t>
            </a:r>
          </a:p>
        </p:txBody>
      </p:sp>
      <p:sp>
        <p:nvSpPr>
          <p:cNvPr id="754704"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RS</a:t>
            </a:r>
          </a:p>
        </p:txBody>
      </p:sp>
      <p:sp>
        <p:nvSpPr>
          <p:cNvPr id="754705"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MS</a:t>
            </a: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8" name="Rectangle 20"/>
          <p:cNvSpPr>
            <a:spLocks noChangeArrowheads="1"/>
          </p:cNvSpPr>
          <p:nvPr/>
        </p:nvSpPr>
        <p:spPr bwMode="auto">
          <a:xfrm>
            <a:off x="341313" y="43815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වේදිකාව </a:t>
            </a:r>
            <a:endParaRPr lang="en-US" sz="2400" b="1" dirty="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සැකසීම</a:t>
            </a:r>
            <a:endParaRPr lang="en-US" sz="2400" b="1" dirty="0">
              <a:solidFill>
                <a:srgbClr val="FFD34A"/>
              </a:solidFill>
              <a:latin typeface="Times" pitchFamily="-107" charset="0"/>
              <a:ea typeface="ＭＳ Ｐゴシック" charset="0"/>
              <a:cs typeface="ＭＳ Ｐゴシック" charset="0"/>
            </a:endParaRPr>
          </a:p>
        </p:txBody>
      </p:sp>
      <p:sp>
        <p:nvSpPr>
          <p:cNvPr id="7547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DS</a:t>
            </a: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3" name="Rectangle 25"/>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U</a:t>
            </a:r>
          </a:p>
        </p:txBody>
      </p:sp>
      <p:sp>
        <p:nvSpPr>
          <p:cNvPr id="7547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B</a:t>
            </a: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H</a:t>
            </a: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8" name="Rectangle 30"/>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N(A)</a:t>
            </a: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C</a:t>
            </a: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J</a:t>
            </a: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7"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MS</a:t>
            </a: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E</a:t>
            </a: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754734" name="Rectangle 46"/>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KB</a:t>
            </a:r>
          </a:p>
        </p:txBody>
      </p:sp>
      <p:sp>
        <p:nvSpPr>
          <p:cNvPr id="11308" name="Text Box 47"/>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200" b="1">
              <a:solidFill>
                <a:srgbClr val="FFFFFF"/>
              </a:solidFill>
            </a:endParaRPr>
          </a:p>
        </p:txBody>
      </p:sp>
      <p:sp>
        <p:nvSpPr>
          <p:cNvPr id="11309"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4749"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04</a:t>
            </a:r>
          </a:p>
        </p:txBody>
      </p:sp>
      <p:sp>
        <p:nvSpPr>
          <p:cNvPr id="754751" name="Oval 63"/>
          <p:cNvSpPr>
            <a:spLocks noChangeArrowheads="1"/>
          </p:cNvSpPr>
          <p:nvPr/>
        </p:nvSpPr>
        <p:spPr bwMode="auto">
          <a:xfrm>
            <a:off x="127000" y="76200"/>
            <a:ext cx="1955800" cy="1701800"/>
          </a:xfrm>
          <a:prstGeom prst="ellipse">
            <a:avLst/>
          </a:prstGeom>
          <a:noFill/>
          <a:ln w="57150">
            <a:solidFill>
              <a:srgbClr val="FF66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52" name="Text Box 64"/>
          <p:cNvSpPr txBox="1">
            <a:spLocks noChangeArrowheads="1"/>
          </p:cNvSpPr>
          <p:nvPr/>
        </p:nvSpPr>
        <p:spPr bwMode="auto">
          <a:xfrm>
            <a:off x="1854200" y="3022600"/>
            <a:ext cx="17018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a:solidFill>
                  <a:srgbClr val="FFFFFF"/>
                </a:solidFill>
                <a:latin typeface="Comic Sans MS" pitchFamily="-107" charset="0"/>
                <a:ea typeface="ＭＳ Ｐゴシック" charset="0"/>
                <a:cs typeface="ＭＳ Ｐゴシック" charset="0"/>
              </a:rPr>
              <a:t>කානාන්</a:t>
            </a:r>
            <a:endParaRPr lang="en-US" sz="2400" b="1" dirty="0">
              <a:solidFill>
                <a:srgbClr val="FFFFFF"/>
              </a:solidFill>
              <a:latin typeface="Comic Sans MS" pitchFamily="-107" charset="0"/>
              <a:ea typeface="ＭＳ Ｐゴシック" charset="0"/>
              <a:cs typeface="ＭＳ Ｐゴシック" charset="0"/>
            </a:endParaRPr>
          </a:p>
        </p:txBody>
      </p:sp>
      <p:sp>
        <p:nvSpPr>
          <p:cNvPr id="754753" name="Text Box 65"/>
          <p:cNvSpPr txBox="1">
            <a:spLocks noChangeArrowheads="1"/>
          </p:cNvSpPr>
          <p:nvPr/>
        </p:nvSpPr>
        <p:spPr bwMode="auto">
          <a:xfrm>
            <a:off x="3136900" y="2565400"/>
            <a:ext cx="28321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a:solidFill>
                  <a:srgbClr val="FFFFFF"/>
                </a:solidFill>
                <a:latin typeface="Comic Sans MS" pitchFamily="-107" charset="0"/>
                <a:ea typeface="ＭＳ Ｐゴシック" charset="0"/>
                <a:cs typeface="ＭＳ Ｐゴシック" charset="0"/>
              </a:rPr>
              <a:t>ගලීලයේ මුහුද </a:t>
            </a:r>
            <a:endParaRPr lang="en-US" sz="2400" b="1" dirty="0">
              <a:solidFill>
                <a:srgbClr val="FFFFFF"/>
              </a:solidFill>
              <a:latin typeface="Comic Sans MS" pitchFamily="-107" charset="0"/>
              <a:ea typeface="ＭＳ Ｐゴシック" charset="0"/>
              <a:cs typeface="ＭＳ Ｐゴシック" charset="0"/>
            </a:endParaRPr>
          </a:p>
        </p:txBody>
      </p:sp>
      <p:sp>
        <p:nvSpPr>
          <p:cNvPr id="754754" name="Text Box 66"/>
          <p:cNvSpPr txBox="1">
            <a:spLocks noChangeArrowheads="1"/>
          </p:cNvSpPr>
          <p:nvPr/>
        </p:nvSpPr>
        <p:spPr bwMode="auto">
          <a:xfrm>
            <a:off x="1625600" y="4292600"/>
            <a:ext cx="1371600" cy="36368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defTabSz="914400" eaLnBrk="0" fontAlgn="base" hangingPunct="0">
              <a:lnSpc>
                <a:spcPct val="70000"/>
              </a:lnSpc>
              <a:spcBef>
                <a:spcPct val="50000"/>
              </a:spcBef>
              <a:spcAft>
                <a:spcPct val="0"/>
              </a:spcAft>
              <a:defRPr/>
            </a:pPr>
            <a:r>
              <a:rPr lang="si-LK" sz="2400" b="1" dirty="0">
                <a:effectLst>
                  <a:outerShdw blurRad="38100" dist="38100" dir="2700000" algn="tl">
                    <a:srgbClr val="000000"/>
                  </a:outerShdw>
                </a:effectLst>
                <a:latin typeface="Times" pitchFamily="-84" charset="0"/>
              </a:rPr>
              <a:t>ඊජිප්තුව </a:t>
            </a:r>
            <a:endParaRPr lang="en-US" sz="2400" b="1" dirty="0">
              <a:effectLst>
                <a:outerShdw blurRad="38100" dist="38100" dir="2700000" algn="tl">
                  <a:srgbClr val="000000"/>
                </a:outerShdw>
              </a:effectLst>
              <a:latin typeface="Times" pitchFamily="-84" charset="0"/>
            </a:endParaRPr>
          </a:p>
        </p:txBody>
      </p:sp>
      <p:sp>
        <p:nvSpPr>
          <p:cNvPr id="754755" name="Text Box 67"/>
          <p:cNvSpPr txBox="1">
            <a:spLocks noChangeArrowheads="1"/>
          </p:cNvSpPr>
          <p:nvPr/>
        </p:nvSpPr>
        <p:spPr bwMode="auto">
          <a:xfrm>
            <a:off x="736600" y="3759200"/>
            <a:ext cx="2133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a:solidFill>
                  <a:srgbClr val="FFFFFF"/>
                </a:solidFill>
                <a:latin typeface="Comic Sans MS" pitchFamily="-107" charset="0"/>
                <a:ea typeface="ＭＳ Ｐゴシック" charset="0"/>
                <a:cs typeface="ＭＳ Ｐゴシック" charset="0"/>
              </a:rPr>
              <a:t>නයිල් නදිය</a:t>
            </a:r>
            <a:endParaRPr lang="en-US" sz="2400" b="1" dirty="0">
              <a:solidFill>
                <a:srgbClr val="FFFFFF"/>
              </a:solidFill>
              <a:latin typeface="Comic Sans MS" pitchFamily="-107" charset="0"/>
              <a:ea typeface="ＭＳ Ｐゴシック" charset="0"/>
              <a:cs typeface="ＭＳ Ｐゴシック" charset="0"/>
            </a:endParaRPr>
          </a:p>
        </p:txBody>
      </p:sp>
      <p:sp>
        <p:nvSpPr>
          <p:cNvPr id="754756" name="Text Box 68"/>
          <p:cNvSpPr txBox="1">
            <a:spLocks noChangeArrowheads="1"/>
          </p:cNvSpPr>
          <p:nvPr/>
        </p:nvSpPr>
        <p:spPr bwMode="auto">
          <a:xfrm>
            <a:off x="1604963" y="4935538"/>
            <a:ext cx="357505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a:solidFill>
                  <a:srgbClr val="FFFFFF"/>
                </a:solidFill>
                <a:latin typeface="Comic Sans MS" pitchFamily="-107" charset="0"/>
                <a:ea typeface="ＭＳ Ｐゴシック" charset="0"/>
                <a:cs typeface="ＭＳ Ｐゴシック" charset="0"/>
              </a:rPr>
              <a:t>සීනායි අර්ධද්වීපය</a:t>
            </a:r>
            <a:endParaRPr lang="en-US" sz="2400" b="1" dirty="0">
              <a:solidFill>
                <a:srgbClr val="FFFFFF"/>
              </a:solidFill>
              <a:latin typeface="Comic Sans MS" pitchFamily="-107" charset="0"/>
              <a:ea typeface="ＭＳ Ｐゴシック" charset="0"/>
              <a:cs typeface="ＭＳ Ｐゴシック" charset="0"/>
            </a:endParaRPr>
          </a:p>
        </p:txBody>
      </p:sp>
      <p:sp>
        <p:nvSpPr>
          <p:cNvPr id="754757" name="Text Box 69"/>
          <p:cNvSpPr txBox="1">
            <a:spLocks noChangeArrowheads="1"/>
          </p:cNvSpPr>
          <p:nvPr/>
        </p:nvSpPr>
        <p:spPr bwMode="auto">
          <a:xfrm>
            <a:off x="3154363" y="3808413"/>
            <a:ext cx="2922587"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a:solidFill>
                  <a:srgbClr val="FFFFFF"/>
                </a:solidFill>
                <a:latin typeface="Comic Sans MS" pitchFamily="-107" charset="0"/>
                <a:ea typeface="ＭＳ Ｐゴシック" charset="0"/>
                <a:cs typeface="ＭＳ Ｐゴシック" charset="0"/>
              </a:rPr>
              <a:t>ලුණු මුහුද</a:t>
            </a:r>
            <a:endParaRPr lang="en-US" sz="2400" b="1" dirty="0">
              <a:solidFill>
                <a:srgbClr val="FFFFFF"/>
              </a:solidFill>
              <a:latin typeface="Comic Sans MS" pitchFamily="-107" charset="0"/>
              <a:ea typeface="ＭＳ Ｐゴシック" charset="0"/>
              <a:cs typeface="ＭＳ Ｐゴシック" charset="0"/>
            </a:endParaRPr>
          </a:p>
        </p:txBody>
      </p:sp>
      <p:sp>
        <p:nvSpPr>
          <p:cNvPr id="754758" name="Text Box 70"/>
          <p:cNvSpPr txBox="1">
            <a:spLocks noChangeArrowheads="1"/>
          </p:cNvSpPr>
          <p:nvPr/>
        </p:nvSpPr>
        <p:spPr bwMode="auto">
          <a:xfrm>
            <a:off x="3892550" y="2036763"/>
            <a:ext cx="4456113" cy="4007251"/>
          </a:xfrm>
          <a:prstGeom prst="rect">
            <a:avLst/>
          </a:prstGeom>
          <a:noFill/>
          <a:ln w="12700">
            <a:noFill/>
            <a:miter lim="800000"/>
            <a:headEnd/>
            <a:tailEnd/>
          </a:ln>
          <a:effectLst/>
        </p:spPr>
        <p:txBody>
          <a:bodyPr>
            <a:spAutoFit/>
          </a:bodyPr>
          <a:lstStyle/>
          <a:p>
            <a:pPr algn="r">
              <a:spcBef>
                <a:spcPct val="50000"/>
              </a:spcBef>
            </a:pPr>
            <a:r>
              <a:rPr lang="si-LK" sz="2400" b="1" dirty="0">
                <a:solidFill>
                  <a:srgbClr val="FF0000"/>
                </a:solidFill>
                <a:effectLst>
                  <a:outerShdw blurRad="38100" dist="38100" dir="2700000" algn="tl">
                    <a:srgbClr val="000000"/>
                  </a:outerShdw>
                </a:effectLst>
                <a:latin typeface="Times" pitchFamily="-84" charset="0"/>
              </a:rPr>
              <a:t>ඉරාකය</a:t>
            </a:r>
            <a:endParaRPr lang="en-US" sz="2400" b="1" dirty="0">
              <a:solidFill>
                <a:srgbClr val="FF0000"/>
              </a:solidFill>
              <a:effectLst>
                <a:outerShdw blurRad="38100" dist="38100" dir="2700000" algn="tl">
                  <a:srgbClr val="000000"/>
                </a:outerShdw>
              </a:effectLst>
              <a:latin typeface="Times" pitchFamily="-84" charset="0"/>
            </a:endParaRP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rPr>
              <a:t>ඉරානය</a:t>
            </a:r>
            <a:endParaRPr lang="en-US" sz="2400" b="1" dirty="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rPr>
              <a:t>කුවේටය</a:t>
            </a:r>
            <a:endParaRPr lang="en-US" sz="2400" b="1" dirty="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a:solidFill>
                  <a:srgbClr val="FF0000"/>
                </a:solidFill>
                <a:effectLst>
                  <a:outerShdw blurRad="38100" dist="38100" dir="2700000" algn="tl">
                    <a:srgbClr val="000000"/>
                  </a:outerShdw>
                </a:effectLst>
                <a:latin typeface="Times" pitchFamily="-84" charset="0"/>
              </a:rPr>
              <a:t>සවුදි අරාබිය</a:t>
            </a:r>
            <a:endPar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a:solidFill>
                  <a:srgbClr val="FF0000"/>
                </a:solidFill>
                <a:effectLst>
                  <a:outerShdw blurRad="38100" dist="38100" dir="2700000" algn="tl">
                    <a:srgbClr val="000000"/>
                  </a:outerShdw>
                </a:effectLst>
                <a:latin typeface="Times" pitchFamily="-84" charset="0"/>
              </a:rPr>
              <a:t>සිරියාව</a:t>
            </a:r>
            <a:endPar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endParaRPr>
          </a:p>
          <a:p>
            <a:pPr algn="r" defTabSz="914400" eaLnBrk="0" fontAlgn="base" hangingPunct="0">
              <a:lnSpc>
                <a:spcPct val="70000"/>
              </a:lnSpc>
              <a:spcBef>
                <a:spcPct val="50000"/>
              </a:spcBef>
              <a:spcAft>
                <a:spcPct val="0"/>
              </a:spcAft>
              <a:defRPr/>
            </a:pPr>
            <a:r>
              <a:rPr lang="si-LK" sz="2400" b="1" dirty="0">
                <a:solidFill>
                  <a:srgbClr val="FF0000"/>
                </a:solidFill>
                <a:effectLst>
                  <a:outerShdw blurRad="38100" dist="38100" dir="2700000" algn="tl">
                    <a:srgbClr val="000000"/>
                  </a:outerShdw>
                </a:effectLst>
                <a:latin typeface="Times" pitchFamily="-84" charset="0"/>
              </a:rPr>
              <a:t>ඉශ්‍රායෙලය</a:t>
            </a:r>
            <a:endParaRPr lang="en-AU" sz="2400" b="1" dirty="0">
              <a:solidFill>
                <a:srgbClr val="FF0000"/>
              </a:solidFill>
              <a:effectLst>
                <a:outerShdw blurRad="38100" dist="38100" dir="2700000" algn="tl">
                  <a:srgbClr val="000000"/>
                </a:outerShdw>
              </a:effectLst>
              <a:latin typeface="Times" pitchFamily="-84" charset="0"/>
            </a:endParaRP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rPr>
              <a:t>තුර්කිය</a:t>
            </a:r>
            <a:endParaRPr lang="en-US" sz="2400" b="1" dirty="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a:solidFill>
                  <a:srgbClr val="FF0000"/>
                </a:solidFill>
                <a:effectLst>
                  <a:outerShdw blurRad="38100" dist="38100" dir="2700000" algn="tl">
                    <a:srgbClr val="000000"/>
                  </a:outerShdw>
                </a:effectLst>
                <a:latin typeface="Times" pitchFamily="-84" charset="0"/>
              </a:rPr>
              <a:t>ඊජිප්තුව </a:t>
            </a:r>
            <a:endParaRPr lang="en-US" sz="2400" b="1" dirty="0">
              <a:solidFill>
                <a:srgbClr val="FF0000"/>
              </a:solidFill>
              <a:effectLst>
                <a:outerShdw blurRad="38100" dist="38100" dir="2700000" algn="tl">
                  <a:srgbClr val="000000"/>
                </a:outerShdw>
              </a:effectLst>
              <a:latin typeface="Times" pitchFamily="-84" charset="0"/>
            </a:endParaRPr>
          </a:p>
          <a:p>
            <a:pPr algn="r" defTabSz="914400" eaLnBrk="0" fontAlgn="base" hangingPunct="0">
              <a:lnSpc>
                <a:spcPct val="70000"/>
              </a:lnSpc>
              <a:spcBef>
                <a:spcPct val="50000"/>
              </a:spcBef>
              <a:spcAft>
                <a:spcPct val="0"/>
              </a:spcAft>
              <a:defRPr/>
            </a:pPr>
            <a:endPar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2" name="Rectangle 74"/>
          <p:cNvSpPr>
            <a:spLocks noChangeArrowheads="1"/>
          </p:cNvSpPr>
          <p:nvPr/>
        </p:nvSpPr>
        <p:spPr bwMode="auto">
          <a:xfrm>
            <a:off x="4097338" y="763588"/>
            <a:ext cx="37115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si-LK" sz="2400" b="1" dirty="0">
                <a:solidFill>
                  <a:srgbClr val="FAFD00"/>
                </a:solidFill>
                <a:latin typeface="Times" pitchFamily="-107" charset="0"/>
              </a:rPr>
              <a:t>ස්ථාන 10</a:t>
            </a:r>
            <a:endParaRPr lang="en-US" sz="2400" b="1" dirty="0">
              <a:solidFill>
                <a:srgbClr val="FAFD00"/>
              </a:solidFill>
              <a:latin typeface="Times" pitchFamily="-107" charset="0"/>
            </a:endParaRP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6</a:t>
            </a:r>
          </a:p>
        </p:txBody>
      </p:sp>
      <p:sp>
        <p:nvSpPr>
          <p:cNvPr id="754764" name="Rectangle 76"/>
          <p:cNvSpPr>
            <a:spLocks noChangeArrowheads="1"/>
          </p:cNvSpPr>
          <p:nvPr/>
        </p:nvSpPr>
        <p:spPr bwMode="auto">
          <a:xfrm>
            <a:off x="5146675" y="1127125"/>
            <a:ext cx="520700"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4</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26" name="Text Box 78"/>
          <p:cNvSpPr txBox="1">
            <a:spLocks noChangeArrowheads="1"/>
          </p:cNvSpPr>
          <p:nvPr/>
        </p:nvSpPr>
        <p:spPr bwMode="auto">
          <a:xfrm>
            <a:off x="8574088" y="6419850"/>
            <a:ext cx="4540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rPr>
              <a:t>14</a:t>
            </a:r>
          </a:p>
        </p:txBody>
      </p:sp>
      <p:sp>
        <p:nvSpPr>
          <p:cNvPr id="11327" name="Text Box 7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Tree>
    <p:extLst>
      <p:ext uri="{BB962C8B-B14F-4D97-AF65-F5344CB8AC3E}">
        <p14:creationId xmlns:p14="http://schemas.microsoft.com/office/powerpoint/2010/main" val="3582249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1" grpId="0" animBg="1"/>
      <p:bldP spid="754752" grpId="0" autoUpdateAnimBg="0"/>
      <p:bldP spid="754753" grpId="0" autoUpdateAnimBg="0"/>
      <p:bldP spid="754754" grpId="0" autoUpdateAnimBg="0"/>
      <p:bldP spid="754755" grpId="0" autoUpdateAnimBg="0"/>
      <p:bldP spid="754756" grpId="0" autoUpdateAnimBg="0"/>
      <p:bldP spid="754757" grpId="0" autoUpdateAnimBg="0"/>
      <p:bldP spid="75475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01675" y="1908175"/>
            <a:ext cx="2382838"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4</a:t>
            </a: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දෙනාගෙන්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2</a:t>
            </a: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66563" name="Rectangle 3"/>
          <p:cNvSpPr>
            <a:spLocks noChangeArrowheads="1"/>
          </p:cNvSpPr>
          <p:nvPr/>
        </p:nvSpPr>
        <p:spPr bwMode="auto">
          <a:xfrm>
            <a:off x="3876675" y="1330325"/>
            <a:ext cx="3957638" cy="39290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AFD00"/>
                </a:solidFill>
                <a:latin typeface="Times" pitchFamily="-107" charset="0"/>
                <a:ea typeface="ＭＳ Ｐゴシック" charset="0"/>
                <a:cs typeface="ＭＳ Ｐゴシック" charset="0"/>
              </a:rPr>
              <a:t>A</a:t>
            </a:r>
            <a:r>
              <a:rPr lang="en-US" sz="25200" dirty="0">
                <a:solidFill>
                  <a:srgbClr val="00FF00"/>
                </a:solidFill>
                <a:latin typeface="Times" pitchFamily="-107" charset="0"/>
                <a:ea typeface="ＭＳ Ｐゴシック" charset="0"/>
                <a:cs typeface="ＭＳ Ｐゴシック" charset="0"/>
              </a:rPr>
              <a:t>J</a:t>
            </a:r>
            <a:r>
              <a:rPr lang="en-US" sz="9600" dirty="0">
                <a:solidFill>
                  <a:srgbClr val="FAFD00"/>
                </a:solidFill>
                <a:latin typeface="Times" pitchFamily="-107" charset="0"/>
                <a:ea typeface="ＭＳ Ｐゴシック" charset="0"/>
                <a:cs typeface="ＭＳ Ｐゴシック" charset="0"/>
              </a:rPr>
              <a:t>MJ</a:t>
            </a:r>
          </a:p>
        </p:txBody>
      </p:sp>
      <p:sp>
        <p:nvSpPr>
          <p:cNvPr id="66564" name="Rectangle 4"/>
          <p:cNvSpPr>
            <a:spLocks noChangeArrowheads="1"/>
          </p:cNvSpPr>
          <p:nvPr/>
        </p:nvSpPr>
        <p:spPr bwMode="auto">
          <a:xfrm>
            <a:off x="2043113" y="4756150"/>
            <a:ext cx="4522070"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a:solidFill>
                  <a:srgbClr val="FAFD00"/>
                </a:solidFill>
                <a:latin typeface="Times" charset="0"/>
                <a:ea typeface="ＭＳ Ｐゴシック" charset="0"/>
                <a:cs typeface="ＭＳ Ｐゴシック" charset="0"/>
              </a:rPr>
              <a:t>"</a:t>
            </a:r>
            <a:r>
              <a:rPr lang="si-LK" sz="8000" i="1" dirty="0">
                <a:solidFill>
                  <a:srgbClr val="FAFD00"/>
                </a:solidFill>
                <a:latin typeface="Times" charset="0"/>
                <a:ea typeface="ＭＳ Ｐゴシック" charset="0"/>
                <a:cs typeface="ＭＳ Ｐゴシック" charset="0"/>
              </a:rPr>
              <a:t>යෝසෙප්</a:t>
            </a:r>
            <a:r>
              <a:rPr lang="en-US" altLang="ja-JP" sz="8000" i="1" dirty="0">
                <a:solidFill>
                  <a:srgbClr val="FAFD00"/>
                </a:solidFill>
                <a:latin typeface="Times" charset="0"/>
                <a:ea typeface="ＭＳ Ｐゴシック" charset="0"/>
                <a:cs typeface="ＭＳ Ｐゴシック" charset="0"/>
              </a:rPr>
              <a:t>"</a:t>
            </a:r>
            <a:endParaRPr lang="en-US" sz="8000" i="1" dirty="0">
              <a:solidFill>
                <a:srgbClr val="FAFD00"/>
              </a:solidFill>
              <a:latin typeface="Times" charset="0"/>
              <a:ea typeface="ＭＳ Ｐゴシック" charset="0"/>
              <a:cs typeface="ＭＳ Ｐゴシック" charset="0"/>
            </a:endParaRPr>
          </a:p>
        </p:txBody>
      </p:sp>
      <p:sp>
        <p:nvSpPr>
          <p:cNvPr id="105476"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574"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48</a:t>
            </a:r>
          </a:p>
        </p:txBody>
      </p:sp>
      <p:grpSp>
        <p:nvGrpSpPr>
          <p:cNvPr id="105478" name="Group 15"/>
          <p:cNvGrpSpPr>
            <a:grpSpLocks/>
          </p:cNvGrpSpPr>
          <p:nvPr/>
        </p:nvGrpSpPr>
        <p:grpSpPr bwMode="auto">
          <a:xfrm>
            <a:off x="519113" y="7938"/>
            <a:ext cx="854075" cy="1704975"/>
            <a:chOff x="327" y="5"/>
            <a:chExt cx="538" cy="1074"/>
          </a:xfrm>
        </p:grpSpPr>
        <p:sp>
          <p:nvSpPr>
            <p:cNvPr id="66576"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577"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578" name="Text Box 18"/>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30:24</a:t>
            </a:r>
          </a:p>
        </p:txBody>
      </p:sp>
    </p:spTree>
    <p:extLst>
      <p:ext uri="{BB962C8B-B14F-4D97-AF65-F5344CB8AC3E}">
        <p14:creationId xmlns:p14="http://schemas.microsoft.com/office/powerpoint/2010/main" val="3754055600"/>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6"/>
          <p:cNvGrpSpPr>
            <a:grpSpLocks/>
          </p:cNvGrpSpPr>
          <p:nvPr/>
        </p:nvGrpSpPr>
        <p:grpSpPr bwMode="auto">
          <a:xfrm>
            <a:off x="519113" y="7938"/>
            <a:ext cx="854075" cy="1704975"/>
            <a:chOff x="327" y="5"/>
            <a:chExt cx="538" cy="1074"/>
          </a:xfrm>
        </p:grpSpPr>
        <p:sp>
          <p:nvSpPr>
            <p:cNvPr id="68625" name="Rectangle 1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8626"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12" name="Rectangle 4"/>
          <p:cNvSpPr>
            <a:spLocks noChangeArrowheads="1"/>
          </p:cNvSpPr>
          <p:nvPr/>
        </p:nvSpPr>
        <p:spPr bwMode="auto">
          <a:xfrm>
            <a:off x="738188" y="900113"/>
            <a:ext cx="7921625" cy="42139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si-LK" sz="4400" b="1" dirty="0">
                <a:solidFill>
                  <a:srgbClr val="FAFD00"/>
                </a:solidFill>
                <a:latin typeface="Times" charset="0"/>
                <a:ea typeface="ＭＳ Ｐゴシック" charset="0"/>
                <a:cs typeface="ＭＳ Ｐゴシック" charset="0"/>
              </a:rPr>
              <a:t>ආසන්න දින වකවානු:</a:t>
            </a:r>
            <a:endParaRPr lang="en-AU" sz="4400" b="1"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44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3600" b="1" dirty="0">
                <a:latin typeface="Times" charset="0"/>
                <a:ea typeface="ＭＳ Ｐゴシック" charset="0"/>
                <a:cs typeface="ＭＳ Ｐゴシック" charset="0"/>
              </a:rPr>
              <a:t> </a:t>
            </a:r>
            <a:r>
              <a:rPr lang="si-LK" sz="3600" b="1" dirty="0">
                <a:latin typeface="Arial Black" pitchFamily="34" charset="0"/>
              </a:rPr>
              <a:t>ආබ්‍රහම්</a:t>
            </a:r>
            <a:r>
              <a:rPr lang="en-US" sz="3600" b="1" dirty="0">
                <a:latin typeface="Times" charset="0"/>
                <a:ea typeface="ＭＳ Ｐゴシック" charset="0"/>
              </a:rPr>
              <a:t> </a:t>
            </a:r>
            <a:r>
              <a:rPr lang="en-US" sz="3600" b="1" dirty="0">
                <a:solidFill>
                  <a:srgbClr val="FFFFFF"/>
                </a:solidFill>
                <a:latin typeface="Times" charset="0"/>
                <a:ea typeface="ＭＳ Ｐゴシック" charset="0"/>
                <a:cs typeface="ＭＳ Ｐゴシック" charset="0"/>
              </a:rPr>
              <a:t>- </a:t>
            </a:r>
            <a:r>
              <a:rPr lang="si-LK" sz="3600" b="1" dirty="0">
                <a:solidFill>
                  <a:srgbClr val="FFFFFF"/>
                </a:solidFill>
                <a:latin typeface="Times" charset="0"/>
                <a:ea typeface="ＭＳ Ｐゴシック" charset="0"/>
                <a:cs typeface="ＭＳ Ｐゴシック" charset="0"/>
              </a:rPr>
              <a:t>යෝසෙප්</a:t>
            </a:r>
            <a:r>
              <a:rPr lang="en-AU" sz="3600" b="1" dirty="0">
                <a:solidFill>
                  <a:srgbClr val="FFFFFF"/>
                </a:solidFill>
                <a:latin typeface="Times" charset="0"/>
                <a:ea typeface="ＭＳ Ｐゴシック" charset="0"/>
                <a:cs typeface="ＭＳ Ｐゴシック" charset="0"/>
              </a:rPr>
              <a:t>	</a:t>
            </a:r>
            <a:r>
              <a:rPr lang="en-US" sz="3600" b="1" dirty="0">
                <a:solidFill>
                  <a:srgbClr val="FFFFFF"/>
                </a:solidFill>
                <a:latin typeface="Times" charset="0"/>
                <a:ea typeface="ＭＳ Ｐゴシック" charset="0"/>
                <a:cs typeface="ＭＳ Ｐゴシック" charset="0"/>
              </a:rPr>
              <a:t>  	</a:t>
            </a:r>
            <a:r>
              <a:rPr lang="si-LK" sz="3600" b="1" dirty="0">
                <a:solidFill>
                  <a:schemeClr val="tx2">
                    <a:lumMod val="75000"/>
                  </a:schemeClr>
                </a:solidFill>
              </a:rPr>
              <a:t>ක්‍රි. පූ 2000</a:t>
            </a:r>
            <a:endParaRPr lang="en-AU" sz="3600" b="1" dirty="0">
              <a:solidFill>
                <a:schemeClr val="tx2">
                  <a:lumMod val="75000"/>
                </a:schemeClr>
              </a:solidFill>
            </a:endParaRPr>
          </a:p>
          <a:p>
            <a:pPr defTabSz="914400" eaLnBrk="0" fontAlgn="base" hangingPunct="0">
              <a:spcBef>
                <a:spcPct val="0"/>
              </a:spcBef>
              <a:spcAft>
                <a:spcPct val="0"/>
              </a:spcAft>
              <a:defRPr/>
            </a:pPr>
            <a:endParaRPr lang="en-US" sz="3600" b="1" dirty="0">
              <a:solidFill>
                <a:srgbClr val="FFFFFF"/>
              </a:solidFill>
              <a:latin typeface="Times"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7525"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8623"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49</a:t>
            </a:r>
          </a:p>
        </p:txBody>
      </p:sp>
      <p:sp>
        <p:nvSpPr>
          <p:cNvPr id="68628" name="Text Box 20"/>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a:t>
            </a:r>
            <a:r>
              <a:rPr lang="en-US" sz="1200" b="1" dirty="0">
                <a:solidFill>
                  <a:srgbClr val="FFFFFF"/>
                </a:solidFill>
                <a:latin typeface="Comic Sans MS" pitchFamily="-107" charset="0"/>
                <a:ea typeface="ＭＳ Ｐゴシック" charset="0"/>
                <a:cs typeface="ＭＳ Ｐゴシック" charset="0"/>
              </a:rPr>
              <a:t>30:24</a:t>
            </a:r>
          </a:p>
        </p:txBody>
      </p:sp>
    </p:spTree>
    <p:extLst>
      <p:ext uri="{BB962C8B-B14F-4D97-AF65-F5344CB8AC3E}">
        <p14:creationId xmlns:p14="http://schemas.microsoft.com/office/powerpoint/2010/main" val="313525089"/>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4"/>
          <p:cNvGrpSpPr>
            <a:grpSpLocks/>
          </p:cNvGrpSpPr>
          <p:nvPr/>
        </p:nvGrpSpPr>
        <p:grpSpPr bwMode="auto">
          <a:xfrm>
            <a:off x="2425700" y="1531938"/>
            <a:ext cx="4362450" cy="3598862"/>
            <a:chOff x="1512" y="1397"/>
            <a:chExt cx="2748" cy="2267"/>
          </a:xfrm>
        </p:grpSpPr>
        <p:sp>
          <p:nvSpPr>
            <p:cNvPr id="67589"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0"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59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4" name="Rectangle 10"/>
            <p:cNvSpPr>
              <a:spLocks noChangeArrowheads="1"/>
            </p:cNvSpPr>
            <p:nvPr/>
          </p:nvSpPr>
          <p:spPr bwMode="auto">
            <a:xfrm>
              <a:off x="1689" y="1397"/>
              <a:ext cx="321" cy="174"/>
            </a:xfrm>
            <a:prstGeom prst="rect">
              <a:avLst/>
            </a:prstGeom>
            <a:noFill/>
            <a:ln w="9525">
              <a:noFill/>
              <a:miter lim="800000"/>
              <a:headEnd/>
              <a:tailEnd/>
            </a:ln>
          </p:spPr>
          <p:txBody>
            <a:bodyPr wrap="none" lIns="0" tIns="0" rIns="0" bIns="0">
              <a:spAutoFit/>
            </a:bodyPr>
            <a:lstStyle/>
            <a:p>
              <a:pPr algn="r" defTabSz="914400" eaLnBrk="0" fontAlgn="base" hangingPunct="0">
                <a:spcBef>
                  <a:spcPct val="0"/>
                </a:spcBef>
                <a:spcAft>
                  <a:spcPct val="0"/>
                </a:spcAft>
                <a:defRPr/>
              </a:pPr>
              <a:r>
                <a:rPr lang="si-LK" b="1" dirty="0">
                  <a:solidFill>
                    <a:srgbClr val="790015"/>
                  </a:solidFill>
                  <a:latin typeface="Helvetica" charset="0"/>
                  <a:ea typeface="ＭＳ Ｐゴシック" charset="0"/>
                  <a:cs typeface="ＭＳ Ｐゴシック" charset="0"/>
                </a:rPr>
                <a:t>මැවීම</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59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8"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59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2" name="Rectangle 18"/>
            <p:cNvSpPr>
              <a:spLocks noChangeArrowheads="1"/>
            </p:cNvSpPr>
            <p:nvPr/>
          </p:nvSpPr>
          <p:spPr bwMode="auto">
            <a:xfrm>
              <a:off x="1795" y="1559"/>
              <a:ext cx="411" cy="174"/>
            </a:xfrm>
            <a:prstGeom prst="rect">
              <a:avLst/>
            </a:prstGeom>
            <a:noFill/>
            <a:ln w="9525">
              <a:noFill/>
              <a:miter lim="800000"/>
              <a:headEnd/>
              <a:tailEnd/>
            </a:ln>
          </p:spPr>
          <p:txBody>
            <a:bodyPr wrap="none" lIns="0" tIns="0" rIns="0" bIns="0">
              <a:spAutoFit/>
            </a:bodyPr>
            <a:lstStyle/>
            <a:p>
              <a:pPr defTabSz="914400" eaLnBrk="0" fontAlgn="base" hangingPunct="0">
                <a:spcBef>
                  <a:spcPct val="0"/>
                </a:spcBef>
                <a:spcAft>
                  <a:spcPct val="0"/>
                </a:spcAft>
              </a:pPr>
              <a:r>
                <a:rPr lang="si-LK" b="1" dirty="0">
                  <a:solidFill>
                    <a:schemeClr val="bg2"/>
                  </a:solidFill>
                  <a:latin typeface="Arial Black" pitchFamily="34" charset="0"/>
                </a:rPr>
                <a:t>ආබ්‍රහම්</a:t>
              </a:r>
              <a:endParaRPr lang="en-US" b="1" dirty="0">
                <a:solidFill>
                  <a:schemeClr val="bg2"/>
                </a:solidFill>
                <a:latin typeface="Times" charset="0"/>
                <a:ea typeface="ＭＳ Ｐゴシック" charset="0"/>
                <a:cs typeface="ＭＳ Ｐゴシック" charset="0"/>
              </a:endParaRPr>
            </a:p>
          </p:txBody>
        </p:sp>
        <p:sp>
          <p:nvSpPr>
            <p:cNvPr id="6760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6"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60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0" name="Rectangle 26"/>
            <p:cNvSpPr>
              <a:spLocks noChangeArrowheads="1"/>
            </p:cNvSpPr>
            <p:nvPr/>
          </p:nvSpPr>
          <p:spPr bwMode="auto">
            <a:xfrm>
              <a:off x="1960" y="1733"/>
              <a:ext cx="511"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si-LK" b="1" dirty="0">
                  <a:solidFill>
                    <a:srgbClr val="790015"/>
                  </a:solidFill>
                  <a:latin typeface="Helvetica" charset="0"/>
                  <a:ea typeface="ＭＳ Ｐゴシック" charset="0"/>
                  <a:cs typeface="ＭＳ Ｐゴシック" charset="0"/>
                </a:rPr>
                <a:t>යෝසෙප්</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1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6" name="Rectangle 32"/>
            <p:cNvSpPr>
              <a:spLocks noChangeArrowheads="1"/>
            </p:cNvSpPr>
            <p:nvPr/>
          </p:nvSpPr>
          <p:spPr bwMode="auto">
            <a:xfrm>
              <a:off x="2010" y="1896"/>
              <a:ext cx="518"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si-LK" b="1" dirty="0">
                  <a:solidFill>
                    <a:srgbClr val="790015"/>
                  </a:solidFill>
                  <a:latin typeface="Helvetica" charset="0"/>
                  <a:ea typeface="ＭＳ Ｐゴシック" charset="0"/>
                  <a:cs typeface="ＭＳ Ｐゴシック" charset="0"/>
                </a:rPr>
                <a:t>මෝසෙස්</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1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2" name="Rectangle 38"/>
            <p:cNvSpPr>
              <a:spLocks noChangeArrowheads="1"/>
            </p:cNvSpPr>
            <p:nvPr/>
          </p:nvSpPr>
          <p:spPr bwMode="auto">
            <a:xfrm>
              <a:off x="2100" y="2071"/>
              <a:ext cx="567"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Helvetica" charset="0"/>
                  <a:ea typeface="ＭＳ Ｐゴシック" charset="0"/>
                  <a:cs typeface="ＭＳ Ｐゴシック" charset="0"/>
                </a:rPr>
                <a:t>   </a:t>
              </a:r>
              <a:r>
                <a:rPr lang="si-LK" b="1" dirty="0">
                  <a:solidFill>
                    <a:srgbClr val="790015"/>
                  </a:solidFill>
                  <a:latin typeface="Helvetica" charset="0"/>
                  <a:ea typeface="ＭＳ Ｐゴシック" charset="0"/>
                  <a:cs typeface="ＭＳ Ｐゴシック" charset="0"/>
                </a:rPr>
                <a:t>යොෂුවා</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2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7" name="Rectangle 43"/>
            <p:cNvSpPr>
              <a:spLocks noChangeArrowheads="1"/>
            </p:cNvSpPr>
            <p:nvPr/>
          </p:nvSpPr>
          <p:spPr bwMode="auto">
            <a:xfrm>
              <a:off x="2346" y="2233"/>
              <a:ext cx="41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si-LK" b="1" dirty="0">
                  <a:solidFill>
                    <a:srgbClr val="790015"/>
                  </a:solidFill>
                  <a:latin typeface="Helvetica" charset="0"/>
                  <a:ea typeface="ＭＳ Ｐゴシック" charset="0"/>
                  <a:cs typeface="ＭＳ Ｐゴシック" charset="0"/>
                </a:rPr>
                <a:t>අරාජක</a:t>
              </a:r>
            </a:p>
          </p:txBody>
        </p:sp>
        <p:sp>
          <p:nvSpPr>
            <p:cNvPr id="6762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2" name="Rectangle 48"/>
            <p:cNvSpPr>
              <a:spLocks noChangeArrowheads="1"/>
            </p:cNvSpPr>
            <p:nvPr/>
          </p:nvSpPr>
          <p:spPr bwMode="auto">
            <a:xfrm>
              <a:off x="2352" y="2416"/>
              <a:ext cx="545"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Helvetica" charset="0"/>
                  <a:ea typeface="ＭＳ Ｐゴシック" charset="0"/>
                  <a:cs typeface="ＭＳ Ｐゴシック" charset="0"/>
                </a:rPr>
                <a:t>   </a:t>
              </a:r>
              <a:r>
                <a:rPr lang="si-LK" b="1" dirty="0">
                  <a:solidFill>
                    <a:srgbClr val="790015"/>
                  </a:solidFill>
                  <a:latin typeface="Helvetica" charset="0"/>
                  <a:ea typeface="ＭＳ Ｐゴシック" charset="0"/>
                  <a:cs typeface="ＭＳ Ｐゴシック" charset="0"/>
                </a:rPr>
                <a:t>රාජකීය</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3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7" name="Rectangle 53"/>
            <p:cNvSpPr>
              <a:spLocks noChangeArrowheads="1"/>
            </p:cNvSpPr>
            <p:nvPr/>
          </p:nvSpPr>
          <p:spPr bwMode="auto">
            <a:xfrm>
              <a:off x="2445" y="2591"/>
              <a:ext cx="418"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Helvetica" charset="0"/>
                  <a:ea typeface="ＭＳ Ｐゴシック" charset="0"/>
                  <a:cs typeface="ＭＳ Ｐゴシック" charset="0"/>
                </a:rPr>
                <a:t>   </a:t>
              </a:r>
              <a:r>
                <a:rPr lang="si-LK" b="1" dirty="0">
                  <a:solidFill>
                    <a:srgbClr val="790015"/>
                  </a:solidFill>
                  <a:latin typeface="Helvetica" charset="0"/>
                  <a:ea typeface="ＭＳ Ｐゴシック" charset="0"/>
                  <a:cs typeface="ＭＳ Ｐゴシック" charset="0"/>
                </a:rPr>
                <a:t>වහල්</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3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3" name="Rectangle 59"/>
            <p:cNvSpPr>
              <a:spLocks noChangeArrowheads="1"/>
            </p:cNvSpPr>
            <p:nvPr/>
          </p:nvSpPr>
          <p:spPr bwMode="auto">
            <a:xfrm>
              <a:off x="2681" y="2777"/>
              <a:ext cx="429"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Helvetica" charset="0"/>
                  <a:ea typeface="ＭＳ Ｐゴシック" charset="0"/>
                  <a:cs typeface="ＭＳ Ｐゴシック" charset="0"/>
                </a:rPr>
                <a:t>   </a:t>
              </a:r>
              <a:r>
                <a:rPr lang="si-LK" b="1" dirty="0">
                  <a:solidFill>
                    <a:srgbClr val="790015"/>
                  </a:solidFill>
                  <a:latin typeface="Helvetica" charset="0"/>
                  <a:ea typeface="ＭＳ Ｐゴシック" charset="0"/>
                  <a:cs typeface="ＭＳ Ｐゴシック" charset="0"/>
                </a:rPr>
                <a:t>නිහඬ</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4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9642" name="Group 65"/>
            <p:cNvGrpSpPr>
              <a:grpSpLocks/>
            </p:cNvGrpSpPr>
            <p:nvPr/>
          </p:nvGrpSpPr>
          <p:grpSpPr bwMode="auto">
            <a:xfrm>
              <a:off x="2909" y="2965"/>
              <a:ext cx="674" cy="280"/>
              <a:chOff x="2997" y="3101"/>
              <a:chExt cx="674" cy="280"/>
            </a:xfrm>
          </p:grpSpPr>
          <p:sp>
            <p:nvSpPr>
              <p:cNvPr id="67650" name="Rectangle 66"/>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a:solidFill>
                      <a:srgbClr val="114FFB"/>
                    </a:solidFill>
                    <a:latin typeface="Helvetica" charset="0"/>
                    <a:ea typeface="ＭＳ Ｐゴシック" charset="0"/>
                    <a:cs typeface="ＭＳ Ｐゴシック" charset="0"/>
                  </a:rPr>
                  <a:t>   </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51" name="Rectangle 67"/>
              <p:cNvSpPr>
                <a:spLocks noChangeArrowheads="1"/>
              </p:cNvSpPr>
              <p:nvPr/>
            </p:nvSpPr>
            <p:spPr bwMode="auto">
              <a:xfrm>
                <a:off x="2997" y="3101"/>
                <a:ext cx="674" cy="136"/>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si-LK" sz="1400" b="1" dirty="0">
                    <a:solidFill>
                      <a:srgbClr val="114FFB"/>
                    </a:solidFill>
                    <a:latin typeface="Helvetica" charset="0"/>
                    <a:ea typeface="ＭＳ Ｐゴシック" charset="0"/>
                    <a:cs typeface="ＭＳ Ｐゴシック" charset="0"/>
                  </a:rPr>
                  <a:t>යේසුස්වහන්සේ</a:t>
                </a:r>
                <a:endParaRPr lang="en-US" b="1" dirty="0">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67652"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53"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7587" name="AutoShape 3"/>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957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7659" name="Text Box 75"/>
          <p:cNvSpPr txBox="1">
            <a:spLocks noChangeArrowheads="1"/>
          </p:cNvSpPr>
          <p:nvPr/>
        </p:nvSpPr>
        <p:spPr bwMode="auto">
          <a:xfrm>
            <a:off x="1781174" y="0"/>
            <a:ext cx="2965451"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30:24 -</a:t>
            </a:r>
            <a:r>
              <a:rPr lang="si-LK" sz="1200" b="1" dirty="0">
                <a:solidFill>
                  <a:srgbClr val="FFFFFF"/>
                </a:solidFill>
                <a:latin typeface="Comic Sans MS" pitchFamily="-107" charset="0"/>
                <a:ea typeface="ＭＳ Ｐゴシック" charset="0"/>
                <a:cs typeface="ＭＳ Ｐゴシック" charset="0"/>
              </a:rPr>
              <a:t> උත්පත්ති</a:t>
            </a:r>
            <a:r>
              <a:rPr lang="en-US" sz="1200" b="1" dirty="0">
                <a:solidFill>
                  <a:srgbClr val="FFFFFF"/>
                </a:solidFill>
                <a:latin typeface="Comic Sans MS" pitchFamily="-107" charset="0"/>
                <a:ea typeface="ＭＳ Ｐゴシック" charset="0"/>
                <a:cs typeface="ＭＳ Ｐゴシック" charset="0"/>
              </a:rPr>
              <a:t>. 50:26</a:t>
            </a:r>
          </a:p>
        </p:txBody>
      </p:sp>
      <p:sp>
        <p:nvSpPr>
          <p:cNvPr id="109573" name="Text Box 7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7665" name="Rectangle 8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50</a:t>
            </a:r>
          </a:p>
        </p:txBody>
      </p:sp>
      <p:sp>
        <p:nvSpPr>
          <p:cNvPr id="109575" name="Text Box 8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67673" name="AutoShape 89"/>
          <p:cNvSpPr>
            <a:spLocks noChangeArrowheads="1"/>
          </p:cNvSpPr>
          <p:nvPr/>
        </p:nvSpPr>
        <p:spPr bwMode="auto">
          <a:xfrm rot="16200000">
            <a:off x="5024437" y="582613"/>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74" name="Rectangle 90"/>
          <p:cNvSpPr>
            <a:spLocks noChangeArrowheads="1"/>
          </p:cNvSpPr>
          <p:nvPr/>
        </p:nvSpPr>
        <p:spPr bwMode="auto">
          <a:xfrm>
            <a:off x="5392738" y="1555750"/>
            <a:ext cx="2678112"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altLang="ja-JP" sz="2000" b="1" dirty="0">
                <a:solidFill>
                  <a:srgbClr val="62D6AC"/>
                </a:solidFill>
                <a:latin typeface="Arial" charset="0"/>
                <a:ea typeface="ＭＳ Ｐゴシック" charset="0"/>
                <a:cs typeface="ＭＳ Ｐゴシック" charset="0"/>
              </a:rPr>
              <a:t>"</a:t>
            </a:r>
            <a:r>
              <a:rPr lang="en-US" sz="2000" b="1" dirty="0">
                <a:solidFill>
                  <a:srgbClr val="FAFD00"/>
                </a:solidFill>
                <a:latin typeface="Arial" charset="0"/>
                <a:ea typeface="ＭＳ Ｐゴシック" charset="0"/>
                <a:cs typeface="ＭＳ Ｐゴシック" charset="0"/>
              </a:rPr>
              <a:t>A</a:t>
            </a:r>
          </a:p>
          <a:p>
            <a:pPr defTabSz="914400" eaLnBrk="0" fontAlgn="base" hangingPunct="0">
              <a:spcBef>
                <a:spcPct val="0"/>
              </a:spcBef>
              <a:spcAft>
                <a:spcPct val="0"/>
              </a:spcAft>
              <a:defRPr/>
            </a:pPr>
            <a:r>
              <a:rPr lang="en-US" sz="2000" b="1" dirty="0">
                <a:solidFill>
                  <a:srgbClr val="FAFD00"/>
                </a:solidFill>
                <a:latin typeface="Arial" charset="0"/>
                <a:ea typeface="ＭＳ Ｐゴシック" charset="0"/>
                <a:cs typeface="ＭＳ Ｐゴシック" charset="0"/>
              </a:rPr>
              <a:t>     J</a:t>
            </a:r>
            <a:r>
              <a:rPr lang="en-US" sz="2000" b="1" dirty="0">
                <a:solidFill>
                  <a:srgbClr val="62D6AC"/>
                </a:solidFill>
                <a:latin typeface="Arial" charset="0"/>
                <a:ea typeface="ＭＳ Ｐゴシック" charset="0"/>
                <a:cs typeface="ＭＳ Ｐゴシック" charset="0"/>
              </a:rPr>
              <a:t>udge  </a:t>
            </a:r>
          </a:p>
          <a:p>
            <a:pPr defTabSz="914400" eaLnBrk="0" fontAlgn="base" hangingPunct="0">
              <a:spcBef>
                <a:spcPct val="0"/>
              </a:spcBef>
              <a:spcAft>
                <a:spcPct val="0"/>
              </a:spcAft>
              <a:defRPr/>
            </a:pPr>
            <a:r>
              <a:rPr lang="en-US" sz="2000" b="1" dirty="0">
                <a:solidFill>
                  <a:srgbClr val="FAFD00"/>
                </a:solidFill>
                <a:latin typeface="Arial" charset="0"/>
                <a:ea typeface="ＭＳ Ｐゴシック" charset="0"/>
                <a:cs typeface="ＭＳ Ｐゴシック" charset="0"/>
              </a:rPr>
              <a:t>        M</a:t>
            </a:r>
            <a:r>
              <a:rPr lang="en-US" sz="2000" b="1" dirty="0">
                <a:solidFill>
                  <a:srgbClr val="62D6AC"/>
                </a:solidFill>
                <a:latin typeface="Arial" charset="0"/>
                <a:ea typeface="ＭＳ Ｐゴシック" charset="0"/>
                <a:cs typeface="ＭＳ Ｐゴシック" charset="0"/>
              </a:rPr>
              <a:t>ust         </a:t>
            </a:r>
            <a:br>
              <a:rPr lang="en-US" sz="2000" b="1" dirty="0">
                <a:solidFill>
                  <a:srgbClr val="62D6AC"/>
                </a:solidFill>
                <a:latin typeface="Arial" charset="0"/>
                <a:ea typeface="ＭＳ Ｐゴシック" charset="0"/>
                <a:cs typeface="ＭＳ Ｐゴシック" charset="0"/>
              </a:rPr>
            </a:br>
            <a:r>
              <a:rPr lang="en-US" sz="2000" b="1" dirty="0">
                <a:solidFill>
                  <a:srgbClr val="62D6AC"/>
                </a:solidFill>
                <a:latin typeface="Arial" charset="0"/>
                <a:ea typeface="ＭＳ Ｐゴシック" charset="0"/>
                <a:cs typeface="ＭＳ Ｐゴシック" charset="0"/>
              </a:rPr>
              <a:t>              </a:t>
            </a:r>
            <a:r>
              <a:rPr lang="en-US" sz="2000" b="1" dirty="0">
                <a:solidFill>
                  <a:srgbClr val="FAFD00"/>
                </a:solidFill>
                <a:latin typeface="Arial" charset="0"/>
                <a:ea typeface="ＭＳ Ｐゴシック" charset="0"/>
                <a:cs typeface="ＭＳ Ｐゴシック" charset="0"/>
              </a:rPr>
              <a:t>J</a:t>
            </a:r>
            <a:r>
              <a:rPr lang="en-US" sz="2000" b="1" dirty="0">
                <a:solidFill>
                  <a:srgbClr val="62D6AC"/>
                </a:solidFill>
                <a:latin typeface="Arial" charset="0"/>
                <a:ea typeface="ＭＳ Ｐゴシック" charset="0"/>
                <a:cs typeface="ＭＳ Ｐゴシック" charset="0"/>
              </a:rPr>
              <a:t>udge</a:t>
            </a:r>
            <a:r>
              <a:rPr lang="en-US" altLang="ja-JP" sz="2000" b="1" dirty="0">
                <a:solidFill>
                  <a:srgbClr val="62D6AC"/>
                </a:solidFill>
                <a:latin typeface="Arial" charset="0"/>
                <a:ea typeface="ＭＳ Ｐゴシック" charset="0"/>
                <a:cs typeface="ＭＳ Ｐゴシック" charset="0"/>
              </a:rPr>
              <a:t>"</a:t>
            </a:r>
            <a:endParaRPr lang="en-US" sz="2000" b="1" dirty="0">
              <a:solidFill>
                <a:srgbClr val="FAFD00"/>
              </a:solidFill>
              <a:latin typeface="Arial" charset="0"/>
              <a:ea typeface="ＭＳ Ｐゴシック" charset="0"/>
              <a:cs typeface="ＭＳ Ｐゴシック" charset="0"/>
            </a:endParaRPr>
          </a:p>
        </p:txBody>
      </p:sp>
      <p:sp>
        <p:nvSpPr>
          <p:cNvPr id="67675" name="Oval 91"/>
          <p:cNvSpPr>
            <a:spLocks noChangeArrowheads="1"/>
          </p:cNvSpPr>
          <p:nvPr/>
        </p:nvSpPr>
        <p:spPr bwMode="auto">
          <a:xfrm>
            <a:off x="5494338" y="1870075"/>
            <a:ext cx="1239837" cy="3762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9579" name="Group 92"/>
          <p:cNvGrpSpPr>
            <a:grpSpLocks/>
          </p:cNvGrpSpPr>
          <p:nvPr/>
        </p:nvGrpSpPr>
        <p:grpSpPr bwMode="auto">
          <a:xfrm>
            <a:off x="519113" y="7938"/>
            <a:ext cx="854075" cy="1704975"/>
            <a:chOff x="327" y="5"/>
            <a:chExt cx="538" cy="1074"/>
          </a:xfrm>
        </p:grpSpPr>
        <p:sp>
          <p:nvSpPr>
            <p:cNvPr id="67677" name="Rectangle 9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7678" name="Line 9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48431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7673"/>
                                        </p:tgtEl>
                                        <p:attrNameLst>
                                          <p:attrName>style.visibility</p:attrName>
                                        </p:attrNameLst>
                                      </p:cBhvr>
                                      <p:to>
                                        <p:strVal val="visible"/>
                                      </p:to>
                                    </p:set>
                                    <p:anim calcmode="lin" valueType="num">
                                      <p:cBhvr additive="base">
                                        <p:cTn id="12" dur="500" fill="hold"/>
                                        <p:tgtEl>
                                          <p:spTgt spid="67673"/>
                                        </p:tgtEl>
                                        <p:attrNameLst>
                                          <p:attrName>ppt_x</p:attrName>
                                        </p:attrNameLst>
                                      </p:cBhvr>
                                      <p:tavLst>
                                        <p:tav tm="0">
                                          <p:val>
                                            <p:strVal val="1+#ppt_w/2"/>
                                          </p:val>
                                        </p:tav>
                                        <p:tav tm="100000">
                                          <p:val>
                                            <p:strVal val="#ppt_x"/>
                                          </p:val>
                                        </p:tav>
                                      </p:tavLst>
                                    </p:anim>
                                    <p:anim calcmode="lin" valueType="num">
                                      <p:cBhvr additive="base">
                                        <p:cTn id="13" dur="500" fill="hold"/>
                                        <p:tgtEl>
                                          <p:spTgt spid="6767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7674"/>
                                        </p:tgtEl>
                                        <p:attrNameLst>
                                          <p:attrName>style.visibility</p:attrName>
                                        </p:attrNameLst>
                                      </p:cBhvr>
                                      <p:to>
                                        <p:strVal val="visible"/>
                                      </p:to>
                                    </p:set>
                                    <p:animEffect transition="in" filter="fade">
                                      <p:cBhvr>
                                        <p:cTn id="17" dur="1000"/>
                                        <p:tgtEl>
                                          <p:spTgt spid="67674"/>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67675"/>
                                        </p:tgtEl>
                                        <p:attrNameLst>
                                          <p:attrName>style.visibility</p:attrName>
                                        </p:attrNameLst>
                                      </p:cBhvr>
                                      <p:to>
                                        <p:strVal val="visible"/>
                                      </p:to>
                                    </p:set>
                                    <p:anim calcmode="lin" valueType="num">
                                      <p:cBhvr additive="base">
                                        <p:cTn id="21" dur="500" fill="hold"/>
                                        <p:tgtEl>
                                          <p:spTgt spid="67675"/>
                                        </p:tgtEl>
                                        <p:attrNameLst>
                                          <p:attrName>ppt_x</p:attrName>
                                        </p:attrNameLst>
                                      </p:cBhvr>
                                      <p:tavLst>
                                        <p:tav tm="0">
                                          <p:val>
                                            <p:strVal val="#ppt_x"/>
                                          </p:val>
                                        </p:tav>
                                        <p:tav tm="100000">
                                          <p:val>
                                            <p:strVal val="#ppt_x"/>
                                          </p:val>
                                        </p:tav>
                                      </p:tavLst>
                                    </p:anim>
                                    <p:anim calcmode="lin" valueType="num">
                                      <p:cBhvr additive="base">
                                        <p:cTn id="22" dur="500" fill="hold"/>
                                        <p:tgtEl>
                                          <p:spTgt spid="676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673" grpId="0" animBg="1"/>
      <p:bldP spid="67674" grpId="0"/>
      <p:bldP spid="6767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1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22" name="Rectangle 7"/>
          <p:cNvSpPr>
            <a:spLocks noChangeArrowheads="1"/>
          </p:cNvSpPr>
          <p:nvPr/>
        </p:nvSpPr>
        <p:spPr bwMode="auto">
          <a:xfrm>
            <a:off x="3008313" y="904875"/>
            <a:ext cx="165910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dirty="0">
                <a:solidFill>
                  <a:srgbClr val="790015"/>
                </a:solidFill>
                <a:latin typeface="Times" charset="0"/>
                <a:ea typeface="ＭＳ Ｐゴシック" charset="0"/>
                <a:cs typeface="ＭＳ Ｐゴシック" charset="0"/>
              </a:rPr>
              <a:t>   </a:t>
            </a:r>
            <a:r>
              <a:rPr lang="si-LK" sz="2800" b="1" dirty="0">
                <a:solidFill>
                  <a:srgbClr val="790015"/>
                </a:solidFill>
                <a:latin typeface="Times" charset="0"/>
                <a:ea typeface="ＭＳ Ｐゴシック" charset="0"/>
                <a:cs typeface="ＭＳ Ｐゴシック" charset="0"/>
              </a:rPr>
              <a:t>යෝසෙප්</a:t>
            </a:r>
            <a:endParaRPr lang="en-US" sz="2800" b="1" dirty="0">
              <a:solidFill>
                <a:srgbClr val="790015"/>
              </a:solidFill>
              <a:latin typeface="Times" charset="0"/>
              <a:ea typeface="ＭＳ Ｐゴシック" charset="0"/>
              <a:cs typeface="ＭＳ Ｐゴシック" charset="0"/>
            </a:endParaRP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6" name="Rectangle 1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7" name="Rectangle 1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4" name="Rectangle 20"/>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a:solidFill>
                  <a:srgbClr val="FFD34A"/>
                </a:solidFill>
                <a:latin typeface="Times" pitchFamily="-107" charset="0"/>
                <a:ea typeface="ＭＳ Ｐゴシック" charset="0"/>
                <a:cs typeface="ＭＳ Ｐゴシック" charset="0"/>
              </a:rPr>
              <a:t>A</a:t>
            </a:r>
            <a:r>
              <a:rPr lang="en-US" sz="8800">
                <a:solidFill>
                  <a:srgbClr val="51DC00"/>
                </a:solidFill>
                <a:latin typeface="Times" pitchFamily="-107" charset="0"/>
                <a:ea typeface="ＭＳ Ｐゴシック" charset="0"/>
                <a:cs typeface="ＭＳ Ｐゴシック" charset="0"/>
              </a:rPr>
              <a:t>J</a:t>
            </a:r>
            <a:r>
              <a:rPr lang="en-US" sz="4400">
                <a:solidFill>
                  <a:srgbClr val="FFD34A"/>
                </a:solidFill>
                <a:latin typeface="Times" pitchFamily="-107" charset="0"/>
                <a:ea typeface="ＭＳ Ｐゴシック" charset="0"/>
                <a:cs typeface="ＭＳ Ｐゴシック" charset="0"/>
              </a:rPr>
              <a:t>MJ</a:t>
            </a:r>
          </a:p>
        </p:txBody>
      </p:sp>
      <p:sp>
        <p:nvSpPr>
          <p:cNvPr id="72725" name="Rectangle 21"/>
          <p:cNvSpPr>
            <a:spLocks noChangeArrowheads="1"/>
          </p:cNvSpPr>
          <p:nvPr/>
        </p:nvSpPr>
        <p:spPr bwMode="auto">
          <a:xfrm>
            <a:off x="519113" y="2870619"/>
            <a:ext cx="2525713"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4</a:t>
            </a: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දෙනාගෙන්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2</a:t>
            </a: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72726" name="Freeform 22"/>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7" name="Rectangle 23"/>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8" name="Freeform 24"/>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1" name="Rectangle 27"/>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41" name="Rectangle 31"/>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111642" name="Text Box 3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164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747"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51</a:t>
            </a:r>
          </a:p>
        </p:txBody>
      </p:sp>
      <p:sp>
        <p:nvSpPr>
          <p:cNvPr id="111645"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11646" name="Group 46"/>
          <p:cNvGrpSpPr>
            <a:grpSpLocks/>
          </p:cNvGrpSpPr>
          <p:nvPr/>
        </p:nvGrpSpPr>
        <p:grpSpPr bwMode="auto">
          <a:xfrm>
            <a:off x="519113" y="7938"/>
            <a:ext cx="854075" cy="1704975"/>
            <a:chOff x="327" y="5"/>
            <a:chExt cx="538" cy="1074"/>
          </a:xfrm>
        </p:grpSpPr>
        <p:sp>
          <p:nvSpPr>
            <p:cNvPr id="72751" name="Rectangle 4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752" name="Line 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10842473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68" name="Text Box 2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3669"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90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52</a:t>
            </a:r>
          </a:p>
        </p:txBody>
      </p:sp>
      <p:sp>
        <p:nvSpPr>
          <p:cNvPr id="113671"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769057" name="Picture 33" descr="Dothan Valley shepherd and flock, 78-20tb"/>
          <p:cNvPicPr preferRelativeResize="0">
            <a:picLocks noChangeAspect="1" noChangeArrowheads="1"/>
          </p:cNvPicPr>
          <p:nvPr>
            <p:custDataLst>
              <p:tags r:id="rId1"/>
            </p:custDataLst>
          </p:nvPr>
        </p:nvPicPr>
        <p:blipFill>
          <a:blip r:embed="rId5"/>
          <a:srcRect/>
          <a:stretch>
            <a:fillRect/>
          </a:stretch>
        </p:blipFill>
        <p:spPr bwMode="auto">
          <a:xfrm>
            <a:off x="544513" y="500063"/>
            <a:ext cx="4948237" cy="3513137"/>
          </a:xfrm>
          <a:prstGeom prst="rect">
            <a:avLst/>
          </a:prstGeom>
          <a:noFill/>
          <a:ln w="101600" cmpd="thinThick">
            <a:noFill/>
            <a:miter lim="800000"/>
            <a:headEnd/>
            <a:tailEnd/>
          </a:ln>
          <a:effectLst>
            <a:outerShdw blurRad="63500" dist="99190" dir="2388334" algn="ctr" rotWithShape="0">
              <a:srgbClr val="000000">
                <a:alpha val="74998"/>
              </a:srgbClr>
            </a:outerShdw>
          </a:effectLst>
        </p:spPr>
      </p:pic>
      <p:grpSp>
        <p:nvGrpSpPr>
          <p:cNvPr id="3" name="Group 38"/>
          <p:cNvGrpSpPr>
            <a:grpSpLocks/>
          </p:cNvGrpSpPr>
          <p:nvPr/>
        </p:nvGrpSpPr>
        <p:grpSpPr bwMode="auto">
          <a:xfrm>
            <a:off x="4084638" y="2149475"/>
            <a:ext cx="4575175" cy="3983038"/>
            <a:chOff x="2573" y="1354"/>
            <a:chExt cx="2695" cy="2452"/>
          </a:xfrm>
        </p:grpSpPr>
        <p:pic>
          <p:nvPicPr>
            <p:cNvPr id="769059" name="Picture 35" descr="Luxor Temple facade"/>
            <p:cNvPicPr preferRelativeResize="0">
              <a:picLocks noChangeAspect="1" noChangeArrowheads="1"/>
            </p:cNvPicPr>
            <p:nvPr>
              <p:custDataLst>
                <p:tags r:id="rId2"/>
              </p:custDataLst>
            </p:nvPr>
          </p:nvPicPr>
          <p:blipFill>
            <a:blip r:embed="rId6"/>
            <a:srcRect/>
            <a:stretch>
              <a:fillRect/>
            </a:stretch>
          </p:blipFill>
          <p:spPr bwMode="auto">
            <a:xfrm>
              <a:off x="2573" y="1809"/>
              <a:ext cx="2659" cy="199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769060" name="Text Box 36"/>
            <p:cNvSpPr txBox="1">
              <a:spLocks noChangeArrowheads="1"/>
            </p:cNvSpPr>
            <p:nvPr/>
          </p:nvSpPr>
          <p:spPr bwMode="auto">
            <a:xfrm>
              <a:off x="3490" y="1354"/>
              <a:ext cx="1778" cy="436"/>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si-LK" sz="2000" b="1" dirty="0">
                  <a:solidFill>
                    <a:srgbClr val="FFEA18"/>
                  </a:solidFill>
                  <a:effectLst>
                    <a:outerShdw blurRad="38100" dist="38100" dir="2700000" algn="tl">
                      <a:srgbClr val="000000"/>
                    </a:outerShdw>
                  </a:effectLst>
                </a:rPr>
                <a:t>ඊජිප්තුවෙහි උසස් ආගමික ස්ථානයක්</a:t>
              </a:r>
              <a:endParaRPr lang="en-US" sz="2000" b="1" dirty="0">
                <a:solidFill>
                  <a:srgbClr val="FFEA18"/>
                </a:solidFill>
                <a:effectLst>
                  <a:outerShdw blurRad="38100" dist="38100" dir="2700000" algn="tl">
                    <a:srgbClr val="000000"/>
                  </a:outerShdw>
                </a:effectLst>
              </a:endParaRPr>
            </a:p>
          </p:txBody>
        </p:sp>
      </p:grpSp>
      <p:sp>
        <p:nvSpPr>
          <p:cNvPr id="769043" name="Freeform 19"/>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4" name="Rectangle 20"/>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5" name="Freeform 21"/>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6" name="AutoShape 22"/>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8" name="Rectangle 24"/>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83" name="Rectangle 28"/>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769063" name="Text Box 39"/>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a:t>
            </a:r>
            <a:r>
              <a:rPr lang="en-US" sz="1200" b="1" dirty="0">
                <a:solidFill>
                  <a:srgbClr val="FFFFFF"/>
                </a:solidFill>
                <a:latin typeface="Comic Sans MS" pitchFamily="-107" charset="0"/>
                <a:ea typeface="ＭＳ Ｐゴシック" charset="0"/>
                <a:cs typeface="ＭＳ Ｐゴシック" charset="0"/>
              </a:rPr>
              <a:t> 37:16-18</a:t>
            </a:r>
          </a:p>
        </p:txBody>
      </p:sp>
      <p:sp>
        <p:nvSpPr>
          <p:cNvPr id="113685" name="Text Box 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113686" name="Text Box 41"/>
          <p:cNvSpPr txBox="1">
            <a:spLocks noChangeArrowheads="1"/>
          </p:cNvSpPr>
          <p:nvPr/>
        </p:nvSpPr>
        <p:spPr bwMode="auto">
          <a:xfrm>
            <a:off x="8650288" y="648493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1</a:t>
            </a:r>
          </a:p>
        </p:txBody>
      </p:sp>
      <p:sp>
        <p:nvSpPr>
          <p:cNvPr id="28" name="TextBox 27"/>
          <p:cNvSpPr txBox="1"/>
          <p:nvPr/>
        </p:nvSpPr>
        <p:spPr>
          <a:xfrm>
            <a:off x="544513" y="4102100"/>
            <a:ext cx="3315331" cy="369332"/>
          </a:xfrm>
          <a:prstGeom prst="rect">
            <a:avLst/>
          </a:prstGeom>
          <a:noFill/>
        </p:spPr>
        <p:txBody>
          <a:bodyPr wrap="none" rtlCol="0">
            <a:spAutoFit/>
          </a:bodyPr>
          <a:lstStyle/>
          <a:p>
            <a:r>
              <a:rPr lang="si-LK" b="1" dirty="0">
                <a:solidFill>
                  <a:srgbClr val="FFFF00"/>
                </a:solidFill>
                <a:effectLst>
                  <a:outerShdw blurRad="38100" dist="38100" dir="2700000" algn="tl">
                    <a:srgbClr val="000000">
                      <a:alpha val="43137"/>
                    </a:srgbClr>
                  </a:outerShdw>
                </a:effectLst>
              </a:rPr>
              <a:t>ඉශ්‍රායෙලයෙහි දොතන් හී එඬේරුන්.</a:t>
            </a:r>
            <a:endParaRPr lang="en-AU"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937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69057"/>
                                        </p:tgtEl>
                                        <p:attrNameLst>
                                          <p:attrName>style.visibility</p:attrName>
                                        </p:attrNameLst>
                                      </p:cBhvr>
                                      <p:to>
                                        <p:strVal val="visible"/>
                                      </p:to>
                                    </p:set>
                                    <p:animEffect transition="in" filter="fade">
                                      <p:cBhvr>
                                        <p:cTn id="7" dur="1000"/>
                                        <p:tgtEl>
                                          <p:spTgt spid="7690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15"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3700" name="Text Box 20"/>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a:t>
            </a:r>
            <a:r>
              <a:rPr lang="en-AU" sz="1200" b="1" dirty="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37:28</a:t>
            </a:r>
          </a:p>
        </p:txBody>
      </p:sp>
      <p:sp>
        <p:nvSpPr>
          <p:cNvPr id="115717"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3713"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53</a:t>
            </a:r>
          </a:p>
        </p:txBody>
      </p:sp>
      <p:sp>
        <p:nvSpPr>
          <p:cNvPr id="115719" name="Text Box 3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3717" name="Picture 37"/>
          <p:cNvPicPr>
            <a:picLocks noChangeAspect="1" noChangeArrowheads="1"/>
          </p:cNvPicPr>
          <p:nvPr/>
        </p:nvPicPr>
        <p:blipFill>
          <a:blip r:embed="rId3">
            <a:extLst>
              <a:ext uri="{28A0092B-C50C-407E-A947-70E740481C1C}">
                <a14:useLocalDpi xmlns:a14="http://schemas.microsoft.com/office/drawing/2010/main" val="0"/>
              </a:ext>
            </a:extLst>
          </a:blip>
          <a:srcRect b="16037"/>
          <a:stretch>
            <a:fillRect/>
          </a:stretch>
        </p:blipFill>
        <p:spPr bwMode="auto">
          <a:xfrm>
            <a:off x="4746625" y="174625"/>
            <a:ext cx="3919538" cy="246697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8" name="Picture 38"/>
          <p:cNvPicPr>
            <a:picLocks noChangeAspect="1" noChangeArrowheads="1"/>
          </p:cNvPicPr>
          <p:nvPr/>
        </p:nvPicPr>
        <p:blipFill>
          <a:blip r:embed="rId4">
            <a:extLst>
              <a:ext uri="{28A0092B-C50C-407E-A947-70E740481C1C}">
                <a14:useLocalDpi xmlns:a14="http://schemas.microsoft.com/office/drawing/2010/main" val="0"/>
              </a:ext>
            </a:extLst>
          </a:blip>
          <a:srcRect b="16037"/>
          <a:stretch>
            <a:fillRect/>
          </a:stretch>
        </p:blipFill>
        <p:spPr bwMode="auto">
          <a:xfrm>
            <a:off x="4862513" y="3835400"/>
            <a:ext cx="3871912" cy="2436813"/>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5" name="Picture 35"/>
          <p:cNvPicPr>
            <a:picLocks noChangeAspect="1" noChangeArrowheads="1"/>
          </p:cNvPicPr>
          <p:nvPr/>
        </p:nvPicPr>
        <p:blipFill>
          <a:blip r:embed="rId5">
            <a:extLst>
              <a:ext uri="{28A0092B-C50C-407E-A947-70E740481C1C}">
                <a14:useLocalDpi xmlns:a14="http://schemas.microsoft.com/office/drawing/2010/main" val="0"/>
              </a:ext>
            </a:extLst>
          </a:blip>
          <a:srcRect b="17314"/>
          <a:stretch>
            <a:fillRect/>
          </a:stretch>
        </p:blipFill>
        <p:spPr bwMode="auto">
          <a:xfrm>
            <a:off x="601663" y="528638"/>
            <a:ext cx="3471862" cy="26384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0" name="Picture 40"/>
          <p:cNvPicPr>
            <a:picLocks noChangeAspect="1" noChangeArrowheads="1"/>
          </p:cNvPicPr>
          <p:nvPr/>
        </p:nvPicPr>
        <p:blipFill>
          <a:blip r:embed="rId6">
            <a:extLst>
              <a:ext uri="{28A0092B-C50C-407E-A947-70E740481C1C}">
                <a14:useLocalDpi xmlns:a14="http://schemas.microsoft.com/office/drawing/2010/main" val="0"/>
              </a:ext>
            </a:extLst>
          </a:blip>
          <a:srcRect b="11374"/>
          <a:stretch>
            <a:fillRect/>
          </a:stretch>
        </p:blipFill>
        <p:spPr bwMode="auto">
          <a:xfrm>
            <a:off x="217488" y="3479800"/>
            <a:ext cx="3957637" cy="2628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686"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7"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8"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1"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33" name="Rectangle 15"/>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pic>
        <p:nvPicPr>
          <p:cNvPr id="583716" name="Picture 36"/>
          <p:cNvPicPr>
            <a:picLocks noChangeAspect="1" noChangeArrowheads="1"/>
          </p:cNvPicPr>
          <p:nvPr/>
        </p:nvPicPr>
        <p:blipFill>
          <a:blip r:embed="rId7">
            <a:extLst>
              <a:ext uri="{28A0092B-C50C-407E-A947-70E740481C1C}">
                <a14:useLocalDpi xmlns:a14="http://schemas.microsoft.com/office/drawing/2010/main" val="0"/>
              </a:ext>
            </a:extLst>
          </a:blip>
          <a:srcRect b="17221"/>
          <a:stretch>
            <a:fillRect/>
          </a:stretch>
        </p:blipFill>
        <p:spPr bwMode="auto">
          <a:xfrm>
            <a:off x="3390900" y="1978025"/>
            <a:ext cx="3616325" cy="22447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8814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fade">
                                      <p:cBhvr>
                                        <p:cTn id="7" dur="1000"/>
                                        <p:tgtEl>
                                          <p:spTgt spid="5837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fade">
                                      <p:cBhvr>
                                        <p:cTn id="11" dur="1000"/>
                                        <p:tgtEl>
                                          <p:spTgt spid="58371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fade">
                                      <p:cBhvr>
                                        <p:cTn id="15" dur="1000"/>
                                        <p:tgtEl>
                                          <p:spTgt spid="5837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fade">
                                      <p:cBhvr>
                                        <p:cTn id="19" dur="10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63"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4724" name="Text Box 20"/>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ea typeface="ＭＳ Ｐゴシック" charset="0"/>
                <a:cs typeface="ＭＳ Ｐゴシック" charset="0"/>
              </a:rPr>
              <a:t>උත්පත්ති </a:t>
            </a:r>
            <a:r>
              <a:rPr lang="en-US" sz="1200" b="1" dirty="0">
                <a:solidFill>
                  <a:srgbClr val="FFFFFF"/>
                </a:solidFill>
                <a:latin typeface="Comic Sans MS" pitchFamily="-107" charset="0"/>
                <a:ea typeface="ＭＳ Ｐゴシック" charset="0"/>
                <a:cs typeface="ＭＳ Ｐゴシック" charset="0"/>
              </a:rPr>
              <a:t>41:41-46</a:t>
            </a:r>
          </a:p>
        </p:txBody>
      </p:sp>
      <p:sp>
        <p:nvSpPr>
          <p:cNvPr id="584728" name="Text Box 24"/>
          <p:cNvSpPr txBox="1">
            <a:spLocks noChangeArrowheads="1"/>
          </p:cNvSpPr>
          <p:nvPr/>
        </p:nvSpPr>
        <p:spPr bwMode="auto">
          <a:xfrm>
            <a:off x="1160463" y="37099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Comes To Power</a:t>
            </a:r>
          </a:p>
        </p:txBody>
      </p:sp>
      <p:sp>
        <p:nvSpPr>
          <p:cNvPr id="117766"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584735" name="Picture 31"/>
          <p:cNvPicPr>
            <a:picLocks noChangeAspect="1" noChangeArrowheads="1"/>
          </p:cNvPicPr>
          <p:nvPr/>
        </p:nvPicPr>
        <p:blipFill>
          <a:blip r:embed="rId3"/>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471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77" name="Rectangle 15"/>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584736"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54</a:t>
            </a:r>
          </a:p>
        </p:txBody>
      </p:sp>
      <p:sp>
        <p:nvSpPr>
          <p:cNvPr id="117779" name="Text Box 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 name="TextBox 1"/>
          <p:cNvSpPr txBox="1"/>
          <p:nvPr/>
        </p:nvSpPr>
        <p:spPr>
          <a:xfrm>
            <a:off x="978335" y="5117614"/>
            <a:ext cx="6016189" cy="646331"/>
          </a:xfrm>
          <a:prstGeom prst="rect">
            <a:avLst/>
          </a:prstGeom>
          <a:solidFill>
            <a:schemeClr val="bg2"/>
          </a:solidFill>
        </p:spPr>
        <p:txBody>
          <a:bodyPr wrap="square" rtlCol="0">
            <a:spAutoFit/>
          </a:bodyPr>
          <a:lstStyle/>
          <a:p>
            <a:pPr algn="ctr"/>
            <a:r>
              <a:rPr lang="si-LK" sz="3600" i="1" dirty="0">
                <a:solidFill>
                  <a:srgbClr val="FFFF00"/>
                </a:solidFill>
                <a:latin typeface="Arial"/>
                <a:cs typeface="Arial"/>
              </a:rPr>
              <a:t>යෝසෙප් බලයට පත්වීම</a:t>
            </a:r>
            <a:endParaRPr lang="en-US" sz="3600" i="1" dirty="0">
              <a:solidFill>
                <a:srgbClr val="FFFF00"/>
              </a:solidFill>
              <a:latin typeface="Arial"/>
              <a:cs typeface="Arial"/>
            </a:endParaRPr>
          </a:p>
        </p:txBody>
      </p:sp>
    </p:spTree>
    <p:extLst>
      <p:ext uri="{BB962C8B-B14F-4D97-AF65-F5344CB8AC3E}">
        <p14:creationId xmlns:p14="http://schemas.microsoft.com/office/powerpoint/2010/main" val="32575645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0788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0788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2"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වේදිකාව </a:t>
            </a:r>
          </a:p>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සැකසීම</a:t>
            </a:r>
            <a:endParaRPr lang="en-US" sz="2400" b="1" dirty="0">
              <a:solidFill>
                <a:srgbClr val="FFD34A"/>
              </a:solidFill>
              <a:latin typeface="Times" pitchFamily="-107" charset="0"/>
              <a:ea typeface="ＭＳ Ｐゴシック" charset="0"/>
              <a:cs typeface="ＭＳ Ｐゴシック" charset="0"/>
            </a:endParaRPr>
          </a:p>
        </p:txBody>
      </p:sp>
      <p:sp>
        <p:nvSpPr>
          <p:cNvPr id="20789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0789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0790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0790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C</a:t>
            </a: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7914" name="Rectangle 42"/>
          <p:cNvSpPr>
            <a:spLocks noChangeArrowheads="1"/>
          </p:cNvSpPr>
          <p:nvPr/>
        </p:nvSpPr>
        <p:spPr bwMode="auto">
          <a:xfrm>
            <a:off x="1744663" y="4081463"/>
            <a:ext cx="51911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E</a:t>
            </a:r>
          </a:p>
        </p:txBody>
      </p:sp>
      <p:sp>
        <p:nvSpPr>
          <p:cNvPr id="20791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0791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7"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4" name="Oval 52"/>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6"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7"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8"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1"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4" name="Rectangle 63"/>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207938" name="Text Box 66"/>
          <p:cNvSpPr txBox="1">
            <a:spLocks noChangeArrowheads="1"/>
          </p:cNvSpPr>
          <p:nvPr/>
        </p:nvSpPr>
        <p:spPr bwMode="auto">
          <a:xfrm>
            <a:off x="1773238"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a:solidFill>
                  <a:srgbClr val="FFFFFF"/>
                </a:solidFill>
                <a:latin typeface="Comic Sans MS" pitchFamily="-107" charset="0"/>
              </a:rPr>
              <a:t>උත්පත්ති </a:t>
            </a:r>
            <a:r>
              <a:rPr lang="en-US" sz="1200" b="1" dirty="0">
                <a:solidFill>
                  <a:srgbClr val="FFFFFF"/>
                </a:solidFill>
                <a:latin typeface="Comic Sans MS" pitchFamily="-107" charset="0"/>
                <a:ea typeface="ＭＳ Ｐゴシック" charset="0"/>
                <a:cs typeface="ＭＳ Ｐゴシック" charset="0"/>
              </a:rPr>
              <a:t>42:2</a:t>
            </a:r>
          </a:p>
        </p:txBody>
      </p:sp>
      <p:sp>
        <p:nvSpPr>
          <p:cNvPr id="207940" name="Oval 68"/>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7"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7946" name="Rectangle 7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55</a:t>
            </a:r>
          </a:p>
        </p:txBody>
      </p:sp>
      <p:sp>
        <p:nvSpPr>
          <p:cNvPr id="119869" name="Text Box 7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07948" name="Text Box 76"/>
          <p:cNvSpPr txBox="1">
            <a:spLocks noChangeArrowheads="1"/>
          </p:cNvSpPr>
          <p:nvPr/>
        </p:nvSpPr>
        <p:spPr bwMode="auto">
          <a:xfrm>
            <a:off x="1803400" y="1701800"/>
            <a:ext cx="2914650" cy="70788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000" b="1" i="1" dirty="0">
                <a:solidFill>
                  <a:srgbClr val="FFFFFF"/>
                </a:solidFill>
                <a:effectLst>
                  <a:outerShdw blurRad="38100" dist="38100" dir="2700000" algn="tl">
                    <a:srgbClr val="000000"/>
                  </a:outerShdw>
                </a:effectLst>
              </a:rPr>
              <a:t>සාගතය</a:t>
            </a:r>
            <a:r>
              <a:rPr lang="en-AU" sz="4000" b="1" i="1" dirty="0">
                <a:solidFill>
                  <a:srgbClr val="FFFFFF"/>
                </a:solidFill>
                <a:effectLst>
                  <a:outerShdw blurRad="38100" dist="38100" dir="2700000" algn="tl">
                    <a:srgbClr val="000000"/>
                  </a:outerShdw>
                </a:effectLst>
              </a:rPr>
              <a:t>!</a:t>
            </a:r>
            <a:endParaRPr lang="en-US" sz="4000" b="1" i="1" dirty="0">
              <a:solidFill>
                <a:srgbClr val="FFFFFF"/>
              </a:solidFill>
              <a:effectLst>
                <a:outerShdw blurRad="38100" dist="38100" dir="2700000" algn="tl">
                  <a:srgbClr val="000000"/>
                </a:outerShdw>
              </a:effectLst>
            </a:endParaRPr>
          </a:p>
        </p:txBody>
      </p:sp>
      <p:sp>
        <p:nvSpPr>
          <p:cNvPr id="207949" name="Text Box 77"/>
          <p:cNvSpPr txBox="1">
            <a:spLocks noChangeArrowheads="1"/>
          </p:cNvSpPr>
          <p:nvPr/>
        </p:nvSpPr>
        <p:spPr bwMode="auto">
          <a:xfrm>
            <a:off x="685800" y="4741863"/>
            <a:ext cx="3657600"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200" b="1" i="1" dirty="0">
                <a:solidFill>
                  <a:srgbClr val="FFFFFF"/>
                </a:solidFill>
                <a:effectLst>
                  <a:outerShdw blurRad="38100" dist="38100" dir="2700000" algn="tl">
                    <a:srgbClr val="000000"/>
                  </a:outerShdw>
                </a:effectLst>
              </a:rPr>
              <a:t>බොහෝ</a:t>
            </a:r>
            <a:r>
              <a:rPr lang="en-AU" sz="3200" b="1" i="1" dirty="0">
                <a:solidFill>
                  <a:srgbClr val="FFFFFF"/>
                </a:solidFill>
                <a:effectLst>
                  <a:outerShdw blurRad="38100" dist="38100" dir="2700000" algn="tl">
                    <a:srgbClr val="000000"/>
                  </a:outerShdw>
                </a:effectLst>
              </a:rPr>
              <a:t> </a:t>
            </a:r>
            <a:r>
              <a:rPr lang="si-LK" sz="3200" b="1" i="1" dirty="0">
                <a:solidFill>
                  <a:srgbClr val="FFFFFF"/>
                </a:solidFill>
                <a:effectLst>
                  <a:outerShdw blurRad="38100" dist="38100" dir="2700000" algn="tl">
                    <a:srgbClr val="000000"/>
                  </a:outerShdw>
                </a:effectLst>
              </a:rPr>
              <a:t>පැවතීම</a:t>
            </a:r>
            <a:r>
              <a:rPr lang="en-US" sz="3200" b="1" i="1" dirty="0">
                <a:solidFill>
                  <a:srgbClr val="FFFFFF"/>
                </a:solidFill>
                <a:effectLst>
                  <a:outerShdw blurRad="38100" dist="38100" dir="2700000" algn="tl">
                    <a:srgbClr val="000000"/>
                  </a:outerShdw>
                </a:effectLst>
              </a:rPr>
              <a:t>!</a:t>
            </a:r>
          </a:p>
        </p:txBody>
      </p:sp>
      <p:sp>
        <p:nvSpPr>
          <p:cNvPr id="119872" name="Text Box 78"/>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1</a:t>
            </a:r>
          </a:p>
        </p:txBody>
      </p:sp>
    </p:spTree>
    <p:extLst>
      <p:ext uri="{BB962C8B-B14F-4D97-AF65-F5344CB8AC3E}">
        <p14:creationId xmlns:p14="http://schemas.microsoft.com/office/powerpoint/2010/main" val="2350767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0" grpId="0" animBg="1"/>
      <p:bldP spid="207948" grpId="0" autoUpdateAnimBg="0"/>
      <p:bldP spid="20794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70055" name="Text Box 7"/>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and His Brothers</a:t>
            </a: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70057" name="Picture 9"/>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9" name="Rectangle 11"/>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1" name="AutoShape 13"/>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2" name="Rectangle 14"/>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3" name="Rectangle 15"/>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4" name="AutoShape 16"/>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5" name="Line 17"/>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6" name="Line 18"/>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72" name="Rectangle 19"/>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770068"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56</a:t>
            </a:r>
          </a:p>
        </p:txBody>
      </p:sp>
      <p:sp>
        <p:nvSpPr>
          <p:cNvPr id="12187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70070" name="Text Box 22"/>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42:7</a:t>
            </a:r>
          </a:p>
        </p:txBody>
      </p:sp>
      <p:sp>
        <p:nvSpPr>
          <p:cNvPr id="21" name="TextBox 20"/>
          <p:cNvSpPr txBox="1"/>
          <p:nvPr/>
        </p:nvSpPr>
        <p:spPr>
          <a:xfrm>
            <a:off x="822325" y="1243088"/>
            <a:ext cx="7691438" cy="584776"/>
          </a:xfrm>
          <a:prstGeom prst="rect">
            <a:avLst/>
          </a:prstGeom>
          <a:solidFill>
            <a:schemeClr val="bg2"/>
          </a:solidFill>
        </p:spPr>
        <p:txBody>
          <a:bodyPr wrap="square" rtlCol="0">
            <a:spAutoFit/>
          </a:bodyPr>
          <a:lstStyle/>
          <a:p>
            <a:pPr algn="ctr"/>
            <a:r>
              <a:rPr lang="si-LK" sz="3200" i="1" dirty="0">
                <a:solidFill>
                  <a:srgbClr val="FFFF00"/>
                </a:solidFill>
                <a:latin typeface="Arial"/>
                <a:cs typeface="Arial"/>
              </a:rPr>
              <a:t>යෝසෙප් සහ ඔහුගේ සහෝදරයෝ</a:t>
            </a:r>
            <a:endParaRPr lang="en-US" sz="3200" i="1" dirty="0">
              <a:solidFill>
                <a:srgbClr val="FFFF00"/>
              </a:solidFill>
              <a:latin typeface="Arial"/>
              <a:cs typeface="Arial"/>
            </a:endParaRPr>
          </a:p>
        </p:txBody>
      </p:sp>
    </p:spTree>
    <p:extLst>
      <p:ext uri="{BB962C8B-B14F-4D97-AF65-F5344CB8AC3E}">
        <p14:creationId xmlns:p14="http://schemas.microsoft.com/office/powerpoint/2010/main" val="952806810"/>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37787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37787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වේදිකාව </a:t>
            </a:r>
          </a:p>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සැකසීම</a:t>
            </a:r>
            <a:endParaRPr lang="en-US" sz="2400" b="1" dirty="0">
              <a:solidFill>
                <a:srgbClr val="FFD34A"/>
              </a:solidFill>
              <a:latin typeface="Times" pitchFamily="-107" charset="0"/>
              <a:ea typeface="ＭＳ Ｐゴシック" charset="0"/>
              <a:cs typeface="ＭＳ Ｐゴシック" charset="0"/>
            </a:endParaRPr>
          </a:p>
        </p:txBody>
      </p:sp>
      <p:sp>
        <p:nvSpPr>
          <p:cNvPr id="37787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37788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377882"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377883"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5"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C</a:t>
            </a: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7" name="Rectangle 31"/>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0" name="Rectangle 34"/>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2" name="Rectangle 36"/>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377893" name="Rectangle 37"/>
          <p:cNvSpPr>
            <a:spLocks noChangeArrowheads="1"/>
          </p:cNvSpPr>
          <p:nvPr/>
        </p:nvSpPr>
        <p:spPr bwMode="auto">
          <a:xfrm>
            <a:off x="1744663" y="4081463"/>
            <a:ext cx="51911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E</a:t>
            </a:r>
          </a:p>
        </p:txBody>
      </p:sp>
      <p:sp>
        <p:nvSpPr>
          <p:cNvPr id="377894"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377895" name="Freeform 39"/>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6" name="Freeform 40"/>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23945"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0" name="Oval 44"/>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6" name="Freeform 50"/>
          <p:cNvSpPr>
            <a:spLocks/>
          </p:cNvSpPr>
          <p:nvPr/>
        </p:nvSpPr>
        <p:spPr bwMode="auto">
          <a:xfrm>
            <a:off x="1892300" y="29845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53"/>
          <p:cNvGrpSpPr>
            <a:grpSpLocks/>
          </p:cNvGrpSpPr>
          <p:nvPr/>
        </p:nvGrpSpPr>
        <p:grpSpPr bwMode="auto">
          <a:xfrm>
            <a:off x="3314700" y="2667000"/>
            <a:ext cx="4870450" cy="2082800"/>
            <a:chOff x="2088" y="1680"/>
            <a:chExt cx="3068" cy="1312"/>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7" name="Text Box 51"/>
            <p:cNvSpPr txBox="1">
              <a:spLocks noChangeArrowheads="1"/>
            </p:cNvSpPr>
            <p:nvPr/>
          </p:nvSpPr>
          <p:spPr bwMode="auto">
            <a:xfrm>
              <a:off x="2100" y="1939"/>
              <a:ext cx="3056" cy="75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600" b="1" dirty="0">
                  <a:solidFill>
                    <a:srgbClr val="EEFF4B"/>
                  </a:solidFill>
                  <a:latin typeface="Comic Sans MS" pitchFamily="-107" charset="0"/>
                  <a:ea typeface="ＭＳ Ｐゴシック" charset="0"/>
                  <a:cs typeface="ＭＳ Ｐゴシック" charset="0"/>
                </a:rPr>
                <a:t>පවුල ජාතියක් බවට පත්වීම</a:t>
              </a:r>
              <a:endParaRPr lang="en-US" sz="3600" b="1" dirty="0">
                <a:solidFill>
                  <a:srgbClr val="EEFF4B"/>
                </a:solidFill>
                <a:latin typeface="Comic Sans MS" pitchFamily="-107" charset="0"/>
                <a:ea typeface="ＭＳ Ｐゴシック" charset="0"/>
                <a:cs typeface="ＭＳ Ｐゴシック" charset="0"/>
              </a:endParaRPr>
            </a:p>
          </p:txBody>
        </p:sp>
      </p:grpSp>
      <p:sp>
        <p:nvSpPr>
          <p:cNvPr id="377910"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1"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2"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5"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6"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3962" name="Rectangle 63"/>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377922" name="Text Box 66"/>
          <p:cNvSpPr txBox="1">
            <a:spLocks noChangeArrowheads="1"/>
          </p:cNvSpPr>
          <p:nvPr/>
        </p:nvSpPr>
        <p:spPr bwMode="auto">
          <a:xfrm>
            <a:off x="1782763"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si-LK" sz="1200" b="1" dirty="0">
                <a:solidFill>
                  <a:srgbClr val="FFFFFF"/>
                </a:solidFill>
                <a:latin typeface="Comic Sans MS" pitchFamily="-107" charset="0"/>
              </a:rPr>
              <a:t>උත්පත්ති </a:t>
            </a:r>
            <a:r>
              <a:rPr lang="en-AU" sz="1200" b="1" dirty="0">
                <a:solidFill>
                  <a:srgbClr val="FFFFFF"/>
                </a:solidFill>
                <a:latin typeface="Comic Sans MS" pitchFamily="-107" charset="0"/>
              </a:rPr>
              <a:t> </a:t>
            </a:r>
            <a:r>
              <a:rPr lang="en-US" sz="1200" b="1" dirty="0">
                <a:solidFill>
                  <a:srgbClr val="FFFFFF"/>
                </a:solidFill>
              </a:rPr>
              <a:t>46:3-7</a:t>
            </a:r>
            <a:endParaRPr lang="en-US" sz="1400" b="1" dirty="0">
              <a:solidFill>
                <a:srgbClr val="FFFFFF"/>
              </a:solidFill>
            </a:endParaRPr>
          </a:p>
        </p:txBody>
      </p:sp>
      <p:sp>
        <p:nvSpPr>
          <p:cNvPr id="123964"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77931"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123966"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Tree>
    <p:extLst>
      <p:ext uri="{BB962C8B-B14F-4D97-AF65-F5344CB8AC3E}">
        <p14:creationId xmlns:p14="http://schemas.microsoft.com/office/powerpoint/2010/main" val="3865049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ppt_x</p:attrName>
                                        </p:attrNameLst>
                                      </p:cBhvr>
                                      <p:tavLst>
                                        <p:tav tm="0">
                                          <p:val>
                                            <p:fltVal val="0.5"/>
                                          </p:val>
                                        </p:tav>
                                        <p:tav tm="100000">
                                          <p:val>
                                            <p:strVal val="#ppt_x"/>
                                          </p:val>
                                        </p:tav>
                                      </p:tavLst>
                                    </p:anim>
                                    <p:anim calcmode="lin" valueType="num">
                                      <p:cBhvr>
                                        <p:cTn id="1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65604" name="Text Box 4"/>
          <p:cNvSpPr txBox="1">
            <a:spLocks noChangeArrowheads="1"/>
          </p:cNvSpPr>
          <p:nvPr/>
        </p:nvSpPr>
        <p:spPr bwMode="auto">
          <a:xfrm>
            <a:off x="1906588" y="2312988"/>
            <a:ext cx="2998787"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800" b="1" dirty="0">
                <a:solidFill>
                  <a:srgbClr val="FFFFFF"/>
                </a:solidFill>
              </a:rPr>
              <a:t>"පොළෝ තලයේ නාභිය"</a:t>
            </a:r>
            <a:endParaRPr lang="en-US" sz="4800" b="1" dirty="0">
              <a:solidFill>
                <a:srgbClr val="FFFFFF"/>
              </a:solidFill>
            </a:endParaRPr>
          </a:p>
        </p:txBody>
      </p:sp>
      <p:sp>
        <p:nvSpPr>
          <p:cNvPr id="665606" name="Freeform 6"/>
          <p:cNvSpPr>
            <a:spLocks/>
          </p:cNvSpPr>
          <p:nvPr/>
        </p:nvSpPr>
        <p:spPr bwMode="auto">
          <a:xfrm>
            <a:off x="2387600" y="1543050"/>
            <a:ext cx="5614988" cy="3289300"/>
          </a:xfrm>
          <a:custGeom>
            <a:avLst/>
            <a:gdLst/>
            <a:ahLst/>
            <a:cxnLst>
              <a:cxn ang="0">
                <a:pos x="0" y="0"/>
              </a:cxn>
              <a:cxn ang="0">
                <a:pos x="656" y="184"/>
              </a:cxn>
              <a:cxn ang="0">
                <a:pos x="832" y="224"/>
              </a:cxn>
              <a:cxn ang="0">
                <a:pos x="856" y="240"/>
              </a:cxn>
              <a:cxn ang="0">
                <a:pos x="880" y="248"/>
              </a:cxn>
              <a:cxn ang="0">
                <a:pos x="928" y="280"/>
              </a:cxn>
              <a:cxn ang="0">
                <a:pos x="1048" y="272"/>
              </a:cxn>
              <a:cxn ang="0">
                <a:pos x="1096" y="256"/>
              </a:cxn>
              <a:cxn ang="0">
                <a:pos x="1216" y="168"/>
              </a:cxn>
              <a:cxn ang="0">
                <a:pos x="1368" y="192"/>
              </a:cxn>
              <a:cxn ang="0">
                <a:pos x="1512" y="368"/>
              </a:cxn>
              <a:cxn ang="0">
                <a:pos x="1616" y="440"/>
              </a:cxn>
              <a:cxn ang="0">
                <a:pos x="1664" y="456"/>
              </a:cxn>
              <a:cxn ang="0">
                <a:pos x="1856" y="528"/>
              </a:cxn>
              <a:cxn ang="0">
                <a:pos x="2160" y="584"/>
              </a:cxn>
              <a:cxn ang="0">
                <a:pos x="2224" y="640"/>
              </a:cxn>
              <a:cxn ang="0">
                <a:pos x="2408" y="712"/>
              </a:cxn>
              <a:cxn ang="0">
                <a:pos x="2520" y="728"/>
              </a:cxn>
              <a:cxn ang="0">
                <a:pos x="2616" y="768"/>
              </a:cxn>
              <a:cxn ang="0">
                <a:pos x="2792" y="808"/>
              </a:cxn>
              <a:cxn ang="0">
                <a:pos x="2848" y="864"/>
              </a:cxn>
              <a:cxn ang="0">
                <a:pos x="2824" y="1040"/>
              </a:cxn>
              <a:cxn ang="0">
                <a:pos x="2832" y="1072"/>
              </a:cxn>
              <a:cxn ang="0">
                <a:pos x="3024" y="1120"/>
              </a:cxn>
              <a:cxn ang="0">
                <a:pos x="3144" y="1128"/>
              </a:cxn>
              <a:cxn ang="0">
                <a:pos x="3240" y="1184"/>
              </a:cxn>
              <a:cxn ang="0">
                <a:pos x="3360" y="1208"/>
              </a:cxn>
              <a:cxn ang="0">
                <a:pos x="3424" y="1232"/>
              </a:cxn>
              <a:cxn ang="0">
                <a:pos x="3496" y="1288"/>
              </a:cxn>
              <a:cxn ang="0">
                <a:pos x="3432" y="1552"/>
              </a:cxn>
              <a:cxn ang="0">
                <a:pos x="3320" y="1920"/>
              </a:cxn>
              <a:cxn ang="0">
                <a:pos x="3288" y="1968"/>
              </a:cxn>
              <a:cxn ang="0">
                <a:pos x="3192" y="2040"/>
              </a:cxn>
              <a:cxn ang="0">
                <a:pos x="3120" y="2072"/>
              </a:cxn>
              <a:cxn ang="0">
                <a:pos x="2968" y="2056"/>
              </a:cxn>
              <a:cxn ang="0">
                <a:pos x="2840" y="2024"/>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05</a:t>
            </a:r>
          </a:p>
        </p:txBody>
      </p:sp>
      <p:sp>
        <p:nvSpPr>
          <p:cNvPr id="13318" name="Text Box 1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665618" name="Text Box 18"/>
          <p:cNvSpPr txBox="1">
            <a:spLocks noChangeArrowheads="1"/>
          </p:cNvSpPr>
          <p:nvPr/>
        </p:nvSpPr>
        <p:spPr bwMode="auto">
          <a:xfrm>
            <a:off x="8569325"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FFFF"/>
                </a:solidFill>
                <a:effectLst>
                  <a:outerShdw blurRad="38100" dist="38100" dir="2700000" algn="tl">
                    <a:srgbClr val="000000"/>
                  </a:outerShdw>
                </a:effectLst>
              </a:rPr>
              <a:t>1</a:t>
            </a:r>
          </a:p>
        </p:txBody>
      </p:sp>
      <p:sp>
        <p:nvSpPr>
          <p:cNvPr id="665605" name="Freeform 5"/>
          <p:cNvSpPr>
            <a:spLocks/>
          </p:cNvSpPr>
          <p:nvPr/>
        </p:nvSpPr>
        <p:spPr bwMode="auto">
          <a:xfrm>
            <a:off x="5448300" y="2420938"/>
            <a:ext cx="2573338" cy="2544762"/>
          </a:xfrm>
          <a:custGeom>
            <a:avLst/>
            <a:gdLst/>
            <a:ahLst/>
            <a:cxnLst>
              <a:cxn ang="0">
                <a:pos x="0" y="27"/>
              </a:cxn>
              <a:cxn ang="0">
                <a:pos x="352" y="59"/>
              </a:cxn>
              <a:cxn ang="0">
                <a:pos x="432" y="91"/>
              </a:cxn>
              <a:cxn ang="0">
                <a:pos x="576" y="179"/>
              </a:cxn>
              <a:cxn ang="0">
                <a:pos x="688" y="299"/>
              </a:cxn>
              <a:cxn ang="0">
                <a:pos x="720" y="371"/>
              </a:cxn>
              <a:cxn ang="0">
                <a:pos x="752" y="419"/>
              </a:cxn>
              <a:cxn ang="0">
                <a:pos x="768" y="443"/>
              </a:cxn>
              <a:cxn ang="0">
                <a:pos x="840" y="499"/>
              </a:cxn>
              <a:cxn ang="0">
                <a:pos x="944" y="547"/>
              </a:cxn>
              <a:cxn ang="0">
                <a:pos x="1520" y="539"/>
              </a:cxn>
              <a:cxn ang="0">
                <a:pos x="1584" y="587"/>
              </a:cxn>
              <a:cxn ang="0">
                <a:pos x="1560" y="955"/>
              </a:cxn>
              <a:cxn ang="0">
                <a:pos x="1512" y="1075"/>
              </a:cxn>
              <a:cxn ang="0">
                <a:pos x="1496" y="1123"/>
              </a:cxn>
              <a:cxn ang="0">
                <a:pos x="1344" y="1411"/>
              </a:cxn>
              <a:cxn ang="0">
                <a:pos x="1248" y="1459"/>
              </a:cxn>
              <a:cxn ang="0">
                <a:pos x="1096" y="1467"/>
              </a:cxn>
              <a:cxn ang="0">
                <a:pos x="1048" y="1491"/>
              </a:cxn>
              <a:cxn ang="0">
                <a:pos x="1000" y="1603"/>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7" name="Freeform 7"/>
          <p:cNvSpPr>
            <a:spLocks/>
          </p:cNvSpPr>
          <p:nvPr/>
        </p:nvSpPr>
        <p:spPr bwMode="auto">
          <a:xfrm>
            <a:off x="5537200" y="1762125"/>
            <a:ext cx="2484438" cy="3111500"/>
          </a:xfrm>
          <a:custGeom>
            <a:avLst/>
            <a:gdLst/>
            <a:ahLst/>
            <a:cxnLst>
              <a:cxn ang="0">
                <a:pos x="120" y="0"/>
              </a:cxn>
              <a:cxn ang="0">
                <a:pos x="72" y="8"/>
              </a:cxn>
              <a:cxn ang="0">
                <a:pos x="24" y="40"/>
              </a:cxn>
              <a:cxn ang="0">
                <a:pos x="0" y="120"/>
              </a:cxn>
              <a:cxn ang="0">
                <a:pos x="8" y="296"/>
              </a:cxn>
              <a:cxn ang="0">
                <a:pos x="96" y="376"/>
              </a:cxn>
              <a:cxn ang="0">
                <a:pos x="488" y="504"/>
              </a:cxn>
              <a:cxn ang="0">
                <a:pos x="688" y="512"/>
              </a:cxn>
              <a:cxn ang="0">
                <a:pos x="864" y="560"/>
              </a:cxn>
              <a:cxn ang="0">
                <a:pos x="896" y="608"/>
              </a:cxn>
              <a:cxn ang="0">
                <a:pos x="912" y="632"/>
              </a:cxn>
              <a:cxn ang="0">
                <a:pos x="936" y="792"/>
              </a:cxn>
              <a:cxn ang="0">
                <a:pos x="968" y="840"/>
              </a:cxn>
              <a:cxn ang="0">
                <a:pos x="984" y="864"/>
              </a:cxn>
              <a:cxn ang="0">
                <a:pos x="1104" y="960"/>
              </a:cxn>
              <a:cxn ang="0">
                <a:pos x="1216" y="1000"/>
              </a:cxn>
              <a:cxn ang="0">
                <a:pos x="1272" y="1040"/>
              </a:cxn>
              <a:cxn ang="0">
                <a:pos x="1376" y="1088"/>
              </a:cxn>
              <a:cxn ang="0">
                <a:pos x="1496" y="1136"/>
              </a:cxn>
              <a:cxn ang="0">
                <a:pos x="1552" y="1216"/>
              </a:cxn>
              <a:cxn ang="0">
                <a:pos x="1488" y="1448"/>
              </a:cxn>
              <a:cxn ang="0">
                <a:pos x="1432" y="1520"/>
              </a:cxn>
              <a:cxn ang="0">
                <a:pos x="1416" y="1568"/>
              </a:cxn>
              <a:cxn ang="0">
                <a:pos x="1408" y="1864"/>
              </a:cxn>
              <a:cxn ang="0">
                <a:pos x="1384" y="1888"/>
              </a:cxn>
              <a:cxn ang="0">
                <a:pos x="1248" y="1960"/>
              </a:cxn>
              <a:cxn ang="0">
                <a:pos x="1104" y="1944"/>
              </a:cxn>
              <a:cxn ang="0">
                <a:pos x="1056" y="1928"/>
              </a:cxn>
              <a:cxn ang="0">
                <a:pos x="1032" y="1920"/>
              </a:cxn>
              <a:cxn ang="0">
                <a:pos x="944" y="1840"/>
              </a:cxn>
              <a:cxn ang="0">
                <a:pos x="912" y="1800"/>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39877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2000"/>
                                        <p:tgtEl>
                                          <p:spTgt spid="665606"/>
                                        </p:tgtEl>
                                      </p:cBhvr>
                                    </p:animEffect>
                                  </p:childTnLst>
                                </p:cTn>
                              </p:par>
                            </p:childTnLst>
                          </p:cTn>
                        </p:par>
                        <p:par>
                          <p:cTn id="22" fill="hold" nodeType="afterGroup">
                            <p:stCondLst>
                              <p:cond delay="50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2000"/>
                                        <p:tgtEl>
                                          <p:spTgt spid="665605"/>
                                        </p:tgtEl>
                                      </p:cBhvr>
                                    </p:animEffect>
                                  </p:childTnLst>
                                </p:cTn>
                              </p:par>
                            </p:childTnLst>
                          </p:cTn>
                        </p:par>
                        <p:par>
                          <p:cTn id="26" fill="hold" nodeType="afterGroup">
                            <p:stCondLst>
                              <p:cond delay="8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2000"/>
                                        <p:tgtEl>
                                          <p:spTgt spid="6656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3" name="Group 34"/>
          <p:cNvGrpSpPr>
            <a:grpSpLocks/>
          </p:cNvGrpSpPr>
          <p:nvPr/>
        </p:nvGrpSpPr>
        <p:grpSpPr bwMode="auto">
          <a:xfrm>
            <a:off x="519113" y="7938"/>
            <a:ext cx="854075" cy="1704975"/>
            <a:chOff x="327" y="5"/>
            <a:chExt cx="538" cy="1074"/>
          </a:xfrm>
        </p:grpSpPr>
        <p:sp>
          <p:nvSpPr>
            <p:cNvPr id="587811"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7812"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25954"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78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58</a:t>
            </a:r>
          </a:p>
        </p:txBody>
      </p:sp>
      <p:sp>
        <p:nvSpPr>
          <p:cNvPr id="125956"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7805" name="Picture 29" descr="Sphinx with Chefren's Pyramid"/>
          <p:cNvPicPr preferRelativeResize="0">
            <a:picLocks noChangeAspect="1" noChangeArrowheads="1"/>
          </p:cNvPicPr>
          <p:nvPr>
            <p:custDataLst>
              <p:tags r:id="rId1"/>
            </p:custDataLst>
          </p:nvPr>
        </p:nvPicPr>
        <p:blipFill>
          <a:blip r:embed="rId4"/>
          <a:srcRect r="6920"/>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7784"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5"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6"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9"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5967" name="Rectangle 17"/>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grpSp>
        <p:nvGrpSpPr>
          <p:cNvPr id="3" name="Group 37"/>
          <p:cNvGrpSpPr>
            <a:grpSpLocks/>
          </p:cNvGrpSpPr>
          <p:nvPr/>
        </p:nvGrpSpPr>
        <p:grpSpPr bwMode="auto">
          <a:xfrm>
            <a:off x="1973263" y="5503864"/>
            <a:ext cx="5749925" cy="644525"/>
            <a:chOff x="1243" y="3467"/>
            <a:chExt cx="3622" cy="406"/>
          </a:xfrm>
        </p:grpSpPr>
        <p:sp>
          <p:nvSpPr>
            <p:cNvPr id="587808" name="Rectangle 32"/>
            <p:cNvSpPr>
              <a:spLocks noChangeArrowheads="1"/>
            </p:cNvSpPr>
            <p:nvPr/>
          </p:nvSpPr>
          <p:spPr bwMode="auto">
            <a:xfrm>
              <a:off x="124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809" name="Rectangle 33"/>
            <p:cNvSpPr>
              <a:spLocks noChangeArrowheads="1"/>
            </p:cNvSpPr>
            <p:nvPr/>
          </p:nvSpPr>
          <p:spPr bwMode="auto">
            <a:xfrm>
              <a:off x="1287" y="3467"/>
              <a:ext cx="3578" cy="406"/>
            </a:xfrm>
            <a:prstGeom prst="rect">
              <a:avLst/>
            </a:prstGeom>
            <a:noFill/>
            <a:ln w="12700">
              <a:noFill/>
              <a:miter lim="800000"/>
              <a:headEnd/>
              <a:tailEnd/>
            </a:ln>
            <a:effectLst/>
          </p:spPr>
          <p:txBody>
            <a:bodyPr wrap="square" lIns="90487" tIns="44450" rIns="90487" bIns="44450">
              <a:spAutoFit/>
            </a:bodyPr>
            <a:lstStyle/>
            <a:p>
              <a:pPr algn="ctr" defTabSz="914400" eaLnBrk="0" fontAlgn="base" hangingPunct="0">
                <a:spcBef>
                  <a:spcPct val="0"/>
                </a:spcBef>
                <a:spcAft>
                  <a:spcPct val="0"/>
                </a:spcAft>
                <a:defRPr/>
              </a:pPr>
              <a:r>
                <a:rPr lang="si-LK" sz="3600" b="1" dirty="0">
                  <a:solidFill>
                    <a:srgbClr val="790015"/>
                  </a:solidFill>
                  <a:latin typeface="Comic Sans MS" pitchFamily="-107" charset="0"/>
                  <a:ea typeface="ＭＳ Ｐゴシック" charset="0"/>
                  <a:cs typeface="ＭＳ Ｐゴシック" charset="0"/>
                </a:rPr>
                <a:t>මහා පිරමීඩ</a:t>
              </a:r>
              <a:endParaRPr lang="en-US" sz="3600" b="1" dirty="0">
                <a:solidFill>
                  <a:srgbClr val="790015"/>
                </a:solidFill>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292764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882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59</a:t>
            </a:r>
          </a:p>
        </p:txBody>
      </p:sp>
      <p:sp>
        <p:nvSpPr>
          <p:cNvPr id="128003"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128004" name="Picture 27"/>
          <p:cNvPicPr>
            <a:picLocks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88808"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09"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0"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3"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8014" name="Rectangle 17"/>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grpSp>
        <p:nvGrpSpPr>
          <p:cNvPr id="2" name="Group 32"/>
          <p:cNvGrpSpPr>
            <a:grpSpLocks/>
          </p:cNvGrpSpPr>
          <p:nvPr/>
        </p:nvGrpSpPr>
        <p:grpSpPr bwMode="auto">
          <a:xfrm>
            <a:off x="1925638" y="5624513"/>
            <a:ext cx="5749925" cy="644525"/>
            <a:chOff x="1213" y="3543"/>
            <a:chExt cx="3622" cy="406"/>
          </a:xfrm>
        </p:grpSpPr>
        <p:sp>
          <p:nvSpPr>
            <p:cNvPr id="588806" name="Rectangle 6"/>
            <p:cNvSpPr>
              <a:spLocks noChangeArrowheads="1"/>
            </p:cNvSpPr>
            <p:nvPr/>
          </p:nvSpPr>
          <p:spPr bwMode="auto">
            <a:xfrm>
              <a:off x="1213" y="3573"/>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28" name="Rectangle 28"/>
            <p:cNvSpPr>
              <a:spLocks noChangeArrowheads="1"/>
            </p:cNvSpPr>
            <p:nvPr/>
          </p:nvSpPr>
          <p:spPr bwMode="auto">
            <a:xfrm>
              <a:off x="1291" y="3543"/>
              <a:ext cx="3483" cy="406"/>
            </a:xfrm>
            <a:prstGeom prst="rect">
              <a:avLst/>
            </a:prstGeom>
            <a:noFill/>
            <a:ln w="12700">
              <a:noFill/>
              <a:miter lim="800000"/>
              <a:headEnd/>
              <a:tailEnd/>
            </a:ln>
            <a:effectLst/>
          </p:spPr>
          <p:txBody>
            <a:bodyPr lIns="90487" tIns="44450" rIns="90487" bIns="44450" anchor="ctr">
              <a:spAutoFit/>
            </a:bodyPr>
            <a:lstStyle/>
            <a:p>
              <a:pPr algn="ctr" defTabSz="914400" eaLnBrk="0" fontAlgn="base" hangingPunct="0">
                <a:spcBef>
                  <a:spcPct val="0"/>
                </a:spcBef>
                <a:spcAft>
                  <a:spcPct val="0"/>
                </a:spcAft>
                <a:defRPr/>
              </a:pPr>
              <a:r>
                <a:rPr lang="si-LK" sz="3600" b="1" dirty="0">
                  <a:solidFill>
                    <a:srgbClr val="790015"/>
                  </a:solidFill>
                  <a:latin typeface="Comic Sans MS" pitchFamily="-107" charset="0"/>
                  <a:ea typeface="ＭＳ Ｐゴシック" charset="0"/>
                  <a:cs typeface="ＭＳ Ｐゴシック" charset="0"/>
                </a:rPr>
                <a:t>මහා පිරමීඩ ඉදිකිරීම</a:t>
              </a:r>
              <a:endParaRPr lang="en-US" sz="3600" b="1" dirty="0">
                <a:solidFill>
                  <a:srgbClr val="790015"/>
                </a:solidFill>
                <a:latin typeface="Comic Sans MS" pitchFamily="-107" charset="0"/>
                <a:ea typeface="ＭＳ Ｐゴシック" charset="0"/>
                <a:cs typeface="ＭＳ Ｐゴシック" charset="0"/>
              </a:endParaRPr>
            </a:p>
          </p:txBody>
        </p:sp>
      </p:grpSp>
      <p:grpSp>
        <p:nvGrpSpPr>
          <p:cNvPr id="128016" name="Group 29"/>
          <p:cNvGrpSpPr>
            <a:grpSpLocks/>
          </p:cNvGrpSpPr>
          <p:nvPr/>
        </p:nvGrpSpPr>
        <p:grpSpPr bwMode="auto">
          <a:xfrm>
            <a:off x="519113" y="7938"/>
            <a:ext cx="854075" cy="1704975"/>
            <a:chOff x="327" y="5"/>
            <a:chExt cx="538" cy="1074"/>
          </a:xfrm>
        </p:grpSpPr>
        <p:sp>
          <p:nvSpPr>
            <p:cNvPr id="588830"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8831"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430167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3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0058" name="Rectangle 15"/>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130059"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987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60</a:t>
            </a:r>
          </a:p>
        </p:txBody>
      </p:sp>
      <p:sp>
        <p:nvSpPr>
          <p:cNvPr id="130061"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a:srcRect t="20184" r="15416" b="8774"/>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9860" name="Picture 36"/>
          <p:cNvPicPr>
            <a:picLocks noChangeAspect="1" noChangeArrowheads="1"/>
          </p:cNvPicPr>
          <p:nvPr/>
        </p:nvPicPr>
        <p:blipFill>
          <a:blip r:embed="rId5"/>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63" name="Picture 39"/>
          <p:cNvPicPr>
            <a:picLocks noChangeAspect="1" noChangeArrowheads="1"/>
          </p:cNvPicPr>
          <p:nvPr/>
        </p:nvPicPr>
        <p:blipFill>
          <a:blip r:embed="rId6"/>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59" name="Picture 35"/>
          <p:cNvPicPr>
            <a:picLocks noChangeAspect="1" noChangeArrowheads="1"/>
          </p:cNvPicPr>
          <p:nvPr/>
        </p:nvPicPr>
        <p:blipFill>
          <a:blip r:embed="rId7"/>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9870" name="Text Box 46"/>
          <p:cNvSpPr txBox="1">
            <a:spLocks noChangeArrowheads="1"/>
          </p:cNvSpPr>
          <p:nvPr/>
        </p:nvSpPr>
        <p:spPr bwMode="auto">
          <a:xfrm>
            <a:off x="917575" y="5668963"/>
            <a:ext cx="7713663"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i="1" dirty="0">
                <a:solidFill>
                  <a:srgbClr val="FFFF00"/>
                </a:solidFill>
                <a:effectLst>
                  <a:outerShdw blurRad="38100" dist="38100" dir="2700000" algn="tl">
                    <a:srgbClr val="000000"/>
                  </a:outerShdw>
                </a:effectLst>
              </a:rPr>
              <a:t>ඊජිප්තුවේ පුරාණ පුදුමයන්...</a:t>
            </a:r>
            <a:endParaRPr lang="en-US" sz="3600" b="1" i="1" dirty="0">
              <a:solidFill>
                <a:srgbClr val="FFFF00"/>
              </a:solidFill>
              <a:effectLst>
                <a:outerShdw blurRad="38100" dist="38100" dir="2700000" algn="tl">
                  <a:srgbClr val="000000"/>
                </a:outerShdw>
              </a:effectLst>
            </a:endParaRPr>
          </a:p>
        </p:txBody>
      </p:sp>
      <p:grpSp>
        <p:nvGrpSpPr>
          <p:cNvPr id="130068" name="Group 51"/>
          <p:cNvGrpSpPr>
            <a:grpSpLocks/>
          </p:cNvGrpSpPr>
          <p:nvPr/>
        </p:nvGrpSpPr>
        <p:grpSpPr bwMode="auto">
          <a:xfrm>
            <a:off x="519113" y="7938"/>
            <a:ext cx="854075" cy="1704975"/>
            <a:chOff x="327" y="5"/>
            <a:chExt cx="538" cy="1074"/>
          </a:xfrm>
        </p:grpSpPr>
        <p:sp>
          <p:nvSpPr>
            <p:cNvPr id="589876" name="Rectangle 5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9877" name="Line 5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4" name="Rectangle 23"/>
          <p:cNvSpPr/>
          <p:nvPr/>
        </p:nvSpPr>
        <p:spPr>
          <a:xfrm>
            <a:off x="2037893" y="669637"/>
            <a:ext cx="3789820" cy="584775"/>
          </a:xfrm>
          <a:prstGeom prst="rect">
            <a:avLst/>
          </a:prstGeom>
        </p:spPr>
        <p:txBody>
          <a:bodyPr wrap="none">
            <a:spAutoFit/>
          </a:bodyPr>
          <a:lstStyle/>
          <a:p>
            <a:r>
              <a:rPr lang="si-LK" sz="3200" b="1" dirty="0">
                <a:solidFill>
                  <a:srgbClr val="FFFF00"/>
                </a:solidFill>
                <a:effectLst>
                  <a:outerShdw blurRad="38100" dist="38100" dir="2700000" algn="tl">
                    <a:srgbClr val="000000">
                      <a:alpha val="43137"/>
                    </a:srgbClr>
                  </a:outerShdw>
                </a:effectLst>
              </a:rPr>
              <a:t>ඉශ්‍රායෙල්ගේ ඉදිකිරීම..</a:t>
            </a:r>
            <a:endParaRPr lang="en-AU"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9210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fade">
                                      <p:cBhvr>
                                        <p:cTn id="7" dur="1000"/>
                                        <p:tgtEl>
                                          <p:spTgt spid="58986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9859"/>
                                        </p:tgtEl>
                                        <p:attrNameLst>
                                          <p:attrName>style.visibility</p:attrName>
                                        </p:attrNameLst>
                                      </p:cBhvr>
                                      <p:to>
                                        <p:strVal val="visible"/>
                                      </p:to>
                                    </p:set>
                                    <p:animEffect transition="in" filter="fade">
                                      <p:cBhvr>
                                        <p:cTn id="11" dur="1000"/>
                                        <p:tgtEl>
                                          <p:spTgt spid="58985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9863"/>
                                        </p:tgtEl>
                                        <p:attrNameLst>
                                          <p:attrName>style.visibility</p:attrName>
                                        </p:attrNameLst>
                                      </p:cBhvr>
                                      <p:to>
                                        <p:strVal val="visible"/>
                                      </p:to>
                                    </p:set>
                                    <p:animEffect transition="in" filter="fade">
                                      <p:cBhvr>
                                        <p:cTn id="15" dur="1000"/>
                                        <p:tgtEl>
                                          <p:spTgt spid="589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a:solidFill>
                  <a:srgbClr val="FFD34A"/>
                </a:solidFill>
                <a:latin typeface="Times" pitchFamily="-107" charset="0"/>
                <a:ea typeface="ＭＳ Ｐゴシック" charset="0"/>
                <a:cs typeface="ＭＳ Ｐゴシック" charset="0"/>
              </a:rPr>
              <a:t>A</a:t>
            </a:r>
            <a:r>
              <a:rPr lang="en-US" sz="8800">
                <a:solidFill>
                  <a:srgbClr val="51DC00"/>
                </a:solidFill>
                <a:latin typeface="Times" pitchFamily="-107" charset="0"/>
                <a:ea typeface="ＭＳ Ｐゴシック" charset="0"/>
                <a:cs typeface="ＭＳ Ｐゴシック" charset="0"/>
              </a:rPr>
              <a:t>J</a:t>
            </a:r>
            <a:r>
              <a:rPr lang="en-US" sz="4400">
                <a:solidFill>
                  <a:srgbClr val="FFD34A"/>
                </a:solidFill>
                <a:latin typeface="Times" pitchFamily="-107" charset="0"/>
                <a:ea typeface="ＭＳ Ｐゴシック" charset="0"/>
                <a:cs typeface="ＭＳ Ｐゴシック" charset="0"/>
              </a:rPr>
              <a:t>MJ</a:t>
            </a:r>
          </a:p>
        </p:txBody>
      </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099"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03" name="Rectangle 8"/>
          <p:cNvSpPr>
            <a:spLocks noChangeArrowheads="1"/>
          </p:cNvSpPr>
          <p:nvPr/>
        </p:nvSpPr>
        <p:spPr bwMode="auto">
          <a:xfrm>
            <a:off x="3042641" y="904875"/>
            <a:ext cx="1754188"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si-LK" sz="3200" b="1" dirty="0">
                <a:solidFill>
                  <a:srgbClr val="790015"/>
                </a:solidFill>
                <a:latin typeface="Times" charset="0"/>
                <a:ea typeface="ＭＳ Ｐゴシック" charset="0"/>
                <a:cs typeface="ＭＳ Ｐゴシック" charset="0"/>
              </a:rPr>
              <a:t>යෝසෙප්</a:t>
            </a:r>
            <a:endParaRPr lang="en-US" sz="4000" b="1" dirty="0">
              <a:solidFill>
                <a:srgbClr val="790015"/>
              </a:solidFill>
              <a:latin typeface="Times" charset="0"/>
              <a:ea typeface="ＭＳ Ｐゴシック" charset="0"/>
              <a:cs typeface="ＭＳ Ｐゴシック" charset="0"/>
            </a:endParaRP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7" name="Rectangle 11"/>
          <p:cNvSpPr>
            <a:spLocks noChangeArrowheads="1"/>
          </p:cNvSpPr>
          <p:nvPr/>
        </p:nvSpPr>
        <p:spPr bwMode="auto">
          <a:xfrm>
            <a:off x="3535757" y="1586214"/>
            <a:ext cx="216376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si-LK" sz="2800" b="1" dirty="0">
                <a:solidFill>
                  <a:srgbClr val="790015"/>
                </a:solidFill>
                <a:latin typeface="Times" charset="0"/>
                <a:ea typeface="ＭＳ Ｐゴシック" charset="0"/>
                <a:cs typeface="ＭＳ Ｐゴシック" charset="0"/>
              </a:rPr>
              <a:t>වහල්කම</a:t>
            </a:r>
            <a:endParaRPr lang="en-US" sz="2000" b="1" dirty="0">
              <a:solidFill>
                <a:srgbClr val="790015"/>
              </a:solidFill>
              <a:latin typeface="Times" charset="0"/>
              <a:ea typeface="ＭＳ Ｐゴシック" charset="0"/>
              <a:cs typeface="ＭＳ Ｐゴシック" charset="0"/>
            </a:endParaRP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6" name="Rectangle 20"/>
          <p:cNvSpPr>
            <a:spLocks noChangeArrowheads="1"/>
          </p:cNvSpPr>
          <p:nvPr/>
        </p:nvSpPr>
        <p:spPr bwMode="auto">
          <a:xfrm>
            <a:off x="371476" y="2955926"/>
            <a:ext cx="2665413"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32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200" b="1" dirty="0">
                <a:effectLst>
                  <a:outerShdw blurRad="38100" dist="38100" dir="2700000" algn="tl">
                    <a:srgbClr val="000000">
                      <a:alpha val="43137"/>
                    </a:srgbClr>
                  </a:outerShdw>
                </a:effectLst>
                <a:latin typeface="Times" charset="0"/>
                <a:ea typeface="ＭＳ Ｐゴシック" charset="0"/>
                <a:cs typeface="ＭＳ Ｐゴシック" charset="0"/>
              </a:rPr>
              <a:t>4</a:t>
            </a:r>
            <a:r>
              <a:rPr lang="si-LK" sz="32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දෙනාගෙන් </a:t>
            </a:r>
            <a:r>
              <a:rPr lang="si-LK" sz="3200" b="1" dirty="0">
                <a:effectLst>
                  <a:outerShdw blurRad="38100" dist="38100" dir="2700000" algn="tl">
                    <a:srgbClr val="000000">
                      <a:alpha val="43137"/>
                    </a:srgbClr>
                  </a:outerShdw>
                </a:effectLst>
                <a:latin typeface="Times" charset="0"/>
                <a:ea typeface="ＭＳ Ｐゴシック" charset="0"/>
                <a:cs typeface="ＭＳ Ｐゴシック" charset="0"/>
              </a:rPr>
              <a:t>2</a:t>
            </a:r>
            <a:r>
              <a:rPr lang="si-LK" sz="32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වැන්නා</a:t>
            </a:r>
            <a:endParaRPr lang="en-US" sz="32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669719" name="Rectangle 23"/>
          <p:cNvSpPr>
            <a:spLocks noChangeArrowheads="1"/>
          </p:cNvSpPr>
          <p:nvPr/>
        </p:nvSpPr>
        <p:spPr bwMode="auto">
          <a:xfrm>
            <a:off x="1941513" y="4397375"/>
            <a:ext cx="180975" cy="758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4400">
              <a:solidFill>
                <a:srgbClr val="FFD34A"/>
              </a:solidFill>
              <a:latin typeface="Times" pitchFamily="-107" charset="0"/>
              <a:ea typeface="ＭＳ Ｐゴシック" charset="0"/>
              <a:cs typeface="ＭＳ Ｐゴシック" charset="0"/>
            </a:endParaRPr>
          </a:p>
        </p:txBody>
      </p:sp>
      <p:sp>
        <p:nvSpPr>
          <p:cNvPr id="13211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26"/>
          <p:cNvGrpSpPr>
            <a:grpSpLocks/>
          </p:cNvGrpSpPr>
          <p:nvPr/>
        </p:nvGrpSpPr>
        <p:grpSpPr bwMode="auto">
          <a:xfrm>
            <a:off x="-46036" y="1712913"/>
            <a:ext cx="4062412" cy="2838450"/>
            <a:chOff x="2363" y="2032"/>
            <a:chExt cx="2559" cy="1788"/>
          </a:xfrm>
        </p:grpSpPr>
        <p:grpSp>
          <p:nvGrpSpPr>
            <p:cNvPr id="145166" name="Group 27"/>
            <p:cNvGrpSpPr>
              <a:grpSpLocks/>
            </p:cNvGrpSpPr>
            <p:nvPr/>
          </p:nvGrpSpPr>
          <p:grpSpPr bwMode="auto">
            <a:xfrm>
              <a:off x="3361" y="2338"/>
              <a:ext cx="346" cy="304"/>
              <a:chOff x="3098" y="2084"/>
              <a:chExt cx="346" cy="304"/>
            </a:xfrm>
          </p:grpSpPr>
          <p:sp>
            <p:nvSpPr>
              <p:cNvPr id="14271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7" name="Group 42"/>
            <p:cNvGrpSpPr>
              <a:grpSpLocks/>
            </p:cNvGrpSpPr>
            <p:nvPr/>
          </p:nvGrpSpPr>
          <p:grpSpPr bwMode="auto">
            <a:xfrm>
              <a:off x="3768" y="2252"/>
              <a:ext cx="346" cy="304"/>
              <a:chOff x="3098" y="2084"/>
              <a:chExt cx="346" cy="304"/>
            </a:xfrm>
          </p:grpSpPr>
          <p:sp>
            <p:nvSpPr>
              <p:cNvPr id="142700"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1"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2"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3"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4"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5"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6"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7"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8"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9"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0"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1"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8" name="Group 57"/>
            <p:cNvGrpSpPr>
              <a:grpSpLocks/>
            </p:cNvGrpSpPr>
            <p:nvPr/>
          </p:nvGrpSpPr>
          <p:grpSpPr bwMode="auto">
            <a:xfrm>
              <a:off x="2948" y="2795"/>
              <a:ext cx="346" cy="304"/>
              <a:chOff x="3098" y="2084"/>
              <a:chExt cx="346" cy="304"/>
            </a:xfrm>
          </p:grpSpPr>
          <p:sp>
            <p:nvSpPr>
              <p:cNvPr id="142686"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7"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8"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9"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0"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1"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2"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3"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4"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5"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6"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7"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8"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9"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9" name="Group 72"/>
            <p:cNvGrpSpPr>
              <a:grpSpLocks/>
            </p:cNvGrpSpPr>
            <p:nvPr/>
          </p:nvGrpSpPr>
          <p:grpSpPr bwMode="auto">
            <a:xfrm>
              <a:off x="2527" y="2695"/>
              <a:ext cx="1106" cy="319"/>
              <a:chOff x="2431" y="2599"/>
              <a:chExt cx="1106" cy="319"/>
            </a:xfrm>
          </p:grpSpPr>
          <p:grpSp>
            <p:nvGrpSpPr>
              <p:cNvPr id="145728" name="Group 73"/>
              <p:cNvGrpSpPr>
                <a:grpSpLocks/>
              </p:cNvGrpSpPr>
              <p:nvPr/>
            </p:nvGrpSpPr>
            <p:grpSpPr bwMode="auto">
              <a:xfrm>
                <a:off x="3191" y="2599"/>
                <a:ext cx="346" cy="304"/>
                <a:chOff x="3098" y="2084"/>
                <a:chExt cx="346" cy="304"/>
              </a:xfrm>
            </p:grpSpPr>
            <p:sp>
              <p:nvSpPr>
                <p:cNvPr id="142672"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3"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4"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5"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6"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7"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8"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9"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0"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1"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4"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5"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729" name="Group 88"/>
              <p:cNvGrpSpPr>
                <a:grpSpLocks/>
              </p:cNvGrpSpPr>
              <p:nvPr/>
            </p:nvGrpSpPr>
            <p:grpSpPr bwMode="auto">
              <a:xfrm>
                <a:off x="2431" y="2614"/>
                <a:ext cx="346" cy="304"/>
                <a:chOff x="3098" y="2084"/>
                <a:chExt cx="346" cy="304"/>
              </a:xfrm>
            </p:grpSpPr>
            <p:sp>
              <p:nvSpPr>
                <p:cNvPr id="142658"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9"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0"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1"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2"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3"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4"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5"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6"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7"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8"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9"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0"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1"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grpSp>
          <p:nvGrpSpPr>
            <p:cNvPr id="145170" name="Group 103"/>
            <p:cNvGrpSpPr>
              <a:grpSpLocks/>
            </p:cNvGrpSpPr>
            <p:nvPr/>
          </p:nvGrpSpPr>
          <p:grpSpPr bwMode="auto">
            <a:xfrm>
              <a:off x="2880" y="2112"/>
              <a:ext cx="1664" cy="593"/>
              <a:chOff x="2784" y="2016"/>
              <a:chExt cx="1664" cy="593"/>
            </a:xfrm>
          </p:grpSpPr>
          <p:grpSp>
            <p:nvGrpSpPr>
              <p:cNvPr id="145698"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0"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1"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2"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4"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5"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699"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1" name="Group 134"/>
            <p:cNvGrpSpPr>
              <a:grpSpLocks/>
            </p:cNvGrpSpPr>
            <p:nvPr/>
          </p:nvGrpSpPr>
          <p:grpSpPr bwMode="auto">
            <a:xfrm>
              <a:off x="3906" y="2655"/>
              <a:ext cx="631" cy="1062"/>
              <a:chOff x="3810" y="2559"/>
              <a:chExt cx="631" cy="1062"/>
            </a:xfrm>
          </p:grpSpPr>
          <p:grpSp>
            <p:nvGrpSpPr>
              <p:cNvPr id="145668"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69"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2" name="Group 165"/>
            <p:cNvGrpSpPr>
              <a:grpSpLocks/>
            </p:cNvGrpSpPr>
            <p:nvPr/>
          </p:nvGrpSpPr>
          <p:grpSpPr bwMode="auto">
            <a:xfrm>
              <a:off x="3619" y="2032"/>
              <a:ext cx="1303" cy="973"/>
              <a:chOff x="3523" y="1936"/>
              <a:chExt cx="1303" cy="973"/>
            </a:xfrm>
          </p:grpSpPr>
          <p:grpSp>
            <p:nvGrpSpPr>
              <p:cNvPr id="145638"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39"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3" name="Group 196"/>
            <p:cNvGrpSpPr>
              <a:grpSpLocks/>
            </p:cNvGrpSpPr>
            <p:nvPr/>
          </p:nvGrpSpPr>
          <p:grpSpPr bwMode="auto">
            <a:xfrm>
              <a:off x="2624" y="2100"/>
              <a:ext cx="986" cy="508"/>
              <a:chOff x="2528" y="2004"/>
              <a:chExt cx="986" cy="508"/>
            </a:xfrm>
          </p:grpSpPr>
          <p:grpSp>
            <p:nvGrpSpPr>
              <p:cNvPr id="145608"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09"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4" name="Group 227"/>
            <p:cNvGrpSpPr>
              <a:grpSpLocks/>
            </p:cNvGrpSpPr>
            <p:nvPr/>
          </p:nvGrpSpPr>
          <p:grpSpPr bwMode="auto">
            <a:xfrm>
              <a:off x="2954" y="2152"/>
              <a:ext cx="904" cy="429"/>
              <a:chOff x="2858" y="2056"/>
              <a:chExt cx="904" cy="429"/>
            </a:xfrm>
          </p:grpSpPr>
          <p:grpSp>
            <p:nvGrpSpPr>
              <p:cNvPr id="145578"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2" name="Oval 2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79"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5" name="Group 258"/>
            <p:cNvGrpSpPr>
              <a:grpSpLocks/>
            </p:cNvGrpSpPr>
            <p:nvPr/>
          </p:nvGrpSpPr>
          <p:grpSpPr bwMode="auto">
            <a:xfrm>
              <a:off x="3151" y="2435"/>
              <a:ext cx="661" cy="752"/>
              <a:chOff x="3055" y="2339"/>
              <a:chExt cx="661" cy="752"/>
            </a:xfrm>
          </p:grpSpPr>
          <p:grpSp>
            <p:nvGrpSpPr>
              <p:cNvPr id="145548"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49"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6" name="Group 289"/>
            <p:cNvGrpSpPr>
              <a:grpSpLocks/>
            </p:cNvGrpSpPr>
            <p:nvPr/>
          </p:nvGrpSpPr>
          <p:grpSpPr bwMode="auto">
            <a:xfrm>
              <a:off x="2710" y="2080"/>
              <a:ext cx="1487" cy="1132"/>
              <a:chOff x="2614" y="1984"/>
              <a:chExt cx="1487" cy="1132"/>
            </a:xfrm>
          </p:grpSpPr>
          <p:grpSp>
            <p:nvGrpSpPr>
              <p:cNvPr id="145518"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19"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7" name="Group 320"/>
            <p:cNvGrpSpPr>
              <a:grpSpLocks/>
            </p:cNvGrpSpPr>
            <p:nvPr/>
          </p:nvGrpSpPr>
          <p:grpSpPr bwMode="auto">
            <a:xfrm>
              <a:off x="3130" y="2584"/>
              <a:ext cx="788" cy="488"/>
              <a:chOff x="3034" y="2488"/>
              <a:chExt cx="788" cy="488"/>
            </a:xfrm>
          </p:grpSpPr>
          <p:grpSp>
            <p:nvGrpSpPr>
              <p:cNvPr id="145488"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89"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8" name="Group 351"/>
            <p:cNvGrpSpPr>
              <a:grpSpLocks/>
            </p:cNvGrpSpPr>
            <p:nvPr/>
          </p:nvGrpSpPr>
          <p:grpSpPr bwMode="auto">
            <a:xfrm>
              <a:off x="3869" y="3143"/>
              <a:ext cx="650" cy="402"/>
              <a:chOff x="3773" y="3047"/>
              <a:chExt cx="650" cy="402"/>
            </a:xfrm>
          </p:grpSpPr>
          <p:grpSp>
            <p:nvGrpSpPr>
              <p:cNvPr id="145458"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59"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9" name="Group 382"/>
            <p:cNvGrpSpPr>
              <a:grpSpLocks/>
            </p:cNvGrpSpPr>
            <p:nvPr/>
          </p:nvGrpSpPr>
          <p:grpSpPr bwMode="auto">
            <a:xfrm>
              <a:off x="2585" y="3197"/>
              <a:ext cx="1569" cy="622"/>
              <a:chOff x="2489" y="3101"/>
              <a:chExt cx="1569" cy="622"/>
            </a:xfrm>
          </p:grpSpPr>
          <p:grpSp>
            <p:nvGrpSpPr>
              <p:cNvPr id="145428"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29"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0" name="Group 413"/>
            <p:cNvGrpSpPr>
              <a:grpSpLocks/>
            </p:cNvGrpSpPr>
            <p:nvPr/>
          </p:nvGrpSpPr>
          <p:grpSpPr bwMode="auto">
            <a:xfrm>
              <a:off x="2363" y="2853"/>
              <a:ext cx="1414" cy="967"/>
              <a:chOff x="2267" y="2757"/>
              <a:chExt cx="1414" cy="967"/>
            </a:xfrm>
          </p:grpSpPr>
          <p:grpSp>
            <p:nvGrpSpPr>
              <p:cNvPr id="145398"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99"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1" name="Group 444"/>
            <p:cNvGrpSpPr>
              <a:grpSpLocks/>
            </p:cNvGrpSpPr>
            <p:nvPr/>
          </p:nvGrpSpPr>
          <p:grpSpPr bwMode="auto">
            <a:xfrm>
              <a:off x="3094" y="2440"/>
              <a:ext cx="1189" cy="937"/>
              <a:chOff x="2998" y="2344"/>
              <a:chExt cx="1189" cy="937"/>
            </a:xfrm>
          </p:grpSpPr>
          <p:grpSp>
            <p:nvGrpSpPr>
              <p:cNvPr id="145368"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69"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2" name="Group 475"/>
            <p:cNvGrpSpPr>
              <a:grpSpLocks/>
            </p:cNvGrpSpPr>
            <p:nvPr/>
          </p:nvGrpSpPr>
          <p:grpSpPr bwMode="auto">
            <a:xfrm>
              <a:off x="3665" y="2899"/>
              <a:ext cx="884" cy="539"/>
              <a:chOff x="3569" y="2803"/>
              <a:chExt cx="884" cy="539"/>
            </a:xfrm>
          </p:grpSpPr>
          <p:grpSp>
            <p:nvGrpSpPr>
              <p:cNvPr id="145338"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39"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3" name="Group 506"/>
            <p:cNvGrpSpPr>
              <a:grpSpLocks/>
            </p:cNvGrpSpPr>
            <p:nvPr/>
          </p:nvGrpSpPr>
          <p:grpSpPr bwMode="auto">
            <a:xfrm>
              <a:off x="3465" y="2712"/>
              <a:ext cx="1088" cy="816"/>
              <a:chOff x="3369" y="2616"/>
              <a:chExt cx="1088" cy="816"/>
            </a:xfrm>
          </p:grpSpPr>
          <p:grpSp>
            <p:nvGrpSpPr>
              <p:cNvPr id="145308"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09"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4" name="Group 537"/>
            <p:cNvGrpSpPr>
              <a:grpSpLocks/>
            </p:cNvGrpSpPr>
            <p:nvPr/>
          </p:nvGrpSpPr>
          <p:grpSpPr bwMode="auto">
            <a:xfrm>
              <a:off x="4326" y="2407"/>
              <a:ext cx="457" cy="899"/>
              <a:chOff x="4230" y="2311"/>
              <a:chExt cx="457" cy="899"/>
            </a:xfrm>
          </p:grpSpPr>
          <p:grpSp>
            <p:nvGrpSpPr>
              <p:cNvPr id="145278"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79"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5" name="Group 568"/>
            <p:cNvGrpSpPr>
              <a:grpSpLocks/>
            </p:cNvGrpSpPr>
            <p:nvPr/>
          </p:nvGrpSpPr>
          <p:grpSpPr bwMode="auto">
            <a:xfrm>
              <a:off x="2771" y="2841"/>
              <a:ext cx="1246" cy="598"/>
              <a:chOff x="2675" y="2745"/>
              <a:chExt cx="1246" cy="598"/>
            </a:xfrm>
          </p:grpSpPr>
          <p:grpSp>
            <p:nvGrpSpPr>
              <p:cNvPr id="145248"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49"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6" name="Group 599"/>
            <p:cNvGrpSpPr>
              <a:grpSpLocks/>
            </p:cNvGrpSpPr>
            <p:nvPr/>
          </p:nvGrpSpPr>
          <p:grpSpPr bwMode="auto">
            <a:xfrm>
              <a:off x="2772" y="2585"/>
              <a:ext cx="1437" cy="648"/>
              <a:chOff x="2676" y="2489"/>
              <a:chExt cx="1437" cy="648"/>
            </a:xfrm>
          </p:grpSpPr>
          <p:grpSp>
            <p:nvGrpSpPr>
              <p:cNvPr id="145218"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19"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7" name="Group 630"/>
            <p:cNvGrpSpPr>
              <a:grpSpLocks/>
            </p:cNvGrpSpPr>
            <p:nvPr/>
          </p:nvGrpSpPr>
          <p:grpSpPr bwMode="auto">
            <a:xfrm>
              <a:off x="2367" y="2454"/>
              <a:ext cx="1005" cy="1172"/>
              <a:chOff x="2271" y="2358"/>
              <a:chExt cx="1005" cy="1172"/>
            </a:xfrm>
          </p:grpSpPr>
          <p:grpSp>
            <p:nvGrpSpPr>
              <p:cNvPr id="145188"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189"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085" name="Group 661"/>
          <p:cNvGrpSpPr>
            <a:grpSpLocks/>
          </p:cNvGrpSpPr>
          <p:nvPr/>
        </p:nvGrpSpPr>
        <p:grpSpPr bwMode="auto">
          <a:xfrm>
            <a:off x="3249613" y="2641600"/>
            <a:ext cx="4062412" cy="2838450"/>
            <a:chOff x="2363" y="2032"/>
            <a:chExt cx="2559" cy="1788"/>
          </a:xfrm>
        </p:grpSpPr>
        <p:grpSp>
          <p:nvGrpSpPr>
            <p:cNvPr id="144532"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3"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4"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5" name="Group 707"/>
            <p:cNvGrpSpPr>
              <a:grpSpLocks/>
            </p:cNvGrpSpPr>
            <p:nvPr/>
          </p:nvGrpSpPr>
          <p:grpSpPr bwMode="auto">
            <a:xfrm>
              <a:off x="2527" y="2695"/>
              <a:ext cx="1106" cy="319"/>
              <a:chOff x="2431" y="2599"/>
              <a:chExt cx="1106" cy="319"/>
            </a:xfrm>
          </p:grpSpPr>
          <p:grpSp>
            <p:nvGrpSpPr>
              <p:cNvPr id="145094"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95"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6" name="Group 738"/>
            <p:cNvGrpSpPr>
              <a:grpSpLocks/>
            </p:cNvGrpSpPr>
            <p:nvPr/>
          </p:nvGrpSpPr>
          <p:grpSpPr bwMode="auto">
            <a:xfrm>
              <a:off x="2880" y="2112"/>
              <a:ext cx="1664" cy="593"/>
              <a:chOff x="2784" y="2016"/>
              <a:chExt cx="1664" cy="593"/>
            </a:xfrm>
          </p:grpSpPr>
          <p:grpSp>
            <p:nvGrpSpPr>
              <p:cNvPr id="145064"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65"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7" name="Group 769"/>
            <p:cNvGrpSpPr>
              <a:grpSpLocks/>
            </p:cNvGrpSpPr>
            <p:nvPr/>
          </p:nvGrpSpPr>
          <p:grpSpPr bwMode="auto">
            <a:xfrm>
              <a:off x="3906" y="2655"/>
              <a:ext cx="631" cy="1062"/>
              <a:chOff x="3810" y="2559"/>
              <a:chExt cx="631" cy="1062"/>
            </a:xfrm>
          </p:grpSpPr>
          <p:grpSp>
            <p:nvGrpSpPr>
              <p:cNvPr id="145034"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35"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8" name="Group 800"/>
            <p:cNvGrpSpPr>
              <a:grpSpLocks/>
            </p:cNvGrpSpPr>
            <p:nvPr/>
          </p:nvGrpSpPr>
          <p:grpSpPr bwMode="auto">
            <a:xfrm>
              <a:off x="3619" y="2032"/>
              <a:ext cx="1303" cy="973"/>
              <a:chOff x="3523" y="1936"/>
              <a:chExt cx="1303" cy="973"/>
            </a:xfrm>
          </p:grpSpPr>
          <p:grpSp>
            <p:nvGrpSpPr>
              <p:cNvPr id="145004"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05"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9" name="Group 831"/>
            <p:cNvGrpSpPr>
              <a:grpSpLocks/>
            </p:cNvGrpSpPr>
            <p:nvPr/>
          </p:nvGrpSpPr>
          <p:grpSpPr bwMode="auto">
            <a:xfrm>
              <a:off x="2624" y="2100"/>
              <a:ext cx="986" cy="508"/>
              <a:chOff x="2528" y="2004"/>
              <a:chExt cx="986" cy="508"/>
            </a:xfrm>
          </p:grpSpPr>
          <p:grpSp>
            <p:nvGrpSpPr>
              <p:cNvPr id="144974"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75"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0" name="Group 862"/>
            <p:cNvGrpSpPr>
              <a:grpSpLocks/>
            </p:cNvGrpSpPr>
            <p:nvPr/>
          </p:nvGrpSpPr>
          <p:grpSpPr bwMode="auto">
            <a:xfrm>
              <a:off x="2954" y="2152"/>
              <a:ext cx="904" cy="429"/>
              <a:chOff x="2858" y="2056"/>
              <a:chExt cx="904" cy="429"/>
            </a:xfrm>
          </p:grpSpPr>
          <p:grpSp>
            <p:nvGrpSpPr>
              <p:cNvPr id="144944"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45"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1" name="Group 893"/>
            <p:cNvGrpSpPr>
              <a:grpSpLocks/>
            </p:cNvGrpSpPr>
            <p:nvPr/>
          </p:nvGrpSpPr>
          <p:grpSpPr bwMode="auto">
            <a:xfrm>
              <a:off x="3151" y="2435"/>
              <a:ext cx="661" cy="752"/>
              <a:chOff x="3055" y="2339"/>
              <a:chExt cx="661" cy="752"/>
            </a:xfrm>
          </p:grpSpPr>
          <p:grpSp>
            <p:nvGrpSpPr>
              <p:cNvPr id="144914"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15"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2" name="Group 924"/>
            <p:cNvGrpSpPr>
              <a:grpSpLocks/>
            </p:cNvGrpSpPr>
            <p:nvPr/>
          </p:nvGrpSpPr>
          <p:grpSpPr bwMode="auto">
            <a:xfrm>
              <a:off x="2710" y="2080"/>
              <a:ext cx="1487" cy="1132"/>
              <a:chOff x="2614" y="1984"/>
              <a:chExt cx="1487" cy="1132"/>
            </a:xfrm>
          </p:grpSpPr>
          <p:grpSp>
            <p:nvGrpSpPr>
              <p:cNvPr id="144884"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85"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3" name="Group 955"/>
            <p:cNvGrpSpPr>
              <a:grpSpLocks/>
            </p:cNvGrpSpPr>
            <p:nvPr/>
          </p:nvGrpSpPr>
          <p:grpSpPr bwMode="auto">
            <a:xfrm>
              <a:off x="3130" y="2584"/>
              <a:ext cx="788" cy="488"/>
              <a:chOff x="3034" y="2488"/>
              <a:chExt cx="788" cy="488"/>
            </a:xfrm>
          </p:grpSpPr>
          <p:grpSp>
            <p:nvGrpSpPr>
              <p:cNvPr id="144854"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55"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4" name="Group 986"/>
            <p:cNvGrpSpPr>
              <a:grpSpLocks/>
            </p:cNvGrpSpPr>
            <p:nvPr/>
          </p:nvGrpSpPr>
          <p:grpSpPr bwMode="auto">
            <a:xfrm>
              <a:off x="3869" y="3143"/>
              <a:ext cx="650" cy="402"/>
              <a:chOff x="3773" y="3047"/>
              <a:chExt cx="650" cy="402"/>
            </a:xfrm>
          </p:grpSpPr>
          <p:grpSp>
            <p:nvGrpSpPr>
              <p:cNvPr id="144824"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25"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5" name="Group 1017"/>
            <p:cNvGrpSpPr>
              <a:grpSpLocks/>
            </p:cNvGrpSpPr>
            <p:nvPr/>
          </p:nvGrpSpPr>
          <p:grpSpPr bwMode="auto">
            <a:xfrm>
              <a:off x="2585" y="3197"/>
              <a:ext cx="1569" cy="622"/>
              <a:chOff x="2489" y="3101"/>
              <a:chExt cx="1569" cy="622"/>
            </a:xfrm>
          </p:grpSpPr>
          <p:grpSp>
            <p:nvGrpSpPr>
              <p:cNvPr id="144794"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95"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6" name="Group 24"/>
            <p:cNvGrpSpPr>
              <a:grpSpLocks/>
            </p:cNvGrpSpPr>
            <p:nvPr/>
          </p:nvGrpSpPr>
          <p:grpSpPr bwMode="auto">
            <a:xfrm>
              <a:off x="2363" y="2853"/>
              <a:ext cx="1414" cy="967"/>
              <a:chOff x="2267" y="2757"/>
              <a:chExt cx="1414" cy="967"/>
            </a:xfrm>
          </p:grpSpPr>
          <p:grpSp>
            <p:nvGrpSpPr>
              <p:cNvPr id="144764"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65"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7" name="Group 55"/>
            <p:cNvGrpSpPr>
              <a:grpSpLocks/>
            </p:cNvGrpSpPr>
            <p:nvPr/>
          </p:nvGrpSpPr>
          <p:grpSpPr bwMode="auto">
            <a:xfrm>
              <a:off x="3094" y="2440"/>
              <a:ext cx="1189" cy="937"/>
              <a:chOff x="2998" y="2344"/>
              <a:chExt cx="1189" cy="937"/>
            </a:xfrm>
          </p:grpSpPr>
          <p:grpSp>
            <p:nvGrpSpPr>
              <p:cNvPr id="144734"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35"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8" name="Group 86"/>
            <p:cNvGrpSpPr>
              <a:grpSpLocks/>
            </p:cNvGrpSpPr>
            <p:nvPr/>
          </p:nvGrpSpPr>
          <p:grpSpPr bwMode="auto">
            <a:xfrm>
              <a:off x="3665" y="2899"/>
              <a:ext cx="884" cy="539"/>
              <a:chOff x="3569" y="2803"/>
              <a:chExt cx="884" cy="539"/>
            </a:xfrm>
          </p:grpSpPr>
          <p:grpSp>
            <p:nvGrpSpPr>
              <p:cNvPr id="144704"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05"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9" name="Group 117"/>
            <p:cNvGrpSpPr>
              <a:grpSpLocks/>
            </p:cNvGrpSpPr>
            <p:nvPr/>
          </p:nvGrpSpPr>
          <p:grpSpPr bwMode="auto">
            <a:xfrm>
              <a:off x="3465" y="2712"/>
              <a:ext cx="1088" cy="816"/>
              <a:chOff x="3369" y="2616"/>
              <a:chExt cx="1088" cy="816"/>
            </a:xfrm>
          </p:grpSpPr>
          <p:grpSp>
            <p:nvGrpSpPr>
              <p:cNvPr id="144674"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75"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0" name="Group 148"/>
            <p:cNvGrpSpPr>
              <a:grpSpLocks/>
            </p:cNvGrpSpPr>
            <p:nvPr/>
          </p:nvGrpSpPr>
          <p:grpSpPr bwMode="auto">
            <a:xfrm>
              <a:off x="4326" y="2407"/>
              <a:ext cx="457" cy="899"/>
              <a:chOff x="4230" y="2311"/>
              <a:chExt cx="457" cy="899"/>
            </a:xfrm>
          </p:grpSpPr>
          <p:grpSp>
            <p:nvGrpSpPr>
              <p:cNvPr id="144644"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45"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1" name="Group 179"/>
            <p:cNvGrpSpPr>
              <a:grpSpLocks/>
            </p:cNvGrpSpPr>
            <p:nvPr/>
          </p:nvGrpSpPr>
          <p:grpSpPr bwMode="auto">
            <a:xfrm>
              <a:off x="2771" y="2841"/>
              <a:ext cx="1246" cy="598"/>
              <a:chOff x="2675" y="2745"/>
              <a:chExt cx="1246" cy="598"/>
            </a:xfrm>
          </p:grpSpPr>
          <p:grpSp>
            <p:nvGrpSpPr>
              <p:cNvPr id="144614"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15"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2" name="Group 210"/>
            <p:cNvGrpSpPr>
              <a:grpSpLocks/>
            </p:cNvGrpSpPr>
            <p:nvPr/>
          </p:nvGrpSpPr>
          <p:grpSpPr bwMode="auto">
            <a:xfrm>
              <a:off x="2772" y="2585"/>
              <a:ext cx="1437" cy="648"/>
              <a:chOff x="2676" y="2489"/>
              <a:chExt cx="1437" cy="648"/>
            </a:xfrm>
          </p:grpSpPr>
          <p:grpSp>
            <p:nvGrpSpPr>
              <p:cNvPr id="144584"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85"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3" name="Group 241"/>
            <p:cNvGrpSpPr>
              <a:grpSpLocks/>
            </p:cNvGrpSpPr>
            <p:nvPr/>
          </p:nvGrpSpPr>
          <p:grpSpPr bwMode="auto">
            <a:xfrm>
              <a:off x="2367" y="2454"/>
              <a:ext cx="1005" cy="1172"/>
              <a:chOff x="2271" y="2358"/>
              <a:chExt cx="1005" cy="1172"/>
            </a:xfrm>
          </p:grpSpPr>
          <p:grpSp>
            <p:nvGrpSpPr>
              <p:cNvPr id="144554"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55"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720" name="Group 272"/>
          <p:cNvGrpSpPr>
            <a:grpSpLocks/>
          </p:cNvGrpSpPr>
          <p:nvPr/>
        </p:nvGrpSpPr>
        <p:grpSpPr bwMode="auto">
          <a:xfrm>
            <a:off x="5081588" y="714375"/>
            <a:ext cx="4062412" cy="2838450"/>
            <a:chOff x="2363" y="2032"/>
            <a:chExt cx="2559" cy="1788"/>
          </a:xfrm>
        </p:grpSpPr>
        <p:grpSp>
          <p:nvGrpSpPr>
            <p:cNvPr id="143898"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99"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0"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1" name="Group 318"/>
            <p:cNvGrpSpPr>
              <a:grpSpLocks/>
            </p:cNvGrpSpPr>
            <p:nvPr/>
          </p:nvGrpSpPr>
          <p:grpSpPr bwMode="auto">
            <a:xfrm>
              <a:off x="2527" y="2695"/>
              <a:ext cx="1106" cy="319"/>
              <a:chOff x="2431" y="2599"/>
              <a:chExt cx="1106" cy="319"/>
            </a:xfrm>
          </p:grpSpPr>
          <p:grpSp>
            <p:nvGrpSpPr>
              <p:cNvPr id="144460"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61"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2" name="Group 349"/>
            <p:cNvGrpSpPr>
              <a:grpSpLocks/>
            </p:cNvGrpSpPr>
            <p:nvPr/>
          </p:nvGrpSpPr>
          <p:grpSpPr bwMode="auto">
            <a:xfrm>
              <a:off x="2880" y="2112"/>
              <a:ext cx="1664" cy="593"/>
              <a:chOff x="2784" y="2016"/>
              <a:chExt cx="1664" cy="593"/>
            </a:xfrm>
          </p:grpSpPr>
          <p:grpSp>
            <p:nvGrpSpPr>
              <p:cNvPr id="144430"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31"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3" name="Group 380"/>
            <p:cNvGrpSpPr>
              <a:grpSpLocks/>
            </p:cNvGrpSpPr>
            <p:nvPr/>
          </p:nvGrpSpPr>
          <p:grpSpPr bwMode="auto">
            <a:xfrm>
              <a:off x="3906" y="2655"/>
              <a:ext cx="631" cy="1062"/>
              <a:chOff x="3810" y="2559"/>
              <a:chExt cx="631" cy="1062"/>
            </a:xfrm>
          </p:grpSpPr>
          <p:grpSp>
            <p:nvGrpSpPr>
              <p:cNvPr id="144400"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01"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4" name="Group 411"/>
            <p:cNvGrpSpPr>
              <a:grpSpLocks/>
            </p:cNvGrpSpPr>
            <p:nvPr/>
          </p:nvGrpSpPr>
          <p:grpSpPr bwMode="auto">
            <a:xfrm>
              <a:off x="3619" y="2032"/>
              <a:ext cx="1303" cy="973"/>
              <a:chOff x="3523" y="1936"/>
              <a:chExt cx="1303" cy="973"/>
            </a:xfrm>
          </p:grpSpPr>
          <p:grpSp>
            <p:nvGrpSpPr>
              <p:cNvPr id="144370"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71"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5" name="Group 442"/>
            <p:cNvGrpSpPr>
              <a:grpSpLocks/>
            </p:cNvGrpSpPr>
            <p:nvPr/>
          </p:nvGrpSpPr>
          <p:grpSpPr bwMode="auto">
            <a:xfrm>
              <a:off x="2624" y="2100"/>
              <a:ext cx="986" cy="508"/>
              <a:chOff x="2528" y="2004"/>
              <a:chExt cx="986" cy="508"/>
            </a:xfrm>
          </p:grpSpPr>
          <p:grpSp>
            <p:nvGrpSpPr>
              <p:cNvPr id="144340"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41"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6" name="Group 473"/>
            <p:cNvGrpSpPr>
              <a:grpSpLocks/>
            </p:cNvGrpSpPr>
            <p:nvPr/>
          </p:nvGrpSpPr>
          <p:grpSpPr bwMode="auto">
            <a:xfrm>
              <a:off x="2954" y="2152"/>
              <a:ext cx="904" cy="429"/>
              <a:chOff x="2858" y="2056"/>
              <a:chExt cx="904" cy="429"/>
            </a:xfrm>
          </p:grpSpPr>
          <p:grpSp>
            <p:nvGrpSpPr>
              <p:cNvPr id="144310"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11"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7" name="Group 504"/>
            <p:cNvGrpSpPr>
              <a:grpSpLocks/>
            </p:cNvGrpSpPr>
            <p:nvPr/>
          </p:nvGrpSpPr>
          <p:grpSpPr bwMode="auto">
            <a:xfrm>
              <a:off x="3151" y="2435"/>
              <a:ext cx="661" cy="752"/>
              <a:chOff x="3055" y="2339"/>
              <a:chExt cx="661" cy="752"/>
            </a:xfrm>
          </p:grpSpPr>
          <p:grpSp>
            <p:nvGrpSpPr>
              <p:cNvPr id="144280"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81"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8" name="Group 535"/>
            <p:cNvGrpSpPr>
              <a:grpSpLocks/>
            </p:cNvGrpSpPr>
            <p:nvPr/>
          </p:nvGrpSpPr>
          <p:grpSpPr bwMode="auto">
            <a:xfrm>
              <a:off x="2710" y="2080"/>
              <a:ext cx="1487" cy="1132"/>
              <a:chOff x="2614" y="1984"/>
              <a:chExt cx="1487" cy="1132"/>
            </a:xfrm>
          </p:grpSpPr>
          <p:grpSp>
            <p:nvGrpSpPr>
              <p:cNvPr id="144250"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51"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9" name="Group 566"/>
            <p:cNvGrpSpPr>
              <a:grpSpLocks/>
            </p:cNvGrpSpPr>
            <p:nvPr/>
          </p:nvGrpSpPr>
          <p:grpSpPr bwMode="auto">
            <a:xfrm>
              <a:off x="3130" y="2584"/>
              <a:ext cx="788" cy="488"/>
              <a:chOff x="3034" y="2488"/>
              <a:chExt cx="788" cy="488"/>
            </a:xfrm>
          </p:grpSpPr>
          <p:grpSp>
            <p:nvGrpSpPr>
              <p:cNvPr id="144220"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21"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0" name="Group 597"/>
            <p:cNvGrpSpPr>
              <a:grpSpLocks/>
            </p:cNvGrpSpPr>
            <p:nvPr/>
          </p:nvGrpSpPr>
          <p:grpSpPr bwMode="auto">
            <a:xfrm>
              <a:off x="3869" y="3143"/>
              <a:ext cx="650" cy="402"/>
              <a:chOff x="3773" y="3047"/>
              <a:chExt cx="650" cy="402"/>
            </a:xfrm>
          </p:grpSpPr>
          <p:grpSp>
            <p:nvGrpSpPr>
              <p:cNvPr id="144190"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91"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1" name="Group 628"/>
            <p:cNvGrpSpPr>
              <a:grpSpLocks/>
            </p:cNvGrpSpPr>
            <p:nvPr/>
          </p:nvGrpSpPr>
          <p:grpSpPr bwMode="auto">
            <a:xfrm>
              <a:off x="2585" y="3197"/>
              <a:ext cx="1569" cy="622"/>
              <a:chOff x="2489" y="3101"/>
              <a:chExt cx="1569" cy="622"/>
            </a:xfrm>
          </p:grpSpPr>
          <p:grpSp>
            <p:nvGrpSpPr>
              <p:cNvPr id="144160"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61"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2" name="Group 659"/>
            <p:cNvGrpSpPr>
              <a:grpSpLocks/>
            </p:cNvGrpSpPr>
            <p:nvPr/>
          </p:nvGrpSpPr>
          <p:grpSpPr bwMode="auto">
            <a:xfrm>
              <a:off x="2363" y="2853"/>
              <a:ext cx="1414" cy="967"/>
              <a:chOff x="2267" y="2757"/>
              <a:chExt cx="1414" cy="967"/>
            </a:xfrm>
          </p:grpSpPr>
          <p:grpSp>
            <p:nvGrpSpPr>
              <p:cNvPr id="144130"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31"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3" name="Group 690"/>
            <p:cNvGrpSpPr>
              <a:grpSpLocks/>
            </p:cNvGrpSpPr>
            <p:nvPr/>
          </p:nvGrpSpPr>
          <p:grpSpPr bwMode="auto">
            <a:xfrm>
              <a:off x="3094" y="2440"/>
              <a:ext cx="1189" cy="937"/>
              <a:chOff x="2998" y="2344"/>
              <a:chExt cx="1189" cy="937"/>
            </a:xfrm>
          </p:grpSpPr>
          <p:grpSp>
            <p:nvGrpSpPr>
              <p:cNvPr id="144100"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01"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4" name="Group 721"/>
            <p:cNvGrpSpPr>
              <a:grpSpLocks/>
            </p:cNvGrpSpPr>
            <p:nvPr/>
          </p:nvGrpSpPr>
          <p:grpSpPr bwMode="auto">
            <a:xfrm>
              <a:off x="3665" y="2899"/>
              <a:ext cx="884" cy="539"/>
              <a:chOff x="3569" y="2803"/>
              <a:chExt cx="884" cy="539"/>
            </a:xfrm>
          </p:grpSpPr>
          <p:grpSp>
            <p:nvGrpSpPr>
              <p:cNvPr id="144070"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71"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5" name="Group 752"/>
            <p:cNvGrpSpPr>
              <a:grpSpLocks/>
            </p:cNvGrpSpPr>
            <p:nvPr/>
          </p:nvGrpSpPr>
          <p:grpSpPr bwMode="auto">
            <a:xfrm>
              <a:off x="3465" y="2712"/>
              <a:ext cx="1088" cy="816"/>
              <a:chOff x="3369" y="2616"/>
              <a:chExt cx="1088" cy="816"/>
            </a:xfrm>
          </p:grpSpPr>
          <p:grpSp>
            <p:nvGrpSpPr>
              <p:cNvPr id="144040"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41"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6" name="Group 783"/>
            <p:cNvGrpSpPr>
              <a:grpSpLocks/>
            </p:cNvGrpSpPr>
            <p:nvPr/>
          </p:nvGrpSpPr>
          <p:grpSpPr bwMode="auto">
            <a:xfrm>
              <a:off x="4326" y="2407"/>
              <a:ext cx="457" cy="899"/>
              <a:chOff x="4230" y="2311"/>
              <a:chExt cx="457" cy="899"/>
            </a:xfrm>
          </p:grpSpPr>
          <p:grpSp>
            <p:nvGrpSpPr>
              <p:cNvPr id="144010"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11"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7" name="Group 814"/>
            <p:cNvGrpSpPr>
              <a:grpSpLocks/>
            </p:cNvGrpSpPr>
            <p:nvPr/>
          </p:nvGrpSpPr>
          <p:grpSpPr bwMode="auto">
            <a:xfrm>
              <a:off x="2771" y="2841"/>
              <a:ext cx="1246" cy="598"/>
              <a:chOff x="2675" y="2745"/>
              <a:chExt cx="1246" cy="598"/>
            </a:xfrm>
          </p:grpSpPr>
          <p:grpSp>
            <p:nvGrpSpPr>
              <p:cNvPr id="143980"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81"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8" name="Group 845"/>
            <p:cNvGrpSpPr>
              <a:grpSpLocks/>
            </p:cNvGrpSpPr>
            <p:nvPr/>
          </p:nvGrpSpPr>
          <p:grpSpPr bwMode="auto">
            <a:xfrm>
              <a:off x="2772" y="2585"/>
              <a:ext cx="1437" cy="648"/>
              <a:chOff x="2676" y="2489"/>
              <a:chExt cx="1437" cy="648"/>
            </a:xfrm>
          </p:grpSpPr>
          <p:grpSp>
            <p:nvGrpSpPr>
              <p:cNvPr id="143950"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51"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9" name="Group 876"/>
            <p:cNvGrpSpPr>
              <a:grpSpLocks/>
            </p:cNvGrpSpPr>
            <p:nvPr/>
          </p:nvGrpSpPr>
          <p:grpSpPr bwMode="auto">
            <a:xfrm>
              <a:off x="2367" y="2454"/>
              <a:ext cx="1005" cy="1172"/>
              <a:chOff x="2271" y="2358"/>
              <a:chExt cx="1005" cy="1172"/>
            </a:xfrm>
          </p:grpSpPr>
          <p:grpSp>
            <p:nvGrpSpPr>
              <p:cNvPr id="143920"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21"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2271" name="Group 907"/>
          <p:cNvGrpSpPr>
            <a:grpSpLocks/>
          </p:cNvGrpSpPr>
          <p:nvPr/>
        </p:nvGrpSpPr>
        <p:grpSpPr bwMode="auto">
          <a:xfrm>
            <a:off x="-17462" y="557212"/>
            <a:ext cx="4062413" cy="2838450"/>
            <a:chOff x="2363" y="2032"/>
            <a:chExt cx="2559" cy="1788"/>
          </a:xfrm>
        </p:grpSpPr>
        <p:grpSp>
          <p:nvGrpSpPr>
            <p:cNvPr id="143264"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5"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6"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7" name="Group 953"/>
            <p:cNvGrpSpPr>
              <a:grpSpLocks/>
            </p:cNvGrpSpPr>
            <p:nvPr/>
          </p:nvGrpSpPr>
          <p:grpSpPr bwMode="auto">
            <a:xfrm>
              <a:off x="2527" y="2695"/>
              <a:ext cx="1106" cy="319"/>
              <a:chOff x="2431" y="2599"/>
              <a:chExt cx="1106" cy="319"/>
            </a:xfrm>
          </p:grpSpPr>
          <p:grpSp>
            <p:nvGrpSpPr>
              <p:cNvPr id="143826"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27"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8" name="Group 984"/>
            <p:cNvGrpSpPr>
              <a:grpSpLocks/>
            </p:cNvGrpSpPr>
            <p:nvPr/>
          </p:nvGrpSpPr>
          <p:grpSpPr bwMode="auto">
            <a:xfrm>
              <a:off x="2880" y="2112"/>
              <a:ext cx="1664" cy="593"/>
              <a:chOff x="2784" y="2016"/>
              <a:chExt cx="1664" cy="593"/>
            </a:xfrm>
          </p:grpSpPr>
          <p:grpSp>
            <p:nvGrpSpPr>
              <p:cNvPr id="143796"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97"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9" name="Group 1015"/>
            <p:cNvGrpSpPr>
              <a:grpSpLocks/>
            </p:cNvGrpSpPr>
            <p:nvPr/>
          </p:nvGrpSpPr>
          <p:grpSpPr bwMode="auto">
            <a:xfrm>
              <a:off x="3906" y="2655"/>
              <a:ext cx="631" cy="1062"/>
              <a:chOff x="3810" y="2559"/>
              <a:chExt cx="631" cy="1062"/>
            </a:xfrm>
          </p:grpSpPr>
          <p:grpSp>
            <p:nvGrpSpPr>
              <p:cNvPr id="143766"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67"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0" name="Group 22"/>
            <p:cNvGrpSpPr>
              <a:grpSpLocks/>
            </p:cNvGrpSpPr>
            <p:nvPr/>
          </p:nvGrpSpPr>
          <p:grpSpPr bwMode="auto">
            <a:xfrm>
              <a:off x="3619" y="2032"/>
              <a:ext cx="1303" cy="973"/>
              <a:chOff x="3523" y="1936"/>
              <a:chExt cx="1303" cy="973"/>
            </a:xfrm>
          </p:grpSpPr>
          <p:grpSp>
            <p:nvGrpSpPr>
              <p:cNvPr id="143736"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37"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1" name="Group 53"/>
            <p:cNvGrpSpPr>
              <a:grpSpLocks/>
            </p:cNvGrpSpPr>
            <p:nvPr/>
          </p:nvGrpSpPr>
          <p:grpSpPr bwMode="auto">
            <a:xfrm>
              <a:off x="2624" y="2100"/>
              <a:ext cx="986" cy="508"/>
              <a:chOff x="2528" y="2004"/>
              <a:chExt cx="986" cy="508"/>
            </a:xfrm>
          </p:grpSpPr>
          <p:grpSp>
            <p:nvGrpSpPr>
              <p:cNvPr id="143706"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07"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2" name="Group 84"/>
            <p:cNvGrpSpPr>
              <a:grpSpLocks/>
            </p:cNvGrpSpPr>
            <p:nvPr/>
          </p:nvGrpSpPr>
          <p:grpSpPr bwMode="auto">
            <a:xfrm>
              <a:off x="2954" y="2152"/>
              <a:ext cx="904" cy="429"/>
              <a:chOff x="2858" y="2056"/>
              <a:chExt cx="904" cy="429"/>
            </a:xfrm>
          </p:grpSpPr>
          <p:grpSp>
            <p:nvGrpSpPr>
              <p:cNvPr id="143676"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77"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3" name="Group 115"/>
            <p:cNvGrpSpPr>
              <a:grpSpLocks/>
            </p:cNvGrpSpPr>
            <p:nvPr/>
          </p:nvGrpSpPr>
          <p:grpSpPr bwMode="auto">
            <a:xfrm>
              <a:off x="3151" y="2435"/>
              <a:ext cx="661" cy="752"/>
              <a:chOff x="3055" y="2339"/>
              <a:chExt cx="661" cy="752"/>
            </a:xfrm>
          </p:grpSpPr>
          <p:grpSp>
            <p:nvGrpSpPr>
              <p:cNvPr id="143646"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47"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4" name="Group 146"/>
            <p:cNvGrpSpPr>
              <a:grpSpLocks/>
            </p:cNvGrpSpPr>
            <p:nvPr/>
          </p:nvGrpSpPr>
          <p:grpSpPr bwMode="auto">
            <a:xfrm>
              <a:off x="2710" y="2080"/>
              <a:ext cx="1487" cy="1132"/>
              <a:chOff x="2614" y="1984"/>
              <a:chExt cx="1487" cy="1132"/>
            </a:xfrm>
          </p:grpSpPr>
          <p:grpSp>
            <p:nvGrpSpPr>
              <p:cNvPr id="143616"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17"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5" name="Group 177"/>
            <p:cNvGrpSpPr>
              <a:grpSpLocks/>
            </p:cNvGrpSpPr>
            <p:nvPr/>
          </p:nvGrpSpPr>
          <p:grpSpPr bwMode="auto">
            <a:xfrm>
              <a:off x="3130" y="2584"/>
              <a:ext cx="788" cy="488"/>
              <a:chOff x="3034" y="2488"/>
              <a:chExt cx="788" cy="488"/>
            </a:xfrm>
          </p:grpSpPr>
          <p:grpSp>
            <p:nvGrpSpPr>
              <p:cNvPr id="143586"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87"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6" name="Group 208"/>
            <p:cNvGrpSpPr>
              <a:grpSpLocks/>
            </p:cNvGrpSpPr>
            <p:nvPr/>
          </p:nvGrpSpPr>
          <p:grpSpPr bwMode="auto">
            <a:xfrm>
              <a:off x="3869" y="3143"/>
              <a:ext cx="650" cy="402"/>
              <a:chOff x="3773" y="3047"/>
              <a:chExt cx="650" cy="402"/>
            </a:xfrm>
          </p:grpSpPr>
          <p:grpSp>
            <p:nvGrpSpPr>
              <p:cNvPr id="143556"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57"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7" name="Group 239"/>
            <p:cNvGrpSpPr>
              <a:grpSpLocks/>
            </p:cNvGrpSpPr>
            <p:nvPr/>
          </p:nvGrpSpPr>
          <p:grpSpPr bwMode="auto">
            <a:xfrm>
              <a:off x="2585" y="3197"/>
              <a:ext cx="1569" cy="622"/>
              <a:chOff x="2489" y="3101"/>
              <a:chExt cx="1569" cy="622"/>
            </a:xfrm>
          </p:grpSpPr>
          <p:grpSp>
            <p:nvGrpSpPr>
              <p:cNvPr id="143526"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27"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8" name="Group 270"/>
            <p:cNvGrpSpPr>
              <a:grpSpLocks/>
            </p:cNvGrpSpPr>
            <p:nvPr/>
          </p:nvGrpSpPr>
          <p:grpSpPr bwMode="auto">
            <a:xfrm>
              <a:off x="2363" y="2853"/>
              <a:ext cx="1414" cy="967"/>
              <a:chOff x="2267" y="2757"/>
              <a:chExt cx="1414" cy="967"/>
            </a:xfrm>
          </p:grpSpPr>
          <p:grpSp>
            <p:nvGrpSpPr>
              <p:cNvPr id="143496"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97"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9" name="Group 301"/>
            <p:cNvGrpSpPr>
              <a:grpSpLocks/>
            </p:cNvGrpSpPr>
            <p:nvPr/>
          </p:nvGrpSpPr>
          <p:grpSpPr bwMode="auto">
            <a:xfrm>
              <a:off x="3094" y="2440"/>
              <a:ext cx="1189" cy="937"/>
              <a:chOff x="2998" y="2344"/>
              <a:chExt cx="1189" cy="937"/>
            </a:xfrm>
          </p:grpSpPr>
          <p:grpSp>
            <p:nvGrpSpPr>
              <p:cNvPr id="143466"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67"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0" name="Group 332"/>
            <p:cNvGrpSpPr>
              <a:grpSpLocks/>
            </p:cNvGrpSpPr>
            <p:nvPr/>
          </p:nvGrpSpPr>
          <p:grpSpPr bwMode="auto">
            <a:xfrm>
              <a:off x="3665" y="2899"/>
              <a:ext cx="884" cy="539"/>
              <a:chOff x="3569" y="2803"/>
              <a:chExt cx="884" cy="539"/>
            </a:xfrm>
          </p:grpSpPr>
          <p:grpSp>
            <p:nvGrpSpPr>
              <p:cNvPr id="143436"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37"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1" name="Group 363"/>
            <p:cNvGrpSpPr>
              <a:grpSpLocks/>
            </p:cNvGrpSpPr>
            <p:nvPr/>
          </p:nvGrpSpPr>
          <p:grpSpPr bwMode="auto">
            <a:xfrm>
              <a:off x="3465" y="2712"/>
              <a:ext cx="1088" cy="816"/>
              <a:chOff x="3369" y="2616"/>
              <a:chExt cx="1088" cy="816"/>
            </a:xfrm>
          </p:grpSpPr>
          <p:grpSp>
            <p:nvGrpSpPr>
              <p:cNvPr id="143406"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07"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2" name="Group 394"/>
            <p:cNvGrpSpPr>
              <a:grpSpLocks/>
            </p:cNvGrpSpPr>
            <p:nvPr/>
          </p:nvGrpSpPr>
          <p:grpSpPr bwMode="auto">
            <a:xfrm>
              <a:off x="4326" y="2407"/>
              <a:ext cx="457" cy="899"/>
              <a:chOff x="4230" y="2311"/>
              <a:chExt cx="457" cy="899"/>
            </a:xfrm>
          </p:grpSpPr>
          <p:grpSp>
            <p:nvGrpSpPr>
              <p:cNvPr id="143376"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77"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3" name="Group 425"/>
            <p:cNvGrpSpPr>
              <a:grpSpLocks/>
            </p:cNvGrpSpPr>
            <p:nvPr/>
          </p:nvGrpSpPr>
          <p:grpSpPr bwMode="auto">
            <a:xfrm>
              <a:off x="2771" y="2841"/>
              <a:ext cx="1246" cy="598"/>
              <a:chOff x="2675" y="2745"/>
              <a:chExt cx="1246" cy="598"/>
            </a:xfrm>
          </p:grpSpPr>
          <p:grpSp>
            <p:nvGrpSpPr>
              <p:cNvPr id="143346"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47"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4" name="Group 456"/>
            <p:cNvGrpSpPr>
              <a:grpSpLocks/>
            </p:cNvGrpSpPr>
            <p:nvPr/>
          </p:nvGrpSpPr>
          <p:grpSpPr bwMode="auto">
            <a:xfrm>
              <a:off x="2772" y="2585"/>
              <a:ext cx="1437" cy="648"/>
              <a:chOff x="2676" y="2489"/>
              <a:chExt cx="1437" cy="648"/>
            </a:xfrm>
          </p:grpSpPr>
          <p:grpSp>
            <p:nvGrpSpPr>
              <p:cNvPr id="143316"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17"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5" name="Group 487"/>
            <p:cNvGrpSpPr>
              <a:grpSpLocks/>
            </p:cNvGrpSpPr>
            <p:nvPr/>
          </p:nvGrpSpPr>
          <p:grpSpPr bwMode="auto">
            <a:xfrm>
              <a:off x="2367" y="2454"/>
              <a:ext cx="1005" cy="1172"/>
              <a:chOff x="2271" y="2358"/>
              <a:chExt cx="1005" cy="1172"/>
            </a:xfrm>
          </p:grpSpPr>
          <p:grpSp>
            <p:nvGrpSpPr>
              <p:cNvPr id="143286"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87"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673532" name="Freeform 76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3" name="Rectangle 76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4" name="Freeform 76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5" name="AutoShape 76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6" name="Rectangle 76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7" name="Rectangle 76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8" name="AutoShape 77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9" name="Line 77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40" name="Line 77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29" name="Rectangle 773"/>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132130" name="Rectangle 774"/>
          <p:cNvSpPr>
            <a:spLocks noChangeArrowheads="1"/>
          </p:cNvSpPr>
          <p:nvPr/>
        </p:nvSpPr>
        <p:spPr bwMode="auto">
          <a:xfrm>
            <a:off x="8070850" y="3665538"/>
            <a:ext cx="58669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Helvetica" charset="0"/>
                <a:ea typeface="ＭＳ Ｐゴシック" charset="0"/>
                <a:cs typeface="ＭＳ Ｐゴシック" charset="0"/>
              </a:rPr>
              <a:t>වහල්කම</a:t>
            </a:r>
            <a:endParaRPr lang="en-US" sz="900" b="1" dirty="0">
              <a:solidFill>
                <a:srgbClr val="000000"/>
              </a:solidFill>
              <a:latin typeface="Helvetica" charset="0"/>
              <a:ea typeface="ＭＳ Ｐゴシック" charset="0"/>
              <a:cs typeface="ＭＳ Ｐゴシック" charset="0"/>
            </a:endParaRPr>
          </a:p>
        </p:txBody>
      </p:sp>
      <p:sp>
        <p:nvSpPr>
          <p:cNvPr id="132131" name="Rectangle 775"/>
          <p:cNvSpPr>
            <a:spLocks noChangeArrowheads="1"/>
          </p:cNvSpPr>
          <p:nvPr/>
        </p:nvSpPr>
        <p:spPr bwMode="auto">
          <a:xfrm>
            <a:off x="8280400" y="3854450"/>
            <a:ext cx="371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430</a:t>
            </a:r>
          </a:p>
        </p:txBody>
      </p:sp>
      <p:sp>
        <p:nvSpPr>
          <p:cNvPr id="673547" name="Rectangle 77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61</a:t>
            </a:r>
          </a:p>
        </p:txBody>
      </p:sp>
      <p:grpSp>
        <p:nvGrpSpPr>
          <p:cNvPr id="756180" name="Group 780"/>
          <p:cNvGrpSpPr>
            <a:grpSpLocks/>
          </p:cNvGrpSpPr>
          <p:nvPr/>
        </p:nvGrpSpPr>
        <p:grpSpPr bwMode="auto">
          <a:xfrm>
            <a:off x="539750" y="3724276"/>
            <a:ext cx="4062413" cy="2838450"/>
            <a:chOff x="2363" y="2032"/>
            <a:chExt cx="2559" cy="1788"/>
          </a:xfrm>
        </p:grpSpPr>
        <p:grpSp>
          <p:nvGrpSpPr>
            <p:cNvPr id="142630"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1"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2"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3" name="Group 826"/>
            <p:cNvGrpSpPr>
              <a:grpSpLocks/>
            </p:cNvGrpSpPr>
            <p:nvPr/>
          </p:nvGrpSpPr>
          <p:grpSpPr bwMode="auto">
            <a:xfrm>
              <a:off x="2527" y="2695"/>
              <a:ext cx="1106" cy="319"/>
              <a:chOff x="2431" y="2599"/>
              <a:chExt cx="1106" cy="319"/>
            </a:xfrm>
          </p:grpSpPr>
          <p:grpSp>
            <p:nvGrpSpPr>
              <p:cNvPr id="143192"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93"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4" name="Group 857"/>
            <p:cNvGrpSpPr>
              <a:grpSpLocks/>
            </p:cNvGrpSpPr>
            <p:nvPr/>
          </p:nvGrpSpPr>
          <p:grpSpPr bwMode="auto">
            <a:xfrm>
              <a:off x="2880" y="2112"/>
              <a:ext cx="1664" cy="593"/>
              <a:chOff x="2784" y="2016"/>
              <a:chExt cx="1664" cy="593"/>
            </a:xfrm>
          </p:grpSpPr>
          <p:grpSp>
            <p:nvGrpSpPr>
              <p:cNvPr id="143162"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63"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5" name="Group 888"/>
            <p:cNvGrpSpPr>
              <a:grpSpLocks/>
            </p:cNvGrpSpPr>
            <p:nvPr/>
          </p:nvGrpSpPr>
          <p:grpSpPr bwMode="auto">
            <a:xfrm>
              <a:off x="3906" y="2655"/>
              <a:ext cx="631" cy="1062"/>
              <a:chOff x="3810" y="2559"/>
              <a:chExt cx="631" cy="1062"/>
            </a:xfrm>
          </p:grpSpPr>
          <p:grpSp>
            <p:nvGrpSpPr>
              <p:cNvPr id="143132"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33"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6" name="Group 919"/>
            <p:cNvGrpSpPr>
              <a:grpSpLocks/>
            </p:cNvGrpSpPr>
            <p:nvPr/>
          </p:nvGrpSpPr>
          <p:grpSpPr bwMode="auto">
            <a:xfrm>
              <a:off x="3619" y="2032"/>
              <a:ext cx="1303" cy="973"/>
              <a:chOff x="3523" y="1936"/>
              <a:chExt cx="1303" cy="973"/>
            </a:xfrm>
          </p:grpSpPr>
          <p:grpSp>
            <p:nvGrpSpPr>
              <p:cNvPr id="143102"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03"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7" name="Group 950"/>
            <p:cNvGrpSpPr>
              <a:grpSpLocks/>
            </p:cNvGrpSpPr>
            <p:nvPr/>
          </p:nvGrpSpPr>
          <p:grpSpPr bwMode="auto">
            <a:xfrm>
              <a:off x="2624" y="2100"/>
              <a:ext cx="986" cy="508"/>
              <a:chOff x="2528" y="2004"/>
              <a:chExt cx="986" cy="508"/>
            </a:xfrm>
          </p:grpSpPr>
          <p:grpSp>
            <p:nvGrpSpPr>
              <p:cNvPr id="143072"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73"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8" name="Group 981"/>
            <p:cNvGrpSpPr>
              <a:grpSpLocks/>
            </p:cNvGrpSpPr>
            <p:nvPr/>
          </p:nvGrpSpPr>
          <p:grpSpPr bwMode="auto">
            <a:xfrm>
              <a:off x="2954" y="2152"/>
              <a:ext cx="904" cy="429"/>
              <a:chOff x="2858" y="2056"/>
              <a:chExt cx="904" cy="429"/>
            </a:xfrm>
          </p:grpSpPr>
          <p:grpSp>
            <p:nvGrpSpPr>
              <p:cNvPr id="143042"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43"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9" name="Group 1012"/>
            <p:cNvGrpSpPr>
              <a:grpSpLocks/>
            </p:cNvGrpSpPr>
            <p:nvPr/>
          </p:nvGrpSpPr>
          <p:grpSpPr bwMode="auto">
            <a:xfrm>
              <a:off x="3151" y="2435"/>
              <a:ext cx="661" cy="752"/>
              <a:chOff x="3055" y="2339"/>
              <a:chExt cx="661" cy="752"/>
            </a:xfrm>
          </p:grpSpPr>
          <p:grpSp>
            <p:nvGrpSpPr>
              <p:cNvPr id="143012"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13"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0" name="Group 19"/>
            <p:cNvGrpSpPr>
              <a:grpSpLocks/>
            </p:cNvGrpSpPr>
            <p:nvPr/>
          </p:nvGrpSpPr>
          <p:grpSpPr bwMode="auto">
            <a:xfrm>
              <a:off x="2710" y="2080"/>
              <a:ext cx="1487" cy="1132"/>
              <a:chOff x="2614" y="1984"/>
              <a:chExt cx="1487" cy="1132"/>
            </a:xfrm>
          </p:grpSpPr>
          <p:grpSp>
            <p:nvGrpSpPr>
              <p:cNvPr id="142982"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83"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1" name="Group 50"/>
            <p:cNvGrpSpPr>
              <a:grpSpLocks/>
            </p:cNvGrpSpPr>
            <p:nvPr/>
          </p:nvGrpSpPr>
          <p:grpSpPr bwMode="auto">
            <a:xfrm>
              <a:off x="3130" y="2584"/>
              <a:ext cx="788" cy="488"/>
              <a:chOff x="3034" y="2488"/>
              <a:chExt cx="788" cy="488"/>
            </a:xfrm>
          </p:grpSpPr>
          <p:grpSp>
            <p:nvGrpSpPr>
              <p:cNvPr id="142952"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53"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2" name="Group 81"/>
            <p:cNvGrpSpPr>
              <a:grpSpLocks/>
            </p:cNvGrpSpPr>
            <p:nvPr/>
          </p:nvGrpSpPr>
          <p:grpSpPr bwMode="auto">
            <a:xfrm>
              <a:off x="3869" y="3143"/>
              <a:ext cx="650" cy="402"/>
              <a:chOff x="3773" y="3047"/>
              <a:chExt cx="650" cy="402"/>
            </a:xfrm>
          </p:grpSpPr>
          <p:grpSp>
            <p:nvGrpSpPr>
              <p:cNvPr id="142922"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23"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3" name="Group 112"/>
            <p:cNvGrpSpPr>
              <a:grpSpLocks/>
            </p:cNvGrpSpPr>
            <p:nvPr/>
          </p:nvGrpSpPr>
          <p:grpSpPr bwMode="auto">
            <a:xfrm>
              <a:off x="2585" y="3197"/>
              <a:ext cx="1569" cy="622"/>
              <a:chOff x="2489" y="3101"/>
              <a:chExt cx="1569" cy="622"/>
            </a:xfrm>
          </p:grpSpPr>
          <p:grpSp>
            <p:nvGrpSpPr>
              <p:cNvPr id="142892"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93"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4" name="Group 143"/>
            <p:cNvGrpSpPr>
              <a:grpSpLocks/>
            </p:cNvGrpSpPr>
            <p:nvPr/>
          </p:nvGrpSpPr>
          <p:grpSpPr bwMode="auto">
            <a:xfrm>
              <a:off x="2363" y="2853"/>
              <a:ext cx="1414" cy="967"/>
              <a:chOff x="2267" y="2757"/>
              <a:chExt cx="1414" cy="967"/>
            </a:xfrm>
          </p:grpSpPr>
          <p:grpSp>
            <p:nvGrpSpPr>
              <p:cNvPr id="142862"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63"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5" name="Group 174"/>
            <p:cNvGrpSpPr>
              <a:grpSpLocks/>
            </p:cNvGrpSpPr>
            <p:nvPr/>
          </p:nvGrpSpPr>
          <p:grpSpPr bwMode="auto">
            <a:xfrm>
              <a:off x="3094" y="2440"/>
              <a:ext cx="1189" cy="937"/>
              <a:chOff x="2998" y="2344"/>
              <a:chExt cx="1189" cy="937"/>
            </a:xfrm>
          </p:grpSpPr>
          <p:grpSp>
            <p:nvGrpSpPr>
              <p:cNvPr id="142832"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33"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6" name="Group 205"/>
            <p:cNvGrpSpPr>
              <a:grpSpLocks/>
            </p:cNvGrpSpPr>
            <p:nvPr/>
          </p:nvGrpSpPr>
          <p:grpSpPr bwMode="auto">
            <a:xfrm>
              <a:off x="3665" y="2899"/>
              <a:ext cx="884" cy="539"/>
              <a:chOff x="3569" y="2803"/>
              <a:chExt cx="884" cy="539"/>
            </a:xfrm>
          </p:grpSpPr>
          <p:grpSp>
            <p:nvGrpSpPr>
              <p:cNvPr id="142802"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03"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7" name="Group 236"/>
            <p:cNvGrpSpPr>
              <a:grpSpLocks/>
            </p:cNvGrpSpPr>
            <p:nvPr/>
          </p:nvGrpSpPr>
          <p:grpSpPr bwMode="auto">
            <a:xfrm>
              <a:off x="3465" y="2712"/>
              <a:ext cx="1088" cy="816"/>
              <a:chOff x="3369" y="2616"/>
              <a:chExt cx="1088" cy="816"/>
            </a:xfrm>
          </p:grpSpPr>
          <p:grpSp>
            <p:nvGrpSpPr>
              <p:cNvPr id="142772"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73"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8" name="Group 267"/>
            <p:cNvGrpSpPr>
              <a:grpSpLocks/>
            </p:cNvGrpSpPr>
            <p:nvPr/>
          </p:nvGrpSpPr>
          <p:grpSpPr bwMode="auto">
            <a:xfrm>
              <a:off x="4326" y="2407"/>
              <a:ext cx="457" cy="899"/>
              <a:chOff x="4230" y="2311"/>
              <a:chExt cx="457" cy="899"/>
            </a:xfrm>
          </p:grpSpPr>
          <p:grpSp>
            <p:nvGrpSpPr>
              <p:cNvPr id="142742"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43"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9" name="Group 298"/>
            <p:cNvGrpSpPr>
              <a:grpSpLocks/>
            </p:cNvGrpSpPr>
            <p:nvPr/>
          </p:nvGrpSpPr>
          <p:grpSpPr bwMode="auto">
            <a:xfrm>
              <a:off x="2771" y="2841"/>
              <a:ext cx="1246" cy="598"/>
              <a:chOff x="2675" y="2745"/>
              <a:chExt cx="1246" cy="598"/>
            </a:xfrm>
          </p:grpSpPr>
          <p:grpSp>
            <p:nvGrpSpPr>
              <p:cNvPr id="142712"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13"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0" name="Group 329"/>
            <p:cNvGrpSpPr>
              <a:grpSpLocks/>
            </p:cNvGrpSpPr>
            <p:nvPr/>
          </p:nvGrpSpPr>
          <p:grpSpPr bwMode="auto">
            <a:xfrm>
              <a:off x="2772" y="2585"/>
              <a:ext cx="1437" cy="648"/>
              <a:chOff x="2676" y="2489"/>
              <a:chExt cx="1437" cy="648"/>
            </a:xfrm>
          </p:grpSpPr>
          <p:grpSp>
            <p:nvGrpSpPr>
              <p:cNvPr id="142682"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83"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1" name="Group 360"/>
            <p:cNvGrpSpPr>
              <a:grpSpLocks/>
            </p:cNvGrpSpPr>
            <p:nvPr/>
          </p:nvGrpSpPr>
          <p:grpSpPr bwMode="auto">
            <a:xfrm>
              <a:off x="2367" y="2454"/>
              <a:ext cx="1005" cy="1172"/>
              <a:chOff x="2271" y="2358"/>
              <a:chExt cx="1005" cy="1172"/>
            </a:xfrm>
          </p:grpSpPr>
          <p:grpSp>
            <p:nvGrpSpPr>
              <p:cNvPr id="142652"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53"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3505" name="Group 391"/>
          <p:cNvGrpSpPr>
            <a:grpSpLocks/>
          </p:cNvGrpSpPr>
          <p:nvPr/>
        </p:nvGrpSpPr>
        <p:grpSpPr bwMode="auto">
          <a:xfrm>
            <a:off x="4676775" y="3902075"/>
            <a:ext cx="4062413" cy="2838450"/>
            <a:chOff x="2363" y="2032"/>
            <a:chExt cx="2559" cy="1788"/>
          </a:xfrm>
        </p:grpSpPr>
        <p:grpSp>
          <p:nvGrpSpPr>
            <p:cNvPr id="132780"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1"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2"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3" name="Group 437"/>
            <p:cNvGrpSpPr>
              <a:grpSpLocks/>
            </p:cNvGrpSpPr>
            <p:nvPr/>
          </p:nvGrpSpPr>
          <p:grpSpPr bwMode="auto">
            <a:xfrm>
              <a:off x="2527" y="2695"/>
              <a:ext cx="1106" cy="319"/>
              <a:chOff x="2431" y="2599"/>
              <a:chExt cx="1106" cy="319"/>
            </a:xfrm>
          </p:grpSpPr>
          <p:grpSp>
            <p:nvGrpSpPr>
              <p:cNvPr id="142558"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59"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4" name="Group 468"/>
            <p:cNvGrpSpPr>
              <a:grpSpLocks/>
            </p:cNvGrpSpPr>
            <p:nvPr/>
          </p:nvGrpSpPr>
          <p:grpSpPr bwMode="auto">
            <a:xfrm>
              <a:off x="2880" y="2112"/>
              <a:ext cx="1664" cy="593"/>
              <a:chOff x="2784" y="2016"/>
              <a:chExt cx="1664" cy="593"/>
            </a:xfrm>
          </p:grpSpPr>
          <p:grpSp>
            <p:nvGrpSpPr>
              <p:cNvPr id="142528"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29"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5" name="Group 499"/>
            <p:cNvGrpSpPr>
              <a:grpSpLocks/>
            </p:cNvGrpSpPr>
            <p:nvPr/>
          </p:nvGrpSpPr>
          <p:grpSpPr bwMode="auto">
            <a:xfrm>
              <a:off x="3906" y="2655"/>
              <a:ext cx="631" cy="1062"/>
              <a:chOff x="3810" y="2559"/>
              <a:chExt cx="631" cy="1062"/>
            </a:xfrm>
          </p:grpSpPr>
          <p:grpSp>
            <p:nvGrpSpPr>
              <p:cNvPr id="142498"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99"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6" name="Group 530"/>
            <p:cNvGrpSpPr>
              <a:grpSpLocks/>
            </p:cNvGrpSpPr>
            <p:nvPr/>
          </p:nvGrpSpPr>
          <p:grpSpPr bwMode="auto">
            <a:xfrm>
              <a:off x="3619" y="2032"/>
              <a:ext cx="1303" cy="973"/>
              <a:chOff x="3523" y="1936"/>
              <a:chExt cx="1303" cy="973"/>
            </a:xfrm>
          </p:grpSpPr>
          <p:grpSp>
            <p:nvGrpSpPr>
              <p:cNvPr id="142468"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69"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7" name="Group 561"/>
            <p:cNvGrpSpPr>
              <a:grpSpLocks/>
            </p:cNvGrpSpPr>
            <p:nvPr/>
          </p:nvGrpSpPr>
          <p:grpSpPr bwMode="auto">
            <a:xfrm>
              <a:off x="2624" y="2100"/>
              <a:ext cx="986" cy="508"/>
              <a:chOff x="2528" y="2004"/>
              <a:chExt cx="986" cy="508"/>
            </a:xfrm>
          </p:grpSpPr>
          <p:grpSp>
            <p:nvGrpSpPr>
              <p:cNvPr id="142438"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39"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8" name="Group 592"/>
            <p:cNvGrpSpPr>
              <a:grpSpLocks/>
            </p:cNvGrpSpPr>
            <p:nvPr/>
          </p:nvGrpSpPr>
          <p:grpSpPr bwMode="auto">
            <a:xfrm>
              <a:off x="2954" y="2152"/>
              <a:ext cx="904" cy="429"/>
              <a:chOff x="2858" y="2056"/>
              <a:chExt cx="904" cy="429"/>
            </a:xfrm>
          </p:grpSpPr>
          <p:grpSp>
            <p:nvGrpSpPr>
              <p:cNvPr id="142408"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09"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9" name="Group 623"/>
            <p:cNvGrpSpPr>
              <a:grpSpLocks/>
            </p:cNvGrpSpPr>
            <p:nvPr/>
          </p:nvGrpSpPr>
          <p:grpSpPr bwMode="auto">
            <a:xfrm>
              <a:off x="3151" y="2435"/>
              <a:ext cx="661" cy="752"/>
              <a:chOff x="3055" y="2339"/>
              <a:chExt cx="661" cy="752"/>
            </a:xfrm>
          </p:grpSpPr>
          <p:grpSp>
            <p:nvGrpSpPr>
              <p:cNvPr id="142378"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79"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0" name="Group 654"/>
            <p:cNvGrpSpPr>
              <a:grpSpLocks/>
            </p:cNvGrpSpPr>
            <p:nvPr/>
          </p:nvGrpSpPr>
          <p:grpSpPr bwMode="auto">
            <a:xfrm>
              <a:off x="2710" y="2080"/>
              <a:ext cx="1487" cy="1132"/>
              <a:chOff x="2614" y="1984"/>
              <a:chExt cx="1487" cy="1132"/>
            </a:xfrm>
          </p:grpSpPr>
          <p:grpSp>
            <p:nvGrpSpPr>
              <p:cNvPr id="142348"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49"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1" name="Group 685"/>
            <p:cNvGrpSpPr>
              <a:grpSpLocks/>
            </p:cNvGrpSpPr>
            <p:nvPr/>
          </p:nvGrpSpPr>
          <p:grpSpPr bwMode="auto">
            <a:xfrm>
              <a:off x="3130" y="2584"/>
              <a:ext cx="788" cy="488"/>
              <a:chOff x="3034" y="2488"/>
              <a:chExt cx="788" cy="488"/>
            </a:xfrm>
          </p:grpSpPr>
          <p:grpSp>
            <p:nvGrpSpPr>
              <p:cNvPr id="133102"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103"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2" name="Group 716"/>
            <p:cNvGrpSpPr>
              <a:grpSpLocks/>
            </p:cNvGrpSpPr>
            <p:nvPr/>
          </p:nvGrpSpPr>
          <p:grpSpPr bwMode="auto">
            <a:xfrm>
              <a:off x="3869" y="3143"/>
              <a:ext cx="650" cy="402"/>
              <a:chOff x="3773" y="3047"/>
              <a:chExt cx="650" cy="402"/>
            </a:xfrm>
          </p:grpSpPr>
          <p:grpSp>
            <p:nvGrpSpPr>
              <p:cNvPr id="133072"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73"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3" name="Group 747"/>
            <p:cNvGrpSpPr>
              <a:grpSpLocks/>
            </p:cNvGrpSpPr>
            <p:nvPr/>
          </p:nvGrpSpPr>
          <p:grpSpPr bwMode="auto">
            <a:xfrm>
              <a:off x="2585" y="3197"/>
              <a:ext cx="1569" cy="622"/>
              <a:chOff x="2489" y="3101"/>
              <a:chExt cx="1569" cy="622"/>
            </a:xfrm>
          </p:grpSpPr>
          <p:grpSp>
            <p:nvGrpSpPr>
              <p:cNvPr id="133042"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43"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4" name="Group 778"/>
            <p:cNvGrpSpPr>
              <a:grpSpLocks/>
            </p:cNvGrpSpPr>
            <p:nvPr/>
          </p:nvGrpSpPr>
          <p:grpSpPr bwMode="auto">
            <a:xfrm>
              <a:off x="2363" y="2853"/>
              <a:ext cx="1414" cy="967"/>
              <a:chOff x="2267" y="2757"/>
              <a:chExt cx="1414" cy="967"/>
            </a:xfrm>
          </p:grpSpPr>
          <p:grpSp>
            <p:nvGrpSpPr>
              <p:cNvPr id="133012"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13"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5" name="Group 809"/>
            <p:cNvGrpSpPr>
              <a:grpSpLocks/>
            </p:cNvGrpSpPr>
            <p:nvPr/>
          </p:nvGrpSpPr>
          <p:grpSpPr bwMode="auto">
            <a:xfrm>
              <a:off x="3094" y="2440"/>
              <a:ext cx="1189" cy="937"/>
              <a:chOff x="2998" y="2344"/>
              <a:chExt cx="1189" cy="937"/>
            </a:xfrm>
          </p:grpSpPr>
          <p:grpSp>
            <p:nvGrpSpPr>
              <p:cNvPr id="132982"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83"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6" name="Group 840"/>
            <p:cNvGrpSpPr>
              <a:grpSpLocks/>
            </p:cNvGrpSpPr>
            <p:nvPr/>
          </p:nvGrpSpPr>
          <p:grpSpPr bwMode="auto">
            <a:xfrm>
              <a:off x="3665" y="2899"/>
              <a:ext cx="884" cy="539"/>
              <a:chOff x="3569" y="2803"/>
              <a:chExt cx="884" cy="539"/>
            </a:xfrm>
          </p:grpSpPr>
          <p:grpSp>
            <p:nvGrpSpPr>
              <p:cNvPr id="132952"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53"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7" name="Group 871"/>
            <p:cNvGrpSpPr>
              <a:grpSpLocks/>
            </p:cNvGrpSpPr>
            <p:nvPr/>
          </p:nvGrpSpPr>
          <p:grpSpPr bwMode="auto">
            <a:xfrm>
              <a:off x="3465" y="2712"/>
              <a:ext cx="1088" cy="816"/>
              <a:chOff x="3369" y="2616"/>
              <a:chExt cx="1088" cy="816"/>
            </a:xfrm>
          </p:grpSpPr>
          <p:grpSp>
            <p:nvGrpSpPr>
              <p:cNvPr id="132922"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23"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8" name="Group 902"/>
            <p:cNvGrpSpPr>
              <a:grpSpLocks/>
            </p:cNvGrpSpPr>
            <p:nvPr/>
          </p:nvGrpSpPr>
          <p:grpSpPr bwMode="auto">
            <a:xfrm>
              <a:off x="4326" y="2407"/>
              <a:ext cx="457" cy="899"/>
              <a:chOff x="4230" y="2311"/>
              <a:chExt cx="457" cy="899"/>
            </a:xfrm>
          </p:grpSpPr>
          <p:grpSp>
            <p:nvGrpSpPr>
              <p:cNvPr id="132892"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93"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9" name="Group 933"/>
            <p:cNvGrpSpPr>
              <a:grpSpLocks/>
            </p:cNvGrpSpPr>
            <p:nvPr/>
          </p:nvGrpSpPr>
          <p:grpSpPr bwMode="auto">
            <a:xfrm>
              <a:off x="2771" y="2841"/>
              <a:ext cx="1246" cy="598"/>
              <a:chOff x="2675" y="2745"/>
              <a:chExt cx="1246" cy="598"/>
            </a:xfrm>
          </p:grpSpPr>
          <p:grpSp>
            <p:nvGrpSpPr>
              <p:cNvPr id="132862"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63"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0" name="Group 964"/>
            <p:cNvGrpSpPr>
              <a:grpSpLocks/>
            </p:cNvGrpSpPr>
            <p:nvPr/>
          </p:nvGrpSpPr>
          <p:grpSpPr bwMode="auto">
            <a:xfrm>
              <a:off x="2772" y="2585"/>
              <a:ext cx="1437" cy="648"/>
              <a:chOff x="2676" y="2489"/>
              <a:chExt cx="1437" cy="648"/>
            </a:xfrm>
          </p:grpSpPr>
          <p:grpSp>
            <p:nvGrpSpPr>
              <p:cNvPr id="132832"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33"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1" name="Group 995"/>
            <p:cNvGrpSpPr>
              <a:grpSpLocks/>
            </p:cNvGrpSpPr>
            <p:nvPr/>
          </p:nvGrpSpPr>
          <p:grpSpPr bwMode="auto">
            <a:xfrm>
              <a:off x="2367" y="2454"/>
              <a:ext cx="1005" cy="1172"/>
              <a:chOff x="2271" y="2358"/>
              <a:chExt cx="1005" cy="1172"/>
            </a:xfrm>
          </p:grpSpPr>
          <p:grpSp>
            <p:nvGrpSpPr>
              <p:cNvPr id="132802"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03"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756970" name="Group 2"/>
          <p:cNvGrpSpPr>
            <a:grpSpLocks/>
          </p:cNvGrpSpPr>
          <p:nvPr/>
        </p:nvGrpSpPr>
        <p:grpSpPr bwMode="auto">
          <a:xfrm>
            <a:off x="5081588" y="-233363"/>
            <a:ext cx="4062412" cy="2838451"/>
            <a:chOff x="2363" y="2032"/>
            <a:chExt cx="2559" cy="1788"/>
          </a:xfrm>
        </p:grpSpPr>
        <p:grpSp>
          <p:nvGrpSpPr>
            <p:cNvPr id="132146"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7"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8"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9" name="Group 48"/>
            <p:cNvGrpSpPr>
              <a:grpSpLocks/>
            </p:cNvGrpSpPr>
            <p:nvPr/>
          </p:nvGrpSpPr>
          <p:grpSpPr bwMode="auto">
            <a:xfrm>
              <a:off x="2527" y="2695"/>
              <a:ext cx="1106" cy="319"/>
              <a:chOff x="2431" y="2599"/>
              <a:chExt cx="1106" cy="319"/>
            </a:xfrm>
          </p:grpSpPr>
          <p:grpSp>
            <p:nvGrpSpPr>
              <p:cNvPr id="132708"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09"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0" name="Group 79"/>
            <p:cNvGrpSpPr>
              <a:grpSpLocks/>
            </p:cNvGrpSpPr>
            <p:nvPr/>
          </p:nvGrpSpPr>
          <p:grpSpPr bwMode="auto">
            <a:xfrm>
              <a:off x="2880" y="2112"/>
              <a:ext cx="1664" cy="593"/>
              <a:chOff x="2784" y="2016"/>
              <a:chExt cx="1664" cy="593"/>
            </a:xfrm>
          </p:grpSpPr>
          <p:grpSp>
            <p:nvGrpSpPr>
              <p:cNvPr id="132678"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79"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1" name="Group 110"/>
            <p:cNvGrpSpPr>
              <a:grpSpLocks/>
            </p:cNvGrpSpPr>
            <p:nvPr/>
          </p:nvGrpSpPr>
          <p:grpSpPr bwMode="auto">
            <a:xfrm>
              <a:off x="3906" y="2655"/>
              <a:ext cx="631" cy="1062"/>
              <a:chOff x="3810" y="2559"/>
              <a:chExt cx="631" cy="1062"/>
            </a:xfrm>
          </p:grpSpPr>
          <p:grpSp>
            <p:nvGrpSpPr>
              <p:cNvPr id="132648"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49"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2" name="Group 141"/>
            <p:cNvGrpSpPr>
              <a:grpSpLocks/>
            </p:cNvGrpSpPr>
            <p:nvPr/>
          </p:nvGrpSpPr>
          <p:grpSpPr bwMode="auto">
            <a:xfrm>
              <a:off x="3619" y="2032"/>
              <a:ext cx="1303" cy="973"/>
              <a:chOff x="3523" y="1936"/>
              <a:chExt cx="1303" cy="973"/>
            </a:xfrm>
          </p:grpSpPr>
          <p:grpSp>
            <p:nvGrpSpPr>
              <p:cNvPr id="132618"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19"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3" name="Group 172"/>
            <p:cNvGrpSpPr>
              <a:grpSpLocks/>
            </p:cNvGrpSpPr>
            <p:nvPr/>
          </p:nvGrpSpPr>
          <p:grpSpPr bwMode="auto">
            <a:xfrm>
              <a:off x="2624" y="2100"/>
              <a:ext cx="986" cy="508"/>
              <a:chOff x="2528" y="2004"/>
              <a:chExt cx="986" cy="508"/>
            </a:xfrm>
          </p:grpSpPr>
          <p:grpSp>
            <p:nvGrpSpPr>
              <p:cNvPr id="132588"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89"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4" name="Group 203"/>
            <p:cNvGrpSpPr>
              <a:grpSpLocks/>
            </p:cNvGrpSpPr>
            <p:nvPr/>
          </p:nvGrpSpPr>
          <p:grpSpPr bwMode="auto">
            <a:xfrm>
              <a:off x="2954" y="2152"/>
              <a:ext cx="904" cy="429"/>
              <a:chOff x="2858" y="2056"/>
              <a:chExt cx="904" cy="429"/>
            </a:xfrm>
          </p:grpSpPr>
          <p:grpSp>
            <p:nvGrpSpPr>
              <p:cNvPr id="132558"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59"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5" name="Group 234"/>
            <p:cNvGrpSpPr>
              <a:grpSpLocks/>
            </p:cNvGrpSpPr>
            <p:nvPr/>
          </p:nvGrpSpPr>
          <p:grpSpPr bwMode="auto">
            <a:xfrm>
              <a:off x="3151" y="2435"/>
              <a:ext cx="661" cy="752"/>
              <a:chOff x="3055" y="2339"/>
              <a:chExt cx="661" cy="752"/>
            </a:xfrm>
          </p:grpSpPr>
          <p:grpSp>
            <p:nvGrpSpPr>
              <p:cNvPr id="132528"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29"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6" name="Group 265"/>
            <p:cNvGrpSpPr>
              <a:grpSpLocks/>
            </p:cNvGrpSpPr>
            <p:nvPr/>
          </p:nvGrpSpPr>
          <p:grpSpPr bwMode="auto">
            <a:xfrm>
              <a:off x="2710" y="2080"/>
              <a:ext cx="1487" cy="1132"/>
              <a:chOff x="2614" y="1984"/>
              <a:chExt cx="1487" cy="1132"/>
            </a:xfrm>
          </p:grpSpPr>
          <p:grpSp>
            <p:nvGrpSpPr>
              <p:cNvPr id="132498"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99"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7" name="Group 296"/>
            <p:cNvGrpSpPr>
              <a:grpSpLocks/>
            </p:cNvGrpSpPr>
            <p:nvPr/>
          </p:nvGrpSpPr>
          <p:grpSpPr bwMode="auto">
            <a:xfrm>
              <a:off x="3130" y="2584"/>
              <a:ext cx="788" cy="488"/>
              <a:chOff x="3034" y="2488"/>
              <a:chExt cx="788" cy="488"/>
            </a:xfrm>
          </p:grpSpPr>
          <p:grpSp>
            <p:nvGrpSpPr>
              <p:cNvPr id="132468"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69"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8" name="Group 327"/>
            <p:cNvGrpSpPr>
              <a:grpSpLocks/>
            </p:cNvGrpSpPr>
            <p:nvPr/>
          </p:nvGrpSpPr>
          <p:grpSpPr bwMode="auto">
            <a:xfrm>
              <a:off x="3869" y="3143"/>
              <a:ext cx="650" cy="402"/>
              <a:chOff x="3773" y="3047"/>
              <a:chExt cx="650" cy="402"/>
            </a:xfrm>
          </p:grpSpPr>
          <p:grpSp>
            <p:nvGrpSpPr>
              <p:cNvPr id="132438"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39"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9" name="Group 358"/>
            <p:cNvGrpSpPr>
              <a:grpSpLocks/>
            </p:cNvGrpSpPr>
            <p:nvPr/>
          </p:nvGrpSpPr>
          <p:grpSpPr bwMode="auto">
            <a:xfrm>
              <a:off x="2585" y="3197"/>
              <a:ext cx="1569" cy="622"/>
              <a:chOff x="2489" y="3101"/>
              <a:chExt cx="1569" cy="622"/>
            </a:xfrm>
          </p:grpSpPr>
          <p:grpSp>
            <p:nvGrpSpPr>
              <p:cNvPr id="132408"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09"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0" name="Group 389"/>
            <p:cNvGrpSpPr>
              <a:grpSpLocks/>
            </p:cNvGrpSpPr>
            <p:nvPr/>
          </p:nvGrpSpPr>
          <p:grpSpPr bwMode="auto">
            <a:xfrm>
              <a:off x="2363" y="2853"/>
              <a:ext cx="1414" cy="967"/>
              <a:chOff x="2267" y="2757"/>
              <a:chExt cx="1414" cy="967"/>
            </a:xfrm>
          </p:grpSpPr>
          <p:grpSp>
            <p:nvGrpSpPr>
              <p:cNvPr id="132378"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79"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1" name="Group 420"/>
            <p:cNvGrpSpPr>
              <a:grpSpLocks/>
            </p:cNvGrpSpPr>
            <p:nvPr/>
          </p:nvGrpSpPr>
          <p:grpSpPr bwMode="auto">
            <a:xfrm>
              <a:off x="3094" y="2440"/>
              <a:ext cx="1189" cy="937"/>
              <a:chOff x="2998" y="2344"/>
              <a:chExt cx="1189" cy="937"/>
            </a:xfrm>
          </p:grpSpPr>
          <p:grpSp>
            <p:nvGrpSpPr>
              <p:cNvPr id="132348"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49"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2" name="Group 451"/>
            <p:cNvGrpSpPr>
              <a:grpSpLocks/>
            </p:cNvGrpSpPr>
            <p:nvPr/>
          </p:nvGrpSpPr>
          <p:grpSpPr bwMode="auto">
            <a:xfrm>
              <a:off x="3665" y="2899"/>
              <a:ext cx="884" cy="539"/>
              <a:chOff x="3569" y="2803"/>
              <a:chExt cx="884" cy="539"/>
            </a:xfrm>
          </p:grpSpPr>
          <p:grpSp>
            <p:nvGrpSpPr>
              <p:cNvPr id="132318"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19"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3" name="Group 482"/>
            <p:cNvGrpSpPr>
              <a:grpSpLocks/>
            </p:cNvGrpSpPr>
            <p:nvPr/>
          </p:nvGrpSpPr>
          <p:grpSpPr bwMode="auto">
            <a:xfrm>
              <a:off x="3465" y="2712"/>
              <a:ext cx="1088" cy="816"/>
              <a:chOff x="3369" y="2616"/>
              <a:chExt cx="1088" cy="816"/>
            </a:xfrm>
          </p:grpSpPr>
          <p:grpSp>
            <p:nvGrpSpPr>
              <p:cNvPr id="132288"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89"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4" name="Group 513"/>
            <p:cNvGrpSpPr>
              <a:grpSpLocks/>
            </p:cNvGrpSpPr>
            <p:nvPr/>
          </p:nvGrpSpPr>
          <p:grpSpPr bwMode="auto">
            <a:xfrm>
              <a:off x="4326" y="2407"/>
              <a:ext cx="457" cy="899"/>
              <a:chOff x="4230" y="2311"/>
              <a:chExt cx="457" cy="899"/>
            </a:xfrm>
          </p:grpSpPr>
          <p:grpSp>
            <p:nvGrpSpPr>
              <p:cNvPr id="132258"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59"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5" name="Group 544"/>
            <p:cNvGrpSpPr>
              <a:grpSpLocks/>
            </p:cNvGrpSpPr>
            <p:nvPr/>
          </p:nvGrpSpPr>
          <p:grpSpPr bwMode="auto">
            <a:xfrm>
              <a:off x="2771" y="2841"/>
              <a:ext cx="1246" cy="598"/>
              <a:chOff x="2675" y="2745"/>
              <a:chExt cx="1246" cy="598"/>
            </a:xfrm>
          </p:grpSpPr>
          <p:grpSp>
            <p:nvGrpSpPr>
              <p:cNvPr id="132228"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29"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6" name="Group 575"/>
            <p:cNvGrpSpPr>
              <a:grpSpLocks/>
            </p:cNvGrpSpPr>
            <p:nvPr/>
          </p:nvGrpSpPr>
          <p:grpSpPr bwMode="auto">
            <a:xfrm>
              <a:off x="2772" y="2585"/>
              <a:ext cx="1437" cy="648"/>
              <a:chOff x="2676" y="2489"/>
              <a:chExt cx="1437" cy="648"/>
            </a:xfrm>
          </p:grpSpPr>
          <p:grpSp>
            <p:nvGrpSpPr>
              <p:cNvPr id="132198"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99"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7" name="Group 606"/>
            <p:cNvGrpSpPr>
              <a:grpSpLocks/>
            </p:cNvGrpSpPr>
            <p:nvPr/>
          </p:nvGrpSpPr>
          <p:grpSpPr bwMode="auto">
            <a:xfrm>
              <a:off x="2367" y="2454"/>
              <a:ext cx="1005" cy="1172"/>
              <a:chOff x="2271" y="2358"/>
              <a:chExt cx="1005" cy="1172"/>
            </a:xfrm>
          </p:grpSpPr>
          <p:grpSp>
            <p:nvGrpSpPr>
              <p:cNvPr id="132168"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69"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132136" name="Text Box 6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57374" name="Text Box 638"/>
          <p:cNvSpPr txBox="1">
            <a:spLocks noChangeArrowheads="1"/>
          </p:cNvSpPr>
          <p:nvPr/>
        </p:nvSpPr>
        <p:spPr bwMode="auto">
          <a:xfrm>
            <a:off x="4079875" y="3246438"/>
            <a:ext cx="3836988" cy="212365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6600" b="1" i="1" dirty="0">
                <a:solidFill>
                  <a:srgbClr val="FF0000"/>
                </a:solidFill>
                <a:effectLst>
                  <a:outerShdw blurRad="38100" dist="38100" dir="2700000" algn="tl">
                    <a:srgbClr val="000000"/>
                  </a:outerShdw>
                </a:effectLst>
              </a:rPr>
              <a:t>බොහෝ සෙනඟක්</a:t>
            </a:r>
            <a:endParaRPr lang="en-US" sz="6600" b="1" i="1" dirty="0">
              <a:solidFill>
                <a:srgbClr val="FF0000"/>
              </a:solidFill>
              <a:effectLst>
                <a:outerShdw blurRad="38100" dist="38100" dir="2700000" algn="tl">
                  <a:srgbClr val="000000"/>
                </a:outerShdw>
              </a:effectLst>
            </a:endParaRPr>
          </a:p>
        </p:txBody>
      </p:sp>
      <p:sp>
        <p:nvSpPr>
          <p:cNvPr id="132138" name="Text Box 6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57377" name="Rectangle 641"/>
          <p:cNvSpPr>
            <a:spLocks noChangeArrowheads="1"/>
          </p:cNvSpPr>
          <p:nvPr/>
        </p:nvSpPr>
        <p:spPr bwMode="auto">
          <a:xfrm>
            <a:off x="4125913" y="2073275"/>
            <a:ext cx="714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430</a:t>
            </a:r>
            <a:endParaRPr lang="en-US" sz="2800" b="1">
              <a:solidFill>
                <a:srgbClr val="1A0004"/>
              </a:solidFill>
              <a:latin typeface="Times" charset="0"/>
              <a:ea typeface="ＭＳ Ｐゴシック" charset="0"/>
              <a:cs typeface="ＭＳ Ｐゴシック" charset="0"/>
            </a:endParaRPr>
          </a:p>
        </p:txBody>
      </p:sp>
      <p:grpSp>
        <p:nvGrpSpPr>
          <p:cNvPr id="132140" name="Group 642"/>
          <p:cNvGrpSpPr>
            <a:grpSpLocks/>
          </p:cNvGrpSpPr>
          <p:nvPr/>
        </p:nvGrpSpPr>
        <p:grpSpPr bwMode="auto">
          <a:xfrm>
            <a:off x="385762" y="-180976"/>
            <a:ext cx="854075" cy="1704975"/>
            <a:chOff x="327" y="5"/>
            <a:chExt cx="538" cy="1074"/>
          </a:xfrm>
        </p:grpSpPr>
        <p:sp>
          <p:nvSpPr>
            <p:cNvPr id="757379" name="Rectangle 64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7380" name="Line 64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7381" name="Oval 645"/>
          <p:cNvSpPr>
            <a:spLocks noChangeArrowheads="1"/>
          </p:cNvSpPr>
          <p:nvPr/>
        </p:nvSpPr>
        <p:spPr bwMode="auto">
          <a:xfrm>
            <a:off x="3435350" y="1550988"/>
            <a:ext cx="2247900"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82" name="Oval 646"/>
          <p:cNvSpPr>
            <a:spLocks noChangeArrowheads="1"/>
          </p:cNvSpPr>
          <p:nvPr/>
        </p:nvSpPr>
        <p:spPr bwMode="auto">
          <a:xfrm>
            <a:off x="3636963" y="1989138"/>
            <a:ext cx="1690687"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43" name="Text Box 647"/>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3</a:t>
            </a:r>
          </a:p>
        </p:txBody>
      </p:sp>
    </p:spTree>
    <p:extLst>
      <p:ext uri="{BB962C8B-B14F-4D97-AF65-F5344CB8AC3E}">
        <p14:creationId xmlns:p14="http://schemas.microsoft.com/office/powerpoint/2010/main" val="1135186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fade">
                                      <p:cBhvr>
                                        <p:cTn id="7" dur="1000"/>
                                        <p:tgtEl>
                                          <p:spTgt spid="757374"/>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671085"/>
                                        </p:tgtEl>
                                        <p:attrNameLst>
                                          <p:attrName>style.visibility</p:attrName>
                                        </p:attrNameLst>
                                      </p:cBhvr>
                                      <p:to>
                                        <p:strVal val="visible"/>
                                      </p:to>
                                    </p:set>
                                    <p:animEffect transition="in" filter="dissolve">
                                      <p:cBhvr>
                                        <p:cTn id="15" dur="500"/>
                                        <p:tgtEl>
                                          <p:spTgt spid="67108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671720"/>
                                        </p:tgtEl>
                                        <p:attrNameLst>
                                          <p:attrName>style.visibility</p:attrName>
                                        </p:attrNameLst>
                                      </p:cBhvr>
                                      <p:to>
                                        <p:strVal val="visible"/>
                                      </p:to>
                                    </p:set>
                                    <p:animEffect transition="in" filter="dissolve">
                                      <p:cBhvr>
                                        <p:cTn id="19" dur="500"/>
                                        <p:tgtEl>
                                          <p:spTgt spid="671720"/>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672271"/>
                                        </p:tgtEl>
                                        <p:attrNameLst>
                                          <p:attrName>style.visibility</p:attrName>
                                        </p:attrNameLst>
                                      </p:cBhvr>
                                      <p:to>
                                        <p:strVal val="visible"/>
                                      </p:to>
                                    </p:set>
                                    <p:animEffect transition="in" filter="dissolve">
                                      <p:cBhvr>
                                        <p:cTn id="23" dur="500"/>
                                        <p:tgtEl>
                                          <p:spTgt spid="672271"/>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56180"/>
                                        </p:tgtEl>
                                        <p:attrNameLst>
                                          <p:attrName>style.visibility</p:attrName>
                                        </p:attrNameLst>
                                      </p:cBhvr>
                                      <p:to>
                                        <p:strVal val="visible"/>
                                      </p:to>
                                    </p:set>
                                    <p:animEffect transition="in" filter="dissolve">
                                      <p:cBhvr>
                                        <p:cTn id="27" dur="500"/>
                                        <p:tgtEl>
                                          <p:spTgt spid="756180"/>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673505"/>
                                        </p:tgtEl>
                                        <p:attrNameLst>
                                          <p:attrName>style.visibility</p:attrName>
                                        </p:attrNameLst>
                                      </p:cBhvr>
                                      <p:to>
                                        <p:strVal val="visible"/>
                                      </p:to>
                                    </p:set>
                                    <p:animEffect transition="in" filter="dissolve">
                                      <p:cBhvr>
                                        <p:cTn id="31" dur="500"/>
                                        <p:tgtEl>
                                          <p:spTgt spid="673505"/>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56970"/>
                                        </p:tgtEl>
                                        <p:attrNameLst>
                                          <p:attrName>style.visibility</p:attrName>
                                        </p:attrNameLst>
                                      </p:cBhvr>
                                      <p:to>
                                        <p:strVal val="visible"/>
                                      </p:to>
                                    </p:set>
                                    <p:animEffect transition="in" filter="dissolve">
                                      <p:cBhvr>
                                        <p:cTn id="35" dur="500"/>
                                        <p:tgtEl>
                                          <p:spTgt spid="756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7381"/>
                                        </p:tgtEl>
                                        <p:attrNameLst>
                                          <p:attrName>style.visibility</p:attrName>
                                        </p:attrNameLst>
                                      </p:cBhvr>
                                      <p:to>
                                        <p:strVal val="visible"/>
                                      </p:to>
                                    </p:set>
                                    <p:animEffect transition="in" filter="fade">
                                      <p:cBhvr>
                                        <p:cTn id="40" dur="1000"/>
                                        <p:tgtEl>
                                          <p:spTgt spid="757381"/>
                                        </p:tgtEl>
                                      </p:cBhvr>
                                    </p:animEffect>
                                  </p:childTnLst>
                                </p:cTn>
                              </p:par>
                            </p:childTnLst>
                          </p:cTn>
                        </p:par>
                        <p:par>
                          <p:cTn id="41" fill="hold" nodeType="afterGroup">
                            <p:stCondLst>
                              <p:cond delay="1000"/>
                            </p:stCondLst>
                            <p:childTnLst>
                              <p:par>
                                <p:cTn id="42" presetID="17" presetClass="entr" presetSubtype="8" fill="hold" grpId="0" nodeType="afterEffect">
                                  <p:stCondLst>
                                    <p:cond delay="0"/>
                                  </p:stCondLst>
                                  <p:childTnLst>
                                    <p:set>
                                      <p:cBhvr>
                                        <p:cTn id="43" dur="1" fill="hold">
                                          <p:stCondLst>
                                            <p:cond delay="0"/>
                                          </p:stCondLst>
                                        </p:cTn>
                                        <p:tgtEl>
                                          <p:spTgt spid="669707"/>
                                        </p:tgtEl>
                                        <p:attrNameLst>
                                          <p:attrName>style.visibility</p:attrName>
                                        </p:attrNameLst>
                                      </p:cBhvr>
                                      <p:to>
                                        <p:strVal val="visible"/>
                                      </p:to>
                                    </p:set>
                                    <p:anim calcmode="lin" valueType="num">
                                      <p:cBhvr>
                                        <p:cTn id="44" dur="500" fill="hold"/>
                                        <p:tgtEl>
                                          <p:spTgt spid="669707"/>
                                        </p:tgtEl>
                                        <p:attrNameLst>
                                          <p:attrName>ppt_x</p:attrName>
                                        </p:attrNameLst>
                                      </p:cBhvr>
                                      <p:tavLst>
                                        <p:tav tm="0">
                                          <p:val>
                                            <p:strVal val="#ppt_x-#ppt_w/2"/>
                                          </p:val>
                                        </p:tav>
                                        <p:tav tm="100000">
                                          <p:val>
                                            <p:strVal val="#ppt_x"/>
                                          </p:val>
                                        </p:tav>
                                      </p:tavLst>
                                    </p:anim>
                                    <p:anim calcmode="lin" valueType="num">
                                      <p:cBhvr>
                                        <p:cTn id="45" dur="500" fill="hold"/>
                                        <p:tgtEl>
                                          <p:spTgt spid="669707"/>
                                        </p:tgtEl>
                                        <p:attrNameLst>
                                          <p:attrName>ppt_y</p:attrName>
                                        </p:attrNameLst>
                                      </p:cBhvr>
                                      <p:tavLst>
                                        <p:tav tm="0">
                                          <p:val>
                                            <p:strVal val="#ppt_y"/>
                                          </p:val>
                                        </p:tav>
                                        <p:tav tm="100000">
                                          <p:val>
                                            <p:strVal val="#ppt_y"/>
                                          </p:val>
                                        </p:tav>
                                      </p:tavLst>
                                    </p:anim>
                                    <p:anim calcmode="lin" valueType="num">
                                      <p:cBhvr>
                                        <p:cTn id="46" dur="500" fill="hold"/>
                                        <p:tgtEl>
                                          <p:spTgt spid="669707"/>
                                        </p:tgtEl>
                                        <p:attrNameLst>
                                          <p:attrName>ppt_w</p:attrName>
                                        </p:attrNameLst>
                                      </p:cBhvr>
                                      <p:tavLst>
                                        <p:tav tm="0">
                                          <p:val>
                                            <p:fltVal val="0"/>
                                          </p:val>
                                        </p:tav>
                                        <p:tav tm="100000">
                                          <p:val>
                                            <p:strVal val="#ppt_w"/>
                                          </p:val>
                                        </p:tav>
                                      </p:tavLst>
                                    </p:anim>
                                    <p:anim calcmode="lin" valueType="num">
                                      <p:cBhvr>
                                        <p:cTn id="47"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500"/>
                                        <p:tgtEl>
                                          <p:spTgt spid="757381"/>
                                        </p:tgtEl>
                                      </p:cBhvr>
                                    </p:animEffect>
                                    <p:set>
                                      <p:cBhvr>
                                        <p:cTn id="52" dur="1" fill="hold">
                                          <p:stCondLst>
                                            <p:cond delay="499"/>
                                          </p:stCondLst>
                                        </p:cTn>
                                        <p:tgtEl>
                                          <p:spTgt spid="757381"/>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57382"/>
                                        </p:tgtEl>
                                        <p:attrNameLst>
                                          <p:attrName>style.visibility</p:attrName>
                                        </p:attrNameLst>
                                      </p:cBhvr>
                                      <p:to>
                                        <p:strVal val="visible"/>
                                      </p:to>
                                    </p:set>
                                    <p:animEffect transition="in" filter="fade">
                                      <p:cBhvr>
                                        <p:cTn id="56" dur="1000"/>
                                        <p:tgtEl>
                                          <p:spTgt spid="757382"/>
                                        </p:tgtEl>
                                      </p:cBhvr>
                                    </p:animEffect>
                                  </p:childTnLst>
                                </p:cTn>
                              </p:par>
                            </p:childTnLst>
                          </p:cTn>
                        </p:par>
                        <p:par>
                          <p:cTn id="57" fill="hold" nodeType="afterGroup">
                            <p:stCondLst>
                              <p:cond delay="1500"/>
                            </p:stCondLst>
                            <p:childTnLst>
                              <p:par>
                                <p:cTn id="58" presetID="17" presetClass="entr" presetSubtype="8" fill="hold" grpId="0" nodeType="afterEffect">
                                  <p:stCondLst>
                                    <p:cond delay="0"/>
                                  </p:stCondLst>
                                  <p:childTnLst>
                                    <p:set>
                                      <p:cBhvr>
                                        <p:cTn id="59" dur="1" fill="hold">
                                          <p:stCondLst>
                                            <p:cond delay="0"/>
                                          </p:stCondLst>
                                        </p:cTn>
                                        <p:tgtEl>
                                          <p:spTgt spid="757377"/>
                                        </p:tgtEl>
                                        <p:attrNameLst>
                                          <p:attrName>style.visibility</p:attrName>
                                        </p:attrNameLst>
                                      </p:cBhvr>
                                      <p:to>
                                        <p:strVal val="visible"/>
                                      </p:to>
                                    </p:set>
                                    <p:anim calcmode="lin" valueType="num">
                                      <p:cBhvr>
                                        <p:cTn id="60" dur="500" fill="hold"/>
                                        <p:tgtEl>
                                          <p:spTgt spid="757377"/>
                                        </p:tgtEl>
                                        <p:attrNameLst>
                                          <p:attrName>ppt_x</p:attrName>
                                        </p:attrNameLst>
                                      </p:cBhvr>
                                      <p:tavLst>
                                        <p:tav tm="0">
                                          <p:val>
                                            <p:strVal val="#ppt_x-#ppt_w/2"/>
                                          </p:val>
                                        </p:tav>
                                        <p:tav tm="100000">
                                          <p:val>
                                            <p:strVal val="#ppt_x"/>
                                          </p:val>
                                        </p:tav>
                                      </p:tavLst>
                                    </p:anim>
                                    <p:anim calcmode="lin" valueType="num">
                                      <p:cBhvr>
                                        <p:cTn id="61" dur="500" fill="hold"/>
                                        <p:tgtEl>
                                          <p:spTgt spid="757377"/>
                                        </p:tgtEl>
                                        <p:attrNameLst>
                                          <p:attrName>ppt_y</p:attrName>
                                        </p:attrNameLst>
                                      </p:cBhvr>
                                      <p:tavLst>
                                        <p:tav tm="0">
                                          <p:val>
                                            <p:strVal val="#ppt_y"/>
                                          </p:val>
                                        </p:tav>
                                        <p:tav tm="100000">
                                          <p:val>
                                            <p:strVal val="#ppt_y"/>
                                          </p:val>
                                        </p:tav>
                                      </p:tavLst>
                                    </p:anim>
                                    <p:anim calcmode="lin" valueType="num">
                                      <p:cBhvr>
                                        <p:cTn id="62" dur="500" fill="hold"/>
                                        <p:tgtEl>
                                          <p:spTgt spid="757377"/>
                                        </p:tgtEl>
                                        <p:attrNameLst>
                                          <p:attrName>ppt_w</p:attrName>
                                        </p:attrNameLst>
                                      </p:cBhvr>
                                      <p:tavLst>
                                        <p:tav tm="0">
                                          <p:val>
                                            <p:fltVal val="0"/>
                                          </p:val>
                                        </p:tav>
                                        <p:tav tm="100000">
                                          <p:val>
                                            <p:strVal val="#ppt_w"/>
                                          </p:val>
                                        </p:tav>
                                      </p:tavLst>
                                    </p:anim>
                                    <p:anim calcmode="lin" valueType="num">
                                      <p:cBhvr>
                                        <p:cTn id="63"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P spid="757381" grpId="0" animBg="1"/>
      <p:bldP spid="757381" grpId="1" animBg="1"/>
      <p:bldP spid="75738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56"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457"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458"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459"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460"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61"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462"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63"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64"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6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66"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nvGrpSpPr>
          <p:cNvPr id="467" name="Group 168"/>
          <p:cNvGrpSpPr>
            <a:grpSpLocks/>
          </p:cNvGrpSpPr>
          <p:nvPr/>
        </p:nvGrpSpPr>
        <p:grpSpPr bwMode="auto">
          <a:xfrm>
            <a:off x="6591300" y="4418013"/>
            <a:ext cx="952500" cy="527050"/>
            <a:chOff x="4152" y="2783"/>
            <a:chExt cx="600" cy="332"/>
          </a:xfrm>
        </p:grpSpPr>
        <p:sp>
          <p:nvSpPr>
            <p:cNvPr id="468"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69"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70"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71"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2"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3"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4"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5"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6"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7"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8"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9"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0"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2"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3"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4"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5"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6" name="Rectangle 191"/>
          <p:cNvSpPr>
            <a:spLocks noChangeArrowheads="1"/>
          </p:cNvSpPr>
          <p:nvPr/>
        </p:nvSpPr>
        <p:spPr bwMode="auto">
          <a:xfrm>
            <a:off x="6599238" y="4394200"/>
            <a:ext cx="7461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නිහඬ කාලය</a:t>
            </a:r>
          </a:p>
        </p:txBody>
      </p:sp>
      <p:sp>
        <p:nvSpPr>
          <p:cNvPr id="487"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8"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9"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90"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91" name="Rectangle 196"/>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යේසුස්</a:t>
            </a:r>
          </a:p>
        </p:txBody>
      </p:sp>
      <p:sp>
        <p:nvSpPr>
          <p:cNvPr id="492"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3"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4"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5"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6"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7"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8"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99"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00"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01" name="Rectangle 206"/>
          <p:cNvSpPr>
            <a:spLocks noChangeArrowheads="1"/>
          </p:cNvSpPr>
          <p:nvPr/>
        </p:nvSpPr>
        <p:spPr bwMode="auto">
          <a:xfrm>
            <a:off x="6570663" y="561975"/>
            <a:ext cx="5111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අරාජික</a:t>
            </a:r>
          </a:p>
        </p:txBody>
      </p:sp>
      <p:sp>
        <p:nvSpPr>
          <p:cNvPr id="502"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3"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4" name="Rectangle 209"/>
          <p:cNvSpPr>
            <a:spLocks noChangeArrowheads="1"/>
          </p:cNvSpPr>
          <p:nvPr/>
        </p:nvSpPr>
        <p:spPr bwMode="auto">
          <a:xfrm>
            <a:off x="6580188" y="1266825"/>
            <a:ext cx="5207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රාජකීය</a:t>
            </a:r>
          </a:p>
        </p:txBody>
      </p:sp>
      <p:sp>
        <p:nvSpPr>
          <p:cNvPr id="505"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6"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latin typeface="Comic Sans MS" charset="0"/>
            </a:endParaRPr>
          </a:p>
        </p:txBody>
      </p:sp>
      <p:grpSp>
        <p:nvGrpSpPr>
          <p:cNvPr id="374" name="Group 2"/>
          <p:cNvGrpSpPr>
            <a:grpSpLocks/>
          </p:cNvGrpSpPr>
          <p:nvPr/>
        </p:nvGrpSpPr>
        <p:grpSpPr bwMode="auto">
          <a:xfrm>
            <a:off x="4088831" y="538162"/>
            <a:ext cx="1119188" cy="5756275"/>
            <a:chOff x="2607" y="348"/>
            <a:chExt cx="705" cy="3626"/>
          </a:xfrm>
        </p:grpSpPr>
        <p:sp>
          <p:nvSpPr>
            <p:cNvPr id="375"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376"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77"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78"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379"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0" name="Freeform 8"/>
            <p:cNvSpPr>
              <a:spLocks/>
            </p:cNvSpPr>
            <p:nvPr/>
          </p:nvSpPr>
          <p:spPr bwMode="auto">
            <a:xfrm>
              <a:off x="3036" y="2223"/>
              <a:ext cx="148" cy="76"/>
            </a:xfrm>
            <a:custGeom>
              <a:avLst/>
              <a:gdLst>
                <a:gd name="T0" fmla="*/ 36016 w 129"/>
                <a:gd name="T1" fmla="*/ 2147483647 h 49"/>
                <a:gd name="T2" fmla="*/ 0 w 129"/>
                <a:gd name="T3" fmla="*/ 2147483647 h 49"/>
                <a:gd name="T4" fmla="*/ 0 w 129"/>
                <a:gd name="T5" fmla="*/ 0 h 49"/>
                <a:gd name="T6" fmla="*/ 36016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381"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2"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3"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384"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5"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6"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87"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88"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89"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90"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91"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92"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93"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94"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395"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96" name="Freeform 24"/>
            <p:cNvSpPr>
              <a:spLocks/>
            </p:cNvSpPr>
            <p:nvPr/>
          </p:nvSpPr>
          <p:spPr bwMode="auto">
            <a:xfrm>
              <a:off x="3038" y="3621"/>
              <a:ext cx="148" cy="76"/>
            </a:xfrm>
            <a:custGeom>
              <a:avLst/>
              <a:gdLst>
                <a:gd name="T0" fmla="*/ 36016 w 129"/>
                <a:gd name="T1" fmla="*/ 2147483647 h 49"/>
                <a:gd name="T2" fmla="*/ 0 w 129"/>
                <a:gd name="T3" fmla="*/ 2147483647 h 49"/>
                <a:gd name="T4" fmla="*/ 0 w 129"/>
                <a:gd name="T5" fmla="*/ 0 h 49"/>
                <a:gd name="T6" fmla="*/ 36016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397"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98"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99"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400"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01"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2"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3"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4"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5"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6"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7" name="Rectangle 35"/>
            <p:cNvSpPr>
              <a:spLocks noChangeArrowheads="1"/>
            </p:cNvSpPr>
            <p:nvPr/>
          </p:nvSpPr>
          <p:spPr bwMode="auto">
            <a:xfrm>
              <a:off x="2660" y="538"/>
              <a:ext cx="5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Helvetica" charset="0"/>
                </a:rPr>
                <a:t>පළමු</a:t>
              </a:r>
              <a:r>
                <a:rPr lang="en-US" sz="900" dirty="0">
                  <a:solidFill>
                    <a:srgbClr val="000000"/>
                  </a:solidFill>
                  <a:latin typeface="Helvetica" charset="0"/>
                </a:rPr>
                <a:t> </a:t>
              </a:r>
              <a:r>
                <a:rPr lang="en-US" sz="900" dirty="0" err="1">
                  <a:solidFill>
                    <a:srgbClr val="000000"/>
                  </a:solidFill>
                  <a:latin typeface="Helvetica" charset="0"/>
                </a:rPr>
                <a:t>පාපය</a:t>
              </a:r>
              <a:endParaRPr lang="en-US" sz="900" dirty="0">
                <a:solidFill>
                  <a:srgbClr val="000000"/>
                </a:solidFill>
                <a:latin typeface="Helvetica" charset="0"/>
              </a:endParaRPr>
            </a:p>
          </p:txBody>
        </p:sp>
        <p:sp>
          <p:nvSpPr>
            <p:cNvPr id="408" name="Rectangle 36"/>
            <p:cNvSpPr>
              <a:spLocks noChangeArrowheads="1"/>
            </p:cNvSpPr>
            <p:nvPr/>
          </p:nvSpPr>
          <p:spPr bwMode="auto">
            <a:xfrm>
              <a:off x="2609" y="634"/>
              <a:ext cx="68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ශුභාරංචිය</a:t>
              </a:r>
            </a:p>
          </p:txBody>
        </p:sp>
        <p:sp>
          <p:nvSpPr>
            <p:cNvPr id="409" name="Rectangle 37"/>
            <p:cNvSpPr>
              <a:spLocks noChangeArrowheads="1"/>
            </p:cNvSpPr>
            <p:nvPr/>
          </p:nvSpPr>
          <p:spPr bwMode="auto">
            <a:xfrm>
              <a:off x="2656" y="726"/>
              <a:ext cx="55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900" dirty="0" err="1">
                  <a:solidFill>
                    <a:srgbClr val="000000"/>
                  </a:solidFill>
                  <a:latin typeface="Helvetica" charset="0"/>
                </a:rPr>
                <a:t>පළමු</a:t>
              </a:r>
              <a:r>
                <a:rPr lang="en-US" sz="900" dirty="0">
                  <a:solidFill>
                    <a:srgbClr val="000000"/>
                  </a:solidFill>
                  <a:latin typeface="Helvetica" charset="0"/>
                </a:rPr>
                <a:t> </a:t>
              </a:r>
              <a:r>
                <a:rPr lang="en-US" sz="900" dirty="0" err="1">
                  <a:solidFill>
                    <a:srgbClr val="000000"/>
                  </a:solidFill>
                  <a:latin typeface="Helvetica" charset="0"/>
                </a:rPr>
                <a:t>පවුල</a:t>
              </a:r>
              <a:endParaRPr lang="en-US" sz="900" dirty="0">
                <a:solidFill>
                  <a:srgbClr val="000000"/>
                </a:solidFill>
                <a:latin typeface="Helvetica" charset="0"/>
              </a:endParaRPr>
            </a:p>
          </p:txBody>
        </p:sp>
        <p:sp>
          <p:nvSpPr>
            <p:cNvPr id="410" name="Rectangle 38"/>
            <p:cNvSpPr>
              <a:spLocks noChangeArrowheads="1"/>
            </p:cNvSpPr>
            <p:nvPr/>
          </p:nvSpPr>
          <p:spPr bwMode="auto">
            <a:xfrm>
              <a:off x="2609" y="842"/>
              <a:ext cx="67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a:solidFill>
                    <a:srgbClr val="000000"/>
                  </a:solidFill>
                  <a:latin typeface="Helvetica" charset="0"/>
                </a:rPr>
                <a:t>පළමු</a:t>
              </a:r>
              <a:r>
                <a:rPr lang="en-US" sz="800" dirty="0">
                  <a:solidFill>
                    <a:srgbClr val="000000"/>
                  </a:solidFill>
                  <a:latin typeface="Helvetica" charset="0"/>
                </a:rPr>
                <a:t> </a:t>
              </a:r>
              <a:r>
                <a:rPr lang="en-US" sz="800" dirty="0" err="1">
                  <a:solidFill>
                    <a:srgbClr val="000000"/>
                  </a:solidFill>
                  <a:latin typeface="Helvetica" charset="0"/>
                </a:rPr>
                <a:t>මිනී</a:t>
              </a:r>
              <a:r>
                <a:rPr lang="en-US" sz="800" dirty="0">
                  <a:solidFill>
                    <a:srgbClr val="000000"/>
                  </a:solidFill>
                  <a:latin typeface="Helvetica" charset="0"/>
                </a:rPr>
                <a:t> </a:t>
              </a:r>
              <a:r>
                <a:rPr lang="en-US" sz="800" dirty="0" err="1">
                  <a:solidFill>
                    <a:srgbClr val="000000"/>
                  </a:solidFill>
                  <a:latin typeface="Helvetica" charset="0"/>
                </a:rPr>
                <a:t>මැරුම</a:t>
              </a:r>
              <a:endParaRPr lang="en-US" sz="800" dirty="0">
                <a:solidFill>
                  <a:srgbClr val="000000"/>
                </a:solidFill>
                <a:latin typeface="Helvetica" charset="0"/>
              </a:endParaRPr>
            </a:p>
          </p:txBody>
        </p:sp>
        <p:sp>
          <p:nvSpPr>
            <p:cNvPr id="411" name="Rectangle 39"/>
            <p:cNvSpPr>
              <a:spLocks noChangeArrowheads="1"/>
            </p:cNvSpPr>
            <p:nvPr/>
          </p:nvSpPr>
          <p:spPr bwMode="auto">
            <a:xfrm>
              <a:off x="2664" y="933"/>
              <a:ext cx="55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Helvetica" charset="0"/>
                </a:rPr>
                <a:t>ජල</a:t>
              </a:r>
              <a:r>
                <a:rPr lang="en-US" sz="900" dirty="0">
                  <a:solidFill>
                    <a:srgbClr val="000000"/>
                  </a:solidFill>
                  <a:latin typeface="Helvetica" charset="0"/>
                </a:rPr>
                <a:t> </a:t>
              </a:r>
              <a:r>
                <a:rPr lang="en-US" sz="900" dirty="0" err="1">
                  <a:solidFill>
                    <a:srgbClr val="000000"/>
                  </a:solidFill>
                  <a:latin typeface="Helvetica" charset="0"/>
                </a:rPr>
                <a:t>ගැල්ම</a:t>
              </a:r>
              <a:endParaRPr lang="en-US" sz="900" dirty="0">
                <a:solidFill>
                  <a:srgbClr val="000000"/>
                </a:solidFill>
                <a:latin typeface="Helvetica" charset="0"/>
              </a:endParaRPr>
            </a:p>
          </p:txBody>
        </p:sp>
        <p:sp>
          <p:nvSpPr>
            <p:cNvPr id="412" name="Rectangle 40"/>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413" name="Rectangle 41"/>
            <p:cNvSpPr>
              <a:spLocks noChangeArrowheads="1"/>
            </p:cNvSpPr>
            <p:nvPr/>
          </p:nvSpPr>
          <p:spPr bwMode="auto">
            <a:xfrm>
              <a:off x="2607" y="348"/>
              <a:ext cx="46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Chicago" charset="0"/>
                </a:rPr>
                <a:t>මැවීම</a:t>
              </a:r>
              <a:endParaRPr lang="en-US" sz="900" dirty="0">
                <a:solidFill>
                  <a:srgbClr val="000000"/>
                </a:solidFill>
                <a:latin typeface="Chicago" charset="0"/>
              </a:endParaRPr>
            </a:p>
          </p:txBody>
        </p:sp>
        <p:sp>
          <p:nvSpPr>
            <p:cNvPr id="414" name="Rectangle 42"/>
            <p:cNvSpPr>
              <a:spLocks noChangeArrowheads="1"/>
            </p:cNvSpPr>
            <p:nvPr/>
          </p:nvSpPr>
          <p:spPr bwMode="auto">
            <a:xfrm>
              <a:off x="2610" y="450"/>
              <a:ext cx="62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800" dirty="0" err="1">
                  <a:solidFill>
                    <a:srgbClr val="000000"/>
                  </a:solidFill>
                  <a:latin typeface="Helvetica" charset="0"/>
                </a:rPr>
                <a:t>පළමු</a:t>
              </a:r>
              <a:r>
                <a:rPr lang="en-US" sz="800" dirty="0">
                  <a:solidFill>
                    <a:srgbClr val="000000"/>
                  </a:solidFill>
                  <a:latin typeface="Helvetica" charset="0"/>
                </a:rPr>
                <a:t> </a:t>
              </a:r>
              <a:r>
                <a:rPr lang="en-US" sz="800" dirty="0" err="1">
                  <a:solidFill>
                    <a:srgbClr val="000000"/>
                  </a:solidFill>
                  <a:latin typeface="Helvetica" charset="0"/>
                </a:rPr>
                <a:t>මිනිසා</a:t>
              </a:r>
              <a:endParaRPr lang="en-US" sz="800" dirty="0">
                <a:solidFill>
                  <a:srgbClr val="000000"/>
                </a:solidFill>
                <a:latin typeface="Helvetica" charset="0"/>
              </a:endParaRPr>
            </a:p>
          </p:txBody>
        </p:sp>
        <p:sp>
          <p:nvSpPr>
            <p:cNvPr id="415"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6"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7"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8"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419"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420"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421" name="Rectangle 49"/>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කැඳවීම</a:t>
              </a:r>
            </a:p>
          </p:txBody>
        </p:sp>
        <p:sp>
          <p:nvSpPr>
            <p:cNvPr id="422" name="Rectangle 50"/>
            <p:cNvSpPr>
              <a:spLocks noChangeArrowheads="1"/>
            </p:cNvSpPr>
            <p:nvPr/>
          </p:nvSpPr>
          <p:spPr bwMode="auto">
            <a:xfrm>
              <a:off x="2634" y="1274"/>
              <a:ext cx="34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423"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424"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5"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6" name="Rectangle 54"/>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427" name="Rectangle 55"/>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වහල්කම</a:t>
              </a:r>
            </a:p>
          </p:txBody>
        </p:sp>
        <p:sp>
          <p:nvSpPr>
            <p:cNvPr id="428"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429"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2"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 name="Rectangle 65"/>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438" name="Rectangle 66"/>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439" name="Rectangle 6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440" name="Rectangle 68"/>
            <p:cNvSpPr>
              <a:spLocks noChangeArrowheads="1"/>
            </p:cNvSpPr>
            <p:nvPr/>
          </p:nvSpPr>
          <p:spPr bwMode="auto">
            <a:xfrm>
              <a:off x="2648" y="3158"/>
              <a:ext cx="66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err="1">
                  <a:solidFill>
                    <a:srgbClr val="000000"/>
                  </a:solidFill>
                  <a:latin typeface="Helvetica" charset="0"/>
                </a:rPr>
                <a:t>කාදේශ්</a:t>
              </a:r>
              <a:r>
                <a:rPr lang="en-US" sz="800" b="1" dirty="0">
                  <a:solidFill>
                    <a:srgbClr val="000000"/>
                  </a:solidFill>
                  <a:latin typeface="Helvetica" charset="0"/>
                </a:rPr>
                <a:t> </a:t>
              </a:r>
              <a:r>
                <a:rPr lang="en-US" sz="800" b="1" dirty="0" err="1">
                  <a:solidFill>
                    <a:srgbClr val="000000"/>
                  </a:solidFill>
                  <a:latin typeface="Helvetica" charset="0"/>
                </a:rPr>
                <a:t>බාර්නියා</a:t>
              </a:r>
              <a:endParaRPr lang="en-US" sz="800" b="1" dirty="0">
                <a:solidFill>
                  <a:srgbClr val="000000"/>
                </a:solidFill>
                <a:latin typeface="Helvetica" charset="0"/>
              </a:endParaRPr>
            </a:p>
          </p:txBody>
        </p:sp>
        <p:sp>
          <p:nvSpPr>
            <p:cNvPr id="441"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442" name="Rectangle 70"/>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443"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4" name="Rectangle 72"/>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445"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6"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7"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8" name="Rectangle 76"/>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449" name="Rectangle 77"/>
            <p:cNvSpPr>
              <a:spLocks noChangeArrowheads="1"/>
            </p:cNvSpPr>
            <p:nvPr/>
          </p:nvSpPr>
          <p:spPr bwMode="auto">
            <a:xfrm>
              <a:off x="2690" y="3670"/>
              <a:ext cx="5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900" b="1" dirty="0" err="1">
                  <a:solidFill>
                    <a:srgbClr val="000000"/>
                  </a:solidFill>
                  <a:latin typeface="Helvetica" charset="0"/>
                </a:rPr>
                <a:t>රිකෝව</a:t>
              </a:r>
              <a:r>
                <a:rPr lang="en-US" sz="900" b="1" dirty="0">
                  <a:solidFill>
                    <a:srgbClr val="000000"/>
                  </a:solidFill>
                  <a:latin typeface="Helvetica" charset="0"/>
                </a:rPr>
                <a:t>/</a:t>
              </a:r>
              <a:r>
                <a:rPr lang="en-US" sz="900" b="1" dirty="0" err="1">
                  <a:solidFill>
                    <a:srgbClr val="000000"/>
                  </a:solidFill>
                  <a:latin typeface="Helvetica" charset="0"/>
                </a:rPr>
                <a:t>හායි</a:t>
              </a:r>
              <a:endParaRPr lang="en-US" sz="900" b="1" dirty="0">
                <a:solidFill>
                  <a:srgbClr val="000000"/>
                </a:solidFill>
                <a:latin typeface="Helvetica" charset="0"/>
              </a:endParaRPr>
            </a:p>
          </p:txBody>
        </p:sp>
        <p:sp>
          <p:nvSpPr>
            <p:cNvPr id="450" name="Rectangle 78"/>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sp>
        <p:nvSpPr>
          <p:cNvPr id="668722" name="Freeform 50"/>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3" name="Freeform 51"/>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4" name="Freeform 52"/>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1078" name="Freeform 53"/>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79" name="Freeform 54"/>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0" name="Freeform 55"/>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1" name="Freeform 56"/>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2" name="Freeform 57"/>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3" name="Freeform 58"/>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4" name="Freeform 59"/>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5" name="Freeform 60"/>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6" name="Freeform 61"/>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7" name="Freeform 62"/>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8" name="Freeform 63"/>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9" name="Freeform 64"/>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0" name="Freeform 65"/>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1" name="Freeform 66"/>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2" name="Freeform 67"/>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3" name="Freeform 68"/>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4" name="Freeform 69"/>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5" name="Freeform 70"/>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6" name="Freeform 71"/>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7" name="Freeform 72"/>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8" name="Freeform 73"/>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9" name="Freeform 74"/>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0" name="Freeform 75"/>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1" name="Freeform 76"/>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2" name="Freeform 77"/>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3" name="Freeform 78"/>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4" name="Freeform 79"/>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5" name="Freeform 80"/>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6" name="Freeform 81"/>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7" name="Freeform 82"/>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8" name="Freeform 83"/>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9" name="Freeform 84"/>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0" name="Freeform 85"/>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1" name="Freeform 86"/>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2" name="Freeform 87"/>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3" name="Freeform 88"/>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4" name="Freeform 89"/>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5" name="Freeform 90"/>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6" name="Freeform 91"/>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7" name="Freeform 92"/>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pic>
        <p:nvPicPr>
          <p:cNvPr id="134191" name="Picture 9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pic>
      <p:sp>
        <p:nvSpPr>
          <p:cNvPr id="134219" name="Rectangle 126"/>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131148" name="Rectangle 127"/>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49" name="Rectangle 128"/>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0" name="Rectangle 129"/>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1" name="Rectangle 130"/>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2" name="Rectangle 131"/>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225" name="Rectangle 132"/>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131154" name="Rectangle 133"/>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(2000 B.C.)</a:t>
            </a:r>
          </a:p>
        </p:txBody>
      </p:sp>
      <p:sp>
        <p:nvSpPr>
          <p:cNvPr id="131155" name="Rectangle 134"/>
          <p:cNvSpPr>
            <a:spLocks noChangeArrowheads="1"/>
          </p:cNvSpPr>
          <p:nvPr/>
        </p:nvSpPr>
        <p:spPr bwMode="auto">
          <a:xfrm>
            <a:off x="992188" y="2355850"/>
            <a:ext cx="2511425" cy="91122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5400">
                <a:solidFill>
                  <a:srgbClr val="FAFD00"/>
                </a:solidFill>
                <a:latin typeface="Times" charset="0"/>
                <a:ea typeface="ＭＳ Ｐゴシック" charset="0"/>
                <a:cs typeface="ＭＳ Ｐゴシック" charset="0"/>
              </a:rPr>
              <a:t>C 7 S J </a:t>
            </a:r>
          </a:p>
        </p:txBody>
      </p:sp>
      <p:sp>
        <p:nvSpPr>
          <p:cNvPr id="131156" name="Rectangle 136"/>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5400">
                <a:solidFill>
                  <a:srgbClr val="00FF00"/>
                </a:solidFill>
                <a:latin typeface="Times" charset="0"/>
                <a:ea typeface="ＭＳ Ｐゴシック" charset="0"/>
                <a:cs typeface="ＭＳ Ｐゴシック" charset="0"/>
              </a:rPr>
              <a:t>7 = 4 + 3 </a:t>
            </a:r>
          </a:p>
        </p:txBody>
      </p:sp>
      <p:sp>
        <p:nvSpPr>
          <p:cNvPr id="131157" name="Rectangle 13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8" name="Line 139"/>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59" name="Rectangle 140"/>
          <p:cNvSpPr>
            <a:spLocks noChangeArrowheads="1"/>
          </p:cNvSpPr>
          <p:nvPr/>
        </p:nvSpPr>
        <p:spPr bwMode="auto">
          <a:xfrm>
            <a:off x="5930900" y="600075"/>
            <a:ext cx="511175" cy="36988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0" name="Text Box 141"/>
          <p:cNvSpPr txBox="1">
            <a:spLocks noChangeArrowheads="1"/>
          </p:cNvSpPr>
          <p:nvPr/>
        </p:nvSpPr>
        <p:spPr bwMode="auto">
          <a:xfrm rot="-5400000">
            <a:off x="4602956" y="2183141"/>
            <a:ext cx="3197225"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a:solidFill>
                  <a:srgbClr val="EEFF4B"/>
                </a:solidFill>
                <a:latin typeface="Times" pitchFamily="-107" charset="0"/>
              </a:rPr>
              <a:t>සමාජ විධි 3</a:t>
            </a:r>
            <a:endParaRPr lang="en-US" b="1" dirty="0">
              <a:solidFill>
                <a:srgbClr val="EEFF4B"/>
              </a:solidFill>
              <a:latin typeface="Times" pitchFamily="-107" charset="0"/>
            </a:endParaRPr>
          </a:p>
        </p:txBody>
      </p:sp>
      <p:sp>
        <p:nvSpPr>
          <p:cNvPr id="131161" name="Rectangle 14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2" name="Rectangle 14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3" name="Text Box 144"/>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a:solidFill>
                  <a:srgbClr val="EEFF4B"/>
                </a:solidFill>
                <a:latin typeface="Times" charset="0"/>
              </a:rPr>
              <a:t>S</a:t>
            </a:r>
          </a:p>
        </p:txBody>
      </p:sp>
      <p:sp>
        <p:nvSpPr>
          <p:cNvPr id="131164" name="Text Box 145"/>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a:solidFill>
                  <a:srgbClr val="EEFF4B"/>
                </a:solidFill>
                <a:latin typeface="Times" charset="0"/>
              </a:rPr>
              <a:t>J</a:t>
            </a:r>
          </a:p>
        </p:txBody>
      </p:sp>
      <p:sp>
        <p:nvSpPr>
          <p:cNvPr id="131173" name="Freeform 154"/>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86" name="Rectangle 170"/>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(1500 B.C.)</a:t>
            </a:r>
          </a:p>
        </p:txBody>
      </p:sp>
      <p:sp>
        <p:nvSpPr>
          <p:cNvPr id="131187" name="Rectangle 171"/>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(500 B.C.)</a:t>
            </a:r>
          </a:p>
        </p:txBody>
      </p:sp>
      <p:sp>
        <p:nvSpPr>
          <p:cNvPr id="131188" name="Rectangle 172"/>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(1000 B.C.)</a:t>
            </a:r>
          </a:p>
        </p:txBody>
      </p:sp>
      <p:sp>
        <p:nvSpPr>
          <p:cNvPr id="131239" name="Rectangle 224"/>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(2000 B.C.)</a:t>
            </a:r>
          </a:p>
        </p:txBody>
      </p:sp>
      <p:sp>
        <p:nvSpPr>
          <p:cNvPr id="131240" name="Rectangle 225"/>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3" name="Freeform 22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4" name="Rectangle 22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5" name="Freeform 23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6"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7"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8" name="Rectangle 23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9" name="AutoShape 23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50" name="Line 23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51" name="Line 23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324" name="Rectangle 237"/>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134325" name="Rectangle 238"/>
          <p:cNvSpPr>
            <a:spLocks noChangeArrowheads="1"/>
          </p:cNvSpPr>
          <p:nvPr/>
        </p:nvSpPr>
        <p:spPr bwMode="auto">
          <a:xfrm>
            <a:off x="8070850" y="3665538"/>
            <a:ext cx="58669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a:solidFill>
                  <a:srgbClr val="000000"/>
                </a:solidFill>
                <a:latin typeface="Helvetica" charset="0"/>
                <a:ea typeface="ＭＳ Ｐゴシック" charset="0"/>
                <a:cs typeface="ＭＳ Ｐゴシック" charset="0"/>
              </a:rPr>
              <a:t>වහල්කම</a:t>
            </a:r>
            <a:endParaRPr lang="en-US" sz="900" b="1" dirty="0">
              <a:solidFill>
                <a:srgbClr val="000000"/>
              </a:solidFill>
              <a:latin typeface="Helvetica" charset="0"/>
              <a:ea typeface="ＭＳ Ｐゴシック" charset="0"/>
              <a:cs typeface="ＭＳ Ｐゴシック" charset="0"/>
            </a:endParaRPr>
          </a:p>
        </p:txBody>
      </p:sp>
      <p:sp>
        <p:nvSpPr>
          <p:cNvPr id="134326" name="Rectangle 239"/>
          <p:cNvSpPr>
            <a:spLocks noChangeArrowheads="1"/>
          </p:cNvSpPr>
          <p:nvPr/>
        </p:nvSpPr>
        <p:spPr bwMode="auto">
          <a:xfrm>
            <a:off x="8280400" y="3854450"/>
            <a:ext cx="371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430</a:t>
            </a:r>
          </a:p>
        </p:txBody>
      </p:sp>
      <p:sp>
        <p:nvSpPr>
          <p:cNvPr id="134327" name="Text Box 241"/>
          <p:cNvSpPr txBox="1">
            <a:spLocks noChangeArrowheads="1"/>
          </p:cNvSpPr>
          <p:nvPr/>
        </p:nvSpPr>
        <p:spPr bwMode="auto">
          <a:xfrm>
            <a:off x="533400" y="6483350"/>
            <a:ext cx="1993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000" u="sng">
              <a:solidFill>
                <a:srgbClr val="000000"/>
              </a:solidFill>
              <a:latin typeface="Geneva" charset="0"/>
            </a:endParaRPr>
          </a:p>
        </p:txBody>
      </p:sp>
      <p:sp>
        <p:nvSpPr>
          <p:cNvPr id="131257"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330" name="Text Box 2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1259" name="Rectangle 249"/>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62</a:t>
            </a:r>
          </a:p>
        </p:txBody>
      </p:sp>
      <p:sp>
        <p:nvSpPr>
          <p:cNvPr id="134332" name="Text Box 25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34333" name="Group 252"/>
          <p:cNvGrpSpPr>
            <a:grpSpLocks/>
          </p:cNvGrpSpPr>
          <p:nvPr/>
        </p:nvGrpSpPr>
        <p:grpSpPr bwMode="auto">
          <a:xfrm>
            <a:off x="5154613" y="1344613"/>
            <a:ext cx="2894012" cy="4368800"/>
            <a:chOff x="3247" y="847"/>
            <a:chExt cx="1823" cy="2752"/>
          </a:xfrm>
        </p:grpSpPr>
        <p:grpSp>
          <p:nvGrpSpPr>
            <p:cNvPr id="134337" name="Group 253"/>
            <p:cNvGrpSpPr>
              <a:grpSpLocks/>
            </p:cNvGrpSpPr>
            <p:nvPr/>
          </p:nvGrpSpPr>
          <p:grpSpPr bwMode="auto">
            <a:xfrm>
              <a:off x="3247" y="1381"/>
              <a:ext cx="331" cy="369"/>
              <a:chOff x="1567" y="1192"/>
              <a:chExt cx="331" cy="369"/>
            </a:xfrm>
          </p:grpSpPr>
          <p:grpSp>
            <p:nvGrpSpPr>
              <p:cNvPr id="134377" name="Group 254"/>
              <p:cNvGrpSpPr>
                <a:grpSpLocks/>
              </p:cNvGrpSpPr>
              <p:nvPr/>
            </p:nvGrpSpPr>
            <p:grpSpPr bwMode="auto">
              <a:xfrm>
                <a:off x="1567" y="1192"/>
                <a:ext cx="331" cy="369"/>
                <a:chOff x="1084" y="711"/>
                <a:chExt cx="2950" cy="2769"/>
              </a:xfrm>
            </p:grpSpPr>
            <p:grpSp>
              <p:nvGrpSpPr>
                <p:cNvPr id="134379" name="Group 255"/>
                <p:cNvGrpSpPr>
                  <a:grpSpLocks/>
                </p:cNvGrpSpPr>
                <p:nvPr/>
              </p:nvGrpSpPr>
              <p:grpSpPr bwMode="auto">
                <a:xfrm>
                  <a:off x="1084" y="711"/>
                  <a:ext cx="2950" cy="2769"/>
                  <a:chOff x="2707" y="548"/>
                  <a:chExt cx="2950" cy="2769"/>
                </a:xfrm>
              </p:grpSpPr>
              <p:grpSp>
                <p:nvGrpSpPr>
                  <p:cNvPr id="134385" name="Group 256"/>
                  <p:cNvGrpSpPr>
                    <a:grpSpLocks/>
                  </p:cNvGrpSpPr>
                  <p:nvPr/>
                </p:nvGrpSpPr>
                <p:grpSpPr bwMode="auto">
                  <a:xfrm>
                    <a:off x="3180" y="1046"/>
                    <a:ext cx="2105" cy="1421"/>
                    <a:chOff x="578" y="2316"/>
                    <a:chExt cx="2105" cy="1421"/>
                  </a:xfrm>
                </p:grpSpPr>
                <p:sp>
                  <p:nvSpPr>
                    <p:cNvPr id="131315" name="Freeform 25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16" name="Freeform 25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86" name="Picture 25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8932" name="Freeform 26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3" name="Freeform 26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4" name="Freeform 26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5" name="Freeform 26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6" name="Freeform 26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34378" name="Rectangle 265"/>
              <p:cNvSpPr>
                <a:spLocks noChangeArrowheads="1"/>
              </p:cNvSpPr>
              <p:nvPr/>
            </p:nvSpPr>
            <p:spPr bwMode="auto">
              <a:xfrm>
                <a:off x="1609" y="1237"/>
                <a:ext cx="24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dirty="0">
                    <a:solidFill>
                      <a:srgbClr val="FFFFFF"/>
                    </a:solidFill>
                    <a:latin typeface="Kosher-Normal" charset="0"/>
                    <a:ea typeface="ＭＳ Ｐゴシック" charset="0"/>
                    <a:cs typeface="ＭＳ Ｐゴシック" charset="0"/>
                  </a:rPr>
                  <a:t>AC</a:t>
                </a:r>
                <a:endParaRPr lang="en-US" sz="1400" i="1" dirty="0">
                  <a:solidFill>
                    <a:srgbClr val="FFFFFF"/>
                  </a:solidFill>
                  <a:latin typeface="Helvetica" charset="0"/>
                  <a:ea typeface="ＭＳ Ｐゴシック" charset="0"/>
                  <a:cs typeface="ＭＳ Ｐゴシック" charset="0"/>
                </a:endParaRPr>
              </a:p>
            </p:txBody>
          </p:sp>
        </p:grpSp>
        <p:grpSp>
          <p:nvGrpSpPr>
            <p:cNvPr id="134338" name="Group 266"/>
            <p:cNvGrpSpPr>
              <a:grpSpLocks/>
            </p:cNvGrpSpPr>
            <p:nvPr/>
          </p:nvGrpSpPr>
          <p:grpSpPr bwMode="auto">
            <a:xfrm>
              <a:off x="3250" y="3230"/>
              <a:ext cx="331" cy="369"/>
              <a:chOff x="1567" y="1192"/>
              <a:chExt cx="331" cy="369"/>
            </a:xfrm>
          </p:grpSpPr>
          <p:grpSp>
            <p:nvGrpSpPr>
              <p:cNvPr id="134365" name="Group 267"/>
              <p:cNvGrpSpPr>
                <a:grpSpLocks/>
              </p:cNvGrpSpPr>
              <p:nvPr/>
            </p:nvGrpSpPr>
            <p:grpSpPr bwMode="auto">
              <a:xfrm>
                <a:off x="1567" y="1192"/>
                <a:ext cx="331" cy="369"/>
                <a:chOff x="1084" y="711"/>
                <a:chExt cx="2950" cy="2769"/>
              </a:xfrm>
            </p:grpSpPr>
            <p:grpSp>
              <p:nvGrpSpPr>
                <p:cNvPr id="134367" name="Group 268"/>
                <p:cNvGrpSpPr>
                  <a:grpSpLocks/>
                </p:cNvGrpSpPr>
                <p:nvPr/>
              </p:nvGrpSpPr>
              <p:grpSpPr bwMode="auto">
                <a:xfrm>
                  <a:off x="1084" y="711"/>
                  <a:ext cx="2950" cy="2769"/>
                  <a:chOff x="2707" y="548"/>
                  <a:chExt cx="2950" cy="2769"/>
                </a:xfrm>
              </p:grpSpPr>
              <p:grpSp>
                <p:nvGrpSpPr>
                  <p:cNvPr id="134373" name="Group 269"/>
                  <p:cNvGrpSpPr>
                    <a:grpSpLocks/>
                  </p:cNvGrpSpPr>
                  <p:nvPr/>
                </p:nvGrpSpPr>
                <p:grpSpPr bwMode="auto">
                  <a:xfrm>
                    <a:off x="3180" y="1046"/>
                    <a:ext cx="2105" cy="1421"/>
                    <a:chOff x="578" y="2316"/>
                    <a:chExt cx="2105" cy="1421"/>
                  </a:xfrm>
                </p:grpSpPr>
                <p:sp>
                  <p:nvSpPr>
                    <p:cNvPr id="668942" name="Freeform 27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43" name="Freeform 27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34374" name="Picture 27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1296" name="Freeform 27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7" name="Freeform 27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8" name="Freeform 275"/>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9" name="Freeform 276"/>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00" name="Freeform 277"/>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66" name="Rectangle 27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39" name="Group 279"/>
            <p:cNvGrpSpPr>
              <a:grpSpLocks/>
            </p:cNvGrpSpPr>
            <p:nvPr/>
          </p:nvGrpSpPr>
          <p:grpSpPr bwMode="auto">
            <a:xfrm>
              <a:off x="4739" y="847"/>
              <a:ext cx="331" cy="369"/>
              <a:chOff x="1567" y="1192"/>
              <a:chExt cx="331" cy="369"/>
            </a:xfrm>
          </p:grpSpPr>
          <p:grpSp>
            <p:nvGrpSpPr>
              <p:cNvPr id="134353" name="Group 280"/>
              <p:cNvGrpSpPr>
                <a:grpSpLocks/>
              </p:cNvGrpSpPr>
              <p:nvPr/>
            </p:nvGrpSpPr>
            <p:grpSpPr bwMode="auto">
              <a:xfrm>
                <a:off x="1567" y="1192"/>
                <a:ext cx="331" cy="369"/>
                <a:chOff x="1084" y="711"/>
                <a:chExt cx="2950" cy="2769"/>
              </a:xfrm>
            </p:grpSpPr>
            <p:grpSp>
              <p:nvGrpSpPr>
                <p:cNvPr id="134355" name="Group 281"/>
                <p:cNvGrpSpPr>
                  <a:grpSpLocks/>
                </p:cNvGrpSpPr>
                <p:nvPr/>
              </p:nvGrpSpPr>
              <p:grpSpPr bwMode="auto">
                <a:xfrm>
                  <a:off x="1084" y="711"/>
                  <a:ext cx="2950" cy="2769"/>
                  <a:chOff x="2707" y="548"/>
                  <a:chExt cx="2950" cy="2769"/>
                </a:xfrm>
              </p:grpSpPr>
              <p:grpSp>
                <p:nvGrpSpPr>
                  <p:cNvPr id="134361" name="Group 282"/>
                  <p:cNvGrpSpPr>
                    <a:grpSpLocks/>
                  </p:cNvGrpSpPr>
                  <p:nvPr/>
                </p:nvGrpSpPr>
                <p:grpSpPr bwMode="auto">
                  <a:xfrm>
                    <a:off x="3180" y="1046"/>
                    <a:ext cx="2105" cy="1421"/>
                    <a:chOff x="578" y="2316"/>
                    <a:chExt cx="2105" cy="1421"/>
                  </a:xfrm>
                </p:grpSpPr>
                <p:sp>
                  <p:nvSpPr>
                    <p:cNvPr id="131291" name="Freeform 283"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2" name="Freeform 284"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62" name="Picture 28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1284" name="Freeform 286"/>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5" name="Freeform 287"/>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6" name="Freeform 288"/>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7" name="Freeform 289"/>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8" name="Freeform 290"/>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54" name="Rectangle 29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40" name="Group 292"/>
            <p:cNvGrpSpPr>
              <a:grpSpLocks/>
            </p:cNvGrpSpPr>
            <p:nvPr/>
          </p:nvGrpSpPr>
          <p:grpSpPr bwMode="auto">
            <a:xfrm>
              <a:off x="4739" y="1351"/>
              <a:ext cx="331" cy="369"/>
              <a:chOff x="1567" y="1192"/>
              <a:chExt cx="331" cy="369"/>
            </a:xfrm>
          </p:grpSpPr>
          <p:grpSp>
            <p:nvGrpSpPr>
              <p:cNvPr id="134341" name="Group 293"/>
              <p:cNvGrpSpPr>
                <a:grpSpLocks/>
              </p:cNvGrpSpPr>
              <p:nvPr/>
            </p:nvGrpSpPr>
            <p:grpSpPr bwMode="auto">
              <a:xfrm>
                <a:off x="1567" y="1192"/>
                <a:ext cx="331" cy="369"/>
                <a:chOff x="1084" y="711"/>
                <a:chExt cx="2950" cy="2769"/>
              </a:xfrm>
            </p:grpSpPr>
            <p:grpSp>
              <p:nvGrpSpPr>
                <p:cNvPr id="134343" name="Group 294"/>
                <p:cNvGrpSpPr>
                  <a:grpSpLocks/>
                </p:cNvGrpSpPr>
                <p:nvPr/>
              </p:nvGrpSpPr>
              <p:grpSpPr bwMode="auto">
                <a:xfrm>
                  <a:off x="1084" y="711"/>
                  <a:ext cx="2950" cy="2769"/>
                  <a:chOff x="2707" y="548"/>
                  <a:chExt cx="2950" cy="2769"/>
                </a:xfrm>
              </p:grpSpPr>
              <p:grpSp>
                <p:nvGrpSpPr>
                  <p:cNvPr id="134349" name="Group 295"/>
                  <p:cNvGrpSpPr>
                    <a:grpSpLocks/>
                  </p:cNvGrpSpPr>
                  <p:nvPr/>
                </p:nvGrpSpPr>
                <p:grpSpPr bwMode="auto">
                  <a:xfrm>
                    <a:off x="3180" y="1046"/>
                    <a:ext cx="2105" cy="1421"/>
                    <a:chOff x="578" y="2316"/>
                    <a:chExt cx="2105" cy="1421"/>
                  </a:xfrm>
                </p:grpSpPr>
                <p:sp>
                  <p:nvSpPr>
                    <p:cNvPr id="131279" name="Freeform 296"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0" name="Freeform 297"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50" name="Picture 29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1272" name="Freeform 299"/>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3" name="Freeform 300"/>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4" name="Freeform 301"/>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5" name="Freeform 302"/>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6" name="Freeform 303"/>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42" name="Rectangle 304"/>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grpSp>
        <p:nvGrpSpPr>
          <p:cNvPr id="134334" name="Group 305"/>
          <p:cNvGrpSpPr>
            <a:grpSpLocks/>
          </p:cNvGrpSpPr>
          <p:nvPr/>
        </p:nvGrpSpPr>
        <p:grpSpPr bwMode="auto">
          <a:xfrm>
            <a:off x="519113" y="7938"/>
            <a:ext cx="854075" cy="1704975"/>
            <a:chOff x="327" y="5"/>
            <a:chExt cx="538" cy="1074"/>
          </a:xfrm>
        </p:grpSpPr>
        <p:sp>
          <p:nvSpPr>
            <p:cNvPr id="131263" name="Rectangle 306"/>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64" name="Line 30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93" name="Group 2"/>
          <p:cNvGrpSpPr>
            <a:grpSpLocks/>
          </p:cNvGrpSpPr>
          <p:nvPr/>
        </p:nvGrpSpPr>
        <p:grpSpPr bwMode="auto">
          <a:xfrm>
            <a:off x="9522495" y="525991"/>
            <a:ext cx="1119188" cy="5756275"/>
            <a:chOff x="2607" y="348"/>
            <a:chExt cx="705" cy="3626"/>
          </a:xfrm>
        </p:grpSpPr>
        <p:sp>
          <p:nvSpPr>
            <p:cNvPr id="294"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295"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6"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97"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298"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99" name="Freeform 8"/>
            <p:cNvSpPr>
              <a:spLocks/>
            </p:cNvSpPr>
            <p:nvPr/>
          </p:nvSpPr>
          <p:spPr bwMode="auto">
            <a:xfrm>
              <a:off x="3036" y="2223"/>
              <a:ext cx="148" cy="76"/>
            </a:xfrm>
            <a:custGeom>
              <a:avLst/>
              <a:gdLst>
                <a:gd name="T0" fmla="*/ 36016 w 129"/>
                <a:gd name="T1" fmla="*/ 2147483647 h 49"/>
                <a:gd name="T2" fmla="*/ 0 w 129"/>
                <a:gd name="T3" fmla="*/ 2147483647 h 49"/>
                <a:gd name="T4" fmla="*/ 0 w 129"/>
                <a:gd name="T5" fmla="*/ 0 h 49"/>
                <a:gd name="T6" fmla="*/ 36016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300"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1"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2"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303"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4"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5"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6"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8"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09"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10"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1"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2"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3"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314"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15" name="Freeform 24"/>
            <p:cNvSpPr>
              <a:spLocks/>
            </p:cNvSpPr>
            <p:nvPr/>
          </p:nvSpPr>
          <p:spPr bwMode="auto">
            <a:xfrm>
              <a:off x="3038" y="3621"/>
              <a:ext cx="148" cy="76"/>
            </a:xfrm>
            <a:custGeom>
              <a:avLst/>
              <a:gdLst>
                <a:gd name="T0" fmla="*/ 36016 w 129"/>
                <a:gd name="T1" fmla="*/ 2147483647 h 49"/>
                <a:gd name="T2" fmla="*/ 0 w 129"/>
                <a:gd name="T3" fmla="*/ 2147483647 h 49"/>
                <a:gd name="T4" fmla="*/ 0 w 129"/>
                <a:gd name="T5" fmla="*/ 0 h 49"/>
                <a:gd name="T6" fmla="*/ 36016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AU"/>
            </a:p>
          </p:txBody>
        </p:sp>
        <p:sp>
          <p:nvSpPr>
            <p:cNvPr id="316"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7"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8"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319"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0"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1"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2"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6" name="Rectangle 35"/>
            <p:cNvSpPr>
              <a:spLocks noChangeArrowheads="1"/>
            </p:cNvSpPr>
            <p:nvPr/>
          </p:nvSpPr>
          <p:spPr bwMode="auto">
            <a:xfrm>
              <a:off x="2660" y="538"/>
              <a:ext cx="5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Helvetica" charset="0"/>
                </a:rPr>
                <a:t>පළමු</a:t>
              </a:r>
              <a:r>
                <a:rPr lang="en-US" sz="900" dirty="0">
                  <a:solidFill>
                    <a:srgbClr val="000000"/>
                  </a:solidFill>
                  <a:latin typeface="Helvetica" charset="0"/>
                </a:rPr>
                <a:t> </a:t>
              </a:r>
              <a:r>
                <a:rPr lang="en-US" sz="900" dirty="0" err="1">
                  <a:solidFill>
                    <a:srgbClr val="000000"/>
                  </a:solidFill>
                  <a:latin typeface="Helvetica" charset="0"/>
                </a:rPr>
                <a:t>පාපය</a:t>
              </a:r>
              <a:endParaRPr lang="en-US" sz="900" dirty="0">
                <a:solidFill>
                  <a:srgbClr val="000000"/>
                </a:solidFill>
                <a:latin typeface="Helvetica" charset="0"/>
              </a:endParaRPr>
            </a:p>
          </p:txBody>
        </p:sp>
        <p:sp>
          <p:nvSpPr>
            <p:cNvPr id="327" name="Rectangle 36"/>
            <p:cNvSpPr>
              <a:spLocks noChangeArrowheads="1"/>
            </p:cNvSpPr>
            <p:nvPr/>
          </p:nvSpPr>
          <p:spPr bwMode="auto">
            <a:xfrm>
              <a:off x="2609" y="634"/>
              <a:ext cx="68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ශුභාරංචිය</a:t>
              </a:r>
            </a:p>
          </p:txBody>
        </p:sp>
        <p:sp>
          <p:nvSpPr>
            <p:cNvPr id="328" name="Rectangle 37"/>
            <p:cNvSpPr>
              <a:spLocks noChangeArrowheads="1"/>
            </p:cNvSpPr>
            <p:nvPr/>
          </p:nvSpPr>
          <p:spPr bwMode="auto">
            <a:xfrm>
              <a:off x="2656" y="726"/>
              <a:ext cx="55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en-US" sz="900" dirty="0" err="1">
                  <a:solidFill>
                    <a:srgbClr val="000000"/>
                  </a:solidFill>
                  <a:latin typeface="Helvetica" charset="0"/>
                </a:rPr>
                <a:t>පළමු</a:t>
              </a:r>
              <a:r>
                <a:rPr lang="en-US" sz="900" dirty="0">
                  <a:solidFill>
                    <a:srgbClr val="000000"/>
                  </a:solidFill>
                  <a:latin typeface="Helvetica" charset="0"/>
                </a:rPr>
                <a:t> </a:t>
              </a:r>
              <a:r>
                <a:rPr lang="en-US" sz="900" dirty="0" err="1">
                  <a:solidFill>
                    <a:srgbClr val="000000"/>
                  </a:solidFill>
                  <a:latin typeface="Helvetica" charset="0"/>
                </a:rPr>
                <a:t>පවුල</a:t>
              </a:r>
              <a:endParaRPr lang="en-US" sz="900" dirty="0">
                <a:solidFill>
                  <a:srgbClr val="000000"/>
                </a:solidFill>
                <a:latin typeface="Helvetica" charset="0"/>
              </a:endParaRPr>
            </a:p>
          </p:txBody>
        </p:sp>
        <p:sp>
          <p:nvSpPr>
            <p:cNvPr id="329" name="Rectangle 38"/>
            <p:cNvSpPr>
              <a:spLocks noChangeArrowheads="1"/>
            </p:cNvSpPr>
            <p:nvPr/>
          </p:nvSpPr>
          <p:spPr bwMode="auto">
            <a:xfrm>
              <a:off x="2609" y="842"/>
              <a:ext cx="67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dirty="0" err="1">
                  <a:solidFill>
                    <a:srgbClr val="000000"/>
                  </a:solidFill>
                  <a:latin typeface="Helvetica" charset="0"/>
                </a:rPr>
                <a:t>පළමු</a:t>
              </a:r>
              <a:r>
                <a:rPr lang="en-US" sz="800" dirty="0">
                  <a:solidFill>
                    <a:srgbClr val="000000"/>
                  </a:solidFill>
                  <a:latin typeface="Helvetica" charset="0"/>
                </a:rPr>
                <a:t> </a:t>
              </a:r>
              <a:r>
                <a:rPr lang="en-US" sz="800" dirty="0" err="1">
                  <a:solidFill>
                    <a:srgbClr val="000000"/>
                  </a:solidFill>
                  <a:latin typeface="Helvetica" charset="0"/>
                </a:rPr>
                <a:t>මිනී</a:t>
              </a:r>
              <a:r>
                <a:rPr lang="en-US" sz="800" dirty="0">
                  <a:solidFill>
                    <a:srgbClr val="000000"/>
                  </a:solidFill>
                  <a:latin typeface="Helvetica" charset="0"/>
                </a:rPr>
                <a:t> </a:t>
              </a:r>
              <a:r>
                <a:rPr lang="en-US" sz="800" dirty="0" err="1">
                  <a:solidFill>
                    <a:srgbClr val="000000"/>
                  </a:solidFill>
                  <a:latin typeface="Helvetica" charset="0"/>
                </a:rPr>
                <a:t>මැරුම</a:t>
              </a:r>
              <a:endParaRPr lang="en-US" sz="800" dirty="0">
                <a:solidFill>
                  <a:srgbClr val="000000"/>
                </a:solidFill>
                <a:latin typeface="Helvetica" charset="0"/>
              </a:endParaRPr>
            </a:p>
          </p:txBody>
        </p:sp>
        <p:sp>
          <p:nvSpPr>
            <p:cNvPr id="330" name="Rectangle 39"/>
            <p:cNvSpPr>
              <a:spLocks noChangeArrowheads="1"/>
            </p:cNvSpPr>
            <p:nvPr/>
          </p:nvSpPr>
          <p:spPr bwMode="auto">
            <a:xfrm>
              <a:off x="2664" y="933"/>
              <a:ext cx="55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Helvetica" charset="0"/>
                </a:rPr>
                <a:t>ජල</a:t>
              </a:r>
              <a:r>
                <a:rPr lang="en-US" sz="900" dirty="0">
                  <a:solidFill>
                    <a:srgbClr val="000000"/>
                  </a:solidFill>
                  <a:latin typeface="Helvetica" charset="0"/>
                </a:rPr>
                <a:t> </a:t>
              </a:r>
              <a:r>
                <a:rPr lang="en-US" sz="900" dirty="0" err="1">
                  <a:solidFill>
                    <a:srgbClr val="000000"/>
                  </a:solidFill>
                  <a:latin typeface="Helvetica" charset="0"/>
                </a:rPr>
                <a:t>ගැල්ම</a:t>
              </a:r>
              <a:endParaRPr lang="en-US" sz="900" dirty="0">
                <a:solidFill>
                  <a:srgbClr val="000000"/>
                </a:solidFill>
                <a:latin typeface="Helvetica" charset="0"/>
              </a:endParaRPr>
            </a:p>
          </p:txBody>
        </p:sp>
        <p:sp>
          <p:nvSpPr>
            <p:cNvPr id="331" name="Rectangle 40"/>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332" name="Rectangle 41"/>
            <p:cNvSpPr>
              <a:spLocks noChangeArrowheads="1"/>
            </p:cNvSpPr>
            <p:nvPr/>
          </p:nvSpPr>
          <p:spPr bwMode="auto">
            <a:xfrm>
              <a:off x="2607" y="348"/>
              <a:ext cx="46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Chicago" charset="0"/>
                </a:rPr>
                <a:t>මැවීම</a:t>
              </a:r>
              <a:endParaRPr lang="en-US" sz="900" dirty="0">
                <a:solidFill>
                  <a:srgbClr val="000000"/>
                </a:solidFill>
                <a:latin typeface="Chicago" charset="0"/>
              </a:endParaRPr>
            </a:p>
          </p:txBody>
        </p:sp>
        <p:sp>
          <p:nvSpPr>
            <p:cNvPr id="333" name="Rectangle 42"/>
            <p:cNvSpPr>
              <a:spLocks noChangeArrowheads="1"/>
            </p:cNvSpPr>
            <p:nvPr/>
          </p:nvSpPr>
          <p:spPr bwMode="auto">
            <a:xfrm>
              <a:off x="2610" y="450"/>
              <a:ext cx="62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800" dirty="0" err="1">
                  <a:solidFill>
                    <a:srgbClr val="000000"/>
                  </a:solidFill>
                  <a:latin typeface="Helvetica" charset="0"/>
                </a:rPr>
                <a:t>පළමු</a:t>
              </a:r>
              <a:r>
                <a:rPr lang="en-US" sz="800" dirty="0">
                  <a:solidFill>
                    <a:srgbClr val="000000"/>
                  </a:solidFill>
                  <a:latin typeface="Helvetica" charset="0"/>
                </a:rPr>
                <a:t> </a:t>
              </a:r>
              <a:r>
                <a:rPr lang="en-US" sz="800" dirty="0" err="1">
                  <a:solidFill>
                    <a:srgbClr val="000000"/>
                  </a:solidFill>
                  <a:latin typeface="Helvetica" charset="0"/>
                </a:rPr>
                <a:t>මිනිසා</a:t>
              </a:r>
              <a:endParaRPr lang="en-US" sz="800" dirty="0">
                <a:solidFill>
                  <a:srgbClr val="000000"/>
                </a:solidFill>
                <a:latin typeface="Helvetica" charset="0"/>
              </a:endParaRPr>
            </a:p>
          </p:txBody>
        </p:sp>
        <p:sp>
          <p:nvSpPr>
            <p:cNvPr id="334"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5"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7"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338"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39"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40" name="Rectangle 49"/>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err="1">
                  <a:solidFill>
                    <a:srgbClr val="000000"/>
                  </a:solidFill>
                  <a:latin typeface="Helvetica" charset="0"/>
                </a:rPr>
                <a:t>කැඳවීම</a:t>
              </a:r>
              <a:endParaRPr lang="en-US" sz="900" b="1" dirty="0">
                <a:solidFill>
                  <a:srgbClr val="000000"/>
                </a:solidFill>
                <a:latin typeface="Helvetica" charset="0"/>
              </a:endParaRPr>
            </a:p>
          </p:txBody>
        </p:sp>
        <p:sp>
          <p:nvSpPr>
            <p:cNvPr id="341" name="Rectangle 50"/>
            <p:cNvSpPr>
              <a:spLocks noChangeArrowheads="1"/>
            </p:cNvSpPr>
            <p:nvPr/>
          </p:nvSpPr>
          <p:spPr bwMode="auto">
            <a:xfrm>
              <a:off x="2634" y="1274"/>
              <a:ext cx="34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342"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43"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4"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5" name="Rectangle 54"/>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346" name="Rectangle 55"/>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වහල්කම</a:t>
              </a:r>
            </a:p>
          </p:txBody>
        </p:sp>
        <p:sp>
          <p:nvSpPr>
            <p:cNvPr id="347"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48"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9"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0"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2"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3"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4"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5"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6" name="Rectangle 65"/>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357" name="Rectangle 66"/>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358" name="Rectangle 6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59" name="Rectangle 68"/>
            <p:cNvSpPr>
              <a:spLocks noChangeArrowheads="1"/>
            </p:cNvSpPr>
            <p:nvPr/>
          </p:nvSpPr>
          <p:spPr bwMode="auto">
            <a:xfrm>
              <a:off x="2648" y="3158"/>
              <a:ext cx="66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err="1">
                  <a:solidFill>
                    <a:srgbClr val="000000"/>
                  </a:solidFill>
                  <a:latin typeface="Helvetica" charset="0"/>
                </a:rPr>
                <a:t>කාදේශ්</a:t>
              </a:r>
              <a:r>
                <a:rPr lang="en-US" sz="800" b="1" dirty="0">
                  <a:solidFill>
                    <a:srgbClr val="000000"/>
                  </a:solidFill>
                  <a:latin typeface="Helvetica" charset="0"/>
                </a:rPr>
                <a:t> </a:t>
              </a:r>
              <a:r>
                <a:rPr lang="en-US" sz="800" b="1" dirty="0" err="1">
                  <a:solidFill>
                    <a:srgbClr val="000000"/>
                  </a:solidFill>
                  <a:latin typeface="Helvetica" charset="0"/>
                </a:rPr>
                <a:t>බාර්නියා</a:t>
              </a:r>
              <a:endParaRPr lang="en-US" sz="800" b="1" dirty="0">
                <a:solidFill>
                  <a:srgbClr val="000000"/>
                </a:solidFill>
                <a:latin typeface="Helvetica" charset="0"/>
              </a:endParaRPr>
            </a:p>
          </p:txBody>
        </p:sp>
        <p:sp>
          <p:nvSpPr>
            <p:cNvPr id="360"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61" name="Rectangle 70"/>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362"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3" name="Rectangle 72"/>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364"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5"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6"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7" name="Rectangle 76"/>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368" name="Rectangle 77"/>
            <p:cNvSpPr>
              <a:spLocks noChangeArrowheads="1"/>
            </p:cNvSpPr>
            <p:nvPr/>
          </p:nvSpPr>
          <p:spPr bwMode="auto">
            <a:xfrm>
              <a:off x="2690" y="3670"/>
              <a:ext cx="5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900" b="1" dirty="0" err="1">
                  <a:solidFill>
                    <a:srgbClr val="000000"/>
                  </a:solidFill>
                  <a:latin typeface="Helvetica" charset="0"/>
                </a:rPr>
                <a:t>රිකෝව</a:t>
              </a:r>
              <a:r>
                <a:rPr lang="en-US" sz="900" b="1" dirty="0">
                  <a:solidFill>
                    <a:srgbClr val="000000"/>
                  </a:solidFill>
                  <a:latin typeface="Helvetica" charset="0"/>
                </a:rPr>
                <a:t>/</a:t>
              </a:r>
              <a:r>
                <a:rPr lang="en-US" sz="900" b="1" dirty="0" err="1">
                  <a:solidFill>
                    <a:srgbClr val="000000"/>
                  </a:solidFill>
                  <a:latin typeface="Helvetica" charset="0"/>
                </a:rPr>
                <a:t>හායි</a:t>
              </a:r>
              <a:endParaRPr lang="en-US" sz="900" b="1" dirty="0">
                <a:solidFill>
                  <a:srgbClr val="000000"/>
                </a:solidFill>
                <a:latin typeface="Helvetica" charset="0"/>
              </a:endParaRPr>
            </a:p>
          </p:txBody>
        </p:sp>
        <p:sp>
          <p:nvSpPr>
            <p:cNvPr id="369" name="Rectangle 78"/>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sp>
        <p:nvSpPr>
          <p:cNvPr id="370" name="Rectangle 139"/>
          <p:cNvSpPr>
            <a:spLocks noChangeArrowheads="1"/>
          </p:cNvSpPr>
          <p:nvPr/>
        </p:nvSpPr>
        <p:spPr bwMode="auto">
          <a:xfrm>
            <a:off x="10284494" y="1942041"/>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371" name="Rectangle 162"/>
          <p:cNvSpPr>
            <a:spLocks noChangeArrowheads="1"/>
          </p:cNvSpPr>
          <p:nvPr/>
        </p:nvSpPr>
        <p:spPr bwMode="auto">
          <a:xfrm>
            <a:off x="9932069" y="492654"/>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72" name="Rectangle 172"/>
          <p:cNvSpPr>
            <a:spLocks noChangeArrowheads="1"/>
          </p:cNvSpPr>
          <p:nvPr/>
        </p:nvSpPr>
        <p:spPr bwMode="auto">
          <a:xfrm>
            <a:off x="10297194" y="4177241"/>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373" name="Rectangle 211"/>
          <p:cNvSpPr>
            <a:spLocks noChangeArrowheads="1"/>
          </p:cNvSpPr>
          <p:nvPr/>
        </p:nvSpPr>
        <p:spPr bwMode="auto">
          <a:xfrm>
            <a:off x="9932069" y="492654"/>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1" name="Rectangle 152"/>
          <p:cNvSpPr>
            <a:spLocks noChangeArrowheads="1"/>
          </p:cNvSpPr>
          <p:nvPr/>
        </p:nvSpPr>
        <p:spPr bwMode="auto">
          <a:xfrm>
            <a:off x="3447257" y="2025650"/>
            <a:ext cx="511175" cy="43434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2" name="Text Box 153"/>
          <p:cNvSpPr txBox="1">
            <a:spLocks noChangeArrowheads="1"/>
          </p:cNvSpPr>
          <p:nvPr/>
        </p:nvSpPr>
        <p:spPr bwMode="auto">
          <a:xfrm rot="16211464">
            <a:off x="1740599" y="3910412"/>
            <a:ext cx="3924490"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pPr>
            <a:r>
              <a:rPr lang="en-US" b="1" dirty="0" err="1">
                <a:solidFill>
                  <a:srgbClr val="EEFF4B"/>
                </a:solidFill>
                <a:latin typeface="Times" charset="0"/>
              </a:rPr>
              <a:t>පුද්ගලයින්</a:t>
            </a:r>
            <a:r>
              <a:rPr lang="en-US" b="1" dirty="0">
                <a:solidFill>
                  <a:srgbClr val="EEFF4B"/>
                </a:solidFill>
                <a:latin typeface="Times" charset="0"/>
              </a:rPr>
              <a:t> 4 </a:t>
            </a:r>
            <a:r>
              <a:rPr lang="en-US" b="1" dirty="0" err="1">
                <a:solidFill>
                  <a:srgbClr val="EEFF4B"/>
                </a:solidFill>
                <a:latin typeface="Times" charset="0"/>
              </a:rPr>
              <a:t>දෙනා</a:t>
            </a:r>
            <a:endParaRPr lang="en-US" b="1" dirty="0">
              <a:solidFill>
                <a:srgbClr val="EEFF4B"/>
              </a:solidFill>
              <a:latin typeface="Times" charset="0"/>
            </a:endParaRPr>
          </a:p>
        </p:txBody>
      </p:sp>
      <p:sp>
        <p:nvSpPr>
          <p:cNvPr id="453" name="Rectangle 155"/>
          <p:cNvSpPr>
            <a:spLocks noChangeArrowheads="1"/>
          </p:cNvSpPr>
          <p:nvPr/>
        </p:nvSpPr>
        <p:spPr bwMode="auto">
          <a:xfrm rot="16200000">
            <a:off x="3447257"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4" name="Text Box 156"/>
          <p:cNvSpPr txBox="1">
            <a:spLocks noChangeArrowheads="1"/>
          </p:cNvSpPr>
          <p:nvPr/>
        </p:nvSpPr>
        <p:spPr bwMode="auto">
          <a:xfrm rot="16200000">
            <a:off x="3532188"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pPr>
            <a:r>
              <a:rPr lang="en-US" b="1" dirty="0">
                <a:solidFill>
                  <a:srgbClr val="EEFF4B"/>
                </a:solidFill>
                <a:latin typeface="Times" charset="0"/>
              </a:rPr>
              <a:t>C</a:t>
            </a:r>
          </a:p>
        </p:txBody>
      </p:sp>
      <p:sp>
        <p:nvSpPr>
          <p:cNvPr id="131241" name="Rectangle 226"/>
          <p:cNvSpPr>
            <a:spLocks noChangeArrowheads="1"/>
          </p:cNvSpPr>
          <p:nvPr/>
        </p:nvSpPr>
        <p:spPr bwMode="auto">
          <a:xfrm>
            <a:off x="3493357" y="452966"/>
            <a:ext cx="1625600" cy="1414463"/>
          </a:xfrm>
          <a:prstGeom prst="rect">
            <a:avLst/>
          </a:prstGeom>
          <a:noFill/>
          <a:ln w="76200">
            <a:solidFill>
              <a:srgbClr val="EEFF4B"/>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2" name="Rectangle 227"/>
          <p:cNvSpPr>
            <a:spLocks noChangeArrowheads="1"/>
          </p:cNvSpPr>
          <p:nvPr/>
        </p:nvSpPr>
        <p:spPr bwMode="auto">
          <a:xfrm>
            <a:off x="3493357" y="1991254"/>
            <a:ext cx="1625600" cy="2185987"/>
          </a:xfrm>
          <a:prstGeom prst="rect">
            <a:avLst/>
          </a:prstGeom>
          <a:noFill/>
          <a:ln w="76200">
            <a:solidFill>
              <a:srgbClr val="70FABF"/>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83638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1241"/>
                                        </p:tgtEl>
                                        <p:attrNameLst>
                                          <p:attrName>style.visibility</p:attrName>
                                        </p:attrNameLst>
                                      </p:cBhvr>
                                      <p:to>
                                        <p:strVal val="visible"/>
                                      </p:to>
                                    </p:set>
                                    <p:anim calcmode="lin" valueType="num">
                                      <p:cBhvr>
                                        <p:cTn id="7" dur="500" fill="hold"/>
                                        <p:tgtEl>
                                          <p:spTgt spid="131241"/>
                                        </p:tgtEl>
                                        <p:attrNameLst>
                                          <p:attrName>ppt_w</p:attrName>
                                        </p:attrNameLst>
                                      </p:cBhvr>
                                      <p:tavLst>
                                        <p:tav tm="0">
                                          <p:val>
                                            <p:fltVal val="0"/>
                                          </p:val>
                                        </p:tav>
                                        <p:tav tm="100000">
                                          <p:val>
                                            <p:strVal val="#ppt_w"/>
                                          </p:val>
                                        </p:tav>
                                      </p:tavLst>
                                    </p:anim>
                                    <p:anim calcmode="lin" valueType="num">
                                      <p:cBhvr>
                                        <p:cTn id="8" dur="500" fill="hold"/>
                                        <p:tgtEl>
                                          <p:spTgt spid="131241"/>
                                        </p:tgtEl>
                                        <p:attrNameLst>
                                          <p:attrName>ppt_h</p:attrName>
                                        </p:attrNameLst>
                                      </p:cBhvr>
                                      <p:tavLst>
                                        <p:tav tm="0">
                                          <p:val>
                                            <p:fltVal val="0"/>
                                          </p:val>
                                        </p:tav>
                                        <p:tav tm="100000">
                                          <p:val>
                                            <p:strVal val="#ppt_h"/>
                                          </p:val>
                                        </p:tav>
                                      </p:tavLst>
                                    </p:anim>
                                    <p:anim calcmode="lin" valueType="num">
                                      <p:cBhvr>
                                        <p:cTn id="9" dur="500" fill="hold"/>
                                        <p:tgtEl>
                                          <p:spTgt spid="131241"/>
                                        </p:tgtEl>
                                        <p:attrNameLst>
                                          <p:attrName>ppt_x</p:attrName>
                                        </p:attrNameLst>
                                      </p:cBhvr>
                                      <p:tavLst>
                                        <p:tav tm="0">
                                          <p:val>
                                            <p:fltVal val="0.5"/>
                                          </p:val>
                                        </p:tav>
                                        <p:tav tm="100000">
                                          <p:val>
                                            <p:strVal val="#ppt_x"/>
                                          </p:val>
                                        </p:tav>
                                      </p:tavLst>
                                    </p:anim>
                                    <p:anim calcmode="lin" valueType="num">
                                      <p:cBhvr>
                                        <p:cTn id="10" dur="500" fill="hold"/>
                                        <p:tgtEl>
                                          <p:spTgt spid="1312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31242"/>
                                        </p:tgtEl>
                                        <p:attrNameLst>
                                          <p:attrName>style.visibility</p:attrName>
                                        </p:attrNameLst>
                                      </p:cBhvr>
                                      <p:to>
                                        <p:strVal val="visible"/>
                                      </p:to>
                                    </p:set>
                                    <p:anim calcmode="lin" valueType="num">
                                      <p:cBhvr>
                                        <p:cTn id="14" dur="500" fill="hold"/>
                                        <p:tgtEl>
                                          <p:spTgt spid="131242"/>
                                        </p:tgtEl>
                                        <p:attrNameLst>
                                          <p:attrName>ppt_w</p:attrName>
                                        </p:attrNameLst>
                                      </p:cBhvr>
                                      <p:tavLst>
                                        <p:tav tm="0">
                                          <p:val>
                                            <p:fltVal val="0"/>
                                          </p:val>
                                        </p:tav>
                                        <p:tav tm="100000">
                                          <p:val>
                                            <p:strVal val="#ppt_w"/>
                                          </p:val>
                                        </p:tav>
                                      </p:tavLst>
                                    </p:anim>
                                    <p:anim calcmode="lin" valueType="num">
                                      <p:cBhvr>
                                        <p:cTn id="15" dur="500" fill="hold"/>
                                        <p:tgtEl>
                                          <p:spTgt spid="131242"/>
                                        </p:tgtEl>
                                        <p:attrNameLst>
                                          <p:attrName>ppt_h</p:attrName>
                                        </p:attrNameLst>
                                      </p:cBhvr>
                                      <p:tavLst>
                                        <p:tav tm="0">
                                          <p:val>
                                            <p:fltVal val="0"/>
                                          </p:val>
                                        </p:tav>
                                        <p:tav tm="100000">
                                          <p:val>
                                            <p:strVal val="#ppt_h"/>
                                          </p:val>
                                        </p:tav>
                                      </p:tavLst>
                                    </p:anim>
                                    <p:anim calcmode="lin" valueType="num">
                                      <p:cBhvr>
                                        <p:cTn id="16" dur="500" fill="hold"/>
                                        <p:tgtEl>
                                          <p:spTgt spid="131242"/>
                                        </p:tgtEl>
                                        <p:attrNameLst>
                                          <p:attrName>ppt_x</p:attrName>
                                        </p:attrNameLst>
                                      </p:cBhvr>
                                      <p:tavLst>
                                        <p:tav tm="0">
                                          <p:val>
                                            <p:fltVal val="0.5"/>
                                          </p:val>
                                        </p:tav>
                                        <p:tav tm="100000">
                                          <p:val>
                                            <p:strVal val="#ppt_x"/>
                                          </p:val>
                                        </p:tav>
                                      </p:tavLst>
                                    </p:anim>
                                    <p:anim calcmode="lin" valueType="num">
                                      <p:cBhvr>
                                        <p:cTn id="17" dur="500" fill="hold"/>
                                        <p:tgtEl>
                                          <p:spTgt spid="13124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31257"/>
                                        </p:tgtEl>
                                        <p:attrNameLst>
                                          <p:attrName>style.visibility</p:attrName>
                                        </p:attrNameLst>
                                      </p:cBhvr>
                                      <p:to>
                                        <p:strVal val="visible"/>
                                      </p:to>
                                    </p:set>
                                    <p:animEffect transition="in" filter="wipe(right)">
                                      <p:cBhvr>
                                        <p:cTn id="21" dur="500"/>
                                        <p:tgtEl>
                                          <p:spTgt spid="13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57" grpId="0" animBg="1"/>
      <p:bldP spid="131241" grpId="0" animBg="1"/>
      <p:bldP spid="13124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663575" y="1831976"/>
            <a:ext cx="2382838" cy="285975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defRPr/>
            </a:pP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4</a:t>
            </a:r>
          </a:p>
          <a:p>
            <a:pPr algn="ctr" defTabSz="914400" eaLnBrk="0" fontAlgn="base" hangingPunct="0">
              <a:spcBef>
                <a:spcPct val="0"/>
              </a:spcBef>
              <a:spcAft>
                <a:spcPct val="0"/>
              </a:spcAft>
              <a:defRPr/>
            </a:pP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දෙනාගෙන්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3</a:t>
            </a: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133122" name="Rectangle 4"/>
          <p:cNvSpPr>
            <a:spLocks noChangeArrowheads="1"/>
          </p:cNvSpPr>
          <p:nvPr/>
        </p:nvSpPr>
        <p:spPr bwMode="auto">
          <a:xfrm>
            <a:off x="2346325" y="4754563"/>
            <a:ext cx="4530725" cy="13112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 name="Group 8"/>
          <p:cNvGrpSpPr>
            <a:grpSpLocks/>
          </p:cNvGrpSpPr>
          <p:nvPr/>
        </p:nvGrpSpPr>
        <p:grpSpPr bwMode="auto">
          <a:xfrm>
            <a:off x="1260475" y="962025"/>
            <a:ext cx="7024688" cy="5775325"/>
            <a:chOff x="794" y="606"/>
            <a:chExt cx="4425" cy="3638"/>
          </a:xfrm>
        </p:grpSpPr>
        <p:sp>
          <p:nvSpPr>
            <p:cNvPr id="133129" name="Rectangle 3"/>
            <p:cNvSpPr>
              <a:spLocks noChangeArrowheads="1"/>
            </p:cNvSpPr>
            <p:nvPr/>
          </p:nvSpPr>
          <p:spPr bwMode="auto">
            <a:xfrm>
              <a:off x="2160" y="606"/>
              <a:ext cx="3059" cy="24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a:solidFill>
                    <a:srgbClr val="FAFD00"/>
                  </a:solidFill>
                  <a:latin typeface="Times" charset="0"/>
                  <a:ea typeface="ＭＳ Ｐゴシック" charset="0"/>
                  <a:cs typeface="ＭＳ Ｐゴシック" charset="0"/>
                </a:rPr>
                <a:t>AJ</a:t>
              </a:r>
              <a:r>
                <a:rPr lang="en-US" sz="25200">
                  <a:solidFill>
                    <a:srgbClr val="00FF00"/>
                  </a:solidFill>
                  <a:latin typeface="Times" charset="0"/>
                  <a:ea typeface="ＭＳ Ｐゴシック" charset="0"/>
                  <a:cs typeface="ＭＳ Ｐゴシック" charset="0"/>
                </a:rPr>
                <a:t>M</a:t>
              </a:r>
              <a:r>
                <a:rPr lang="en-US" sz="9600">
                  <a:solidFill>
                    <a:srgbClr val="FAFD00"/>
                  </a:solidFill>
                  <a:latin typeface="Times" charset="0"/>
                  <a:ea typeface="ＭＳ Ｐゴシック" charset="0"/>
                  <a:cs typeface="ＭＳ Ｐゴシック" charset="0"/>
                </a:rPr>
                <a:t>J</a:t>
              </a:r>
            </a:p>
          </p:txBody>
        </p:sp>
        <p:sp>
          <p:nvSpPr>
            <p:cNvPr id="133130" name="Rectangle 5"/>
            <p:cNvSpPr>
              <a:spLocks noChangeArrowheads="1"/>
            </p:cNvSpPr>
            <p:nvPr/>
          </p:nvSpPr>
          <p:spPr bwMode="auto">
            <a:xfrm>
              <a:off x="794" y="2537"/>
              <a:ext cx="725" cy="170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7200">
                  <a:solidFill>
                    <a:srgbClr val="D83104"/>
                  </a:solidFill>
                  <a:latin typeface="Times" charset="0"/>
                  <a:ea typeface="ＭＳ Ｐゴシック" charset="0"/>
                  <a:cs typeface="ＭＳ Ｐゴシック" charset="0"/>
                </a:rPr>
                <a:t>?</a:t>
              </a:r>
            </a:p>
          </p:txBody>
        </p:sp>
      </p:grpSp>
      <p:sp>
        <p:nvSpPr>
          <p:cNvPr id="136196"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3125" name="Rectangle 15"/>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63</a:t>
            </a:r>
          </a:p>
        </p:txBody>
      </p:sp>
      <p:grpSp>
        <p:nvGrpSpPr>
          <p:cNvPr id="136198" name="Group 16"/>
          <p:cNvGrpSpPr>
            <a:grpSpLocks/>
          </p:cNvGrpSpPr>
          <p:nvPr/>
        </p:nvGrpSpPr>
        <p:grpSpPr bwMode="auto">
          <a:xfrm>
            <a:off x="519113" y="7938"/>
            <a:ext cx="854075" cy="1704975"/>
            <a:chOff x="327" y="5"/>
            <a:chExt cx="538" cy="1074"/>
          </a:xfrm>
        </p:grpSpPr>
        <p:sp>
          <p:nvSpPr>
            <p:cNvPr id="133127" name="Rectangle 17"/>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3128"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Tree>
    <p:extLst>
      <p:ext uri="{BB962C8B-B14F-4D97-AF65-F5344CB8AC3E}">
        <p14:creationId xmlns:p14="http://schemas.microsoft.com/office/powerpoint/2010/main" val="3881528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63575" y="1984375"/>
            <a:ext cx="2382838" cy="285975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defTabSz="914400" eaLnBrk="0" fontAlgn="base" hangingPunct="0">
              <a:spcBef>
                <a:spcPct val="0"/>
              </a:spcBef>
              <a:spcAft>
                <a:spcPct val="0"/>
              </a:spcAft>
              <a:defRPr/>
            </a:pP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4</a:t>
            </a:r>
          </a:p>
          <a:p>
            <a:pPr algn="ctr" defTabSz="914400" eaLnBrk="0" fontAlgn="base" hangingPunct="0">
              <a:spcBef>
                <a:spcPct val="0"/>
              </a:spcBef>
              <a:spcAft>
                <a:spcPct val="0"/>
              </a:spcAft>
              <a:defRPr/>
            </a:pP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දෙනාගෙන් </a:t>
            </a:r>
            <a:r>
              <a:rPr lang="si-LK" sz="3600" b="1" dirty="0">
                <a:effectLst>
                  <a:outerShdw blurRad="38100" dist="38100" dir="2700000" algn="tl">
                    <a:srgbClr val="000000">
                      <a:alpha val="43137"/>
                    </a:srgbClr>
                  </a:outerShdw>
                </a:effectLst>
                <a:latin typeface="Times" charset="0"/>
                <a:ea typeface="ＭＳ Ｐゴシック" charset="0"/>
                <a:cs typeface="ＭＳ Ｐゴシック" charset="0"/>
              </a:rPr>
              <a:t>3</a:t>
            </a: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si-LK"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135170" name="Rectangle 3"/>
          <p:cNvSpPr>
            <a:spLocks noChangeArrowheads="1"/>
          </p:cNvSpPr>
          <p:nvPr/>
        </p:nvSpPr>
        <p:spPr bwMode="auto">
          <a:xfrm>
            <a:off x="3429000" y="962025"/>
            <a:ext cx="4856163" cy="39290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a:solidFill>
                  <a:srgbClr val="FAFD00"/>
                </a:solidFill>
                <a:latin typeface="Times" charset="0"/>
                <a:ea typeface="ＭＳ Ｐゴシック" charset="0"/>
                <a:cs typeface="ＭＳ Ｐゴシック" charset="0"/>
              </a:rPr>
              <a:t>AJ</a:t>
            </a:r>
            <a:r>
              <a:rPr lang="en-US" sz="25200">
                <a:solidFill>
                  <a:srgbClr val="00FF00"/>
                </a:solidFill>
                <a:latin typeface="Times" charset="0"/>
                <a:ea typeface="ＭＳ Ｐゴシック" charset="0"/>
                <a:cs typeface="ＭＳ Ｐゴシック" charset="0"/>
              </a:rPr>
              <a:t>M</a:t>
            </a:r>
            <a:r>
              <a:rPr lang="en-US" sz="9600">
                <a:solidFill>
                  <a:srgbClr val="FAFD00"/>
                </a:solidFill>
                <a:latin typeface="Times" charset="0"/>
                <a:ea typeface="ＭＳ Ｐゴシック" charset="0"/>
                <a:cs typeface="ＭＳ Ｐゴシック" charset="0"/>
              </a:rPr>
              <a:t>J</a:t>
            </a:r>
          </a:p>
        </p:txBody>
      </p:sp>
      <p:sp>
        <p:nvSpPr>
          <p:cNvPr id="135171" name="Rectangle 4"/>
          <p:cNvSpPr>
            <a:spLocks noChangeArrowheads="1"/>
          </p:cNvSpPr>
          <p:nvPr/>
        </p:nvSpPr>
        <p:spPr bwMode="auto">
          <a:xfrm>
            <a:off x="2271713" y="4756150"/>
            <a:ext cx="4860304" cy="13208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a:solidFill>
                  <a:srgbClr val="FAFD00"/>
                </a:solidFill>
                <a:latin typeface="Times" charset="0"/>
                <a:ea typeface="ＭＳ Ｐゴシック" charset="0"/>
                <a:cs typeface="ＭＳ Ｐゴシック" charset="0"/>
              </a:rPr>
              <a:t>"</a:t>
            </a:r>
            <a:r>
              <a:rPr lang="si-LK" sz="8000" i="1" dirty="0">
                <a:solidFill>
                  <a:srgbClr val="FAFD00"/>
                </a:solidFill>
                <a:latin typeface="Times" charset="0"/>
                <a:ea typeface="ＭＳ Ｐゴシック" charset="0"/>
                <a:cs typeface="ＭＳ Ｐゴシック" charset="0"/>
              </a:rPr>
              <a:t>මෝසෙස්</a:t>
            </a:r>
            <a:r>
              <a:rPr lang="en-AU" sz="8000" i="1" dirty="0">
                <a:solidFill>
                  <a:srgbClr val="FAFD00"/>
                </a:solidFill>
                <a:latin typeface="Times" charset="0"/>
                <a:ea typeface="ＭＳ Ｐゴシック" charset="0"/>
                <a:cs typeface="ＭＳ Ｐゴシック" charset="0"/>
              </a:rPr>
              <a:t> </a:t>
            </a:r>
            <a:r>
              <a:rPr lang="en-US" altLang="ja-JP" sz="8000" i="1" dirty="0">
                <a:solidFill>
                  <a:srgbClr val="FAFD00"/>
                </a:solidFill>
                <a:latin typeface="Times" charset="0"/>
                <a:ea typeface="ＭＳ Ｐゴシック" charset="0"/>
                <a:cs typeface="ＭＳ Ｐゴシック" charset="0"/>
              </a:rPr>
              <a:t>"</a:t>
            </a:r>
            <a:endParaRPr lang="en-US" sz="8000" i="1" dirty="0">
              <a:solidFill>
                <a:srgbClr val="FAFD00"/>
              </a:solidFill>
              <a:latin typeface="Times" charset="0"/>
              <a:ea typeface="ＭＳ Ｐゴシック" charset="0"/>
              <a:cs typeface="ＭＳ Ｐゴシック" charset="0"/>
            </a:endParaRPr>
          </a:p>
        </p:txBody>
      </p:sp>
      <p:sp>
        <p:nvSpPr>
          <p:cNvPr id="138244"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5173" name="Rectangle 13"/>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64</a:t>
            </a:r>
          </a:p>
        </p:txBody>
      </p:sp>
      <p:grpSp>
        <p:nvGrpSpPr>
          <p:cNvPr id="138246" name="Group 15"/>
          <p:cNvGrpSpPr>
            <a:grpSpLocks/>
          </p:cNvGrpSpPr>
          <p:nvPr/>
        </p:nvGrpSpPr>
        <p:grpSpPr bwMode="auto">
          <a:xfrm>
            <a:off x="519113" y="7938"/>
            <a:ext cx="854075" cy="1704975"/>
            <a:chOff x="327" y="5"/>
            <a:chExt cx="538" cy="1074"/>
          </a:xfrm>
        </p:grpSpPr>
        <p:sp>
          <p:nvSpPr>
            <p:cNvPr id="135176" name="Rectangle 16"/>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5177"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Tree>
    <p:extLst>
      <p:ext uri="{BB962C8B-B14F-4D97-AF65-F5344CB8AC3E}">
        <p14:creationId xmlns:p14="http://schemas.microsoft.com/office/powerpoint/2010/main" val="4143801072"/>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Rectangle 8"/>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7218" name="Rectangle 14"/>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65</a:t>
            </a:r>
          </a:p>
        </p:txBody>
      </p:sp>
      <p:sp>
        <p:nvSpPr>
          <p:cNvPr id="140291"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140292"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©2006 TBBMI</a:t>
            </a:r>
          </a:p>
        </p:txBody>
      </p:sp>
      <p:sp>
        <p:nvSpPr>
          <p:cNvPr id="137221" name="Rectangle 17"/>
          <p:cNvSpPr>
            <a:spLocks noChangeArrowheads="1"/>
          </p:cNvSpPr>
          <p:nvPr/>
        </p:nvSpPr>
        <p:spPr bwMode="auto">
          <a:xfrm>
            <a:off x="7507288" y="6526213"/>
            <a:ext cx="8128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77919551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160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160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වේදිකාව </a:t>
            </a:r>
            <a:endParaRPr lang="en-US" sz="2400" b="1" dirty="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a:solidFill>
                  <a:srgbClr val="FFD34A"/>
                </a:solidFill>
                <a:latin typeface="Times" pitchFamily="-107" charset="0"/>
                <a:ea typeface="ＭＳ Ｐゴシック" charset="0"/>
                <a:cs typeface="ＭＳ Ｐゴシック" charset="0"/>
              </a:rPr>
              <a:t>සැකසීම</a:t>
            </a:r>
            <a:endParaRPr lang="en-US" sz="2400" b="1" dirty="0">
              <a:solidFill>
                <a:srgbClr val="FFD34A"/>
              </a:solidFill>
              <a:latin typeface="Times" pitchFamily="-107" charset="0"/>
              <a:ea typeface="ＭＳ Ｐゴシック" charset="0"/>
              <a:cs typeface="ＭＳ Ｐゴシック" charset="0"/>
            </a:endParaRPr>
          </a:p>
        </p:txBody>
      </p:sp>
      <p:sp>
        <p:nvSpPr>
          <p:cNvPr id="2160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9"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1609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C</a:t>
            </a: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1610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grpSp>
        <p:nvGrpSpPr>
          <p:cNvPr id="2" name="Group 56"/>
          <p:cNvGrpSpPr>
            <a:grpSpLocks/>
          </p:cNvGrpSpPr>
          <p:nvPr/>
        </p:nvGrpSpPr>
        <p:grpSpPr bwMode="auto">
          <a:xfrm>
            <a:off x="6464300" y="28956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5404" name="Text Box 55"/>
          <p:cNvSpPr txBox="1">
            <a:spLocks noChangeArrowheads="1"/>
          </p:cNvSpPr>
          <p:nvPr/>
        </p:nvSpPr>
        <p:spPr bwMode="auto">
          <a:xfrm>
            <a:off x="1787525"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a:solidFill>
                  <a:srgbClr val="FFFFFF"/>
                </a:solidFill>
                <a:latin typeface="Comic Sans MS" pitchFamily="-107" charset="0"/>
              </a:rPr>
              <a:t>උත්පත්ති</a:t>
            </a:r>
            <a:r>
              <a:rPr lang="en-US" sz="1200" b="1" dirty="0">
                <a:solidFill>
                  <a:srgbClr val="FFFFFF"/>
                </a:solidFill>
              </a:rPr>
              <a:t>. 11:28</a:t>
            </a:r>
          </a:p>
        </p:txBody>
      </p:sp>
      <p:sp>
        <p:nvSpPr>
          <p:cNvPr id="15405"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1612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06</a:t>
            </a:r>
          </a:p>
        </p:txBody>
      </p:sp>
      <p:sp>
        <p:nvSpPr>
          <p:cNvPr id="15407"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16128" name="Text Box 64"/>
          <p:cNvSpPr txBox="1">
            <a:spLocks noChangeArrowheads="1"/>
          </p:cNvSpPr>
          <p:nvPr/>
        </p:nvSpPr>
        <p:spPr bwMode="auto">
          <a:xfrm>
            <a:off x="8566150"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FFFF"/>
                </a:solidFill>
                <a:effectLst>
                  <a:outerShdw blurRad="38100" dist="38100" dir="2700000" algn="tl">
                    <a:srgbClr val="000000"/>
                  </a:outerShdw>
                </a:effectLst>
              </a:rPr>
              <a:t>1</a:t>
            </a:r>
          </a:p>
        </p:txBody>
      </p:sp>
      <p:sp>
        <p:nvSpPr>
          <p:cNvPr id="216131" name="AutoShape 67"/>
          <p:cNvSpPr>
            <a:spLocks noChangeArrowheads="1"/>
          </p:cNvSpPr>
          <p:nvPr/>
        </p:nvSpPr>
        <p:spPr bwMode="auto">
          <a:xfrm>
            <a:off x="4205288" y="4967288"/>
            <a:ext cx="2781300" cy="962025"/>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5" name="Rectangle 16"/>
          <p:cNvSpPr>
            <a:spLocks noChangeArrowheads="1"/>
          </p:cNvSpPr>
          <p:nvPr/>
        </p:nvSpPr>
        <p:spPr bwMode="auto">
          <a:xfrm>
            <a:off x="4240990" y="4981320"/>
            <a:ext cx="2494773" cy="923330"/>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50000"/>
              </a:spcBef>
              <a:spcAft>
                <a:spcPct val="0"/>
              </a:spcAft>
              <a:defRPr/>
            </a:pPr>
            <a:r>
              <a:rPr lang="si-LK" sz="1200" b="1" dirty="0">
                <a:solidFill>
                  <a:srgbClr val="66FFFF"/>
                </a:solidFill>
                <a:effectLst>
                  <a:outerShdw blurRad="38100" dist="38100" dir="2700000" algn="tl">
                    <a:srgbClr val="000000"/>
                  </a:outerShdw>
                </a:effectLst>
              </a:rPr>
              <a:t>කල්දිවරුන්ගේ ඌර් නගරය :</a:t>
            </a:r>
            <a:endParaRPr lang="en-US" sz="1200" b="1" dirty="0">
              <a:solidFill>
                <a:srgbClr val="66FFFF"/>
              </a:solidFill>
              <a:effectLst>
                <a:outerShdw blurRad="38100" dist="38100" dir="2700000" algn="tl">
                  <a:srgbClr val="000000"/>
                </a:outerShdw>
              </a:effectLst>
            </a:endParaRPr>
          </a:p>
          <a:p>
            <a:pPr algn="ctr" defTabSz="914400" eaLnBrk="0" fontAlgn="base" hangingPunct="0">
              <a:spcBef>
                <a:spcPct val="50000"/>
              </a:spcBef>
              <a:spcAft>
                <a:spcPct val="0"/>
              </a:spcAft>
              <a:defRPr/>
            </a:pPr>
            <a:r>
              <a:rPr lang="si-LK" sz="1200" b="1" dirty="0">
                <a:solidFill>
                  <a:srgbClr val="FFFF00"/>
                </a:solidFill>
                <a:effectLst>
                  <a:outerShdw blurRad="38100" dist="38100" dir="2700000" algn="tl">
                    <a:srgbClr val="000000"/>
                  </a:outerShdw>
                </a:effectLst>
              </a:rPr>
              <a:t>මෙසපොතේමියානු නිම්නභූමියේ</a:t>
            </a:r>
            <a:endParaRPr lang="en-US" sz="1200" b="1" dirty="0">
              <a:solidFill>
                <a:srgbClr val="FFFF00"/>
              </a:solidFill>
              <a:effectLst>
                <a:outerShdw blurRad="38100" dist="38100" dir="2700000" algn="tl">
                  <a:srgbClr val="000000"/>
                </a:outerShdw>
              </a:effectLst>
            </a:endParaRPr>
          </a:p>
          <a:p>
            <a:pPr algn="ctr" defTabSz="914400" eaLnBrk="0" fontAlgn="base" hangingPunct="0">
              <a:spcBef>
                <a:spcPct val="50000"/>
              </a:spcBef>
              <a:spcAft>
                <a:spcPct val="0"/>
              </a:spcAft>
              <a:defRPr/>
            </a:pPr>
            <a:r>
              <a:rPr lang="si-LK" sz="1200" b="1" dirty="0">
                <a:solidFill>
                  <a:srgbClr val="FFFF00"/>
                </a:solidFill>
                <a:effectLst>
                  <a:outerShdw blurRad="38100" dist="38100" dir="2700000" algn="tl">
                    <a:srgbClr val="000000"/>
                  </a:outerShdw>
                </a:effectLst>
              </a:rPr>
              <a:t> පුරාණ සංස්කෘතික මධ්‍යස්ථානය</a:t>
            </a:r>
            <a:br>
              <a:rPr lang="en-US" sz="1200" b="1" dirty="0">
                <a:solidFill>
                  <a:srgbClr val="FFFF00"/>
                </a:solidFill>
                <a:effectLst>
                  <a:outerShdw blurRad="38100" dist="38100" dir="2700000" algn="tl">
                    <a:srgbClr val="000000"/>
                  </a:outerShdw>
                </a:effectLst>
              </a:rPr>
            </a:br>
            <a:r>
              <a:rPr lang="si-LK" sz="1200" b="1" dirty="0">
                <a:solidFill>
                  <a:srgbClr val="FFFF00"/>
                </a:solidFill>
                <a:effectLst>
                  <a:outerShdw blurRad="38100" dist="38100" dir="2700000" algn="tl">
                    <a:srgbClr val="000000"/>
                  </a:outerShdw>
                </a:effectLst>
              </a:rPr>
              <a:t>ආබ්‍රහම් ගේ නිවස</a:t>
            </a:r>
            <a:endParaRPr lang="en-US" sz="1200" b="1"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2513569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ppt_x"/>
                                          </p:val>
                                        </p:tav>
                                        <p:tav tm="100000">
                                          <p:val>
                                            <p:strVal val="#ppt_x"/>
                                          </p:val>
                                        </p:tav>
                                      </p:tavLst>
                                    </p:anim>
                                    <p:anim calcmode="lin" valueType="num">
                                      <p:cBhvr additive="base">
                                        <p:cTn id="1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7410" name="Text Box 26"/>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7411" name="Picture 31"/>
          <p:cNvPicPr>
            <a:picLocks noChangeAspect="1" noChangeArrowheads="1"/>
          </p:cNvPicPr>
          <p:nvPr/>
        </p:nvPicPr>
        <p:blipFill>
          <a:blip r:embed="rId3">
            <a:extLst>
              <a:ext uri="{28A0092B-C50C-407E-A947-70E740481C1C}">
                <a14:useLocalDpi xmlns:a14="http://schemas.microsoft.com/office/drawing/2010/main" val="0"/>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7412"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5" name="Rectangle 7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t>
            </a:r>
          </a:p>
        </p:txBody>
      </p:sp>
      <p:sp>
        <p:nvSpPr>
          <p:cNvPr id="17418" name="Text Box 7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 name="Group 75"/>
          <p:cNvGrpSpPr>
            <a:grpSpLocks/>
          </p:cNvGrpSpPr>
          <p:nvPr/>
        </p:nvGrpSpPr>
        <p:grpSpPr bwMode="auto">
          <a:xfrm>
            <a:off x="6015038" y="3509963"/>
            <a:ext cx="1092200" cy="1016000"/>
            <a:chOff x="3798" y="2240"/>
            <a:chExt cx="688" cy="640"/>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1" name="Text Box 77"/>
            <p:cNvSpPr txBox="1">
              <a:spLocks noChangeArrowheads="1"/>
            </p:cNvSpPr>
            <p:nvPr/>
          </p:nvSpPr>
          <p:spPr bwMode="auto">
            <a:xfrm>
              <a:off x="3798" y="2240"/>
              <a:ext cx="688" cy="64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defTabSz="914400" eaLnBrk="0" fontAlgn="base" hangingPunct="0">
                <a:spcBef>
                  <a:spcPct val="50000"/>
                </a:spcBef>
                <a:spcAft>
                  <a:spcPct val="0"/>
                </a:spcAft>
                <a:defRPr/>
              </a:pPr>
              <a:r>
                <a:rPr lang="en-US" sz="2400" b="1" dirty="0">
                  <a:solidFill>
                    <a:srgbClr val="FFFFFF"/>
                  </a:solidFill>
                  <a:effectLst>
                    <a:glow rad="139700">
                      <a:srgbClr val="1A0004">
                        <a:alpha val="99000"/>
                      </a:srgbClr>
                    </a:glow>
                  </a:effectLst>
                  <a:latin typeface="Arial Black" pitchFamily="-107" charset="0"/>
                  <a:ea typeface="ＭＳ Ｐゴシック" charset="0"/>
                  <a:cs typeface="ＭＳ Ｐゴシック" charset="0"/>
                </a:rPr>
                <a:t>UR</a:t>
              </a:r>
            </a:p>
            <a:p>
              <a:pPr defTabSz="914400" eaLnBrk="0" fontAlgn="base" hangingPunct="0">
                <a:spcBef>
                  <a:spcPct val="50000"/>
                </a:spcBef>
                <a:spcAft>
                  <a:spcPct val="0"/>
                </a:spcAft>
                <a:defRPr/>
              </a:pPr>
              <a:r>
                <a:rPr lang="si-LK" sz="2400" b="1" dirty="0">
                  <a:solidFill>
                    <a:srgbClr val="FFFFFF"/>
                  </a:solidFill>
                  <a:effectLst>
                    <a:glow rad="139700">
                      <a:srgbClr val="1A0004">
                        <a:alpha val="99000"/>
                      </a:srgbClr>
                    </a:glow>
                  </a:effectLst>
                  <a:latin typeface="Arial Black" pitchFamily="-107" charset="0"/>
                  <a:ea typeface="ＭＳ Ｐゴシック" charset="0"/>
                  <a:cs typeface="ＭＳ Ｐゴシック" charset="0"/>
                </a:rPr>
                <a:t>ඌර්</a:t>
              </a:r>
              <a:endParaRPr lang="en-US" sz="2400" b="1" dirty="0">
                <a:solidFill>
                  <a:srgbClr val="FFFFFF"/>
                </a:solidFill>
                <a:effectLst>
                  <a:glow rad="139700">
                    <a:srgbClr val="1A0004">
                      <a:alpha val="99000"/>
                    </a:srgbClr>
                  </a:glow>
                </a:effectLst>
                <a:latin typeface="Arial Black" pitchFamily="-107" charset="0"/>
                <a:ea typeface="ＭＳ Ｐゴシック" charset="0"/>
                <a:cs typeface="ＭＳ Ｐゴシック" charset="0"/>
              </a:endParaRP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3" name="Group 79"/>
          <p:cNvGrpSpPr>
            <a:grpSpLocks/>
          </p:cNvGrpSpPr>
          <p:nvPr/>
        </p:nvGrpSpPr>
        <p:grpSpPr bwMode="auto">
          <a:xfrm>
            <a:off x="1681163" y="2016130"/>
            <a:ext cx="3276600" cy="828678"/>
            <a:chOff x="1078" y="1244"/>
            <a:chExt cx="2064" cy="522"/>
          </a:xfrm>
        </p:grpSpPr>
        <p:sp>
          <p:nvSpPr>
            <p:cNvPr id="507984" name="Oval 80"/>
            <p:cNvSpPr>
              <a:spLocks noChangeArrowheads="1"/>
            </p:cNvSpPr>
            <p:nvPr/>
          </p:nvSpPr>
          <p:spPr bwMode="auto">
            <a:xfrm>
              <a:off x="2492" y="1244"/>
              <a:ext cx="184" cy="168"/>
            </a:xfrm>
            <a:prstGeom prst="ellipse">
              <a:avLst/>
            </a:prstGeom>
            <a:solidFill>
              <a:schemeClr val="tx1"/>
            </a:solidFill>
            <a:ln w="76200">
              <a:solidFill>
                <a:srgbClr val="150BD5"/>
              </a:solidFill>
              <a:round/>
              <a:headEnd/>
              <a:tailEnd/>
            </a:ln>
            <a:effectLst>
              <a:outerShdw blurRad="63500" dist="89803" dir="2700000"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5" name="Text Box 81"/>
            <p:cNvSpPr txBox="1">
              <a:spLocks noChangeArrowheads="1"/>
            </p:cNvSpPr>
            <p:nvPr/>
          </p:nvSpPr>
          <p:spPr bwMode="auto">
            <a:xfrm>
              <a:off x="1078" y="1324"/>
              <a:ext cx="2064" cy="442"/>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si-LK" sz="4000" b="1" dirty="0">
                  <a:solidFill>
                    <a:srgbClr val="FFFFFF"/>
                  </a:solidFill>
                  <a:effectLst>
                    <a:glow rad="241300">
                      <a:srgbClr val="1A0004">
                        <a:alpha val="97000"/>
                      </a:srgbClr>
                    </a:glow>
                  </a:effectLst>
                  <a:latin typeface="Arial Black" pitchFamily="-107" charset="0"/>
                  <a:ea typeface="ＭＳ Ｐゴシック" charset="0"/>
                  <a:cs typeface="ＭＳ Ｐゴシック" charset="0"/>
                </a:rPr>
                <a:t>බබිලෝනිය</a:t>
              </a:r>
              <a:endParaRPr lang="en-US" sz="4000" b="1" dirty="0">
                <a:solidFill>
                  <a:srgbClr val="FFFFFF"/>
                </a:solidFill>
                <a:effectLst>
                  <a:glow rad="241300">
                    <a:srgbClr val="1A0004">
                      <a:alpha val="97000"/>
                    </a:srgbClr>
                  </a:glow>
                </a:effectLst>
                <a:latin typeface="Arial Black" pitchFamily="-107" charset="0"/>
                <a:ea typeface="ＭＳ Ｐゴシック" charset="0"/>
                <a:cs typeface="ＭＳ Ｐゴシック" charset="0"/>
              </a:endParaRPr>
            </a:p>
          </p:txBody>
        </p:sp>
      </p:grpSp>
      <p:sp>
        <p:nvSpPr>
          <p:cNvPr id="507986" name="Text Box 82"/>
          <p:cNvSpPr txBox="1">
            <a:spLocks noChangeArrowheads="1"/>
          </p:cNvSpPr>
          <p:nvPr/>
        </p:nvSpPr>
        <p:spPr bwMode="auto">
          <a:xfrm>
            <a:off x="519113" y="4010025"/>
            <a:ext cx="5195887" cy="203132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si-LK" sz="3600" b="1" dirty="0">
                <a:solidFill>
                  <a:srgbClr val="114FFB"/>
                </a:solidFill>
                <a:effectLst>
                  <a:outerShdw blurRad="38100" dist="38100" dir="2700000" algn="tl">
                    <a:srgbClr val="000000"/>
                  </a:outerShdw>
                </a:effectLst>
              </a:rPr>
              <a:t>ඔබට මතකද ?</a:t>
            </a:r>
            <a:endParaRPr lang="en-US" sz="3600" b="1" dirty="0">
              <a:solidFill>
                <a:srgbClr val="114FFB"/>
              </a:solidFill>
              <a:effectLst>
                <a:outerShdw blurRad="38100" dist="38100" dir="2700000" algn="tl">
                  <a:srgbClr val="000000"/>
                </a:outerShdw>
              </a:effectLst>
            </a:endParaRPr>
          </a:p>
          <a:p>
            <a:pPr algn="r" defTabSz="914400" eaLnBrk="0" fontAlgn="base" hangingPunct="0">
              <a:spcBef>
                <a:spcPct val="50000"/>
              </a:spcBef>
              <a:spcAft>
                <a:spcPct val="0"/>
              </a:spcAft>
              <a:defRPr/>
            </a:pPr>
            <a:r>
              <a:rPr lang="si-LK" sz="3600" b="1" dirty="0">
                <a:solidFill>
                  <a:srgbClr val="114FFB"/>
                </a:solidFill>
                <a:effectLst>
                  <a:outerShdw blurRad="38100" dist="38100" dir="2700000" algn="tl">
                    <a:srgbClr val="000000"/>
                  </a:outerShdw>
                </a:effectLst>
              </a:rPr>
              <a:t>පර්සියන් ගල්ෆ් යුද්ධය</a:t>
            </a:r>
            <a:r>
              <a:rPr lang="en-US" sz="3600" b="1" dirty="0">
                <a:solidFill>
                  <a:srgbClr val="114FFB"/>
                </a:solidFill>
                <a:effectLst>
                  <a:outerShdw blurRad="38100" dist="38100" dir="2700000" algn="tl">
                    <a:srgbClr val="000000"/>
                  </a:outerShdw>
                </a:effectLst>
              </a:rPr>
              <a:t> </a:t>
            </a:r>
            <a:r>
              <a:rPr lang="si-LK" sz="3600" b="1" dirty="0">
                <a:solidFill>
                  <a:srgbClr val="114FFB"/>
                </a:solidFill>
                <a:effectLst>
                  <a:outerShdw blurRad="38100" dist="38100" dir="2700000" algn="tl">
                    <a:srgbClr val="000000"/>
                  </a:outerShdw>
                </a:effectLst>
              </a:rPr>
              <a:t>ඉරාක යුද්ධය</a:t>
            </a:r>
            <a:endParaRPr lang="en-US" sz="3600" b="1" dirty="0">
              <a:solidFill>
                <a:srgbClr val="114FFB"/>
              </a:solidFill>
              <a:effectLst>
                <a:outerShdw blurRad="38100" dist="38100" dir="2700000" algn="tl">
                  <a:srgbClr val="000000"/>
                </a:outerShdw>
              </a:effectLst>
            </a:endParaRPr>
          </a:p>
        </p:txBody>
      </p:sp>
      <p:sp>
        <p:nvSpPr>
          <p:cNvPr id="17423" name="Text Box 88"/>
          <p:cNvSpPr txBox="1">
            <a:spLocks noChangeArrowheads="1"/>
          </p:cNvSpPr>
          <p:nvPr/>
        </p:nvSpPr>
        <p:spPr bwMode="auto">
          <a:xfrm>
            <a:off x="8640763"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6</a:t>
            </a:r>
          </a:p>
        </p:txBody>
      </p:sp>
      <p:grpSp>
        <p:nvGrpSpPr>
          <p:cNvPr id="17424" name="Group 89"/>
          <p:cNvGrpSpPr>
            <a:grpSpLocks/>
          </p:cNvGrpSpPr>
          <p:nvPr/>
        </p:nvGrpSpPr>
        <p:grpSpPr bwMode="auto">
          <a:xfrm>
            <a:off x="519113" y="7938"/>
            <a:ext cx="854075" cy="1704975"/>
            <a:chOff x="327" y="5"/>
            <a:chExt cx="538" cy="1074"/>
          </a:xfrm>
        </p:grpSpPr>
        <p:sp>
          <p:nvSpPr>
            <p:cNvPr id="507994" name="Rectangle 9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07995" name="Line 9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811939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2000" fill="hold"/>
                                        <p:tgtEl>
                                          <p:spTgt spid="507986"/>
                                        </p:tgtEl>
                                        <p:attrNameLst>
                                          <p:attrName>ppt_x</p:attrName>
                                        </p:attrNameLst>
                                      </p:cBhvr>
                                      <p:tavLst>
                                        <p:tav tm="0">
                                          <p:val>
                                            <p:strVal val="0-#ppt_w/2"/>
                                          </p:val>
                                        </p:tav>
                                        <p:tav tm="100000">
                                          <p:val>
                                            <p:strVal val="#ppt_x"/>
                                          </p:val>
                                        </p:tav>
                                      </p:tavLst>
                                    </p:anim>
                                    <p:anim calcmode="lin" valueType="num">
                                      <p:cBhvr additive="base">
                                        <p:cTn id="8" dur="20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fade">
                                      <p:cBhvr>
                                        <p:cTn id="13" dur="10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fade">
                                      <p:cBhvr>
                                        <p:cTn id="18" dur="10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fade">
                                      <p:cBhvr>
                                        <p:cTn id="23" dur="10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fade">
                                      <p:cBhvr>
                                        <p:cTn id="28" dur="10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par>
                          <p:cTn id="39" fill="hold" nodeType="afterGroup">
                            <p:stCondLst>
                              <p:cond delay="10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58"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9459" name="Picture 6"/>
          <p:cNvPicPr>
            <a:picLocks noChangeAspect="1" noChangeArrowheads="1"/>
          </p:cNvPicPr>
          <p:nvPr/>
        </p:nvPicPr>
        <p:blipFill>
          <a:blip r:embed="rId3">
            <a:extLst>
              <a:ext uri="{28A0092B-C50C-407E-A947-70E740481C1C}">
                <a14:useLocalDpi xmlns:a14="http://schemas.microsoft.com/office/drawing/2010/main" val="0"/>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6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3608" name="Rectangle 8"/>
          <p:cNvSpPr>
            <a:spLocks noChangeArrowheads="1"/>
          </p:cNvSpPr>
          <p:nvPr/>
        </p:nvSpPr>
        <p:spPr bwMode="auto">
          <a:xfrm>
            <a:off x="8056563" y="6524625"/>
            <a:ext cx="40957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a:t>
            </a:r>
          </a:p>
        </p:txBody>
      </p:sp>
      <p:sp>
        <p:nvSpPr>
          <p:cNvPr id="19463" name="Text Box 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19464" name="Text Box 10"/>
          <p:cNvSpPr txBox="1">
            <a:spLocks noChangeArrowheads="1"/>
          </p:cNvSpPr>
          <p:nvPr/>
        </p:nvSpPr>
        <p:spPr bwMode="auto">
          <a:xfrm>
            <a:off x="8621713"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4</a:t>
            </a:r>
          </a:p>
        </p:txBody>
      </p:sp>
      <p:sp>
        <p:nvSpPr>
          <p:cNvPr id="793636" name="Rectangle 36"/>
          <p:cNvSpPr>
            <a:spLocks noChangeArrowheads="1"/>
          </p:cNvSpPr>
          <p:nvPr/>
        </p:nvSpPr>
        <p:spPr bwMode="auto">
          <a:xfrm>
            <a:off x="1714500" y="1101586"/>
            <a:ext cx="6858000" cy="5003800"/>
          </a:xfrm>
          <a:prstGeom prst="rect">
            <a:avLst/>
          </a:prstGeom>
          <a:solidFill>
            <a:srgbClr val="0A051A">
              <a:alpha val="50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3620" name="Text Box 20"/>
          <p:cNvSpPr txBox="1">
            <a:spLocks noChangeArrowheads="1"/>
          </p:cNvSpPr>
          <p:nvPr/>
        </p:nvSpPr>
        <p:spPr bwMode="auto">
          <a:xfrm>
            <a:off x="1498600" y="1308100"/>
            <a:ext cx="52959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a:solidFill>
                  <a:srgbClr val="1FFFFF"/>
                </a:solidFill>
                <a:effectLst>
                  <a:outerShdw blurRad="38100" dist="38100" dir="2700000" algn="tl">
                    <a:srgbClr val="000000"/>
                  </a:outerShdw>
                </a:effectLst>
                <a:latin typeface="Arial" charset="0"/>
              </a:rPr>
              <a:t>සමාරියානු සොයාගැනීම්....</a:t>
            </a:r>
            <a:endParaRPr lang="en-US" b="1" dirty="0">
              <a:solidFill>
                <a:srgbClr val="1FFFFF"/>
              </a:solidFill>
              <a:effectLst>
                <a:outerShdw blurRad="38100" dist="38100" dir="2700000" algn="tl">
                  <a:srgbClr val="000000"/>
                </a:outerShdw>
              </a:effectLst>
              <a:latin typeface="Arial" charset="0"/>
            </a:endParaRPr>
          </a:p>
        </p:txBody>
      </p:sp>
      <p:sp>
        <p:nvSpPr>
          <p:cNvPr id="793626" name="Text Box 26"/>
          <p:cNvSpPr txBox="1">
            <a:spLocks noChangeArrowheads="1"/>
          </p:cNvSpPr>
          <p:nvPr/>
        </p:nvSpPr>
        <p:spPr bwMode="auto">
          <a:xfrm>
            <a:off x="2489200" y="1854200"/>
            <a:ext cx="53467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a:solidFill>
                  <a:srgbClr val="EEFF4B"/>
                </a:solidFill>
                <a:effectLst>
                  <a:outerShdw blurRad="38100" dist="38100" dir="2700000" algn="tl">
                    <a:srgbClr val="000000"/>
                  </a:outerShdw>
                </a:effectLst>
                <a:latin typeface="Arial" charset="0"/>
              </a:rPr>
              <a:t>ලිවීම සහ රෝදය</a:t>
            </a:r>
            <a:endParaRPr lang="en-US" b="1" dirty="0">
              <a:solidFill>
                <a:srgbClr val="EEFF4B"/>
              </a:solidFill>
              <a:effectLst>
                <a:outerShdw blurRad="38100" dist="38100" dir="2700000" algn="tl">
                  <a:srgbClr val="000000"/>
                </a:outerShdw>
              </a:effectLst>
              <a:latin typeface="Arial" charset="0"/>
            </a:endParaRPr>
          </a:p>
        </p:txBody>
      </p:sp>
      <p:sp>
        <p:nvSpPr>
          <p:cNvPr id="793627" name="Text Box 27"/>
          <p:cNvSpPr txBox="1">
            <a:spLocks noChangeArrowheads="1"/>
          </p:cNvSpPr>
          <p:nvPr/>
        </p:nvSpPr>
        <p:spPr bwMode="auto">
          <a:xfrm>
            <a:off x="1282700" y="2641600"/>
            <a:ext cx="38100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a:solidFill>
                  <a:srgbClr val="1FFFFF"/>
                </a:solidFill>
                <a:effectLst>
                  <a:outerShdw blurRad="38100" dist="38100" dir="2700000" algn="tl">
                    <a:srgbClr val="000000"/>
                  </a:outerShdw>
                </a:effectLst>
                <a:latin typeface="Arial" charset="0"/>
              </a:rPr>
              <a:t>ආරම්භයන්...</a:t>
            </a:r>
            <a:endParaRPr lang="en-US" b="1" dirty="0">
              <a:solidFill>
                <a:srgbClr val="1FFFFF"/>
              </a:solidFill>
              <a:effectLst>
                <a:outerShdw blurRad="38100" dist="38100" dir="2700000" algn="tl">
                  <a:srgbClr val="000000"/>
                </a:outerShdw>
              </a:effectLst>
              <a:latin typeface="Arial" charset="0"/>
            </a:endParaRPr>
          </a:p>
        </p:txBody>
      </p:sp>
      <p:sp>
        <p:nvSpPr>
          <p:cNvPr id="793630" name="Text Box 30"/>
          <p:cNvSpPr txBox="1">
            <a:spLocks noChangeArrowheads="1"/>
          </p:cNvSpPr>
          <p:nvPr/>
        </p:nvSpPr>
        <p:spPr bwMode="auto">
          <a:xfrm>
            <a:off x="3391248" y="4472314"/>
            <a:ext cx="35814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a:solidFill>
                  <a:srgbClr val="EEFF4B"/>
                </a:solidFill>
                <a:effectLst>
                  <a:outerShdw blurRad="38100" dist="38100" dir="2700000" algn="tl">
                    <a:srgbClr val="000000"/>
                  </a:outerShdw>
                </a:effectLst>
                <a:latin typeface="Arial" charset="0"/>
              </a:rPr>
              <a:t>ගෘහ නිර්මාණ ශිල්පය</a:t>
            </a:r>
            <a:endParaRPr lang="en-US" b="1" dirty="0">
              <a:solidFill>
                <a:srgbClr val="EEFF4B"/>
              </a:solidFill>
              <a:effectLst>
                <a:outerShdw blurRad="38100" dist="38100" dir="2700000" algn="tl">
                  <a:srgbClr val="000000"/>
                </a:outerShdw>
              </a:effectLst>
              <a:latin typeface="Arial" charset="0"/>
            </a:endParaRPr>
          </a:p>
        </p:txBody>
      </p:sp>
      <p:sp>
        <p:nvSpPr>
          <p:cNvPr id="793632" name="Text Box 32"/>
          <p:cNvSpPr txBox="1">
            <a:spLocks noChangeArrowheads="1"/>
          </p:cNvSpPr>
          <p:nvPr/>
        </p:nvSpPr>
        <p:spPr bwMode="auto">
          <a:xfrm>
            <a:off x="2171700" y="3136900"/>
            <a:ext cx="160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a:solidFill>
                  <a:srgbClr val="EEFF4B"/>
                </a:solidFill>
                <a:effectLst>
                  <a:outerShdw blurRad="38100" dist="38100" dir="2700000" algn="tl">
                    <a:srgbClr val="000000"/>
                  </a:outerShdw>
                </a:effectLst>
                <a:latin typeface="Arial" charset="0"/>
              </a:rPr>
              <a:t>නීතිය</a:t>
            </a:r>
            <a:endParaRPr lang="en-US" b="1" dirty="0">
              <a:solidFill>
                <a:srgbClr val="EEFF4B"/>
              </a:solidFill>
              <a:effectLst>
                <a:outerShdw blurRad="38100" dist="38100" dir="2700000" algn="tl">
                  <a:srgbClr val="000000"/>
                </a:outerShdw>
              </a:effectLst>
              <a:latin typeface="Arial" charset="0"/>
            </a:endParaRPr>
          </a:p>
        </p:txBody>
      </p:sp>
      <p:sp>
        <p:nvSpPr>
          <p:cNvPr id="793619" name="Text Box 19"/>
          <p:cNvSpPr txBox="1">
            <a:spLocks noChangeArrowheads="1"/>
          </p:cNvSpPr>
          <p:nvPr/>
        </p:nvSpPr>
        <p:spPr bwMode="auto">
          <a:xfrm>
            <a:off x="1765300" y="393700"/>
            <a:ext cx="6756400" cy="707886"/>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000" b="1" dirty="0">
                <a:solidFill>
                  <a:srgbClr val="FFFF00"/>
                </a:solidFill>
                <a:effectLst>
                  <a:outerShdw blurRad="38100" dist="38100" dir="2700000" algn="tl">
                    <a:srgbClr val="000000"/>
                  </a:outerShdw>
                </a:effectLst>
              </a:rPr>
              <a:t>මෙසපොතේමියානු නිම්නභූමිය</a:t>
            </a:r>
            <a:endParaRPr lang="en-US" sz="4000" b="1" dirty="0">
              <a:solidFill>
                <a:srgbClr val="FFFF00"/>
              </a:solidFill>
              <a:effectLst>
                <a:outerShdw blurRad="38100" dist="38100" dir="2700000" algn="tl">
                  <a:srgbClr val="000000"/>
                </a:outerShdw>
              </a:effectLst>
            </a:endParaRPr>
          </a:p>
        </p:txBody>
      </p:sp>
      <p:grpSp>
        <p:nvGrpSpPr>
          <p:cNvPr id="19476" name="Group 43"/>
          <p:cNvGrpSpPr>
            <a:grpSpLocks/>
          </p:cNvGrpSpPr>
          <p:nvPr/>
        </p:nvGrpSpPr>
        <p:grpSpPr bwMode="auto">
          <a:xfrm>
            <a:off x="519113" y="7938"/>
            <a:ext cx="854075" cy="1704975"/>
            <a:chOff x="327" y="5"/>
            <a:chExt cx="538" cy="1074"/>
          </a:xfrm>
        </p:grpSpPr>
        <p:sp>
          <p:nvSpPr>
            <p:cNvPr id="793644" name="Rectangle 4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3645" name="Line 4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5" name="Rectangle 16"/>
          <p:cNvSpPr>
            <a:spLocks noChangeArrowheads="1"/>
          </p:cNvSpPr>
          <p:nvPr/>
        </p:nvSpPr>
        <p:spPr bwMode="auto">
          <a:xfrm>
            <a:off x="2524513" y="3590251"/>
            <a:ext cx="2494773" cy="430887"/>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50000"/>
              </a:spcBef>
              <a:spcAft>
                <a:spcPct val="0"/>
              </a:spcAft>
              <a:defRPr/>
            </a:pPr>
            <a:r>
              <a:rPr lang="si-LK" sz="2800" b="1" dirty="0">
                <a:solidFill>
                  <a:srgbClr val="FFFF00"/>
                </a:solidFill>
                <a:effectLst>
                  <a:outerShdw blurRad="38100" dist="38100" dir="2700000" algn="tl">
                    <a:srgbClr val="000000"/>
                  </a:outerShdw>
                </a:effectLst>
              </a:rPr>
              <a:t>වෛද්‍ය විද්‍යාව</a:t>
            </a:r>
            <a:endParaRPr lang="en-US" sz="2800" b="1" dirty="0">
              <a:solidFill>
                <a:srgbClr val="FFFF00"/>
              </a:solidFill>
              <a:effectLst>
                <a:outerShdw blurRad="38100" dist="38100" dir="2700000" algn="tl">
                  <a:srgbClr val="000000"/>
                </a:outerShdw>
              </a:effectLst>
            </a:endParaRPr>
          </a:p>
        </p:txBody>
      </p:sp>
      <p:sp>
        <p:nvSpPr>
          <p:cNvPr id="28" name="Rectangle 16"/>
          <p:cNvSpPr>
            <a:spLocks noChangeArrowheads="1"/>
          </p:cNvSpPr>
          <p:nvPr/>
        </p:nvSpPr>
        <p:spPr bwMode="auto">
          <a:xfrm>
            <a:off x="2902387" y="4021138"/>
            <a:ext cx="2494773" cy="430887"/>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50000"/>
              </a:spcBef>
              <a:spcAft>
                <a:spcPct val="0"/>
              </a:spcAft>
              <a:defRPr/>
            </a:pPr>
            <a:r>
              <a:rPr lang="si-LK" sz="2800" b="1" dirty="0">
                <a:solidFill>
                  <a:srgbClr val="FFFF00"/>
                </a:solidFill>
                <a:effectLst>
                  <a:outerShdw blurRad="38100" dist="38100" dir="2700000" algn="tl">
                    <a:srgbClr val="000000"/>
                  </a:outerShdw>
                </a:effectLst>
              </a:rPr>
              <a:t>තාරකා විද්‍යාව</a:t>
            </a:r>
            <a:endParaRPr lang="en-US" sz="2800" b="1" dirty="0">
              <a:solidFill>
                <a:srgbClr val="FFFF00"/>
              </a:solidFill>
              <a:effectLst>
                <a:outerShdw blurRad="38100" dist="38100" dir="2700000" algn="tl">
                  <a:srgbClr val="000000"/>
                </a:outerShdw>
              </a:effectLst>
            </a:endParaRPr>
          </a:p>
        </p:txBody>
      </p:sp>
      <p:sp>
        <p:nvSpPr>
          <p:cNvPr id="30" name="Rectangle 16"/>
          <p:cNvSpPr>
            <a:spLocks noChangeArrowheads="1"/>
          </p:cNvSpPr>
          <p:nvPr/>
        </p:nvSpPr>
        <p:spPr bwMode="auto">
          <a:xfrm>
            <a:off x="2524513" y="5206782"/>
            <a:ext cx="3909678" cy="430887"/>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50000"/>
              </a:spcBef>
              <a:spcAft>
                <a:spcPct val="0"/>
              </a:spcAft>
              <a:defRPr/>
            </a:pPr>
            <a:r>
              <a:rPr lang="si-LK" sz="2800" b="1" dirty="0">
                <a:solidFill>
                  <a:srgbClr val="1FFFFF"/>
                </a:solidFill>
                <a:effectLst>
                  <a:outerShdw blurRad="38100" dist="38100" dir="2700000" algn="tl">
                    <a:srgbClr val="000000"/>
                  </a:outerShdw>
                </a:effectLst>
                <a:latin typeface="Arial" charset="0"/>
              </a:rPr>
              <a:t>පුරාණ නාගරික මධ්‍යස්ථාන</a:t>
            </a:r>
            <a:endParaRPr lang="en-US" sz="2800" b="1" dirty="0">
              <a:solidFill>
                <a:srgbClr val="1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552178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41" presetClass="entr" presetSubtype="0" fill="hold" grpId="1" nodeType="afterEffect">
                                  <p:stCondLst>
                                    <p:cond delay="0"/>
                                  </p:stCondLst>
                                  <p:iterate type="lt">
                                    <p:tmPct val="10000"/>
                                  </p:iterate>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5"/>
                                        </p:tgtEl>
                                        <p:attrNameLst>
                                          <p:attrName>ppt_y</p:attrName>
                                        </p:attrNameLst>
                                      </p:cBhvr>
                                      <p:tavLst>
                                        <p:tav tm="0">
                                          <p:val>
                                            <p:strVal val="#ppt_y"/>
                                          </p:val>
                                        </p:tav>
                                        <p:tav tm="100000">
                                          <p:val>
                                            <p:strVal val="#ppt_y"/>
                                          </p:val>
                                        </p:tav>
                                      </p:tavLst>
                                    </p:anim>
                                    <p:anim calcmode="lin" valueType="num">
                                      <p:cBhvr>
                                        <p:cTn id="3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5"/>
                                        </p:tgtEl>
                                      </p:cBhvr>
                                    </p:animEffect>
                                  </p:childTnLst>
                                </p:cTn>
                              </p:par>
                            </p:childTnLst>
                          </p:cTn>
                        </p:par>
                        <p:par>
                          <p:cTn id="42" fill="hold">
                            <p:stCondLst>
                              <p:cond delay="215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8"/>
                                        </p:tgtEl>
                                        <p:attrNameLst>
                                          <p:attrName>ppt_y</p:attrName>
                                        </p:attrNameLst>
                                      </p:cBhvr>
                                      <p:tavLst>
                                        <p:tav tm="0">
                                          <p:val>
                                            <p:strVal val="#ppt_y"/>
                                          </p:val>
                                        </p:tav>
                                        <p:tav tm="100000">
                                          <p:val>
                                            <p:strVal val="#ppt_y"/>
                                          </p:val>
                                        </p:tav>
                                      </p:tavLst>
                                    </p:anim>
                                    <p:anim calcmode="lin" valueType="num">
                                      <p:cBhvr>
                                        <p:cTn id="47"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8"/>
                                        </p:tgtEl>
                                      </p:cBhvr>
                                    </p:animEffect>
                                  </p:childTnLst>
                                </p:cTn>
                              </p:par>
                            </p:childTnLst>
                          </p:cTn>
                        </p:par>
                        <p:par>
                          <p:cTn id="50" fill="hold" nodeType="afterGroup">
                            <p:stCondLst>
                              <p:cond delay="3250"/>
                            </p:stCondLst>
                            <p:childTnLst>
                              <p:par>
                                <p:cTn id="51" presetID="22" presetClass="entr" presetSubtype="8" fill="hold" grpId="0" nodeType="afterEffect">
                                  <p:stCondLst>
                                    <p:cond delay="0"/>
                                  </p:stCondLst>
                                  <p:childTnLst>
                                    <p:set>
                                      <p:cBhvr>
                                        <p:cTn id="52" dur="1" fill="hold">
                                          <p:stCondLst>
                                            <p:cond delay="0"/>
                                          </p:stCondLst>
                                        </p:cTn>
                                        <p:tgtEl>
                                          <p:spTgt spid="793630"/>
                                        </p:tgtEl>
                                        <p:attrNameLst>
                                          <p:attrName>style.visibility</p:attrName>
                                        </p:attrNameLst>
                                      </p:cBhvr>
                                      <p:to>
                                        <p:strVal val="visible"/>
                                      </p:to>
                                    </p:set>
                                    <p:animEffect transition="in" filter="wipe(left)">
                                      <p:cBhvr>
                                        <p:cTn id="53" dur="500"/>
                                        <p:tgtEl>
                                          <p:spTgt spid="793630"/>
                                        </p:tgtEl>
                                      </p:cBhvr>
                                    </p:animEffect>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grpId="0" nodeType="clickEffect">
                                  <p:stCondLst>
                                    <p:cond delay="0"/>
                                  </p:stCondLst>
                                  <p:iterate type="lt">
                                    <p:tmPct val="10000"/>
                                  </p:iterate>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30"/>
                                        </p:tgtEl>
                                        <p:attrNameLst>
                                          <p:attrName>ppt_y</p:attrName>
                                        </p:attrNameLst>
                                      </p:cBhvr>
                                      <p:tavLst>
                                        <p:tav tm="0">
                                          <p:val>
                                            <p:strVal val="#ppt_y"/>
                                          </p:val>
                                        </p:tav>
                                        <p:tav tm="100000">
                                          <p:val>
                                            <p:strVal val="#ppt_y"/>
                                          </p:val>
                                        </p:tav>
                                      </p:tavLst>
                                    </p:anim>
                                    <p:anim calcmode="lin" valueType="num">
                                      <p:cBhvr>
                                        <p:cTn id="60"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30" grpId="0" autoUpdateAnimBg="0"/>
      <p:bldP spid="793632" grpId="0" autoUpdateAnimBg="0"/>
      <p:bldP spid="793619" grpId="0" autoUpdateAnimBg="0"/>
      <p:bldP spid="25" grpId="1"/>
      <p:bldP spid="28"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4209</TotalTime>
  <Words>16946</Words>
  <Application>Microsoft Office PowerPoint</Application>
  <PresentationFormat>On-screen Show (4:3)</PresentationFormat>
  <Paragraphs>1382</Paragraphs>
  <Slides>67</Slides>
  <Notes>67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Comic Sans MS</vt:lpstr>
      <vt:lpstr>Helvetica</vt:lpstr>
      <vt:lpstr>B VAG Rounded Bold</vt:lpstr>
      <vt:lpstr>Calibri</vt:lpstr>
      <vt:lpstr>Chicago</vt:lpstr>
      <vt:lpstr>Geneva</vt:lpstr>
      <vt:lpstr>Kosher-Normal</vt:lpstr>
      <vt:lpstr>Monotype Sorts</vt:lpstr>
      <vt:lpstr>Book Antiqua</vt:lpstr>
      <vt:lpstr>Arial Black</vt:lpstr>
      <vt:lpstr>Arial</vt:lpstr>
      <vt:lpstr>Times</vt:lpstr>
      <vt:lpstr>untitled 3</vt:lpstr>
      <vt:lpstr>1_untitled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Rick Griffith</dc:creator>
  <cp:lastModifiedBy>Botros Salah</cp:lastModifiedBy>
  <cp:revision>230</cp:revision>
  <dcterms:created xsi:type="dcterms:W3CDTF">2013-06-12T16:42:39Z</dcterms:created>
  <dcterms:modified xsi:type="dcterms:W3CDTF">2024-10-16T20:59:17Z</dcterms:modified>
</cp:coreProperties>
</file>