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8.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9.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1"/>
    <p:sldMasterId id="2147483672" r:id="rId2"/>
  </p:sldMasterIdLst>
  <p:notesMasterIdLst>
    <p:notesMasterId r:id="rId69"/>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800000"/>
    <a:srgbClr val="00FF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26" autoAdjust="0"/>
    <p:restoredTop sz="99248" autoAdjust="0"/>
  </p:normalViewPr>
  <p:slideViewPr>
    <p:cSldViewPr snapToGrid="0" snapToObjects="1">
      <p:cViewPr varScale="1">
        <p:scale>
          <a:sx n="108" d="100"/>
          <a:sy n="108" d="100"/>
        </p:scale>
        <p:origin x="-1016" y="-112"/>
      </p:cViewPr>
      <p:guideLst>
        <p:guide orient="horz" pos="2160"/>
        <p:guide pos="2880"/>
      </p:guideLst>
    </p:cSldViewPr>
  </p:slideViewPr>
  <p:outlineViewPr>
    <p:cViewPr>
      <p:scale>
        <a:sx n="33" d="100"/>
        <a:sy n="33" d="100"/>
      </p:scale>
      <p:origin x="0" y="414"/>
    </p:cViewPr>
  </p:outlineViewPr>
  <p:notesTextViewPr>
    <p:cViewPr>
      <p:scale>
        <a:sx n="100" d="100"/>
        <a:sy n="100" d="100"/>
      </p:scale>
      <p:origin x="0" y="0"/>
    </p:cViewPr>
  </p:notesTextViewPr>
  <p:sorterViewPr>
    <p:cViewPr>
      <p:scale>
        <a:sx n="66" d="100"/>
        <a:sy n="66" d="100"/>
      </p:scale>
      <p:origin x="0" y="10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notesMaster" Target="notesMasters/notesMaster1.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268576-5461-D74B-AC49-4148D47B2223}" type="datetimeFigureOut">
              <a:rPr lang="en-US" smtClean="0"/>
              <a:pPr/>
              <a:t>23/2/15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163C39-1A17-2F41-9133-359A9071BD00}" type="slidenum">
              <a:rPr lang="en-US" smtClean="0"/>
              <a:pPr/>
              <a:t>‹#›</a:t>
            </a:fld>
            <a:endParaRPr lang="en-US"/>
          </a:p>
        </p:txBody>
      </p:sp>
    </p:spTree>
    <p:extLst>
      <p:ext uri="{BB962C8B-B14F-4D97-AF65-F5344CB8AC3E}">
        <p14:creationId xmlns:p14="http://schemas.microsoft.com/office/powerpoint/2010/main" val="30856002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Rot="1" noChangeAspect="1" noChangeArrowheads="1" noTextEdit="1"/>
          </p:cNvSpPr>
          <p:nvPr>
            <p:ph type="sldImg"/>
          </p:nvPr>
        </p:nvSpPr>
        <p:spPr>
          <a:xfrm>
            <a:off x="1150938" y="692150"/>
            <a:ext cx="4556125" cy="3416300"/>
          </a:xfrm>
          <a:ln/>
        </p:spPr>
      </p:sp>
      <p:sp>
        <p:nvSpPr>
          <p:cNvPr id="6146" name="Rectangle 3"/>
          <p:cNvSpPr>
            <a:spLocks noGrp="1" noChangeArrowheads="1"/>
          </p:cNvSpPr>
          <p:nvPr>
            <p:ph type="body" idx="1"/>
          </p:nvPr>
        </p:nvSpPr>
        <p:spPr>
          <a:noFill/>
        </p:spPr>
        <p:txBody>
          <a:bodyPr/>
          <a:lstStyle/>
          <a:p>
            <a:r>
              <a:rPr lang="si-LK" sz="1600" b="1" dirty="0" smtClean="0">
                <a:latin typeface="Times" charset="0"/>
              </a:rPr>
              <a:t>දැන් අප බයිබලීය කාල</a:t>
            </a:r>
            <a:r>
              <a:rPr lang="en-AU" sz="1600" b="1" dirty="0" smtClean="0">
                <a:latin typeface="Times" charset="0"/>
              </a:rPr>
              <a:t> </a:t>
            </a:r>
            <a:r>
              <a:rPr lang="si-LK" sz="1600" b="1" dirty="0" smtClean="0">
                <a:latin typeface="Times" charset="0"/>
              </a:rPr>
              <a:t>රාමුව අවබෝධ කරගනිමු. ආබ්‍රහම්ගේ කාල පරිච්ඡේදය වන්නේ</a:t>
            </a:r>
            <a:r>
              <a:rPr lang="en-AU" sz="1600" b="1" dirty="0" smtClean="0">
                <a:latin typeface="Times" charset="0"/>
              </a:rPr>
              <a:t>,</a:t>
            </a:r>
            <a:r>
              <a:rPr lang="en-AU" sz="1600" b="1" baseline="0" dirty="0" smtClean="0">
                <a:latin typeface="Times" charset="0"/>
              </a:rPr>
              <a:t> </a:t>
            </a:r>
            <a:r>
              <a:rPr lang="si-LK" sz="1600" b="1" dirty="0" smtClean="0">
                <a:latin typeface="Times" charset="0"/>
              </a:rPr>
              <a:t>ආසන්න වශයෙන් ක්‍රි. පූ 2000 දී පමණ වේ.</a:t>
            </a:r>
            <a:endParaRPr lang="en-AU" sz="1600" b="1" dirty="0" smtClean="0">
              <a:latin typeface="Times" charset="0"/>
            </a:endParaRPr>
          </a:p>
          <a:p>
            <a:r>
              <a:rPr lang="si-LK" sz="1600" b="1" dirty="0" smtClean="0">
                <a:latin typeface="Times" charset="0"/>
              </a:rPr>
              <a:t>/// මෙම අධ්‍යයනය තුළදී</a:t>
            </a:r>
            <a:r>
              <a:rPr lang="en-AU" sz="1600" b="1" dirty="0" smtClean="0">
                <a:latin typeface="Times" charset="0"/>
              </a:rPr>
              <a:t> </a:t>
            </a:r>
            <a:r>
              <a:rPr lang="si-LK" sz="1600" b="1" dirty="0" smtClean="0">
                <a:latin typeface="Times" charset="0"/>
              </a:rPr>
              <a:t>බොහොමයක් දින වකවානු ආසන්න වසර 500කට හඳුනාගෙන ඇත.</a:t>
            </a:r>
            <a:r>
              <a:rPr lang="en-AU" sz="1600" b="1" dirty="0" smtClean="0">
                <a:latin typeface="Times" charset="0"/>
              </a:rPr>
              <a:t> </a:t>
            </a:r>
            <a:r>
              <a:rPr lang="si-LK" sz="1600" b="1" dirty="0" smtClean="0">
                <a:latin typeface="Times" charset="0"/>
              </a:rPr>
              <a:t>ඉතමත් නිවැරදිම</a:t>
            </a:r>
            <a:r>
              <a:rPr lang="en-AU" sz="1600" b="1" dirty="0" smtClean="0">
                <a:latin typeface="Times" charset="0"/>
              </a:rPr>
              <a:t> </a:t>
            </a:r>
            <a:r>
              <a:rPr lang="si-LK" sz="1600" b="1" dirty="0" smtClean="0">
                <a:latin typeface="Times" charset="0"/>
              </a:rPr>
              <a:t>වූ දින වකවානු මෙම අධ්‍යයනයේදී</a:t>
            </a:r>
            <a:r>
              <a:rPr lang="en-AU" sz="1600" b="1" dirty="0" smtClean="0">
                <a:latin typeface="Times" charset="0"/>
              </a:rPr>
              <a:t> </a:t>
            </a:r>
            <a:r>
              <a:rPr lang="si-LK" sz="1600" b="1" dirty="0" smtClean="0">
                <a:latin typeface="Times" charset="0"/>
              </a:rPr>
              <a:t>අවශ්‍ය නොවේ.</a:t>
            </a:r>
          </a:p>
          <a:p>
            <a:endParaRPr lang="si-LK" sz="1600" b="1" dirty="0" smtClean="0">
              <a:latin typeface="Times" charset="0"/>
            </a:endParaRPr>
          </a:p>
          <a:p>
            <a:r>
              <a:rPr lang="si-LK" sz="1600" b="1" dirty="0" smtClean="0">
                <a:latin typeface="Times" charset="0"/>
              </a:rPr>
              <a:t>ක්‍රි.පූ 2135-1960 ආබ්‍රහම්ගේ ජීවිතකාලය.</a:t>
            </a:r>
            <a:endParaRPr lang="en-US" sz="1600" b="1" dirty="0">
              <a:latin typeface="Time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xfrm>
            <a:off x="1150938" y="692150"/>
            <a:ext cx="4556125" cy="3416300"/>
          </a:xfrm>
          <a:ln/>
        </p:spPr>
      </p:sp>
      <p:sp>
        <p:nvSpPr>
          <p:cNvPr id="24578" name="Rectangle 3"/>
          <p:cNvSpPr>
            <a:spLocks noGrp="1" noChangeArrowheads="1"/>
          </p:cNvSpPr>
          <p:nvPr>
            <p:ph type="body" idx="1"/>
          </p:nvPr>
        </p:nvSpPr>
        <p:spPr>
          <a:noFill/>
        </p:spPr>
        <p:txBody>
          <a:bodyPr/>
          <a:lstStyle/>
          <a:p>
            <a:r>
              <a:rPr lang="si-LK" sz="1600" b="1" dirty="0" smtClean="0">
                <a:latin typeface="Times" charset="0"/>
              </a:rPr>
              <a:t>/// ආබ්‍රහම් තමාගේ පවුලේ අයත් සමඟ ඌර් වල ජීවත් වූ බවට බයිබලය අපට පවසයි.</a:t>
            </a:r>
          </a:p>
          <a:p>
            <a:r>
              <a:rPr lang="si-LK" sz="1600" b="1" dirty="0" smtClean="0">
                <a:latin typeface="Times" charset="0"/>
              </a:rPr>
              <a:t>/// එම පවුලේ ඔහුගේ මහළු පියා තේරා</a:t>
            </a:r>
          </a:p>
          <a:p>
            <a:r>
              <a:rPr lang="si-LK" sz="1600" b="1" dirty="0" smtClean="0">
                <a:latin typeface="Times" charset="0"/>
              </a:rPr>
              <a:t>/// තේරාගේ පුත්‍ර ආබ්‍රම්, පසු කාලීනව</a:t>
            </a:r>
            <a:r>
              <a:rPr lang="en-AU" sz="1600" b="1" dirty="0" smtClean="0">
                <a:latin typeface="Times" charset="0"/>
              </a:rPr>
              <a:t> </a:t>
            </a:r>
            <a:r>
              <a:rPr lang="si-LK" sz="1600" b="1" dirty="0" smtClean="0">
                <a:latin typeface="Times" charset="0"/>
              </a:rPr>
              <a:t>දෙවියන් විසින් ආබ්‍රහම් ලෙස නම</a:t>
            </a:r>
            <a:r>
              <a:rPr lang="en-AU" sz="1600" b="1" dirty="0" smtClean="0">
                <a:latin typeface="Times" charset="0"/>
              </a:rPr>
              <a:t> </a:t>
            </a:r>
            <a:r>
              <a:rPr lang="si-LK" sz="1600" b="1" dirty="0" smtClean="0">
                <a:latin typeface="Times" charset="0"/>
              </a:rPr>
              <a:t>වෙනස් කරනු ලැබූ.</a:t>
            </a:r>
          </a:p>
          <a:p>
            <a:r>
              <a:rPr lang="si-LK" sz="1600" b="1" dirty="0" smtClean="0">
                <a:latin typeface="Times" charset="0"/>
              </a:rPr>
              <a:t>/// ආබ්‍රහම් ගේ භාර්යාවගේ නම සාරා විය</a:t>
            </a:r>
          </a:p>
          <a:p>
            <a:r>
              <a:rPr lang="si-LK" sz="1600" b="1" dirty="0" smtClean="0">
                <a:latin typeface="Times" charset="0"/>
              </a:rPr>
              <a:t>/// ආබ්‍රහම් ගේ බෑනා වූ ලොත් ද ඔවුන් සමඟ විය.</a:t>
            </a:r>
          </a:p>
          <a:p>
            <a:endParaRPr lang="en-US" sz="1600" b="1" dirty="0">
              <a:latin typeface="Times"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xfrm>
            <a:off x="1150938" y="692150"/>
            <a:ext cx="4556125" cy="3416300"/>
          </a:xfrm>
          <a:ln/>
        </p:spPr>
      </p:sp>
      <p:sp>
        <p:nvSpPr>
          <p:cNvPr id="26626" name="Rectangle 3"/>
          <p:cNvSpPr>
            <a:spLocks noGrp="1" noChangeArrowheads="1"/>
          </p:cNvSpPr>
          <p:nvPr>
            <p:ph type="body" idx="1"/>
          </p:nvPr>
        </p:nvSpPr>
        <p:spPr>
          <a:noFill/>
        </p:spPr>
        <p:txBody>
          <a:bodyPr/>
          <a:lstStyle/>
          <a:p>
            <a:r>
              <a:rPr lang="si-LK" sz="1600" b="1" dirty="0" smtClean="0">
                <a:latin typeface="Times" charset="0"/>
              </a:rPr>
              <a:t>ආබ්‍රහම් ගේ ලිපි ගොනුව සමඟ අපි ආරම්භ කරමු.</a:t>
            </a:r>
          </a:p>
          <a:p>
            <a:r>
              <a:rPr lang="si-LK" sz="1600" b="1" dirty="0" smtClean="0">
                <a:latin typeface="Times" charset="0"/>
              </a:rPr>
              <a:t>ඔබ දකින්නාවු දෘශ්‍ය ආධාරක වල ඇති විශේෂ ලක්ෂණ පිළිබඳ අවධානය යොමු කරන්න.</a:t>
            </a:r>
          </a:p>
          <a:p>
            <a:r>
              <a:rPr lang="si-LK" sz="1600" b="1" dirty="0" smtClean="0">
                <a:latin typeface="Times" charset="0"/>
              </a:rPr>
              <a:t>///  මෙම මොහොතේ සිට ඉදිරියට අප ගමන් කරන විට බොහෝ පිංතූර රාමු වල කුඩා ලිපි</a:t>
            </a:r>
            <a:r>
              <a:rPr lang="en-AU" sz="1600" b="1" dirty="0" smtClean="0">
                <a:latin typeface="Times" charset="0"/>
              </a:rPr>
              <a:t> </a:t>
            </a:r>
            <a:r>
              <a:rPr lang="si-LK" sz="1600" b="1" dirty="0" smtClean="0">
                <a:latin typeface="Times" charset="0"/>
              </a:rPr>
              <a:t>ගොනුවක ආදර්ශයක් ගමන් කරනවා ඔබට දැකගත හැකිවනු ඇත. අප බයිබලීය කථාන්දරය දිගහරිනු ලබන විට එය පහසුවෙන් මතක තබා ගැනීමට සහ අප සිටින්නාවූ අදියර ගැන මතක තබා ගැනීමට පහසු වනු ඇත.</a:t>
            </a:r>
            <a:endParaRPr lang="en-AU" sz="1600" b="1" dirty="0" smtClean="0">
              <a:latin typeface="Times" charset="0"/>
            </a:endParaRPr>
          </a:p>
          <a:p>
            <a:r>
              <a:rPr lang="en-AU" sz="1600" b="1" dirty="0" smtClean="0">
                <a:latin typeface="Times" charset="0"/>
              </a:rPr>
              <a:t>/// </a:t>
            </a:r>
            <a:r>
              <a:rPr lang="si-LK" sz="1600" b="1" dirty="0" smtClean="0">
                <a:latin typeface="Times" charset="0"/>
              </a:rPr>
              <a:t>ආබ්‍රහම් ගේ කථාන්දරය උතපත්ති පොතේ 12 වැනි පරිච්ඡේදයේ සිට ඉහළට දැක්වේ.</a:t>
            </a:r>
          </a:p>
          <a:p>
            <a:r>
              <a:rPr lang="si-LK" sz="1600" b="1" dirty="0" smtClean="0">
                <a:latin typeface="Times" charset="0"/>
              </a:rPr>
              <a:t>/// කාලය - ක්‍රි. පූ 2000 දි. ශ්‍රේෂ්ඨ මිනිසුන් 4 දෙනාගෙන් පළමුවෙනියා.</a:t>
            </a:r>
          </a:p>
          <a:p>
            <a:endParaRPr lang="si-LK" sz="1600" b="1" dirty="0" smtClean="0">
              <a:latin typeface="Times" charset="0"/>
            </a:endParaRPr>
          </a:p>
          <a:p>
            <a:r>
              <a:rPr lang="si-LK" sz="1600" b="1" dirty="0" smtClean="0">
                <a:latin typeface="Times" charset="0"/>
              </a:rPr>
              <a:t>ලෝකය පෙර තිබුණාවූ ස්වරූපයට ගෙන එන පිණිස දෙවියන් ආබ්‍රහම් සමඟ විශේෂ නව ගිවිසුමක් ආරම්භ කෙරුණි. එළිදරව්</a:t>
            </a:r>
            <a:r>
              <a:rPr lang="en-AU" sz="1600" b="1" dirty="0" smtClean="0">
                <a:latin typeface="Times" charset="0"/>
              </a:rPr>
              <a:t> </a:t>
            </a:r>
            <a:r>
              <a:rPr lang="si-LK" sz="1600" b="1" dirty="0" smtClean="0">
                <a:latin typeface="Times" charset="0"/>
              </a:rPr>
              <a:t>පොතෙන් අවසන් වන තුරුම එය බයිබලය පුරාවට දක්නට ලැබේ.</a:t>
            </a:r>
            <a:endParaRPr lang="en-US" sz="1600" b="1" dirty="0">
              <a:latin typeface="Times"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1150938" y="692150"/>
            <a:ext cx="4556125" cy="3416300"/>
          </a:xfrm>
          <a:ln/>
        </p:spPr>
      </p:sp>
      <p:sp>
        <p:nvSpPr>
          <p:cNvPr id="28674" name="Rectangle 3"/>
          <p:cNvSpPr>
            <a:spLocks noGrp="1" noChangeArrowheads="1"/>
          </p:cNvSpPr>
          <p:nvPr>
            <p:ph type="body" idx="1"/>
          </p:nvPr>
        </p:nvSpPr>
        <p:spPr>
          <a:noFill/>
        </p:spPr>
        <p:txBody>
          <a:bodyPr/>
          <a:lstStyle/>
          <a:p>
            <a:r>
              <a:rPr lang="si-LK" sz="1600" b="1" dirty="0" smtClean="0">
                <a:solidFill>
                  <a:srgbClr val="000000"/>
                </a:solidFill>
                <a:latin typeface="Times" charset="0"/>
              </a:rPr>
              <a:t>මෙම ශ්‍රෙෂ්ඨ කථාන්දරය ආරම්භ වන්නේ</a:t>
            </a:r>
            <a:r>
              <a:rPr lang="en-AU" sz="1600" b="1" dirty="0" smtClean="0">
                <a:solidFill>
                  <a:srgbClr val="000000"/>
                </a:solidFill>
                <a:latin typeface="Times" charset="0"/>
              </a:rPr>
              <a:t>,</a:t>
            </a:r>
            <a:r>
              <a:rPr lang="si-LK" sz="1600" b="1" dirty="0" smtClean="0">
                <a:solidFill>
                  <a:srgbClr val="000000"/>
                </a:solidFill>
                <a:latin typeface="Times" charset="0"/>
              </a:rPr>
              <a:t> උත්පත්ති 12 දී</a:t>
            </a:r>
            <a:r>
              <a:rPr lang="en-AU" sz="1600" b="1" dirty="0" smtClean="0">
                <a:solidFill>
                  <a:srgbClr val="000000"/>
                </a:solidFill>
                <a:latin typeface="Times" charset="0"/>
              </a:rPr>
              <a:t> </a:t>
            </a:r>
            <a:r>
              <a:rPr lang="si-LK" sz="1600" b="1" dirty="0" smtClean="0">
                <a:solidFill>
                  <a:srgbClr val="000000"/>
                </a:solidFill>
                <a:latin typeface="Times" charset="0"/>
              </a:rPr>
              <a:t>ආබ්‍රහම් ට ලැබෙන කැඳවීම, </a:t>
            </a:r>
            <a:r>
              <a:rPr lang="en-AU" sz="1600" b="1" dirty="0" smtClean="0">
                <a:solidFill>
                  <a:srgbClr val="000000"/>
                </a:solidFill>
                <a:latin typeface="Times" charset="0"/>
              </a:rPr>
              <a:t>“</a:t>
            </a:r>
            <a:r>
              <a:rPr lang="si-LK" sz="1600" b="1" dirty="0" smtClean="0">
                <a:solidFill>
                  <a:srgbClr val="000000"/>
                </a:solidFill>
                <a:latin typeface="Times" charset="0"/>
              </a:rPr>
              <a:t>නුඹගේම ගම අතහැර මා පෙන්වන්නාවූ දේශයට යන්න</a:t>
            </a:r>
            <a:r>
              <a:rPr lang="en-AU" sz="1600" b="1" dirty="0" smtClean="0">
                <a:solidFill>
                  <a:srgbClr val="000000"/>
                </a:solidFill>
                <a:latin typeface="Times" charset="0"/>
              </a:rPr>
              <a:t>”</a:t>
            </a:r>
            <a:r>
              <a:rPr lang="si-LK" sz="1600" b="1" dirty="0" smtClean="0">
                <a:solidFill>
                  <a:srgbClr val="000000"/>
                </a:solidFill>
                <a:latin typeface="Times" charset="0"/>
              </a:rPr>
              <a:t> පැවසීමත් සමඟය.</a:t>
            </a:r>
            <a:endParaRPr lang="en-US" sz="1600" b="1" dirty="0">
              <a:solidFill>
                <a:srgbClr val="000000"/>
              </a:solidFill>
              <a:latin typeface="Time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xfrm>
            <a:off x="1150938" y="692150"/>
            <a:ext cx="4556125" cy="3416300"/>
          </a:xfrm>
          <a:ln/>
        </p:spPr>
      </p:sp>
      <p:sp>
        <p:nvSpPr>
          <p:cNvPr id="30722" name="Rectangle 3"/>
          <p:cNvSpPr>
            <a:spLocks noGrp="1" noChangeArrowheads="1"/>
          </p:cNvSpPr>
          <p:nvPr>
            <p:ph type="body" idx="1"/>
          </p:nvPr>
        </p:nvSpPr>
        <p:spPr>
          <a:noFill/>
        </p:spPr>
        <p:txBody>
          <a:bodyPr/>
          <a:lstStyle/>
          <a:p>
            <a:r>
              <a:rPr lang="si-LK" sz="1600" b="1" dirty="0" smtClean="0">
                <a:latin typeface="Times" charset="0"/>
              </a:rPr>
              <a:t>ආදි පියවරුන්ගේ ජීවිතයේ බොහෝ තීරණාත්මක අවස්ථාව මෙන්ම දෙවියන් වහන්සේගේ සැලැස්ම එළිදරව් කිරීමේද තීරණාත්මක අවස්ථාව මෙය විය. ඔබගේ වැඩ පත්‍රයේ ලිපියක හැඩය ගත් රූපය තුළ</a:t>
            </a:r>
            <a:r>
              <a:rPr lang="en-AU" sz="1600" b="1" dirty="0" smtClean="0">
                <a:latin typeface="Times" charset="0"/>
              </a:rPr>
              <a:t> AC </a:t>
            </a:r>
            <a:r>
              <a:rPr lang="si-LK" sz="1600" b="1" dirty="0" smtClean="0">
                <a:latin typeface="Times" charset="0"/>
              </a:rPr>
              <a:t>ලෙස දක්වා ඇත. ඒ තුළින්</a:t>
            </a:r>
            <a:r>
              <a:rPr lang="en-AU" sz="1600" b="1" dirty="0" smtClean="0">
                <a:latin typeface="Times" charset="0"/>
              </a:rPr>
              <a:t> </a:t>
            </a:r>
            <a:r>
              <a:rPr lang="si-LK" sz="1600" b="1" dirty="0" smtClean="0">
                <a:latin typeface="Times" charset="0"/>
              </a:rPr>
              <a:t>අපට ආබ්‍රහම් ගේ ගිවිසුම සිහි කැඳවයි. එය බයිබලයේ උත්පත්ති 12: 1-3 දක්වා දැක්වේ. එය කොන්දේසි විරහිත වූ පොරොන්දුවකි.</a:t>
            </a:r>
            <a:endParaRPr lang="en-US" sz="1600" b="1" dirty="0">
              <a:latin typeface="Times"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xfrm>
            <a:off x="1150938" y="692150"/>
            <a:ext cx="4556125" cy="3416300"/>
          </a:xfrm>
          <a:ln/>
        </p:spPr>
      </p:sp>
      <p:sp>
        <p:nvSpPr>
          <p:cNvPr id="32770" name="Rectangle 3"/>
          <p:cNvSpPr>
            <a:spLocks noGrp="1" noChangeArrowheads="1"/>
          </p:cNvSpPr>
          <p:nvPr>
            <p:ph type="body" idx="1"/>
          </p:nvPr>
        </p:nvSpPr>
        <p:spPr>
          <a:noFill/>
        </p:spPr>
        <p:txBody>
          <a:bodyPr/>
          <a:lstStyle/>
          <a:p>
            <a:r>
              <a:rPr lang="si-LK" sz="1600" b="1" dirty="0" smtClean="0">
                <a:latin typeface="Times" charset="0"/>
              </a:rPr>
              <a:t>දැන්... ආබ්‍රහම්ගේ</a:t>
            </a:r>
            <a:r>
              <a:rPr lang="en-AU" sz="1600" b="1" dirty="0" smtClean="0">
                <a:latin typeface="Times" charset="0"/>
              </a:rPr>
              <a:t> </a:t>
            </a:r>
            <a:r>
              <a:rPr lang="si-LK" sz="1600" b="1" dirty="0" smtClean="0">
                <a:latin typeface="Times" charset="0"/>
              </a:rPr>
              <a:t>ලිපි ගොනුවේ </a:t>
            </a:r>
            <a:r>
              <a:rPr lang="en-AU" sz="1600" b="1" dirty="0" smtClean="0">
                <a:latin typeface="Times" charset="0"/>
              </a:rPr>
              <a:t>L…S…B..</a:t>
            </a:r>
            <a:r>
              <a:rPr lang="si-LK" sz="1600" b="1" dirty="0" smtClean="0">
                <a:latin typeface="Times" charset="0"/>
              </a:rPr>
              <a:t>ලෙස සඳහන් කරන්න. ඒ තුළින්</a:t>
            </a:r>
            <a:r>
              <a:rPr lang="en-AU" sz="1600" b="1" dirty="0" smtClean="0">
                <a:latin typeface="Times" charset="0"/>
              </a:rPr>
              <a:t> </a:t>
            </a:r>
            <a:r>
              <a:rPr lang="si-LK" sz="1600" b="1" dirty="0" smtClean="0">
                <a:latin typeface="Times" charset="0"/>
              </a:rPr>
              <a:t>දේශය...බීජය... ආශිර්වාදය සංකේතවත් කෙරේ. </a:t>
            </a:r>
            <a:r>
              <a:rPr lang="en-AU" sz="1600" b="1" baseline="0" dirty="0" smtClean="0">
                <a:latin typeface="Times" charset="0"/>
              </a:rPr>
              <a:t> </a:t>
            </a:r>
            <a:r>
              <a:rPr lang="si-LK" sz="1600" b="1" dirty="0" smtClean="0">
                <a:latin typeface="Times" charset="0"/>
              </a:rPr>
              <a:t>උත්පත්ති පොතේ 12 වෙනි පරිච්ඡේදයේ 1-3 දක්වා වූ කොන්දේසි විරහිත පොරොන්දු ගිවිසුම පසුකාලිනව එම සංස්කෘතියේ සත්‍යය නීතිමය බැඳිම බවට පත්විය..</a:t>
            </a:r>
            <a:endParaRPr lang="en-US" sz="1600" b="1" dirty="0">
              <a:latin typeface="Times"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xfrm>
            <a:off x="1150938" y="692150"/>
            <a:ext cx="4556125" cy="3416300"/>
          </a:xfrm>
          <a:ln/>
        </p:spPr>
      </p:sp>
      <p:sp>
        <p:nvSpPr>
          <p:cNvPr id="34818" name="Rectangle 3"/>
          <p:cNvSpPr>
            <a:spLocks noGrp="1" noChangeArrowheads="1"/>
          </p:cNvSpPr>
          <p:nvPr>
            <p:ph type="body" idx="1"/>
          </p:nvPr>
        </p:nvSpPr>
        <p:spPr>
          <a:noFill/>
        </p:spPr>
        <p:txBody>
          <a:bodyPr/>
          <a:lstStyle/>
          <a:p>
            <a:r>
              <a:rPr lang="si-LK" sz="1600" b="1" dirty="0" smtClean="0">
                <a:solidFill>
                  <a:srgbClr val="000000"/>
                </a:solidFill>
                <a:latin typeface="Times" charset="0"/>
              </a:rPr>
              <a:t>උත්පත්ති 12: 1-3 දක්වා ආබ්‍රහම් ට දුන් පොරොන්දුවේ පහත කොටස් 3 ඇතුලත් වේ..</a:t>
            </a:r>
          </a:p>
          <a:p>
            <a:r>
              <a:rPr lang="si-LK" sz="1600" b="1" dirty="0" smtClean="0">
                <a:solidFill>
                  <a:srgbClr val="000000"/>
                </a:solidFill>
                <a:latin typeface="Times" charset="0"/>
              </a:rPr>
              <a:t>/// ස්වාමින්වහන්සේ ආබ්‍රහම්ට කථාකොට: </a:t>
            </a:r>
          </a:p>
          <a:p>
            <a:r>
              <a:rPr lang="si-LK" sz="1600" b="1" dirty="0" smtClean="0">
                <a:solidFill>
                  <a:srgbClr val="000000"/>
                </a:solidFill>
                <a:latin typeface="Times" charset="0"/>
              </a:rPr>
              <a:t>නුඹේ දේශයෙන්ද නුඹේ නෑයන් කෙරෙන්ද </a:t>
            </a:r>
          </a:p>
          <a:p>
            <a:r>
              <a:rPr lang="si-LK" sz="1600" b="1" dirty="0" smtClean="0">
                <a:solidFill>
                  <a:srgbClr val="000000"/>
                </a:solidFill>
                <a:latin typeface="Times" charset="0"/>
              </a:rPr>
              <a:t>නුඹේ පියාගේ ගෙදරින්ද පිටත්ව මා විසින් නුඹට </a:t>
            </a:r>
          </a:p>
          <a:p>
            <a:r>
              <a:rPr lang="si-LK" sz="1600" b="1" dirty="0" smtClean="0">
                <a:solidFill>
                  <a:srgbClr val="000000"/>
                </a:solidFill>
                <a:latin typeface="Times" charset="0"/>
              </a:rPr>
              <a:t>පෙන්වෙන </a:t>
            </a:r>
            <a:r>
              <a:rPr lang="si-LK" sz="1600" b="1" u="sng" dirty="0" smtClean="0">
                <a:solidFill>
                  <a:srgbClr val="000000"/>
                </a:solidFill>
                <a:latin typeface="Times" charset="0"/>
              </a:rPr>
              <a:t>දේශයට </a:t>
            </a:r>
            <a:r>
              <a:rPr lang="si-LK" sz="1600" b="1" dirty="0" smtClean="0">
                <a:solidFill>
                  <a:srgbClr val="000000"/>
                </a:solidFill>
                <a:latin typeface="Times" charset="0"/>
              </a:rPr>
              <a:t>යන්න. </a:t>
            </a:r>
          </a:p>
          <a:p>
            <a:r>
              <a:rPr lang="si-LK" sz="1600" b="1" dirty="0" smtClean="0">
                <a:solidFill>
                  <a:srgbClr val="000000"/>
                </a:solidFill>
                <a:latin typeface="Times" charset="0"/>
              </a:rPr>
              <a:t>/// මම නුඹ </a:t>
            </a:r>
            <a:r>
              <a:rPr lang="si-LK" sz="1600" b="1" u="sng" dirty="0" smtClean="0">
                <a:solidFill>
                  <a:srgbClr val="000000"/>
                </a:solidFill>
                <a:latin typeface="Times" charset="0"/>
              </a:rPr>
              <a:t>මහත් ජාතියක</a:t>
            </a:r>
            <a:r>
              <a:rPr lang="si-LK" sz="1600" b="1" dirty="0" smtClean="0">
                <a:solidFill>
                  <a:srgbClr val="000000"/>
                </a:solidFill>
                <a:latin typeface="Times" charset="0"/>
              </a:rPr>
              <a:t>් කරන්නෙමි; නුඹට ආශිර්වාද </a:t>
            </a:r>
          </a:p>
          <a:p>
            <a:r>
              <a:rPr lang="si-LK" sz="1600" b="1" dirty="0" smtClean="0">
                <a:solidFill>
                  <a:srgbClr val="000000"/>
                </a:solidFill>
                <a:latin typeface="Times" charset="0"/>
              </a:rPr>
              <a:t>කොට නුඹේ නාමය කීර්තිමත් කරන්නෙ</a:t>
            </a:r>
            <a:r>
              <a:rPr lang="si-LK" sz="1600" b="1" dirty="0" smtClean="0">
                <a:solidFill>
                  <a:srgbClr val="FFFF00"/>
                </a:solidFill>
                <a:effectLst>
                  <a:outerShdw blurRad="38100" dist="38100" dir="2700000" algn="tl">
                    <a:srgbClr val="000000">
                      <a:alpha val="43137"/>
                    </a:srgbClr>
                  </a:outerShdw>
                </a:effectLst>
                <a:latin typeface="Arial Black" pitchFamily="34" charset="0"/>
              </a:rPr>
              <a:t>මි</a:t>
            </a:r>
            <a:r>
              <a:rPr lang="si-LK" sz="1600" b="1" dirty="0" smtClean="0">
                <a:solidFill>
                  <a:srgbClr val="000000"/>
                </a:solidFill>
                <a:latin typeface="Times" charset="0"/>
              </a:rPr>
              <a:t>.</a:t>
            </a:r>
          </a:p>
          <a:p>
            <a:r>
              <a:rPr lang="si-LK" sz="1600" b="1" dirty="0" smtClean="0">
                <a:solidFill>
                  <a:srgbClr val="000000"/>
                </a:solidFill>
                <a:latin typeface="Times" charset="0"/>
              </a:rPr>
              <a:t>නුඹද ආශිර්වාදයක් වෙන්න.</a:t>
            </a:r>
          </a:p>
          <a:p>
            <a:r>
              <a:rPr lang="si-LK" sz="1600" b="1" dirty="0" smtClean="0">
                <a:solidFill>
                  <a:srgbClr val="000000"/>
                </a:solidFill>
                <a:latin typeface="Times" charset="0"/>
              </a:rPr>
              <a:t>/// තවද නුඹට ආශිර්වාද කරන්නන්ට මමද ආශිර්වාද </a:t>
            </a:r>
          </a:p>
          <a:p>
            <a:r>
              <a:rPr lang="si-LK" sz="1600" b="1" dirty="0" smtClean="0">
                <a:solidFill>
                  <a:srgbClr val="000000"/>
                </a:solidFill>
                <a:latin typeface="Times" charset="0"/>
              </a:rPr>
              <a:t>කරන්නෙමි. නුඹට ශාපකරන්නාට මමද ශාපකරන්නෙමි. </a:t>
            </a:r>
          </a:p>
          <a:p>
            <a:r>
              <a:rPr lang="si-LK" sz="1600" b="1" dirty="0" smtClean="0">
                <a:solidFill>
                  <a:srgbClr val="000000"/>
                </a:solidFill>
                <a:latin typeface="Times" charset="0"/>
              </a:rPr>
              <a:t>පොළොවේ සියලු පවුල් නුඹ කර</a:t>
            </a:r>
            <a:r>
              <a:rPr lang="si-LK" sz="1600" b="1" dirty="0" smtClean="0">
                <a:solidFill>
                  <a:srgbClr val="FFFF00"/>
                </a:solidFill>
                <a:effectLst>
                  <a:outerShdw blurRad="38100" dist="38100" dir="2700000" algn="tl">
                    <a:srgbClr val="000000">
                      <a:alpha val="43137"/>
                    </a:srgbClr>
                  </a:outerShdw>
                </a:effectLst>
                <a:latin typeface="Arial Black" pitchFamily="34" charset="0"/>
              </a:rPr>
              <a:t>ණ</a:t>
            </a:r>
            <a:r>
              <a:rPr lang="si-LK" sz="1600" b="1" dirty="0" smtClean="0">
                <a:solidFill>
                  <a:srgbClr val="000000"/>
                </a:solidFill>
                <a:latin typeface="Times" charset="0"/>
              </a:rPr>
              <a:t>කොටගෙන</a:t>
            </a:r>
          </a:p>
          <a:p>
            <a:r>
              <a:rPr lang="si-LK" sz="1600" b="1" dirty="0" smtClean="0">
                <a:solidFill>
                  <a:srgbClr val="000000"/>
                </a:solidFill>
                <a:latin typeface="Times" charset="0"/>
              </a:rPr>
              <a:t> </a:t>
            </a:r>
            <a:r>
              <a:rPr lang="si-LK" sz="1600" b="1" u="sng" dirty="0" smtClean="0">
                <a:solidFill>
                  <a:srgbClr val="000000"/>
                </a:solidFill>
                <a:latin typeface="Times" charset="0"/>
              </a:rPr>
              <a:t>ආශිර්වාද ලබන්නෝයැයි</a:t>
            </a:r>
            <a:r>
              <a:rPr lang="si-LK" sz="1600" b="1" dirty="0" smtClean="0">
                <a:solidFill>
                  <a:srgbClr val="000000"/>
                </a:solidFill>
                <a:latin typeface="Times" charset="0"/>
              </a:rPr>
              <a:t> කී සේක.</a:t>
            </a:r>
            <a:endParaRPr lang="en-US" sz="1600" b="1" dirty="0">
              <a:solidFill>
                <a:srgbClr val="000000"/>
              </a:solidFill>
              <a:latin typeface="Time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xfrm>
            <a:off x="1150938" y="692150"/>
            <a:ext cx="4556125" cy="3416300"/>
          </a:xfrm>
          <a:ln/>
        </p:spPr>
      </p:sp>
      <p:sp>
        <p:nvSpPr>
          <p:cNvPr id="36866" name="Rectangle 3"/>
          <p:cNvSpPr>
            <a:spLocks noGrp="1" noChangeArrowheads="1"/>
          </p:cNvSpPr>
          <p:nvPr>
            <p:ph type="body" idx="1"/>
          </p:nvPr>
        </p:nvSpPr>
        <p:spPr>
          <a:noFill/>
        </p:spPr>
        <p:txBody>
          <a:bodyPr/>
          <a:lstStyle/>
          <a:p>
            <a:r>
              <a:rPr lang="si-LK" sz="1600" b="1" dirty="0" smtClean="0">
                <a:latin typeface="Times" charset="0"/>
              </a:rPr>
              <a:t>මෙම පොරොන්දුවේ දී ඇති පිළිවෙල බයිබලීය සත්‍යතාවයන් හඳුනා ගැනීමට මූලික යතුරු වේ.</a:t>
            </a:r>
          </a:p>
          <a:p>
            <a:r>
              <a:rPr lang="si-LK" sz="1600" b="1" dirty="0" smtClean="0">
                <a:latin typeface="Times" charset="0"/>
              </a:rPr>
              <a:t>/// පළමුව දේශය පිළිබඳ පොරොන්දුව</a:t>
            </a:r>
          </a:p>
          <a:p>
            <a:r>
              <a:rPr lang="si-LK" sz="1600" b="1" dirty="0" smtClean="0">
                <a:latin typeface="Times" charset="0"/>
              </a:rPr>
              <a:t>/// බීජය</a:t>
            </a:r>
          </a:p>
          <a:p>
            <a:r>
              <a:rPr lang="si-LK" sz="1600" b="1" dirty="0" smtClean="0">
                <a:latin typeface="Times" charset="0"/>
              </a:rPr>
              <a:t>/// ආශිර්වාදය, ආබ්‍රහම්ගේ ලිපි ගොනුවේ දැක්වුණ</a:t>
            </a:r>
            <a:r>
              <a:rPr lang="en-AU" sz="1600" b="1" dirty="0" smtClean="0">
                <a:latin typeface="Times" charset="0"/>
              </a:rPr>
              <a:t> </a:t>
            </a:r>
            <a:r>
              <a:rPr lang="si-LK" sz="1600" b="1" dirty="0" smtClean="0">
                <a:latin typeface="Times" charset="0"/>
              </a:rPr>
              <a:t>ආකරයට.</a:t>
            </a:r>
            <a:endParaRPr lang="en-US" sz="1600" b="1" dirty="0">
              <a:latin typeface="Time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xfrm>
            <a:off x="1150938" y="692150"/>
            <a:ext cx="4556125" cy="3416300"/>
          </a:xfrm>
          <a:ln/>
        </p:spPr>
      </p:sp>
      <p:sp>
        <p:nvSpPr>
          <p:cNvPr id="38914" name="Rectangle 3"/>
          <p:cNvSpPr>
            <a:spLocks noGrp="1" noChangeArrowheads="1"/>
          </p:cNvSpPr>
          <p:nvPr>
            <p:ph type="body" idx="1"/>
          </p:nvPr>
        </p:nvSpPr>
        <p:spPr>
          <a:noFill/>
        </p:spPr>
        <p:txBody>
          <a:bodyPr/>
          <a:lstStyle/>
          <a:p>
            <a:r>
              <a:rPr lang="en-AU" sz="1600" b="1" dirty="0" smtClean="0">
                <a:latin typeface="Times" charset="0"/>
              </a:rPr>
              <a:t>L…S…B</a:t>
            </a:r>
            <a:r>
              <a:rPr lang="si-LK" sz="1600" b="1" dirty="0" smtClean="0">
                <a:latin typeface="Times" charset="0"/>
              </a:rPr>
              <a:t>ලෙස ආබ්‍රහම් ගේ ලිපිගොනුවේ දැක්වෙන මෙම පොරොන්දු 3 හී සැළැස්ම අප දැන් අධ්‍යයනය කරමු.</a:t>
            </a:r>
          </a:p>
          <a:p>
            <a:endParaRPr lang="si-LK" sz="1600" b="1" dirty="0" smtClean="0">
              <a:latin typeface="Times" charset="0"/>
            </a:endParaRPr>
          </a:p>
          <a:p>
            <a:r>
              <a:rPr lang="si-LK" sz="1600" b="1" dirty="0" smtClean="0">
                <a:latin typeface="Times" charset="0"/>
              </a:rPr>
              <a:t>/// පළමු පොරොන්දුව: උත් 12:1 - දේශය - සත්‍යය භූමිය. වර්ථමානයෙදී පවා යුදෙව්වන් බලාපොරොත්තු වන භූමියයි.</a:t>
            </a:r>
          </a:p>
          <a:p>
            <a:endParaRPr lang="si-LK" sz="1600" b="1" dirty="0" smtClean="0">
              <a:latin typeface="Times" charset="0"/>
            </a:endParaRPr>
          </a:p>
          <a:p>
            <a:r>
              <a:rPr lang="si-LK" sz="1600" b="1" dirty="0" smtClean="0">
                <a:latin typeface="Times" charset="0"/>
              </a:rPr>
              <a:t>/// දෙවන පොරොන්දුව : උත් 12: 2 - බීජය - පරම්පරාව...වඩා වැදගත් වනුයේ පොරොන්දුව ලැබෙන මොහොත වන විටත් ඔවුනට දරුවන් නොසිටි අතර ඔවුන් දෙදෙනාද මහළු වියේ පසුවිනි.</a:t>
            </a:r>
            <a:endParaRPr lang="en-AU" sz="1600" b="1" dirty="0" smtClean="0">
              <a:latin typeface="Times" charset="0"/>
            </a:endParaRPr>
          </a:p>
          <a:p>
            <a:endParaRPr lang="en-AU" sz="1600" b="1" dirty="0" smtClean="0">
              <a:latin typeface="Times" charset="0"/>
            </a:endParaRPr>
          </a:p>
          <a:p>
            <a:r>
              <a:rPr lang="si-LK" sz="1600" b="1" dirty="0" smtClean="0">
                <a:latin typeface="Times" charset="0"/>
              </a:rPr>
              <a:t>/// තෙවන පොරොන්දුව : උත් 12: 3 ආබ්‍රහම් ගේ පරම්පරාවට සහ ඔහුට වූ ආශිර්වාදයේ පොරොන්දුව.</a:t>
            </a:r>
          </a:p>
          <a:p>
            <a:r>
              <a:rPr lang="si-LK" sz="1600" b="1" dirty="0" smtClean="0">
                <a:latin typeface="Times" charset="0"/>
              </a:rPr>
              <a:t>තව දුරටත් බැලීමේදී ආබ්‍රහම් කරණ කොටගෙන පොළොවෙහි සියලු පවුල් ආශිර්වාද ලබන බවටද දෙවියන්වහන්සේ පොරොන්දු විය. එය මතකයේ තබාගන්න. අප ලැබුවාවූ අනුග්‍රහය පිළිබඳ තෙරුම් ගැනීමේදී</a:t>
            </a:r>
            <a:r>
              <a:rPr lang="en-AU" sz="1600" b="1" dirty="0" smtClean="0">
                <a:latin typeface="Times" charset="0"/>
              </a:rPr>
              <a:t> </a:t>
            </a:r>
            <a:r>
              <a:rPr lang="si-LK" sz="1600" b="1" dirty="0" smtClean="0">
                <a:latin typeface="Times" charset="0"/>
              </a:rPr>
              <a:t>එය ඉතා වැදගත් වේ.</a:t>
            </a:r>
            <a:endParaRPr lang="en-US" sz="1600" b="1" dirty="0">
              <a:latin typeface="Times"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xfrm>
            <a:off x="1150938" y="692150"/>
            <a:ext cx="4556125" cy="3416300"/>
          </a:xfrm>
          <a:ln/>
        </p:spPr>
      </p:sp>
      <p:sp>
        <p:nvSpPr>
          <p:cNvPr id="40962" name="Rectangle 3"/>
          <p:cNvSpPr>
            <a:spLocks noGrp="1" noChangeArrowheads="1"/>
          </p:cNvSpPr>
          <p:nvPr>
            <p:ph type="body" idx="1"/>
          </p:nvPr>
        </p:nvSpPr>
        <p:spPr>
          <a:noFill/>
        </p:spPr>
        <p:txBody>
          <a:bodyPr/>
          <a:lstStyle/>
          <a:p>
            <a:r>
              <a:rPr lang="en-AU" sz="1600" b="1" dirty="0" smtClean="0">
                <a:latin typeface="Times" charset="0"/>
              </a:rPr>
              <a:t>L…S…B…</a:t>
            </a:r>
            <a:r>
              <a:rPr lang="si-LK" sz="1600" b="1" dirty="0" smtClean="0">
                <a:latin typeface="Times" charset="0"/>
              </a:rPr>
              <a:t> ලෙස හඳුන්වනු ලැබූ  පොරොන්දුවේ මූලික සාරය වන දේශය...බීජය..සහ ආශිර්වාදය </a:t>
            </a:r>
            <a:endParaRPr lang="en-AU" sz="1600" b="1" dirty="0" smtClean="0">
              <a:latin typeface="Times" charset="0"/>
            </a:endParaRPr>
          </a:p>
          <a:p>
            <a:r>
              <a:rPr lang="si-LK" sz="1600" b="1" dirty="0" smtClean="0">
                <a:latin typeface="Times" charset="0"/>
              </a:rPr>
              <a:t>යන කාරණා තුනට අමතරව මෙම පොරොන්දුව තේරුම් ගැනීමට පහසු වන පිණිස තවත් අදහස් කිහිපයක් අප මෙයට එකතු කරමු.</a:t>
            </a:r>
          </a:p>
          <a:p>
            <a:r>
              <a:rPr lang="si-LK" sz="1600" b="1" dirty="0" smtClean="0">
                <a:latin typeface="Times" charset="0"/>
              </a:rPr>
              <a:t>/// පළමු දෙයනම් මෙම පොරොන්දුව ලිඛිත වේ, එනම් වචනයේ පරිසමාර්ත අර්ථයෙන්ම පොරොන්දුව සඳහන් වේ.</a:t>
            </a:r>
          </a:p>
          <a:p>
            <a:r>
              <a:rPr lang="si-LK" sz="1600" b="1" dirty="0" smtClean="0">
                <a:latin typeface="Times" charset="0"/>
              </a:rPr>
              <a:t>/// දෙවනුව මෙය සදාකාලික පොරොන්දුවක් වේ</a:t>
            </a:r>
          </a:p>
          <a:p>
            <a:r>
              <a:rPr lang="si-LK" sz="1600" b="1" dirty="0" smtClean="0">
                <a:latin typeface="Times" charset="0"/>
              </a:rPr>
              <a:t>/// තෙවනුව එය කොන්දෙසි විරහිත පොරොන්දුවක් වේ.</a:t>
            </a:r>
          </a:p>
          <a:p>
            <a:r>
              <a:rPr lang="si-LK" sz="1600" b="1" dirty="0" smtClean="0">
                <a:latin typeface="Times" charset="0"/>
              </a:rPr>
              <a:t>අනාගතයේදි කුමක් සිදු වූවත් දේව පොරොන්දුව වෙනස් නොවේ...</a:t>
            </a:r>
            <a:endParaRPr lang="en-US" sz="1600" b="1" dirty="0">
              <a:latin typeface="Times"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xfrm>
            <a:off x="1150938" y="692150"/>
            <a:ext cx="4556125" cy="3416300"/>
          </a:xfrm>
          <a:ln/>
        </p:spPr>
      </p:sp>
      <p:sp>
        <p:nvSpPr>
          <p:cNvPr id="43010" name="Rectangle 3"/>
          <p:cNvSpPr>
            <a:spLocks noGrp="1" noChangeArrowheads="1"/>
          </p:cNvSpPr>
          <p:nvPr>
            <p:ph type="body" idx="1"/>
          </p:nvPr>
        </p:nvSpPr>
        <p:spPr>
          <a:noFill/>
        </p:spPr>
        <p:txBody>
          <a:bodyPr/>
          <a:lstStyle/>
          <a:p>
            <a:r>
              <a:rPr lang="si-LK" sz="1600" b="1" dirty="0" smtClean="0">
                <a:latin typeface="Times" charset="0"/>
              </a:rPr>
              <a:t>ආබ්‍රහම් පොරොන්දුව ලැබූ පසු ඔහු සහ ඔහුගේ මුළු පවුලම ඇදහිල්ලෙන් ඌර් අතහැර දෙවියන්වහන්සේගේ මාර්ගයෙහි ගියේය.</a:t>
            </a:r>
          </a:p>
          <a:p>
            <a:r>
              <a:rPr lang="si-LK" sz="1600" b="1" dirty="0" smtClean="0">
                <a:latin typeface="Times" charset="0"/>
              </a:rPr>
              <a:t>//// ඔවුන් තමන් සතු වූ සියලු වස්තුවද රැගෙන උතුරට ගමන් කළේය. සිතියමේ කහ පාට රේඛාවෙන් දැක්වෙනුයේ ඔවුන් ගමන් කළ මාර්ගයය. </a:t>
            </a:r>
            <a:endParaRPr lang="en-AU" sz="1600" b="1" dirty="0" smtClean="0">
              <a:latin typeface="Times" charset="0"/>
            </a:endParaRPr>
          </a:p>
          <a:p>
            <a:r>
              <a:rPr lang="si-LK" sz="1600" b="1" dirty="0" smtClean="0">
                <a:latin typeface="Times" charset="0"/>
              </a:rPr>
              <a:t>මෙහි වැදගත්ම කරුණ වන්නේ :</a:t>
            </a:r>
          </a:p>
          <a:p>
            <a:r>
              <a:rPr lang="si-LK" sz="1600" b="1" dirty="0" smtClean="0">
                <a:latin typeface="Times" charset="0"/>
              </a:rPr>
              <a:t>/// ආබ්‍රහම් සහ ඔහුගේ පවුල ඇදහිල්ලෙන් පිටත්ව ගියේය. දෙවියන් පෙන්වීමට පොරොන්දු වූ දේශයට ගමන් කළේය.</a:t>
            </a:r>
            <a:endParaRPr lang="en-AU" sz="1600" b="1" dirty="0" smtClean="0">
              <a:latin typeface="Times" charset="0"/>
            </a:endParaRPr>
          </a:p>
          <a:p>
            <a:r>
              <a:rPr lang="si-LK" sz="1600" b="1" dirty="0" smtClean="0">
                <a:latin typeface="Times" charset="0"/>
              </a:rPr>
              <a:t> ඔවුන් ඌර් වලින් පිටත් වූ නමුදු ඔවුන්ගේ ගමනාන්තය දැනසිටියේ නැත. ඔවුන්ගේ කීකරුකම ආශිර්වාදයේ මාර්ගය විය. </a:t>
            </a:r>
          </a:p>
          <a:p>
            <a:endParaRPr lang="en-US" sz="1600" b="1" dirty="0">
              <a:latin typeface="Time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p:spPr>
        <p:txBody>
          <a:bodyPr/>
          <a:lstStyle/>
          <a:p>
            <a:r>
              <a:rPr lang="si-LK" sz="1600" b="1" dirty="0" smtClean="0">
                <a:latin typeface="Times" charset="0"/>
              </a:rPr>
              <a:t>අපගේ චිත්තමය උපකාරය</a:t>
            </a:r>
            <a:r>
              <a:rPr lang="en-AU" sz="1600" b="1" dirty="0" smtClean="0">
                <a:latin typeface="Times" charset="0"/>
              </a:rPr>
              <a:t> </a:t>
            </a:r>
            <a:r>
              <a:rPr lang="si-LK" sz="1600" b="1" dirty="0" smtClean="0">
                <a:latin typeface="Times" charset="0"/>
              </a:rPr>
              <a:t>වන </a:t>
            </a:r>
            <a:r>
              <a:rPr lang="en-AU" sz="1600" b="1" dirty="0" smtClean="0">
                <a:latin typeface="Times" charset="0"/>
              </a:rPr>
              <a:t>(</a:t>
            </a:r>
            <a:r>
              <a:rPr lang="en-US" sz="1600" b="1" dirty="0" smtClean="0">
                <a:latin typeface="Times" charset="0"/>
              </a:rPr>
              <a:t>A JUDGE MUST JUDGE) </a:t>
            </a:r>
            <a:r>
              <a:rPr lang="si-LK" sz="1600" b="1" dirty="0" smtClean="0">
                <a:latin typeface="Times" charset="0"/>
              </a:rPr>
              <a:t>විනිශ්චය කරුවා විනිශ්චය කළ යුතුමය යන්න</a:t>
            </a:r>
            <a:r>
              <a:rPr lang="en-AU" sz="1600" b="1" dirty="0" smtClean="0">
                <a:latin typeface="Times" charset="0"/>
              </a:rPr>
              <a:t> </a:t>
            </a:r>
            <a:r>
              <a:rPr lang="si-LK" sz="1600" b="1" dirty="0" smtClean="0">
                <a:latin typeface="Times" charset="0"/>
              </a:rPr>
              <a:t>තුළින්</a:t>
            </a:r>
            <a:r>
              <a:rPr lang="en-AU" sz="1600" b="1" dirty="0" smtClean="0">
                <a:latin typeface="Times" charset="0"/>
              </a:rPr>
              <a:t> </a:t>
            </a:r>
            <a:r>
              <a:rPr lang="si-LK" sz="1600" b="1" dirty="0" smtClean="0">
                <a:latin typeface="Times" charset="0"/>
              </a:rPr>
              <a:t>ශ්‍රේෂ්ඨ මනුෂ්‍යයන් හතර දෙනා අතරින් පළමුවැන්නා</a:t>
            </a:r>
            <a:r>
              <a:rPr lang="en-AU" sz="1600" b="1" dirty="0" smtClean="0">
                <a:latin typeface="Times" charset="0"/>
              </a:rPr>
              <a:t> </a:t>
            </a:r>
            <a:r>
              <a:rPr lang="si-LK" sz="1600" b="1" dirty="0" smtClean="0">
                <a:latin typeface="Times" charset="0"/>
              </a:rPr>
              <a:t>ආබ්‍රහම් ලෙස අපට හඳුනාගත හැකිය. බයිබලීය ලිපි ගොනුවේ ආබ්‍රහම් ගේ ලිපි ගොනුවට අප දැන් පිවිසෙමු.</a:t>
            </a:r>
            <a:endParaRPr lang="en-US" sz="1600" b="1" dirty="0">
              <a:latin typeface="Times"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xfrm>
            <a:off x="1150938" y="692150"/>
            <a:ext cx="4556125" cy="3416300"/>
          </a:xfrm>
          <a:ln/>
        </p:spPr>
      </p:sp>
      <p:sp>
        <p:nvSpPr>
          <p:cNvPr id="45058" name="Rectangle 3"/>
          <p:cNvSpPr>
            <a:spLocks noGrp="1" noChangeArrowheads="1"/>
          </p:cNvSpPr>
          <p:nvPr>
            <p:ph type="body" idx="1"/>
          </p:nvPr>
        </p:nvSpPr>
        <p:spPr>
          <a:noFill/>
        </p:spPr>
        <p:txBody>
          <a:bodyPr/>
          <a:lstStyle/>
          <a:p>
            <a:r>
              <a:rPr lang="si-LK" sz="1600" dirty="0" smtClean="0">
                <a:latin typeface="Times" charset="0"/>
              </a:rPr>
              <a:t>ඔවුන්ට පුරාණ බබිලෝනිය</a:t>
            </a:r>
            <a:r>
              <a:rPr lang="en-AU" sz="1600" dirty="0" smtClean="0">
                <a:latin typeface="Times" charset="0"/>
              </a:rPr>
              <a:t> </a:t>
            </a:r>
            <a:r>
              <a:rPr lang="si-LK" sz="1600" dirty="0" smtClean="0">
                <a:latin typeface="Times" charset="0"/>
              </a:rPr>
              <a:t>හරහා ගංඟාවේ ඉහළට ගමන් කිරීමට හැකිවිය. </a:t>
            </a:r>
            <a:endParaRPr lang="en-AU" sz="1600" dirty="0" smtClean="0">
              <a:latin typeface="Times" charset="0"/>
            </a:endParaRPr>
          </a:p>
          <a:p>
            <a:r>
              <a:rPr lang="si-LK" sz="1600" dirty="0" smtClean="0">
                <a:latin typeface="Times" charset="0"/>
              </a:rPr>
              <a:t>පසුකාලීනව ආබ්‍රහම්ගේ සෙනඟ වන යුදෙව්වන් වසර ගණනාවක්  සිරගත කර තිබූ මෙම නගරය ගැන ඔබට ඉදිරියේදී</a:t>
            </a:r>
            <a:r>
              <a:rPr lang="en-AU" sz="1600" dirty="0" smtClean="0">
                <a:latin typeface="Times" charset="0"/>
              </a:rPr>
              <a:t> </a:t>
            </a:r>
            <a:r>
              <a:rPr lang="si-LK" sz="1600" dirty="0" smtClean="0">
                <a:latin typeface="Times" charset="0"/>
              </a:rPr>
              <a:t>හමුවනු ඇත.</a:t>
            </a:r>
            <a:endParaRPr lang="en-US" sz="1600" dirty="0">
              <a:latin typeface="Times"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xfrm>
            <a:off x="1150938" y="692150"/>
            <a:ext cx="4556125" cy="3416300"/>
          </a:xfrm>
          <a:ln/>
        </p:spPr>
      </p:sp>
      <p:sp>
        <p:nvSpPr>
          <p:cNvPr id="47106" name="Rectangle 3"/>
          <p:cNvSpPr>
            <a:spLocks noGrp="1" noChangeArrowheads="1"/>
          </p:cNvSpPr>
          <p:nvPr>
            <p:ph type="body" idx="1"/>
          </p:nvPr>
        </p:nvSpPr>
        <p:spPr>
          <a:noFill/>
        </p:spPr>
        <p:txBody>
          <a:bodyPr/>
          <a:lstStyle/>
          <a:p>
            <a:r>
              <a:rPr lang="si-LK" sz="1600" b="1" dirty="0" smtClean="0">
                <a:latin typeface="Times" charset="0"/>
              </a:rPr>
              <a:t>ඔවුන් එසේ ඉදිරියට ගමන් කරමින් වර්ථමානයේදී</a:t>
            </a:r>
            <a:r>
              <a:rPr lang="en-AU" sz="1600" b="1" dirty="0" smtClean="0">
                <a:latin typeface="Times" charset="0"/>
              </a:rPr>
              <a:t> </a:t>
            </a:r>
            <a:r>
              <a:rPr lang="si-LK" sz="1600" b="1" dirty="0" smtClean="0">
                <a:latin typeface="Times" charset="0"/>
              </a:rPr>
              <a:t>තුර්කිය ලෙස හඳුන්වන පුරාණ හාරාන් නගරයට පැමිණියහ</a:t>
            </a:r>
            <a:r>
              <a:rPr lang="en-AU" sz="1600" b="1" dirty="0" smtClean="0">
                <a:latin typeface="Times" charset="0"/>
              </a:rPr>
              <a:t>. </a:t>
            </a:r>
            <a:endParaRPr lang="si-LK" sz="1600" b="1" dirty="0" smtClean="0">
              <a:latin typeface="Times" charset="0"/>
            </a:endParaRPr>
          </a:p>
          <a:p>
            <a:r>
              <a:rPr lang="si-LK" sz="1600" b="1" dirty="0" smtClean="0">
                <a:latin typeface="Times" charset="0"/>
              </a:rPr>
              <a:t>/// හාරාන් වල ඔවුන් තාවකාලිකව නතර වී සිටින විට ඔවුන්ගේ පියා වූ තේරා මියගියේය.</a:t>
            </a:r>
            <a:endParaRPr lang="en-US" sz="1600" b="1" dirty="0">
              <a:latin typeface="Times"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xfrm>
            <a:off x="1150938" y="692150"/>
            <a:ext cx="4556125" cy="3416300"/>
          </a:xfrm>
          <a:ln/>
        </p:spPr>
      </p:sp>
      <p:sp>
        <p:nvSpPr>
          <p:cNvPr id="49154" name="Rectangle 3"/>
          <p:cNvSpPr>
            <a:spLocks noGrp="1" noChangeArrowheads="1"/>
          </p:cNvSpPr>
          <p:nvPr>
            <p:ph type="body" idx="1"/>
          </p:nvPr>
        </p:nvSpPr>
        <p:spPr>
          <a:noFill/>
        </p:spPr>
        <p:txBody>
          <a:bodyPr/>
          <a:lstStyle/>
          <a:p>
            <a:r>
              <a:rPr lang="si-LK" sz="1600" b="1" dirty="0" smtClean="0">
                <a:latin typeface="Times" charset="0"/>
              </a:rPr>
              <a:t>නැවත වතාවක්, දෙවියන්වහන්සේ ආබ්‍රහම්ට කථාකොට, උපදෙස් දෙමින් හාරාන්</a:t>
            </a:r>
            <a:r>
              <a:rPr lang="en-AU" sz="1600" b="1" dirty="0" smtClean="0">
                <a:latin typeface="Times" charset="0"/>
              </a:rPr>
              <a:t> </a:t>
            </a:r>
            <a:r>
              <a:rPr lang="si-LK" sz="1600" b="1" dirty="0" smtClean="0">
                <a:latin typeface="Times" charset="0"/>
              </a:rPr>
              <a:t>අතහැර ඉදිරියට තමන් පෙන්වන දේශයට ගමන් කිරීමට මඟ පෙන්විය. එම පොරොන්දු දේශය වන්නේ</a:t>
            </a:r>
            <a:r>
              <a:rPr lang="en-AU" sz="1600" b="1" dirty="0" smtClean="0">
                <a:latin typeface="Times" charset="0"/>
              </a:rPr>
              <a:t>,</a:t>
            </a:r>
            <a:r>
              <a:rPr lang="si-LK" sz="1600" b="1" dirty="0" smtClean="0">
                <a:latin typeface="Times" charset="0"/>
              </a:rPr>
              <a:t> අප වර්ථමානයේ ඉශ්‍රයෙලය ලෙස හඳුන්වන භූමියයි.</a:t>
            </a:r>
            <a:endParaRPr lang="en-US" sz="1600" b="1" dirty="0">
              <a:latin typeface="Times"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xfrm>
            <a:off x="1150938" y="692150"/>
            <a:ext cx="4556125" cy="3416300"/>
          </a:xfrm>
          <a:ln/>
        </p:spPr>
      </p:sp>
      <p:sp>
        <p:nvSpPr>
          <p:cNvPr id="51202" name="Rectangle 3"/>
          <p:cNvSpPr>
            <a:spLocks noGrp="1" noChangeArrowheads="1"/>
          </p:cNvSpPr>
          <p:nvPr>
            <p:ph type="body" idx="1"/>
          </p:nvPr>
        </p:nvSpPr>
        <p:spPr>
          <a:noFill/>
        </p:spPr>
        <p:txBody>
          <a:bodyPr/>
          <a:lstStyle/>
          <a:p>
            <a:r>
              <a:rPr lang="si-LK" sz="1600" b="1" dirty="0" smtClean="0">
                <a:solidFill>
                  <a:srgbClr val="000000"/>
                </a:solidFill>
                <a:latin typeface="Times" charset="0"/>
              </a:rPr>
              <a:t>දැන් අප මහත් වූ වේදිකාව සකසා ඇත.</a:t>
            </a:r>
          </a:p>
          <a:p>
            <a:r>
              <a:rPr lang="si-LK" sz="1600" b="1" dirty="0" smtClean="0">
                <a:solidFill>
                  <a:srgbClr val="000000"/>
                </a:solidFill>
                <a:latin typeface="Times" charset="0"/>
              </a:rPr>
              <a:t>/// ඔහු දේශයට ඇතුල් වන විට </a:t>
            </a:r>
          </a:p>
          <a:p>
            <a:r>
              <a:rPr lang="si-LK" sz="1600" b="1" dirty="0" smtClean="0">
                <a:solidFill>
                  <a:srgbClr val="000000"/>
                </a:solidFill>
                <a:latin typeface="Times" charset="0"/>
              </a:rPr>
              <a:t>/// ආබ්‍රහම්ට වයස අවුරුදු 75ක් විය</a:t>
            </a:r>
          </a:p>
          <a:p>
            <a:r>
              <a:rPr lang="si-LK" sz="1600" b="1" dirty="0" smtClean="0">
                <a:solidFill>
                  <a:srgbClr val="000000"/>
                </a:solidFill>
                <a:latin typeface="Times" charset="0"/>
              </a:rPr>
              <a:t>/// ඔහුගේට භාර්යාව සාරාට අවුරුදු 65ක් විය</a:t>
            </a:r>
          </a:p>
          <a:p>
            <a:r>
              <a:rPr lang="si-LK" sz="1600" b="1" dirty="0" smtClean="0">
                <a:solidFill>
                  <a:srgbClr val="000000"/>
                </a:solidFill>
                <a:latin typeface="Times" charset="0"/>
              </a:rPr>
              <a:t>/// නමුත් එසේ තිබියදීත් දෙවියන් ඔවුනට දරුවන් පොරොන්දු වී තිබුණේය.</a:t>
            </a:r>
            <a:endParaRPr lang="en-US" sz="1600" b="1" dirty="0">
              <a:solidFill>
                <a:srgbClr val="000000"/>
              </a:solidFill>
              <a:latin typeface="Times"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xfrm>
            <a:off x="1150938" y="692150"/>
            <a:ext cx="4556125" cy="3416300"/>
          </a:xfrm>
          <a:ln/>
        </p:spPr>
      </p:sp>
      <p:sp>
        <p:nvSpPr>
          <p:cNvPr id="53250" name="Rectangle 3"/>
          <p:cNvSpPr>
            <a:spLocks noGrp="1" noChangeArrowheads="1"/>
          </p:cNvSpPr>
          <p:nvPr>
            <p:ph type="body" idx="1"/>
          </p:nvPr>
        </p:nvSpPr>
        <p:spPr>
          <a:noFill/>
        </p:spPr>
        <p:txBody>
          <a:bodyPr/>
          <a:lstStyle/>
          <a:p>
            <a:r>
              <a:rPr lang="si-LK" sz="1600" b="1" dirty="0" smtClean="0">
                <a:solidFill>
                  <a:srgbClr val="000000"/>
                </a:solidFill>
                <a:latin typeface="Times" charset="0"/>
                <a:cs typeface="+mj-cs"/>
              </a:rPr>
              <a:t>ආබ්‍රහම් දෙවියන්වහන්සෙගේ පොරොන්දුව විශ්වාස කළේය:</a:t>
            </a:r>
          </a:p>
          <a:p>
            <a:r>
              <a:rPr lang="si-LK" sz="1600" b="1" dirty="0" smtClean="0">
                <a:solidFill>
                  <a:srgbClr val="000000"/>
                </a:solidFill>
                <a:latin typeface="Times" charset="0"/>
                <a:cs typeface="+mj-cs"/>
              </a:rPr>
              <a:t>දේශය....බීජය....සහ ආශිර්වාදය</a:t>
            </a:r>
            <a:endParaRPr lang="en-AU" sz="1600" b="1" dirty="0" smtClean="0">
              <a:solidFill>
                <a:srgbClr val="000000"/>
              </a:solidFill>
              <a:latin typeface="Times" charset="0"/>
              <a:cs typeface="+mj-cs"/>
            </a:endParaRPr>
          </a:p>
          <a:p>
            <a:r>
              <a:rPr lang="si-LK" sz="1600" b="1" dirty="0" smtClean="0">
                <a:solidFill>
                  <a:srgbClr val="000000"/>
                </a:solidFill>
                <a:latin typeface="Times" charset="0"/>
                <a:cs typeface="+mj-cs"/>
              </a:rPr>
              <a:t>/// ඔහුගේ කොන්දේසි විරහිත විශ්වාසය පිළිබඳ උත් 15: 16 අපට පවසයි.</a:t>
            </a:r>
            <a:endParaRPr lang="en-AU" sz="1600" b="1" dirty="0" smtClean="0">
              <a:solidFill>
                <a:srgbClr val="000000"/>
              </a:solidFill>
              <a:latin typeface="Times" charset="0"/>
              <a:cs typeface="+mj-cs"/>
            </a:endParaRPr>
          </a:p>
          <a:p>
            <a:r>
              <a:rPr lang="en-AU" sz="1600" b="1" dirty="0" smtClean="0">
                <a:solidFill>
                  <a:srgbClr val="000000"/>
                </a:solidFill>
                <a:latin typeface="Times" charset="0"/>
                <a:cs typeface="+mj-cs"/>
              </a:rPr>
              <a:t>/// </a:t>
            </a:r>
            <a:r>
              <a:rPr lang="si-LK" sz="1600" b="1" dirty="0" smtClean="0">
                <a:solidFill>
                  <a:srgbClr val="000000"/>
                </a:solidFill>
                <a:latin typeface="Times" charset="0"/>
                <a:cs typeface="+mj-cs"/>
              </a:rPr>
              <a:t>දෙවියන් වහන්සේ විසින් එම විශ්වාසය ආබ්‍රහම්ට ධර්මිෂ්ඨ කොට ගෙන ගණන් ගත් බව  බයිබලය පවසයි.</a:t>
            </a:r>
            <a:endParaRPr lang="en-US" sz="1600" b="1" dirty="0" smtClean="0">
              <a:solidFill>
                <a:srgbClr val="000000"/>
              </a:solidFill>
              <a:latin typeface="Times" charset="0"/>
              <a:cs typeface="+mj-cs"/>
            </a:endParaRPr>
          </a:p>
          <a:p>
            <a:r>
              <a:rPr lang="en-US" sz="1600" b="1" dirty="0" smtClean="0">
                <a:solidFill>
                  <a:srgbClr val="000000"/>
                </a:solidFill>
                <a:latin typeface="Times" charset="0"/>
                <a:cs typeface="+mj-cs"/>
              </a:rPr>
              <a:t>/// </a:t>
            </a:r>
            <a:r>
              <a:rPr lang="si-LK" sz="1600" b="1" dirty="0" smtClean="0">
                <a:solidFill>
                  <a:srgbClr val="000000"/>
                </a:solidFill>
                <a:latin typeface="Times" charset="0"/>
                <a:cs typeface="+mj-cs"/>
              </a:rPr>
              <a:t>සරළ අදහිල්ල ! දෙවියන් වහන්සේ විසින් තම මිත්‍රයා කරණකොටගෙන ලෝකයට ගැලවීමේ නව මාර්ගයේ පළමු පියවර හඳුන්වාදුන්නේය.</a:t>
            </a:r>
            <a:endParaRPr lang="en-US" sz="1600" b="1" dirty="0">
              <a:solidFill>
                <a:srgbClr val="000000"/>
              </a:solidFill>
              <a:latin typeface="Times" charset="0"/>
              <a:cs typeface="+mj-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xfrm>
            <a:off x="1150938" y="692150"/>
            <a:ext cx="4556125" cy="3416300"/>
          </a:xfrm>
          <a:ln/>
        </p:spPr>
      </p:sp>
      <p:sp>
        <p:nvSpPr>
          <p:cNvPr id="55298" name="Rectangle 3"/>
          <p:cNvSpPr>
            <a:spLocks noGrp="1" noChangeArrowheads="1"/>
          </p:cNvSpPr>
          <p:nvPr>
            <p:ph type="body" idx="1"/>
          </p:nvPr>
        </p:nvSpPr>
        <p:spPr>
          <a:noFill/>
        </p:spPr>
        <p:txBody>
          <a:bodyPr/>
          <a:lstStyle/>
          <a:p>
            <a:r>
              <a:rPr lang="en-AU" sz="1600" b="1" dirty="0" smtClean="0">
                <a:solidFill>
                  <a:srgbClr val="000000"/>
                </a:solidFill>
                <a:latin typeface="Times" charset="0"/>
              </a:rPr>
              <a:t>/// </a:t>
            </a:r>
            <a:r>
              <a:rPr lang="si-LK" sz="1600" b="1" dirty="0" smtClean="0">
                <a:solidFill>
                  <a:srgbClr val="000000"/>
                </a:solidFill>
                <a:latin typeface="Times" charset="0"/>
              </a:rPr>
              <a:t>ආබ්‍රහම් විසින් දෙවියන්වහන්සේ කී දේ ඉටු කරන බවට විශ්වාස කළේය!</a:t>
            </a:r>
            <a:endParaRPr lang="en-AU" sz="1600" b="1" dirty="0" smtClean="0">
              <a:solidFill>
                <a:srgbClr val="000000"/>
              </a:solidFill>
              <a:latin typeface="Times" charset="0"/>
            </a:endParaRPr>
          </a:p>
          <a:p>
            <a:r>
              <a:rPr lang="en-AU" sz="1600" b="1" dirty="0" smtClean="0">
                <a:solidFill>
                  <a:srgbClr val="000000"/>
                </a:solidFill>
                <a:latin typeface="Times" charset="0"/>
              </a:rPr>
              <a:t>/// </a:t>
            </a:r>
            <a:r>
              <a:rPr lang="si-LK" sz="1600" b="1" dirty="0" smtClean="0">
                <a:solidFill>
                  <a:srgbClr val="000000"/>
                </a:solidFill>
                <a:latin typeface="Times" charset="0"/>
              </a:rPr>
              <a:t>දෙවියන්වහන්සේගේ පහැදිලි පොරොන්දුව තිබියදීත් ආබ්‍රහම් සහ සාරා ඉවසීමට අපොහොසත් විය</a:t>
            </a:r>
            <a:endParaRPr lang="en-AU" sz="1600" b="1" dirty="0" smtClean="0">
              <a:solidFill>
                <a:srgbClr val="000000"/>
              </a:solidFill>
              <a:latin typeface="Times" charset="0"/>
            </a:endParaRPr>
          </a:p>
          <a:p>
            <a:r>
              <a:rPr lang="en-AU" sz="1600" b="1" dirty="0" smtClean="0">
                <a:solidFill>
                  <a:srgbClr val="000000"/>
                </a:solidFill>
                <a:latin typeface="Times" charset="0"/>
              </a:rPr>
              <a:t>// /</a:t>
            </a:r>
            <a:r>
              <a:rPr lang="si-LK" sz="1600" b="1" dirty="0" smtClean="0">
                <a:solidFill>
                  <a:srgbClr val="000000"/>
                </a:solidFill>
                <a:latin typeface="Times" charset="0"/>
              </a:rPr>
              <a:t>සාරා විසින් ආබ්‍රහාම්ට තම ඊජිප්තු මෙහෙකාරියක් වන හාගාර් සමඟ එක්වී පොරොන්දුවේ දරුවා උපදවන ලෙස යෝජනා කළේය.</a:t>
            </a:r>
            <a:endParaRPr lang="en-US" sz="1600" b="1" dirty="0">
              <a:solidFill>
                <a:srgbClr val="000000"/>
              </a:solidFill>
              <a:latin typeface="Times"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ChangeArrowheads="1" noTextEdit="1"/>
          </p:cNvSpPr>
          <p:nvPr>
            <p:ph type="sldImg"/>
          </p:nvPr>
        </p:nvSpPr>
        <p:spPr>
          <a:xfrm>
            <a:off x="1150938" y="692150"/>
            <a:ext cx="4556125" cy="3416300"/>
          </a:xfrm>
          <a:ln/>
        </p:spPr>
      </p:sp>
      <p:sp>
        <p:nvSpPr>
          <p:cNvPr id="57346" name="Rectangle 3"/>
          <p:cNvSpPr>
            <a:spLocks noGrp="1" noChangeArrowheads="1"/>
          </p:cNvSpPr>
          <p:nvPr>
            <p:ph type="body" idx="1"/>
          </p:nvPr>
        </p:nvSpPr>
        <p:spPr>
          <a:noFill/>
        </p:spPr>
        <p:txBody>
          <a:bodyPr/>
          <a:lstStyle/>
          <a:p>
            <a:r>
              <a:rPr lang="si-LK" sz="1600" b="1" dirty="0" smtClean="0">
                <a:solidFill>
                  <a:srgbClr val="000000"/>
                </a:solidFill>
                <a:latin typeface="Times" charset="0"/>
              </a:rPr>
              <a:t>/// කාලයත් සමඟ ආබ්‍රහම්ට දාව හාගාර් මඟින් පුත්‍රයෙකු උපන්නේය.</a:t>
            </a:r>
            <a:endParaRPr lang="en-AU" sz="1600" b="1" dirty="0" smtClean="0">
              <a:solidFill>
                <a:srgbClr val="000000"/>
              </a:solidFill>
              <a:latin typeface="Times" charset="0"/>
            </a:endParaRPr>
          </a:p>
          <a:p>
            <a:r>
              <a:rPr lang="en-AU" sz="1600" b="1" dirty="0" smtClean="0">
                <a:solidFill>
                  <a:srgbClr val="000000"/>
                </a:solidFill>
                <a:latin typeface="Times" charset="0"/>
              </a:rPr>
              <a:t>/// </a:t>
            </a:r>
            <a:r>
              <a:rPr lang="si-LK" sz="1600" b="1" dirty="0" smtClean="0">
                <a:solidFill>
                  <a:srgbClr val="000000"/>
                </a:solidFill>
                <a:latin typeface="Times" charset="0"/>
              </a:rPr>
              <a:t>ඔහුගේ නම: ඉශ්මායෙල්</a:t>
            </a:r>
            <a:endParaRPr lang="en-AU" sz="1600" b="1" dirty="0" smtClean="0">
              <a:solidFill>
                <a:srgbClr val="000000"/>
              </a:solidFill>
              <a:latin typeface="Times" charset="0"/>
            </a:endParaRPr>
          </a:p>
          <a:p>
            <a:r>
              <a:rPr lang="en-AU" sz="1600" b="1" dirty="0" smtClean="0">
                <a:solidFill>
                  <a:srgbClr val="000000"/>
                </a:solidFill>
                <a:latin typeface="Times" charset="0"/>
              </a:rPr>
              <a:t>/// </a:t>
            </a:r>
            <a:r>
              <a:rPr lang="si-LK" sz="1600" b="1" dirty="0" smtClean="0">
                <a:solidFill>
                  <a:srgbClr val="000000"/>
                </a:solidFill>
                <a:latin typeface="Times" charset="0"/>
              </a:rPr>
              <a:t>නමුත් දෙවියන්වහ්න්සේ විසින් එම දරුවා තමාගේ ගිවිසුමෙහි දරුවා නොවන බවට පැවසූ සේක.</a:t>
            </a:r>
            <a:endParaRPr lang="en-US" sz="1600" b="1" dirty="0">
              <a:solidFill>
                <a:srgbClr val="000000"/>
              </a:solidFill>
              <a:latin typeface="Times"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a:xfrm>
            <a:off x="1150938" y="692150"/>
            <a:ext cx="4556125" cy="3416300"/>
          </a:xfrm>
          <a:ln/>
        </p:spPr>
      </p:sp>
      <p:sp>
        <p:nvSpPr>
          <p:cNvPr id="59394" name="Rectangle 3"/>
          <p:cNvSpPr>
            <a:spLocks noGrp="1" noChangeArrowheads="1"/>
          </p:cNvSpPr>
          <p:nvPr>
            <p:ph type="body" idx="1"/>
          </p:nvPr>
        </p:nvSpPr>
        <p:spPr>
          <a:noFill/>
        </p:spPr>
        <p:txBody>
          <a:bodyPr/>
          <a:lstStyle/>
          <a:p>
            <a:r>
              <a:rPr lang="en-AU" sz="1600" b="1" dirty="0" smtClean="0">
                <a:solidFill>
                  <a:srgbClr val="000000"/>
                </a:solidFill>
                <a:latin typeface="Times" charset="0"/>
              </a:rPr>
              <a:t>/// </a:t>
            </a:r>
            <a:r>
              <a:rPr lang="si-LK" sz="1600" b="1" dirty="0" smtClean="0"/>
              <a:t>මේ</a:t>
            </a:r>
            <a:r>
              <a:rPr lang="en-AU" sz="1600" b="1" dirty="0" smtClean="0"/>
              <a:t> </a:t>
            </a:r>
            <a:r>
              <a:rPr lang="si-LK" sz="1600" b="1" dirty="0" smtClean="0">
                <a:solidFill>
                  <a:srgbClr val="000000"/>
                </a:solidFill>
                <a:latin typeface="Times" charset="0"/>
              </a:rPr>
              <a:t>වන විට ආබ්‍රහම්ට අවුරුදු 85</a:t>
            </a:r>
          </a:p>
          <a:p>
            <a:r>
              <a:rPr lang="si-LK" sz="1600" b="1" dirty="0" smtClean="0">
                <a:solidFill>
                  <a:srgbClr val="000000"/>
                </a:solidFill>
                <a:latin typeface="Times" charset="0"/>
              </a:rPr>
              <a:t>සාරාට අවුරුදු 75</a:t>
            </a:r>
          </a:p>
          <a:p>
            <a:endParaRPr lang="si-LK" sz="1600" b="1" dirty="0" smtClean="0">
              <a:solidFill>
                <a:srgbClr val="000000"/>
              </a:solidFill>
              <a:latin typeface="Times" charset="0"/>
            </a:endParaRPr>
          </a:p>
          <a:p>
            <a:r>
              <a:rPr lang="en-AU" sz="1600" b="1" dirty="0" smtClean="0">
                <a:solidFill>
                  <a:srgbClr val="000000"/>
                </a:solidFill>
                <a:latin typeface="Times" charset="0"/>
              </a:rPr>
              <a:t>///</a:t>
            </a:r>
            <a:r>
              <a:rPr lang="si-LK" sz="1600" b="1" dirty="0" smtClean="0">
                <a:solidFill>
                  <a:srgbClr val="000000"/>
                </a:solidFill>
                <a:latin typeface="Times" charset="0"/>
              </a:rPr>
              <a:t>තවත් වසර 15 කට පසුව...</a:t>
            </a:r>
          </a:p>
          <a:p>
            <a:endParaRPr lang="si-LK" sz="1600" b="1" dirty="0" smtClean="0">
              <a:solidFill>
                <a:srgbClr val="000000"/>
              </a:solidFill>
              <a:latin typeface="Times" charset="0"/>
            </a:endParaRPr>
          </a:p>
          <a:p>
            <a:r>
              <a:rPr lang="en-AU" sz="1600" b="1" dirty="0" smtClean="0">
                <a:solidFill>
                  <a:srgbClr val="000000"/>
                </a:solidFill>
                <a:latin typeface="Times" charset="0"/>
              </a:rPr>
              <a:t>///</a:t>
            </a:r>
            <a:r>
              <a:rPr lang="si-LK" sz="1600" b="1" dirty="0" smtClean="0">
                <a:solidFill>
                  <a:srgbClr val="000000"/>
                </a:solidFill>
                <a:latin typeface="Times" charset="0"/>
              </a:rPr>
              <a:t>පොරොන්දුවේ පුත්‍රය ආබ්‍රහම්ට දාව සාරා </a:t>
            </a:r>
            <a:r>
              <a:rPr lang="si-LK" sz="1600" b="1" dirty="0" smtClean="0">
                <a:solidFill>
                  <a:srgbClr val="FFFF00"/>
                </a:solidFill>
                <a:effectLst>
                  <a:outerShdw blurRad="50800" dist="38100" dir="18900000" algn="bl" rotWithShape="0">
                    <a:prstClr val="black">
                      <a:alpha val="40000"/>
                    </a:prstClr>
                  </a:outerShdw>
                </a:effectLst>
              </a:rPr>
              <a:t>තුළින්</a:t>
            </a:r>
            <a:r>
              <a:rPr lang="en-AU" sz="1600" b="1" dirty="0" smtClean="0">
                <a:solidFill>
                  <a:srgbClr val="FFFF00"/>
                </a:solidFill>
                <a:effectLst>
                  <a:outerShdw blurRad="50800" dist="38100" dir="18900000" algn="bl" rotWithShape="0">
                    <a:prstClr val="black">
                      <a:alpha val="40000"/>
                    </a:prstClr>
                  </a:outerShdw>
                </a:effectLst>
              </a:rPr>
              <a:t> </a:t>
            </a:r>
            <a:r>
              <a:rPr lang="si-LK" sz="1600" b="1" dirty="0" smtClean="0">
                <a:solidFill>
                  <a:srgbClr val="000000"/>
                </a:solidFill>
                <a:latin typeface="Times" charset="0"/>
              </a:rPr>
              <a:t>උපන්නේය.</a:t>
            </a:r>
          </a:p>
          <a:p>
            <a:endParaRPr lang="si-LK" sz="1600" b="1" dirty="0" smtClean="0">
              <a:solidFill>
                <a:srgbClr val="000000"/>
              </a:solidFill>
              <a:latin typeface="Times" charset="0"/>
            </a:endParaRPr>
          </a:p>
          <a:p>
            <a:r>
              <a:rPr lang="en-AU" sz="1600" b="1" dirty="0" smtClean="0">
                <a:solidFill>
                  <a:srgbClr val="000000"/>
                </a:solidFill>
                <a:latin typeface="Times" charset="0"/>
              </a:rPr>
              <a:t>///</a:t>
            </a:r>
            <a:r>
              <a:rPr lang="si-LK" sz="1600" b="1" dirty="0" smtClean="0">
                <a:solidFill>
                  <a:srgbClr val="000000"/>
                </a:solidFill>
                <a:latin typeface="Times" charset="0"/>
              </a:rPr>
              <a:t>ඔහුගේ නම : "ඊසාක්"</a:t>
            </a:r>
          </a:p>
          <a:p>
            <a:r>
              <a:rPr lang="si-LK" sz="1600" b="1" dirty="0" smtClean="0">
                <a:solidFill>
                  <a:srgbClr val="000000"/>
                </a:solidFill>
                <a:latin typeface="Times" charset="0"/>
              </a:rPr>
              <a:t>එම නමෙහි හෙබ්‍රෙව් තේරුම වන්නේ " සිනහව" යන්නය. එතරම්ම වයස්ගතව සිටියදීද දරුවකු ලබන්න ඔවුන් වාසනාවන්ත විය.</a:t>
            </a:r>
            <a:endParaRPr lang="en-US" sz="1600" b="1" dirty="0">
              <a:solidFill>
                <a:srgbClr val="000000"/>
              </a:solidFill>
              <a:latin typeface="Times"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xfrm>
            <a:off x="1150938" y="692150"/>
            <a:ext cx="4556125" cy="3416300"/>
          </a:xfrm>
          <a:ln/>
        </p:spPr>
      </p:sp>
      <p:sp>
        <p:nvSpPr>
          <p:cNvPr id="61442" name="Rectangle 3"/>
          <p:cNvSpPr>
            <a:spLocks noGrp="1" noChangeArrowheads="1"/>
          </p:cNvSpPr>
          <p:nvPr>
            <p:ph type="body" idx="1"/>
          </p:nvPr>
        </p:nvSpPr>
        <p:spPr>
          <a:noFill/>
        </p:spPr>
        <p:txBody>
          <a:bodyPr/>
          <a:lstStyle/>
          <a:p>
            <a:r>
              <a:rPr lang="si-LK" sz="1600" b="1" dirty="0" smtClean="0">
                <a:solidFill>
                  <a:srgbClr val="000000"/>
                </a:solidFill>
                <a:latin typeface="Times" charset="0"/>
              </a:rPr>
              <a:t>ඊසාක් යනු බොහෝ කාලයක් බලා සිටි දරුවෙක්ය.</a:t>
            </a:r>
            <a:endParaRPr lang="en-AU" sz="1600" b="1" dirty="0" smtClean="0">
              <a:solidFill>
                <a:srgbClr val="000000"/>
              </a:solidFill>
              <a:latin typeface="Times" charset="0"/>
            </a:endParaRPr>
          </a:p>
          <a:p>
            <a:r>
              <a:rPr lang="en-AU" sz="1600" b="1" dirty="0" smtClean="0">
                <a:solidFill>
                  <a:srgbClr val="000000"/>
                </a:solidFill>
                <a:latin typeface="Times" charset="0"/>
              </a:rPr>
              <a:t>/// </a:t>
            </a:r>
            <a:r>
              <a:rPr lang="si-LK" sz="1600" b="1" dirty="0" smtClean="0">
                <a:solidFill>
                  <a:srgbClr val="000000"/>
                </a:solidFill>
                <a:latin typeface="Times" charset="0"/>
              </a:rPr>
              <a:t>ආබ්‍රහම්ගෙන් පසුව උරුමක්කාරයන් ලෙස දෙවියන් විසින් තෝරාගත්තේ</a:t>
            </a:r>
          </a:p>
          <a:p>
            <a:endParaRPr lang="si-LK" sz="1600" b="1" dirty="0" smtClean="0">
              <a:solidFill>
                <a:srgbClr val="000000"/>
              </a:solidFill>
              <a:latin typeface="Times" charset="0"/>
            </a:endParaRPr>
          </a:p>
          <a:p>
            <a:r>
              <a:rPr lang="si-LK" sz="1600" b="1" dirty="0" smtClean="0">
                <a:solidFill>
                  <a:srgbClr val="000000"/>
                </a:solidFill>
                <a:latin typeface="Times" charset="0"/>
              </a:rPr>
              <a:t>ඔහුගේ පරම්පරාවය.</a:t>
            </a:r>
            <a:endParaRPr lang="en-US" sz="1600" b="1" dirty="0">
              <a:solidFill>
                <a:srgbClr val="000000"/>
              </a:solidFill>
              <a:latin typeface="Times"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1150938" y="692150"/>
            <a:ext cx="4556125" cy="3416300"/>
          </a:xfrm>
          <a:ln/>
        </p:spPr>
      </p:sp>
      <p:sp>
        <p:nvSpPr>
          <p:cNvPr id="63490" name="Rectangle 3"/>
          <p:cNvSpPr>
            <a:spLocks noGrp="1" noChangeArrowheads="1"/>
          </p:cNvSpPr>
          <p:nvPr>
            <p:ph type="body" idx="1"/>
          </p:nvPr>
        </p:nvSpPr>
        <p:spPr>
          <a:noFill/>
        </p:spPr>
        <p:txBody>
          <a:bodyPr/>
          <a:lstStyle/>
          <a:p>
            <a:r>
              <a:rPr lang="si-LK" sz="1600" b="1" dirty="0" smtClean="0">
                <a:latin typeface="Times" charset="0"/>
              </a:rPr>
              <a:t>ආබ්‍රහම්ගේ ලිපි ගොනුවේ </a:t>
            </a:r>
            <a:r>
              <a:rPr lang="en-AU" sz="1600" b="1" dirty="0" smtClean="0">
                <a:latin typeface="Times" charset="0"/>
              </a:rPr>
              <a:t>I-I</a:t>
            </a:r>
            <a:r>
              <a:rPr lang="si-LK" sz="1600" b="1" dirty="0" smtClean="0">
                <a:latin typeface="Times" charset="0"/>
              </a:rPr>
              <a:t>පෙන්වනවා ඔබට දක ගත හැකිය.</a:t>
            </a:r>
          </a:p>
          <a:p>
            <a:r>
              <a:rPr lang="si-LK" sz="1600" b="1" dirty="0" smtClean="0">
                <a:latin typeface="Times" charset="0"/>
              </a:rPr>
              <a:t>එයින් ආබ්‍රහම්ගේ දරුවන් දෙදෙනා වන </a:t>
            </a:r>
            <a:r>
              <a:rPr lang="si-LK" sz="1600" b="1" dirty="0" smtClean="0">
                <a:effectLst>
                  <a:outerShdw blurRad="38100" dist="38100" dir="2700000" algn="tl">
                    <a:srgbClr val="000000"/>
                  </a:outerShdw>
                </a:effectLst>
              </a:rPr>
              <a:t>ඉෂ්මායෙල් </a:t>
            </a:r>
            <a:r>
              <a:rPr lang="si-LK" sz="1600" b="1" dirty="0" smtClean="0">
                <a:latin typeface="Times" charset="0"/>
              </a:rPr>
              <a:t>සහ ඊ</a:t>
            </a:r>
            <a:r>
              <a:rPr lang="si-LK" sz="1600" b="1" dirty="0" smtClean="0">
                <a:effectLst>
                  <a:outerShdw blurRad="38100" dist="38100" dir="2700000" algn="tl">
                    <a:srgbClr val="000000"/>
                  </a:outerShdw>
                </a:effectLst>
              </a:rPr>
              <a:t>සා</a:t>
            </a:r>
            <a:r>
              <a:rPr lang="si-LK" sz="1600" b="1" dirty="0" smtClean="0">
                <a:latin typeface="Times" charset="0"/>
              </a:rPr>
              <a:t>ක් දැක්වේ.</a:t>
            </a:r>
          </a:p>
          <a:p>
            <a:r>
              <a:rPr lang="si-LK" sz="1600" b="1" dirty="0" smtClean="0">
                <a:latin typeface="Times" charset="0"/>
              </a:rPr>
              <a:t>මෙය ඉතිහාසයේ තීරණාත්මක අවස්ථාවකි. මහත් වූ අරාබි සහ යුදෙව් ගැටුම් පටන් ගනු  ලැබුවේ මීට වසර 4000 කට පමණ ප්‍රථමය.</a:t>
            </a:r>
            <a:endParaRPr lang="en-US" sz="1600" b="1" dirty="0">
              <a:latin typeface="Time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xfrm>
            <a:off x="1150938" y="692150"/>
            <a:ext cx="4556125" cy="3416300"/>
          </a:xfrm>
          <a:ln/>
        </p:spPr>
      </p:sp>
      <p:sp>
        <p:nvSpPr>
          <p:cNvPr id="10242" name="Rectangle 3"/>
          <p:cNvSpPr>
            <a:spLocks noGrp="1" noChangeArrowheads="1"/>
          </p:cNvSpPr>
          <p:nvPr>
            <p:ph type="body" idx="1"/>
          </p:nvPr>
        </p:nvSpPr>
        <p:spPr>
          <a:noFill/>
        </p:spPr>
        <p:txBody>
          <a:bodyPr/>
          <a:lstStyle/>
          <a:p>
            <a:r>
              <a:rPr lang="si-LK" sz="1600" b="1" dirty="0" smtClean="0">
                <a:latin typeface="Times" charset="0"/>
              </a:rPr>
              <a:t>උත්පත්ති 12 වන පරිච්ඡේදයේදි, ආබ්‍රහම් ගේ ජීවිත කාලය ආරම්භ වනුයේ කල්දිවරුන්ගේ ඌර් නගරයෙදී වේ. එය ඔබගේ සිතියමේ </a:t>
            </a:r>
            <a:r>
              <a:rPr lang="en-US" sz="1600" b="1" dirty="0" smtClean="0">
                <a:latin typeface="Times" charset="0"/>
              </a:rPr>
              <a:t>U </a:t>
            </a:r>
            <a:r>
              <a:rPr lang="si-LK" sz="1600" b="1" dirty="0" smtClean="0">
                <a:latin typeface="Times" charset="0"/>
              </a:rPr>
              <a:t>අක්ෂරයෙන් දක්වා ඇත. </a:t>
            </a:r>
          </a:p>
          <a:p>
            <a:endParaRPr lang="si-LK" sz="1600" b="1" dirty="0" smtClean="0">
              <a:latin typeface="Times" charset="0"/>
            </a:endParaRPr>
          </a:p>
          <a:p>
            <a:r>
              <a:rPr lang="si-LK" sz="1600" b="1" dirty="0" smtClean="0">
                <a:latin typeface="Times" charset="0"/>
              </a:rPr>
              <a:t>එය පිහිටා තිබෙන්නේ පුරාණ ලෝකයේ සරුසාර අඩසඳ කවය තුළය.</a:t>
            </a:r>
          </a:p>
          <a:p>
            <a:r>
              <a:rPr lang="si-LK" sz="1600" b="1" dirty="0" smtClean="0">
                <a:latin typeface="Times" charset="0"/>
              </a:rPr>
              <a:t>බයිබලීය මහා වෘතාන්තය දිග හැරෙනුයේ</a:t>
            </a:r>
            <a:r>
              <a:rPr lang="en-AU" sz="1600" b="1" dirty="0" smtClean="0">
                <a:latin typeface="Times" charset="0"/>
              </a:rPr>
              <a:t>,</a:t>
            </a:r>
            <a:r>
              <a:rPr lang="en-AU" sz="1600" b="1" baseline="0" dirty="0" smtClean="0">
                <a:latin typeface="Times" charset="0"/>
              </a:rPr>
              <a:t> </a:t>
            </a:r>
            <a:r>
              <a:rPr lang="si-LK" sz="1600" b="1" dirty="0" smtClean="0">
                <a:latin typeface="Times" charset="0"/>
              </a:rPr>
              <a:t>යුප්‍රටීස් ගංඟාවේ සිට මධ්‍යධරණීය මුහුද දක්වා ඇති භූමියේය..</a:t>
            </a:r>
          </a:p>
          <a:p>
            <a:r>
              <a:rPr lang="si-LK" sz="1600" b="1" dirty="0" smtClean="0">
                <a:latin typeface="Times" charset="0"/>
              </a:rPr>
              <a:t>එම සීමාව තුළදී</a:t>
            </a:r>
            <a:r>
              <a:rPr lang="en-AU" sz="1600" b="1" dirty="0" smtClean="0">
                <a:latin typeface="Times" charset="0"/>
              </a:rPr>
              <a:t> </a:t>
            </a:r>
            <a:r>
              <a:rPr lang="si-LK" sz="1600" b="1" dirty="0" smtClean="0">
                <a:latin typeface="Times" charset="0"/>
              </a:rPr>
              <a:t>අපට හුරු පුරුදු බොහෝ ස්ථාන හඳුනා ගත හැකිවේ. </a:t>
            </a:r>
            <a:endParaRPr lang="en-US" sz="1600" b="1" dirty="0">
              <a:latin typeface="Times"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xfrm>
            <a:off x="1150938" y="692150"/>
            <a:ext cx="4556125" cy="3416300"/>
          </a:xfrm>
          <a:ln/>
        </p:spPr>
      </p:sp>
      <p:sp>
        <p:nvSpPr>
          <p:cNvPr id="65538" name="Rectangle 3"/>
          <p:cNvSpPr>
            <a:spLocks noGrp="1" noChangeArrowheads="1"/>
          </p:cNvSpPr>
          <p:nvPr>
            <p:ph type="body" idx="1"/>
          </p:nvPr>
        </p:nvSpPr>
        <p:spPr>
          <a:noFill/>
        </p:spPr>
        <p:txBody>
          <a:bodyPr/>
          <a:lstStyle/>
          <a:p>
            <a:r>
              <a:rPr lang="si-LK" sz="1600" b="1" dirty="0" smtClean="0">
                <a:latin typeface="Times" charset="0"/>
              </a:rPr>
              <a:t>මක්නිසාද...</a:t>
            </a:r>
          </a:p>
          <a:p>
            <a:r>
              <a:rPr lang="si-LK" sz="1600" b="1" dirty="0" smtClean="0">
                <a:latin typeface="Times" charset="0"/>
              </a:rPr>
              <a:t>/// වර්ථමානයෙදී ආබ්‍රහම් තුළින්</a:t>
            </a:r>
            <a:r>
              <a:rPr lang="en-AU" sz="1600" b="1" dirty="0" smtClean="0">
                <a:latin typeface="Times" charset="0"/>
              </a:rPr>
              <a:t> </a:t>
            </a:r>
            <a:r>
              <a:rPr lang="si-LK" sz="1600" b="1" dirty="0" smtClean="0">
                <a:latin typeface="Times" charset="0"/>
              </a:rPr>
              <a:t>පැමිණි </a:t>
            </a:r>
            <a:r>
              <a:rPr lang="si-LK" sz="1600" b="1" dirty="0" smtClean="0">
                <a:effectLst>
                  <a:outerShdw blurRad="38100" dist="38100" dir="2700000" algn="tl">
                    <a:srgbClr val="000000"/>
                  </a:outerShdw>
                </a:effectLst>
              </a:rPr>
              <a:t>ඉෂ්මායෙල් </a:t>
            </a:r>
            <a:r>
              <a:rPr lang="si-LK" sz="1600" b="1" dirty="0" smtClean="0">
                <a:latin typeface="Times" charset="0"/>
              </a:rPr>
              <a:t>අරාබි ජාතිකයන්ගේ පියා ලෙස හඳුනා ගනු ලබේ</a:t>
            </a:r>
            <a:r>
              <a:rPr lang="en-AU" sz="1600" b="1" dirty="0" smtClean="0">
                <a:latin typeface="Times" charset="0"/>
              </a:rPr>
              <a:t>.</a:t>
            </a:r>
            <a:endParaRPr lang="si-LK" sz="1600" b="1" dirty="0" smtClean="0">
              <a:latin typeface="Times" charset="0"/>
            </a:endParaRPr>
          </a:p>
          <a:p>
            <a:r>
              <a:rPr lang="si-LK" sz="1600" b="1" dirty="0" smtClean="0">
                <a:latin typeface="Times" charset="0"/>
              </a:rPr>
              <a:t>/// එලෙසින්ම  ආබ්‍රහම් තුළින්</a:t>
            </a:r>
            <a:r>
              <a:rPr lang="en-AU" sz="1600" b="1" dirty="0" smtClean="0">
                <a:latin typeface="Times" charset="0"/>
              </a:rPr>
              <a:t> </a:t>
            </a:r>
            <a:r>
              <a:rPr lang="si-LK" sz="1600" b="1" dirty="0" smtClean="0">
                <a:latin typeface="Times" charset="0"/>
              </a:rPr>
              <a:t>පැමිණි ඊසාක් යුදෙව් ජාතිකයන්ගේ පියා ලෙස හඳුනා ගැනේ.</a:t>
            </a:r>
            <a:endParaRPr lang="en-US" sz="1600" b="1" dirty="0">
              <a:latin typeface="Times"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xfrm>
            <a:off x="1150938" y="692150"/>
            <a:ext cx="4556125" cy="3416300"/>
          </a:xfrm>
          <a:ln/>
        </p:spPr>
      </p:sp>
      <p:sp>
        <p:nvSpPr>
          <p:cNvPr id="67586" name="Rectangle 3"/>
          <p:cNvSpPr>
            <a:spLocks noGrp="1" noChangeArrowheads="1"/>
          </p:cNvSpPr>
          <p:nvPr>
            <p:ph type="body" idx="1"/>
          </p:nvPr>
        </p:nvSpPr>
        <p:spPr>
          <a:noFill/>
        </p:spPr>
        <p:txBody>
          <a:bodyPr/>
          <a:lstStyle/>
          <a:p>
            <a:r>
              <a:rPr lang="si-LK" sz="1600" b="1" dirty="0" smtClean="0">
                <a:latin typeface="Times" charset="0"/>
              </a:rPr>
              <a:t>මෙම සහෝදරයන් දෙදෙනා සහ ඔවුන්ගේ මවුවරුන් අතරත් බොහෝ ගැටුම් ඇතිවිණි. වර්ථමානයේ අප අසන්නාවු දකින්නාවූ මැදපෙරදිග ගැටුම් ඇතිවූයේ මීට වසර 4000 කට පමණ පෙර ආබ්‍රහම්ගේ කූඩාරමේය. එය අද දක්වාම පවතී. යුදෙව්වන් සහ අරාබි ජාතිකයන් යන දෙපිරිසම</a:t>
            </a:r>
            <a:r>
              <a:rPr lang="en-AU" sz="1600" b="1" dirty="0" smtClean="0">
                <a:latin typeface="Times" charset="0"/>
              </a:rPr>
              <a:t> </a:t>
            </a:r>
            <a:r>
              <a:rPr lang="si-LK" sz="1600" b="1" dirty="0" smtClean="0">
                <a:latin typeface="Times" charset="0"/>
              </a:rPr>
              <a:t>තමන් ආබ්‍රහම් ගෙන් පැවත එන බවට  පවසති.</a:t>
            </a:r>
            <a:endParaRPr lang="en-US" sz="1600" b="1" dirty="0">
              <a:latin typeface="Times"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xfrm>
            <a:off x="1150938" y="692150"/>
            <a:ext cx="4556125" cy="3416300"/>
          </a:xfrm>
          <a:ln/>
        </p:spPr>
      </p:sp>
      <p:sp>
        <p:nvSpPr>
          <p:cNvPr id="69634" name="Rectangle 3"/>
          <p:cNvSpPr>
            <a:spLocks noGrp="1" noChangeArrowheads="1"/>
          </p:cNvSpPr>
          <p:nvPr>
            <p:ph type="body" idx="1"/>
          </p:nvPr>
        </p:nvSpPr>
        <p:spPr>
          <a:noFill/>
        </p:spPr>
        <p:txBody>
          <a:bodyPr/>
          <a:lstStyle/>
          <a:p>
            <a:r>
              <a:rPr lang="si-LK" sz="1600" b="1" dirty="0" smtClean="0">
                <a:latin typeface="Times" charset="0"/>
              </a:rPr>
              <a:t>ඊළඟට අප  මුහුණ දෙන ගැටළුව වන්නේ : ආබ්‍රහම්ගේ පොරොන්දුවේ නියම උරුමක්කාරය වන්නේ කුමන දරුවාද? යන්නය.</a:t>
            </a:r>
            <a:endParaRPr lang="en-AU" sz="1600" b="1" dirty="0" smtClean="0">
              <a:latin typeface="Times" charset="0"/>
            </a:endParaRPr>
          </a:p>
          <a:p>
            <a:endParaRPr lang="en-AU" sz="1600" b="1" dirty="0" smtClean="0">
              <a:latin typeface="Times" charset="0"/>
            </a:endParaRPr>
          </a:p>
          <a:p>
            <a:r>
              <a:rPr lang="si-LK" sz="1600" b="1" dirty="0" smtClean="0">
                <a:latin typeface="Times" charset="0"/>
              </a:rPr>
              <a:t>උත්පත්ති 22:2</a:t>
            </a:r>
            <a:endParaRPr lang="en-AU" sz="1600" b="1" dirty="0" smtClean="0">
              <a:latin typeface="Times" charset="0"/>
            </a:endParaRPr>
          </a:p>
          <a:p>
            <a:endParaRPr lang="en-AU" sz="1600" b="1" dirty="0" smtClean="0">
              <a:latin typeface="Times" charset="0"/>
            </a:endParaRPr>
          </a:p>
          <a:p>
            <a:r>
              <a:rPr lang="en-AU" sz="1600" b="1" dirty="0" smtClean="0">
                <a:latin typeface="Times" charset="0"/>
              </a:rPr>
              <a:t>///</a:t>
            </a:r>
            <a:r>
              <a:rPr lang="si-LK" sz="1600" b="1" dirty="0" smtClean="0">
                <a:latin typeface="Times" charset="0"/>
              </a:rPr>
              <a:t>උන්වහන්සේ: නුඹේ පුත්‍ර වූ නුඹ ප්‍රේම කරන නුඹේ එකම පුත්‍ර වූ ඊසාක් රැගෙන මොරියා දේශයට ගොස් , මා විසින් නුඹට කියන කන්දක් පිට දවන පූජාවක් වශයෙන් ඔහු ඔප්පුකරවයි කීසේක.</a:t>
            </a:r>
            <a:endParaRPr lang="en-AU" sz="1600" b="1" dirty="0" smtClean="0">
              <a:latin typeface="Times" charset="0"/>
            </a:endParaRPr>
          </a:p>
          <a:p>
            <a:endParaRPr lang="en-AU" sz="1600" b="1" dirty="0" smtClean="0">
              <a:latin typeface="Times" charset="0"/>
            </a:endParaRPr>
          </a:p>
          <a:p>
            <a:r>
              <a:rPr lang="en-AU" sz="1600" b="1" dirty="0" smtClean="0">
                <a:latin typeface="Times" charset="0"/>
              </a:rPr>
              <a:t>/// NIV</a:t>
            </a:r>
            <a:r>
              <a:rPr lang="en-AU" sz="1600" b="1" baseline="0" dirty="0" smtClean="0">
                <a:latin typeface="Times" charset="0"/>
              </a:rPr>
              <a:t> </a:t>
            </a:r>
            <a:r>
              <a:rPr lang="si-LK" sz="1600" b="1" dirty="0" smtClean="0">
                <a:latin typeface="Times" charset="0"/>
              </a:rPr>
              <a:t>අධ්‍යයන උපකාරකය දෙස බලන්න : මෙහිදී ඔබ ප්‍රේමකරන  පුත්‍රයා ලෙස දැක්වීමෙන් "ඊසාක්" ව විශේෂයෙන් හඳුන්වා ඇත. ඔබගේ එකම පුත්‍රයා , ඔබ ප්‍රේම කරන පුත්‍රයා --- ඊසාක්. ඊසාක් යනු පොරොන්දුවේ එකම පුත්‍රයා ලෙස හඳුන්වයි.</a:t>
            </a:r>
            <a:endParaRPr lang="en-AU" sz="1600" b="1" dirty="0" smtClean="0">
              <a:latin typeface="Times" charset="0"/>
            </a:endParaRPr>
          </a:p>
          <a:p>
            <a:endParaRPr lang="en-AU" sz="1600" b="1" dirty="0" smtClean="0">
              <a:latin typeface="Times" charset="0"/>
            </a:endParaRPr>
          </a:p>
          <a:p>
            <a:r>
              <a:rPr lang="en-US" sz="1600" b="1" dirty="0" smtClean="0">
                <a:latin typeface="Times" charset="0"/>
              </a:rPr>
              <a:t>///</a:t>
            </a:r>
            <a:r>
              <a:rPr lang="en-US" sz="1600" b="1" baseline="0" dirty="0" smtClean="0">
                <a:latin typeface="Times" charset="0"/>
              </a:rPr>
              <a:t> </a:t>
            </a:r>
            <a:r>
              <a:rPr lang="si-LK" sz="1600" b="1" baseline="0" dirty="0" smtClean="0">
                <a:latin typeface="Times" charset="0"/>
              </a:rPr>
              <a:t>තව දුරටත් අධ්‍යයනය කිරීමේදි, 2 ලේකම් 3:1 දී කතෘවරයා විසින් මෙම ස්ථානය දේව මාළිගාව </a:t>
            </a:r>
            <a:r>
              <a:rPr lang="si-LK" sz="1600" b="1" dirty="0" smtClean="0">
                <a:effectLst>
                  <a:outerShdw blurRad="38100" dist="38100" dir="2700000" algn="tl">
                    <a:srgbClr val="000000">
                      <a:alpha val="43137"/>
                    </a:srgbClr>
                  </a:outerShdw>
                </a:effectLst>
              </a:rPr>
              <a:t>ඉදිකළ </a:t>
            </a:r>
            <a:r>
              <a:rPr lang="si-LK" sz="1600" b="1" baseline="0" dirty="0" smtClean="0">
                <a:latin typeface="Times" charset="0"/>
              </a:rPr>
              <a:t>ස්ථානය ලෙස හඳුනාගනී.</a:t>
            </a:r>
            <a:endParaRPr lang="en-AU" sz="1600" b="1" dirty="0" smtClean="0">
              <a:latin typeface="Times"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xfrm>
            <a:off x="1150938" y="692150"/>
            <a:ext cx="4556125" cy="3416300"/>
          </a:xfrm>
          <a:ln/>
        </p:spPr>
      </p:sp>
      <p:sp>
        <p:nvSpPr>
          <p:cNvPr id="71682" name="Rectangle 3"/>
          <p:cNvSpPr>
            <a:spLocks noGrp="1" noChangeArrowheads="1"/>
          </p:cNvSpPr>
          <p:nvPr>
            <p:ph type="body" idx="1"/>
          </p:nvPr>
        </p:nvSpPr>
        <p:spPr>
          <a:noFill/>
        </p:spPr>
        <p:txBody>
          <a:bodyPr/>
          <a:lstStyle/>
          <a:p>
            <a:r>
              <a:rPr lang="si-LK" sz="1600" b="1" dirty="0" smtClean="0">
                <a:latin typeface="Times" charset="0"/>
              </a:rPr>
              <a:t>ඉෂ්මායෙල්වද අමතක කරේ නැත..</a:t>
            </a:r>
            <a:endParaRPr lang="en-AU" sz="1600" b="1" dirty="0" smtClean="0">
              <a:latin typeface="Times" charset="0"/>
            </a:endParaRPr>
          </a:p>
          <a:p>
            <a:r>
              <a:rPr lang="si-LK" sz="1600" b="1" dirty="0" smtClean="0">
                <a:latin typeface="Times" charset="0"/>
              </a:rPr>
              <a:t>උත්පත්ති 17:20-21</a:t>
            </a:r>
            <a:r>
              <a:rPr lang="en-AU" sz="1600" b="1" dirty="0" smtClean="0">
                <a:latin typeface="Times" charset="0"/>
              </a:rPr>
              <a:t> </a:t>
            </a:r>
          </a:p>
          <a:p>
            <a:endParaRPr lang="en-AU" sz="1600" b="1" dirty="0" smtClean="0">
              <a:latin typeface="Times" charset="0"/>
            </a:endParaRPr>
          </a:p>
          <a:p>
            <a:r>
              <a:rPr lang="en-AU" sz="1600" b="1" dirty="0" smtClean="0">
                <a:latin typeface="Times" charset="0"/>
              </a:rPr>
              <a:t>///	</a:t>
            </a:r>
            <a:r>
              <a:rPr lang="si-LK" sz="1600" b="1" dirty="0" smtClean="0">
                <a:latin typeface="Times" charset="0"/>
              </a:rPr>
              <a:t>මම ඉෂ්මායෙල්</a:t>
            </a:r>
            <a:r>
              <a:rPr lang="en-AU" sz="1600" b="1" dirty="0" smtClean="0">
                <a:latin typeface="Times" charset="0"/>
              </a:rPr>
              <a:t> </a:t>
            </a:r>
            <a:r>
              <a:rPr lang="si-LK" sz="1600" b="1" dirty="0" smtClean="0">
                <a:latin typeface="Times" charset="0"/>
              </a:rPr>
              <a:t>ගැනත් නුඹේ බස් ඇසිමි. බලව, ඔහුට ආශිර්වාද කෙළෙමි. ඔහු සඵලකරමින් අතීශයින් වැඩි කරන්නෙමි. ඔහුට දාව අධිපතීන් දොළොස් දෙනෙකු උපදින්නේය. මම ඔහු මහත් ජාතියක් කරන්නෙමි. </a:t>
            </a:r>
            <a:endParaRPr lang="en-AU" sz="1600" b="1" dirty="0" smtClean="0">
              <a:latin typeface="Times" charset="0"/>
            </a:endParaRPr>
          </a:p>
          <a:p>
            <a:r>
              <a:rPr lang="en-AU" sz="1600" b="1" dirty="0" smtClean="0">
                <a:latin typeface="Times" charset="0"/>
              </a:rPr>
              <a:t>///	</a:t>
            </a:r>
            <a:r>
              <a:rPr lang="si-LK" sz="1600" b="1" dirty="0" smtClean="0">
                <a:latin typeface="Times" charset="0"/>
              </a:rPr>
              <a:t>එහෙත් මාගේ ගිවිසුම එන අවුරුද්දේ  නියම කාලයේදී සාරා නුඹට බිහිකරන්නාවූ ඊසාක් සමඟ පිහිටුවන්නෙමියි කී සේක. </a:t>
            </a:r>
            <a:endParaRPr lang="en-US" sz="1600" b="1" dirty="0">
              <a:latin typeface="Times"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a:xfrm>
            <a:off x="1150938" y="692150"/>
            <a:ext cx="4556125" cy="3416300"/>
          </a:xfrm>
          <a:ln/>
        </p:spPr>
      </p:sp>
      <p:sp>
        <p:nvSpPr>
          <p:cNvPr id="73730" name="Rectangle 3"/>
          <p:cNvSpPr>
            <a:spLocks noGrp="1" noChangeArrowheads="1"/>
          </p:cNvSpPr>
          <p:nvPr>
            <p:ph type="body" idx="1"/>
          </p:nvPr>
        </p:nvSpPr>
        <p:spPr>
          <a:noFill/>
        </p:spPr>
        <p:txBody>
          <a:bodyPr/>
          <a:lstStyle/>
          <a:p>
            <a:r>
              <a:rPr lang="si-LK" sz="1600" b="1" dirty="0" smtClean="0">
                <a:latin typeface="Times" charset="0"/>
              </a:rPr>
              <a:t>වර්ථමාන</a:t>
            </a:r>
            <a:r>
              <a:rPr lang="si-LK" sz="1600" b="1" dirty="0" smtClean="0">
                <a:solidFill>
                  <a:srgbClr val="FFFF00"/>
                </a:solidFill>
                <a:effectLst>
                  <a:outerShdw blurRad="38100" dist="38100" dir="2700000" algn="tl">
                    <a:srgbClr val="000000"/>
                  </a:outerShdw>
                </a:effectLst>
              </a:rPr>
              <a:t>යේ</a:t>
            </a:r>
            <a:r>
              <a:rPr lang="si-LK" sz="1600" b="1" dirty="0" smtClean="0">
                <a:latin typeface="Times" charset="0"/>
              </a:rPr>
              <a:t>දී එම ආශිර්වාදයන් සැසඳීම සිත්ගන්නා සුළුය..</a:t>
            </a:r>
            <a:endParaRPr lang="en-AU" sz="1600" b="1" dirty="0" smtClean="0">
              <a:latin typeface="Times" charset="0"/>
            </a:endParaRPr>
          </a:p>
          <a:p>
            <a:endParaRPr lang="en-AU" sz="1600" b="1" dirty="0" smtClean="0">
              <a:latin typeface="Times"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AU" sz="1600" b="1" dirty="0" smtClean="0">
                <a:latin typeface="Times" charset="0"/>
              </a:rPr>
              <a:t>///	</a:t>
            </a:r>
            <a:r>
              <a:rPr lang="si-LK" sz="1600" b="1" dirty="0" smtClean="0">
                <a:latin typeface="Times" charset="0"/>
              </a:rPr>
              <a:t>පොදුවේ කථා කරන්නේ නම් </a:t>
            </a:r>
            <a:r>
              <a:rPr lang="si-LK" sz="1600" b="1" dirty="0" smtClean="0">
                <a:solidFill>
                  <a:srgbClr val="FFFF00"/>
                </a:solidFill>
                <a:latin typeface="Times" charset="0"/>
              </a:rPr>
              <a:t>ඉෂ්මායෙල්</a:t>
            </a:r>
            <a:r>
              <a:rPr lang="en-US" sz="1600" b="1" baseline="0" dirty="0" smtClean="0">
                <a:solidFill>
                  <a:srgbClr val="FFFF00"/>
                </a:solidFill>
                <a:effectLst>
                  <a:outerShdw blurRad="38100" dist="38100" dir="2700000" algn="tl">
                    <a:srgbClr val="000000"/>
                  </a:outerShdw>
                </a:effectLst>
                <a:latin typeface="Times" charset="0"/>
              </a:rPr>
              <a:t> </a:t>
            </a:r>
            <a:r>
              <a:rPr lang="si-LK" sz="1600" b="1" dirty="0" smtClean="0">
                <a:latin typeface="Times" charset="0"/>
              </a:rPr>
              <a:t>පැවත එන සෙනඟ ජීවත්වන මැද පෙරදිග භූමිය මෙයයි.</a:t>
            </a:r>
            <a:endParaRPr lang="en-AU" sz="1600" b="1" dirty="0" smtClean="0">
              <a:latin typeface="Times" charset="0"/>
            </a:endParaRPr>
          </a:p>
          <a:p>
            <a:endParaRPr lang="en-AU" sz="1600" b="1" dirty="0" smtClean="0">
              <a:latin typeface="Times" charset="0"/>
            </a:endParaRPr>
          </a:p>
          <a:p>
            <a:r>
              <a:rPr lang="en-AU" sz="1600" b="1" dirty="0" smtClean="0">
                <a:latin typeface="Times" charset="0"/>
              </a:rPr>
              <a:t>///	</a:t>
            </a:r>
            <a:r>
              <a:rPr lang="si-LK" sz="1600" b="1" dirty="0" smtClean="0">
                <a:latin typeface="Times" charset="0"/>
              </a:rPr>
              <a:t>නමුත් එය ඊසාක්ගෙන් පැවත එන්නන් සමඟ සසඳන්න. කුඩා ඊශ්‍රායෙලයෙන් එය දැක්වේ.</a:t>
            </a:r>
            <a:endParaRPr lang="en-AU" sz="1600" b="1" dirty="0" smtClean="0">
              <a:latin typeface="Times" charset="0"/>
            </a:endParaRPr>
          </a:p>
          <a:p>
            <a:endParaRPr lang="en-AU" sz="1600" b="1" dirty="0" smtClean="0">
              <a:latin typeface="Times" charset="0"/>
            </a:endParaRPr>
          </a:p>
          <a:p>
            <a:r>
              <a:rPr lang="en-AU" sz="1600" b="1" dirty="0" smtClean="0">
                <a:latin typeface="Times" charset="0"/>
              </a:rPr>
              <a:t>///	</a:t>
            </a:r>
            <a:r>
              <a:rPr lang="si-LK" sz="1600" b="1" dirty="0" smtClean="0">
                <a:latin typeface="Times" charset="0"/>
              </a:rPr>
              <a:t>කුමක්ද මෙම අතිවිශාල වෙනස?</a:t>
            </a:r>
            <a:endParaRPr lang="en-US" sz="1600" b="1" dirty="0">
              <a:latin typeface="Times"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xfrm>
            <a:off x="1150938" y="692150"/>
            <a:ext cx="4556125" cy="3416300"/>
          </a:xfrm>
          <a:ln/>
        </p:spPr>
      </p:sp>
      <p:sp>
        <p:nvSpPr>
          <p:cNvPr id="75778" name="Rectangle 3"/>
          <p:cNvSpPr>
            <a:spLocks noGrp="1" noChangeArrowheads="1"/>
          </p:cNvSpPr>
          <p:nvPr>
            <p:ph type="body" idx="1"/>
          </p:nvPr>
        </p:nvSpPr>
        <p:spPr>
          <a:noFill/>
        </p:spPr>
        <p:txBody>
          <a:bodyPr/>
          <a:lstStyle/>
          <a:p>
            <a:r>
              <a:rPr lang="si-LK" sz="1600" b="1" dirty="0" smtClean="0">
                <a:latin typeface="Times" charset="0"/>
              </a:rPr>
              <a:t>ප්‍රායෝගිකව පවසන්නේනම්........ අද ඉශ්‍රායෙලයේ</a:t>
            </a:r>
            <a:r>
              <a:rPr lang="en-AU" sz="1600" b="1" dirty="0" smtClean="0">
                <a:latin typeface="Times" charset="0"/>
              </a:rPr>
              <a:t> </a:t>
            </a:r>
            <a:r>
              <a:rPr lang="si-LK" sz="1600" b="1" dirty="0" smtClean="0">
                <a:latin typeface="Times" charset="0"/>
              </a:rPr>
              <a:t>පිහිටීම අරාබි ලෝකයේ</a:t>
            </a:r>
            <a:r>
              <a:rPr lang="en-AU" sz="1600" b="1" dirty="0" smtClean="0">
                <a:latin typeface="Times" charset="0"/>
              </a:rPr>
              <a:t> </a:t>
            </a:r>
            <a:r>
              <a:rPr lang="si-LK" sz="1600" b="1" dirty="0" smtClean="0">
                <a:latin typeface="Times" charset="0"/>
              </a:rPr>
              <a:t>භූමික පිහිටීම සමඟ සසඳන්න.</a:t>
            </a:r>
            <a:endParaRPr lang="en-US" sz="1600" b="1" dirty="0">
              <a:latin typeface="Times"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xfrm>
            <a:off x="1150938" y="692150"/>
            <a:ext cx="4556125" cy="3416300"/>
          </a:xfrm>
          <a:ln/>
        </p:spPr>
      </p:sp>
      <p:sp>
        <p:nvSpPr>
          <p:cNvPr id="77826" name="Rectangle 3"/>
          <p:cNvSpPr>
            <a:spLocks noGrp="1" noChangeArrowheads="1"/>
          </p:cNvSpPr>
          <p:nvPr>
            <p:ph type="body" idx="1"/>
          </p:nvPr>
        </p:nvSpPr>
        <p:spPr>
          <a:noFill/>
        </p:spPr>
        <p:txBody>
          <a:bodyPr/>
          <a:lstStyle/>
          <a:p>
            <a:r>
              <a:rPr lang="si-LK" sz="1600" dirty="0" smtClean="0">
                <a:latin typeface="Times" charset="0"/>
              </a:rPr>
              <a:t>නමුත් මෙහිදී වෙනස් දෙයක් සිදුවී ඇත. ඉස්ලාම් දහම හඳුන්වාදුන් මැදපෙරදිග ඉශ්මායෙල්ගෙන් පැමිණි මොහොමඩ්ගේ සහ ඊසාක්, </a:t>
            </a:r>
            <a:endParaRPr lang="en-AU" sz="1600" dirty="0" smtClean="0">
              <a:latin typeface="Times" charset="0"/>
            </a:endParaRPr>
          </a:p>
          <a:p>
            <a:r>
              <a:rPr lang="si-LK" sz="1600" dirty="0" smtClean="0">
                <a:latin typeface="Times" charset="0"/>
              </a:rPr>
              <a:t>සහ ඉශ්මයෙල්ගේ සහෝදරයා ලෝකයට කල බලපෑම සසඳන්න.</a:t>
            </a:r>
            <a:endParaRPr lang="en-US" sz="1600" dirty="0">
              <a:latin typeface="Times"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xfrm>
            <a:off x="1150938" y="692150"/>
            <a:ext cx="4556125" cy="3416300"/>
          </a:xfrm>
          <a:ln/>
        </p:spPr>
      </p:sp>
      <p:sp>
        <p:nvSpPr>
          <p:cNvPr id="81922" name="Rectangle 3"/>
          <p:cNvSpPr>
            <a:spLocks noGrp="1" noChangeArrowheads="1"/>
          </p:cNvSpPr>
          <p:nvPr>
            <p:ph type="body" idx="1"/>
          </p:nvPr>
        </p:nvSpPr>
        <p:spPr>
          <a:noFill/>
        </p:spPr>
        <p:txBody>
          <a:bodyPr/>
          <a:lstStyle/>
          <a:p>
            <a:r>
              <a:rPr lang="si-LK" sz="1600" b="1" dirty="0" smtClean="0">
                <a:latin typeface="Times" charset="0"/>
              </a:rPr>
              <a:t>වර්ථමානයේ ඉශ්‍රායෙල් භූමියේ ප්‍රමාණය ලෝකයේ අනෙක් රටවල් හ සමඟ සසඳන්න.</a:t>
            </a:r>
            <a:endParaRPr lang="en-AU" sz="1600" b="1" dirty="0" smtClean="0">
              <a:latin typeface="Times" charset="0"/>
            </a:endParaRPr>
          </a:p>
          <a:p>
            <a:r>
              <a:rPr lang="en-AU" sz="1600" b="1" dirty="0" smtClean="0">
                <a:latin typeface="Times" charset="0"/>
              </a:rPr>
              <a:t>///	</a:t>
            </a:r>
            <a:r>
              <a:rPr lang="si-LK" sz="1600" b="1" dirty="0" smtClean="0">
                <a:latin typeface="Times" charset="0"/>
              </a:rPr>
              <a:t>ඉශ්‍රායෙලය සහ ප්‍රංශය</a:t>
            </a:r>
          </a:p>
          <a:p>
            <a:r>
              <a:rPr lang="en-AU" sz="1600" b="1" dirty="0" smtClean="0">
                <a:latin typeface="Times" charset="0"/>
              </a:rPr>
              <a:t>///	</a:t>
            </a:r>
            <a:r>
              <a:rPr lang="si-LK" sz="1600" b="1" dirty="0" smtClean="0">
                <a:latin typeface="Times" charset="0"/>
              </a:rPr>
              <a:t>ඉශ්‍රායෙලය සහ ඇමෙරිකාව</a:t>
            </a:r>
          </a:p>
          <a:p>
            <a:r>
              <a:rPr lang="en-AU" sz="1600" b="1" dirty="0" smtClean="0">
                <a:latin typeface="Times" charset="0"/>
              </a:rPr>
              <a:t>///	</a:t>
            </a:r>
            <a:r>
              <a:rPr lang="si-LK" sz="1600" b="1" dirty="0" smtClean="0">
                <a:latin typeface="Times" charset="0"/>
              </a:rPr>
              <a:t>ඉශ්‍රායෙලයේ සහ සිංගප්පූරුවේ පළල බොහෝදුරට සමාන වේ</a:t>
            </a:r>
            <a:endParaRPr lang="en-US" sz="1600" b="1" dirty="0">
              <a:latin typeface="Times"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xfrm>
            <a:off x="1150938" y="692150"/>
            <a:ext cx="4556125" cy="3416300"/>
          </a:xfrm>
          <a:ln/>
        </p:spPr>
      </p:sp>
      <p:sp>
        <p:nvSpPr>
          <p:cNvPr id="83970" name="Rectangle 3"/>
          <p:cNvSpPr>
            <a:spLocks noGrp="1" noChangeArrowheads="1"/>
          </p:cNvSpPr>
          <p:nvPr>
            <p:ph type="body" idx="1"/>
          </p:nvPr>
        </p:nvSpPr>
        <p:spPr>
          <a:noFill/>
        </p:spPr>
        <p:txBody>
          <a:bodyPr/>
          <a:lstStyle/>
          <a:p>
            <a:r>
              <a:rPr lang="si-LK" sz="1600" b="1" dirty="0" smtClean="0">
                <a:latin typeface="Times" charset="0"/>
              </a:rPr>
              <a:t>අවසාන ලෙසට ඉශ්‍රායෙලය ඇමෙරිකාව හා සමඟ සැසඳීම කළවිට උතුරේ සිට දකුණටද නැගෙනහිර සිට බටහිරටද අති විශාල වෙනසක් දැකගත හැකිය. </a:t>
            </a:r>
            <a:endParaRPr lang="en-AU" sz="1600" b="1" dirty="0" smtClean="0">
              <a:latin typeface="Times" charset="0"/>
            </a:endParaRPr>
          </a:p>
          <a:p>
            <a:r>
              <a:rPr lang="si-LK" sz="1600" b="1" dirty="0" smtClean="0">
                <a:latin typeface="Times" charset="0"/>
              </a:rPr>
              <a:t>ඊසාක් සහ ඉෂ්මායෙල්  අතර අති විශාල වෙනසක් ඇත. </a:t>
            </a:r>
            <a:endParaRPr lang="en-AU" sz="1600" b="1" dirty="0" smtClean="0">
              <a:latin typeface="Times" charset="0"/>
            </a:endParaRPr>
          </a:p>
          <a:p>
            <a:r>
              <a:rPr lang="si-LK" sz="1600" b="1" dirty="0" smtClean="0">
                <a:latin typeface="Times" charset="0"/>
              </a:rPr>
              <a:t>එය විස්තර කළ හැක්කේ කෙසේද?</a:t>
            </a:r>
            <a:endParaRPr lang="en-US" sz="1600" b="1" dirty="0">
              <a:latin typeface="Times"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xfrm>
            <a:off x="1150938" y="692150"/>
            <a:ext cx="4556125" cy="3416300"/>
          </a:xfrm>
          <a:ln/>
        </p:spPr>
      </p:sp>
      <p:sp>
        <p:nvSpPr>
          <p:cNvPr id="86018" name="Rectangle 3"/>
          <p:cNvSpPr>
            <a:spLocks noGrp="1" noChangeArrowheads="1"/>
          </p:cNvSpPr>
          <p:nvPr>
            <p:ph type="body" idx="1"/>
          </p:nvPr>
        </p:nvSpPr>
        <p:spPr>
          <a:noFill/>
        </p:spPr>
        <p:txBody>
          <a:bodyPr/>
          <a:lstStyle/>
          <a:p>
            <a:r>
              <a:rPr lang="si-LK" sz="1600" b="1" dirty="0" smtClean="0">
                <a:latin typeface="Times" charset="0"/>
              </a:rPr>
              <a:t>හල් ලින්ඩ්සේ 2002 ලියනු ලැබු </a:t>
            </a:r>
            <a:r>
              <a:rPr lang="en-US" sz="1600" b="1" i="1" dirty="0" smtClean="0">
                <a:latin typeface="Times" charset="0"/>
              </a:rPr>
              <a:t>The Everlasting Hatred: The Roots of Jihad:</a:t>
            </a:r>
            <a:r>
              <a:rPr lang="si-LK" sz="1600" b="1" dirty="0" smtClean="0">
                <a:latin typeface="Times" charset="0"/>
              </a:rPr>
              <a:t> පොතේ ඇති පහත කොටස බලන්න..</a:t>
            </a:r>
          </a:p>
          <a:p>
            <a:endParaRPr lang="si-LK" sz="1600" b="1" dirty="0" smtClean="0">
              <a:latin typeface="Times" charset="0"/>
            </a:endParaRPr>
          </a:p>
          <a:p>
            <a:r>
              <a:rPr lang="si-LK" sz="1600" b="1" dirty="0" smtClean="0">
                <a:latin typeface="Times" charset="0"/>
              </a:rPr>
              <a:t>"ඉෂ්</a:t>
            </a:r>
            <a:r>
              <a:rPr lang="si-LK" sz="1600" b="1" dirty="0" smtClean="0">
                <a:solidFill>
                  <a:srgbClr val="FFFF00"/>
                </a:solidFill>
                <a:effectLst>
                  <a:outerShdw blurRad="38100" dist="38100" dir="2700000" algn="tl">
                    <a:srgbClr val="000000">
                      <a:alpha val="43137"/>
                    </a:srgbClr>
                  </a:outerShdw>
                </a:effectLst>
              </a:rPr>
              <a:t>මා</a:t>
            </a:r>
            <a:r>
              <a:rPr lang="si-LK" sz="1600" b="1" dirty="0" smtClean="0">
                <a:latin typeface="Times" charset="0"/>
              </a:rPr>
              <a:t>යෙල්ගෙන් පැවත එන්නන්ට </a:t>
            </a:r>
            <a:r>
              <a:rPr lang="si-LK" sz="1600" b="1" dirty="0" smtClean="0">
                <a:solidFill>
                  <a:srgbClr val="FFFF00"/>
                </a:solidFill>
                <a:effectLst>
                  <a:outerShdw blurRad="38100" dist="38100" dir="2700000" algn="tl">
                    <a:srgbClr val="000000">
                      <a:alpha val="43137"/>
                    </a:srgbClr>
                  </a:outerShdw>
                </a:effectLst>
              </a:rPr>
              <a:t>ඉ</a:t>
            </a:r>
            <a:r>
              <a:rPr lang="si-LK" sz="1600" b="1" dirty="0" smtClean="0">
                <a:latin typeface="Times" charset="0"/>
              </a:rPr>
              <a:t>ශ්‍රායෙල්වරුනට වඩා බොහෝ සම්පත සහ භූමිය ලැබී ඇත.</a:t>
            </a:r>
            <a:endParaRPr lang="en-AU" sz="1600" b="1" dirty="0" smtClean="0">
              <a:latin typeface="Times" charset="0"/>
            </a:endParaRPr>
          </a:p>
          <a:p>
            <a:r>
              <a:rPr lang="si-LK" sz="1600" b="1" dirty="0" smtClean="0">
                <a:latin typeface="Times" charset="0"/>
              </a:rPr>
              <a:t>මෙය වර්ථමානය ගැන පමණක් නොව ඔවුන්ගේ අතීතයේදීද එසේමය. ඒ ආකාරයෙන්ම ආත්මික ගැ</a:t>
            </a:r>
            <a:r>
              <a:rPr lang="si-LK" sz="1600" b="1" dirty="0" smtClean="0">
                <a:solidFill>
                  <a:srgbClr val="FFFF00"/>
                </a:solidFill>
                <a:effectLst>
                  <a:outerShdw blurRad="38100" dist="38100" dir="2700000" algn="tl">
                    <a:srgbClr val="000000">
                      <a:alpha val="43137"/>
                    </a:srgbClr>
                  </a:outerShdw>
                </a:effectLst>
              </a:rPr>
              <a:t>ල</a:t>
            </a:r>
            <a:r>
              <a:rPr lang="si-LK" sz="1600" b="1" dirty="0" smtClean="0">
                <a:latin typeface="Times" charset="0"/>
              </a:rPr>
              <a:t>වීමද ඉෂ්</a:t>
            </a:r>
            <a:r>
              <a:rPr lang="si-LK" sz="1600" b="1" dirty="0" smtClean="0">
                <a:solidFill>
                  <a:srgbClr val="FFFF00"/>
                </a:solidFill>
                <a:effectLst>
                  <a:outerShdw blurRad="38100" dist="38100" dir="2700000" algn="tl">
                    <a:srgbClr val="000000">
                      <a:alpha val="43137"/>
                    </a:srgbClr>
                  </a:outerShdw>
                </a:effectLst>
              </a:rPr>
              <a:t>මා</a:t>
            </a:r>
            <a:r>
              <a:rPr lang="si-LK" sz="1600" b="1" dirty="0" smtClean="0">
                <a:latin typeface="Times" charset="0"/>
              </a:rPr>
              <a:t>යෙල්වරුන්ට විවෘතව තිබේ</a:t>
            </a:r>
            <a:r>
              <a:rPr lang="en-AU" sz="1600" b="1" dirty="0" smtClean="0">
                <a:latin typeface="Times" charset="0"/>
              </a:rPr>
              <a:t>”</a:t>
            </a:r>
          </a:p>
          <a:p>
            <a:endParaRPr lang="en-AU" sz="1600" b="1" dirty="0" smtClean="0">
              <a:latin typeface="Times" charset="0"/>
            </a:endParaRPr>
          </a:p>
          <a:p>
            <a:r>
              <a:rPr lang="en-AU" sz="1600" b="1" dirty="0" smtClean="0">
                <a:latin typeface="Times" charset="0"/>
              </a:rPr>
              <a:t>	</a:t>
            </a:r>
            <a:r>
              <a:rPr lang="si-LK" sz="1600" b="1" dirty="0" smtClean="0">
                <a:latin typeface="Times" charset="0"/>
              </a:rPr>
              <a:t>(මෙහි ඉතිරි කොටස ඊළඟ පිටුවේ ඇත )</a:t>
            </a:r>
          </a:p>
          <a:p>
            <a:endParaRPr lang="en-US" sz="1600" b="1" dirty="0">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xfrm>
            <a:off x="1150938" y="692150"/>
            <a:ext cx="4556125" cy="3416300"/>
          </a:xfrm>
          <a:ln/>
        </p:spPr>
      </p:sp>
      <p:sp>
        <p:nvSpPr>
          <p:cNvPr id="12290" name="Rectangle 3"/>
          <p:cNvSpPr>
            <a:spLocks noGrp="1" noChangeArrowheads="1"/>
          </p:cNvSpPr>
          <p:nvPr>
            <p:ph type="body" idx="1"/>
          </p:nvPr>
        </p:nvSpPr>
        <p:spPr>
          <a:noFill/>
        </p:spPr>
        <p:txBody>
          <a:bodyPr/>
          <a:lstStyle/>
          <a:p>
            <a:r>
              <a:rPr lang="si-LK" sz="1600" b="1" dirty="0" smtClean="0">
                <a:latin typeface="Times" charset="0"/>
              </a:rPr>
              <a:t>ඔබ දැනටමත් සමහරක් එවැනි</a:t>
            </a:r>
            <a:r>
              <a:rPr lang="en-AU" sz="1600" b="1" dirty="0" smtClean="0">
                <a:latin typeface="Times" charset="0"/>
              </a:rPr>
              <a:t> </a:t>
            </a:r>
            <a:r>
              <a:rPr lang="si-LK" sz="1600" b="1" dirty="0" smtClean="0">
                <a:latin typeface="Times" charset="0"/>
              </a:rPr>
              <a:t>ස්ථාන අප "වේදිකාව සැකසීමෙදි" හඳුනා ගෙන ඇත.</a:t>
            </a:r>
          </a:p>
          <a:p>
            <a:r>
              <a:rPr lang="si-LK" sz="1600" b="1" dirty="0" smtClean="0">
                <a:latin typeface="Times" charset="0"/>
              </a:rPr>
              <a:t>මෙහිදී...</a:t>
            </a:r>
          </a:p>
          <a:p>
            <a:r>
              <a:rPr lang="si-LK" sz="1600" b="1" dirty="0" smtClean="0">
                <a:latin typeface="Times" charset="0"/>
              </a:rPr>
              <a:t>/// වර්ථමානයේ ඉශ්‍රායෙලය ලෙස හඳුන්වන කානාන් සහ පලස්තීනය</a:t>
            </a:r>
          </a:p>
          <a:p>
            <a:r>
              <a:rPr lang="si-LK" sz="1600" b="1" dirty="0" smtClean="0">
                <a:latin typeface="Times" charset="0"/>
              </a:rPr>
              <a:t>/// ගලීල මුහුද</a:t>
            </a:r>
          </a:p>
          <a:p>
            <a:r>
              <a:rPr lang="si-LK" sz="1600" b="1" dirty="0" smtClean="0">
                <a:latin typeface="Times" charset="0"/>
              </a:rPr>
              <a:t>/// මළ මුහුද නැතිනම් ලුණු මුහුද</a:t>
            </a:r>
          </a:p>
          <a:p>
            <a:r>
              <a:rPr lang="si-LK" sz="1600" b="1" dirty="0" smtClean="0">
                <a:latin typeface="Times" charset="0"/>
              </a:rPr>
              <a:t>/// ඊජිප්තුව</a:t>
            </a:r>
          </a:p>
          <a:p>
            <a:r>
              <a:rPr lang="si-LK" sz="1600" b="1" dirty="0" smtClean="0">
                <a:latin typeface="Times" charset="0"/>
              </a:rPr>
              <a:t>/// නයිල් නදිය</a:t>
            </a:r>
          </a:p>
          <a:p>
            <a:r>
              <a:rPr lang="si-LK" sz="1600" b="1" dirty="0" smtClean="0">
                <a:latin typeface="Times" charset="0"/>
              </a:rPr>
              <a:t>/// වර්ථමානයේ ලොකයේ ශීර්ෂපාඨය වී තිබෙන සිනායී අර්ධද්වීපයද මෙහි වේ..</a:t>
            </a:r>
            <a:endParaRPr lang="en-AU" sz="1600" b="1" dirty="0" smtClean="0">
              <a:latin typeface="Times" charset="0"/>
            </a:endParaRPr>
          </a:p>
          <a:p>
            <a:r>
              <a:rPr lang="si-LK" sz="1600" b="1" dirty="0" smtClean="0">
                <a:latin typeface="Times" charset="0"/>
              </a:rPr>
              <a:t>නමුත් වර්ථමානයෙදී අපට තවදුරටත්..</a:t>
            </a:r>
          </a:p>
          <a:p>
            <a:r>
              <a:rPr lang="si-LK" sz="1600" b="1" dirty="0" smtClean="0">
                <a:latin typeface="Times" charset="0"/>
              </a:rPr>
              <a:t>/// ඉරාකය</a:t>
            </a:r>
          </a:p>
          <a:p>
            <a:r>
              <a:rPr lang="si-LK" sz="1600" b="1" dirty="0" smtClean="0">
                <a:latin typeface="Times" charset="0"/>
              </a:rPr>
              <a:t>/// ඉරානය</a:t>
            </a:r>
          </a:p>
          <a:p>
            <a:r>
              <a:rPr lang="si-LK" sz="1600" b="1" dirty="0" smtClean="0">
                <a:latin typeface="Times" charset="0"/>
              </a:rPr>
              <a:t>/// කුවේටය</a:t>
            </a:r>
          </a:p>
          <a:p>
            <a:r>
              <a:rPr lang="si-LK" sz="1600" b="1" dirty="0" smtClean="0">
                <a:latin typeface="Times" charset="0"/>
              </a:rPr>
              <a:t>/// සවුදි අරාබිය</a:t>
            </a:r>
          </a:p>
          <a:p>
            <a:r>
              <a:rPr lang="si-LK" sz="1600" b="1" dirty="0" smtClean="0">
                <a:latin typeface="Times" charset="0"/>
              </a:rPr>
              <a:t>/// සිරියාව</a:t>
            </a:r>
          </a:p>
          <a:p>
            <a:pPr marL="0" marR="0" indent="0" algn="l" defTabSz="457200" rtl="0" eaLnBrk="1" fontAlgn="auto" latinLnBrk="0" hangingPunct="1">
              <a:lnSpc>
                <a:spcPct val="100000"/>
              </a:lnSpc>
              <a:spcBef>
                <a:spcPts val="0"/>
              </a:spcBef>
              <a:spcAft>
                <a:spcPts val="0"/>
              </a:spcAft>
              <a:buClrTx/>
              <a:buSzTx/>
              <a:buFontTx/>
              <a:buNone/>
              <a:tabLst/>
              <a:defRPr/>
            </a:pPr>
            <a:r>
              <a:rPr lang="si-LK" sz="1600" b="1" dirty="0" smtClean="0">
                <a:latin typeface="Times" charset="0"/>
              </a:rPr>
              <a:t>/// </a:t>
            </a:r>
            <a:r>
              <a:rPr lang="si-LK" sz="1600" b="1" dirty="0" smtClean="0">
                <a:solidFill>
                  <a:srgbClr val="FF0000"/>
                </a:solidFill>
                <a:effectLst>
                  <a:outerShdw blurRad="38100" dist="38100" dir="2700000" algn="tl">
                    <a:srgbClr val="000000"/>
                  </a:outerShdw>
                </a:effectLst>
                <a:latin typeface="Times" pitchFamily="-84" charset="0"/>
              </a:rPr>
              <a:t>ඉශ්‍රායෙලය</a:t>
            </a:r>
            <a:endParaRPr lang="si-LK" sz="1600" b="1" dirty="0" smtClean="0">
              <a:latin typeface="Times" charset="0"/>
            </a:endParaRPr>
          </a:p>
          <a:p>
            <a:r>
              <a:rPr lang="si-LK" sz="1600" b="1" dirty="0" smtClean="0">
                <a:latin typeface="Times" charset="0"/>
              </a:rPr>
              <a:t>/// තුර්කිය</a:t>
            </a:r>
          </a:p>
          <a:p>
            <a:r>
              <a:rPr lang="si-LK" sz="1600" b="1" dirty="0" smtClean="0">
                <a:latin typeface="Times" charset="0"/>
              </a:rPr>
              <a:t>/// ඊජිප්තුව </a:t>
            </a:r>
          </a:p>
          <a:p>
            <a:r>
              <a:rPr lang="si-LK" sz="1600" b="1" dirty="0" smtClean="0">
                <a:latin typeface="Times" charset="0"/>
              </a:rPr>
              <a:t>දැක ගත හැකිය.</a:t>
            </a:r>
            <a:endParaRPr lang="en-US" sz="1600" b="1" dirty="0">
              <a:latin typeface="Times"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xfrm>
            <a:off x="1150938" y="692150"/>
            <a:ext cx="4556125" cy="3416300"/>
          </a:xfrm>
          <a:ln/>
        </p:spPr>
      </p:sp>
      <p:sp>
        <p:nvSpPr>
          <p:cNvPr id="88066" name="Rectangle 3"/>
          <p:cNvSpPr>
            <a:spLocks noGrp="1" noChangeArrowheads="1"/>
          </p:cNvSpPr>
          <p:nvPr>
            <p:ph type="body" idx="1"/>
          </p:nvPr>
        </p:nvSpPr>
        <p:spPr>
          <a:noFill/>
        </p:spPr>
        <p:txBody>
          <a:bodyPr/>
          <a:lstStyle/>
          <a:p>
            <a:r>
              <a:rPr lang="si-LK" sz="1600" b="1" dirty="0" smtClean="0">
                <a:latin typeface="Times" charset="0"/>
              </a:rPr>
              <a:t>නමුත් දේවියන්වහන්සේගේ ගිවිසුමෙහි සඳහන් පරිදි ආත්මික ආශිර්වාදය ඊසාක් ට සහ ඔහුගෙන් පැවත එන්නන්ට පමණි.</a:t>
            </a:r>
            <a:endParaRPr lang="en-AU" sz="1600" b="1" dirty="0" smtClean="0">
              <a:latin typeface="Times" charset="0"/>
            </a:endParaRPr>
          </a:p>
          <a:p>
            <a:r>
              <a:rPr lang="si-LK" sz="1600" b="1" dirty="0" smtClean="0">
                <a:latin typeface="Times" charset="0"/>
              </a:rPr>
              <a:t> ඔහුට ලැබුණ</a:t>
            </a:r>
            <a:r>
              <a:rPr lang="en-AU" sz="1600" b="1" dirty="0" smtClean="0">
                <a:latin typeface="Times" charset="0"/>
              </a:rPr>
              <a:t> </a:t>
            </a:r>
            <a:r>
              <a:rPr lang="si-LK" sz="1600" b="1" dirty="0" smtClean="0">
                <a:latin typeface="Times" charset="0"/>
              </a:rPr>
              <a:t>භූමික ආශිර්වාදය දෙවියන්වහන්සේගේ කැඳවීම ජාතීන් අතරට ගෙනයාම සඳහා වේ.</a:t>
            </a:r>
            <a:endParaRPr lang="en-US" sz="1600" b="1" dirty="0">
              <a:latin typeface="Times"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xfrm>
            <a:off x="1150938" y="692150"/>
            <a:ext cx="4556125" cy="3416300"/>
          </a:xfrm>
          <a:ln/>
        </p:spPr>
      </p:sp>
      <p:sp>
        <p:nvSpPr>
          <p:cNvPr id="90114" name="Rectangle 3"/>
          <p:cNvSpPr>
            <a:spLocks noGrp="1" noChangeArrowheads="1"/>
          </p:cNvSpPr>
          <p:nvPr>
            <p:ph type="body" idx="1"/>
          </p:nvPr>
        </p:nvSpPr>
        <p:spPr>
          <a:noFill/>
        </p:spPr>
        <p:txBody>
          <a:bodyPr/>
          <a:lstStyle/>
          <a:p>
            <a:r>
              <a:rPr lang="si-LK" sz="1600" b="1" dirty="0" smtClean="0">
                <a:latin typeface="Times" charset="0"/>
              </a:rPr>
              <a:t>පොරොන්දු දේශය තුළ</a:t>
            </a:r>
            <a:endParaRPr lang="en-AU" sz="1600" b="1" dirty="0" smtClean="0">
              <a:latin typeface="Times" charset="0"/>
            </a:endParaRPr>
          </a:p>
          <a:p>
            <a:r>
              <a:rPr lang="en-AU" sz="1600" b="1" dirty="0" smtClean="0">
                <a:latin typeface="Times" charset="0"/>
              </a:rPr>
              <a:t>///	</a:t>
            </a:r>
            <a:r>
              <a:rPr lang="si-LK" sz="1600" b="1" dirty="0" smtClean="0">
                <a:latin typeface="Times" charset="0"/>
              </a:rPr>
              <a:t>ඊසාක්ගෙන් පැවතෙන්නෝ</a:t>
            </a:r>
            <a:endParaRPr lang="en-AU" sz="1600" b="1" dirty="0" smtClean="0">
              <a:latin typeface="Times" charset="0"/>
            </a:endParaRPr>
          </a:p>
          <a:p>
            <a:r>
              <a:rPr lang="en-AU" sz="1600" b="1" dirty="0" smtClean="0">
                <a:latin typeface="Times" charset="0"/>
              </a:rPr>
              <a:t>///	</a:t>
            </a:r>
            <a:r>
              <a:rPr lang="si-LK" sz="1600" b="1" dirty="0" smtClean="0">
                <a:latin typeface="Times" charset="0"/>
              </a:rPr>
              <a:t>සහ ඉෂ්මායෙල්ගෙන් පැවතෙන්නෝ වර්ථමානය දක්වාමද පවතී.</a:t>
            </a:r>
            <a:r>
              <a:rPr lang="en-AU" sz="1600" b="1" dirty="0" smtClean="0">
                <a:latin typeface="Times" charset="0"/>
              </a:rPr>
              <a:t> </a:t>
            </a:r>
          </a:p>
          <a:p>
            <a:r>
              <a:rPr lang="si-LK" sz="1600" b="1" dirty="0" smtClean="0">
                <a:latin typeface="Times" charset="0"/>
              </a:rPr>
              <a:t>ආබ්‍රහම්ගේ කූඩාරමින් ආරම්භ වූ නිම නොවුණ ගැටුම් අද වන විටත් පවතී. </a:t>
            </a:r>
            <a:endParaRPr lang="en-AU" sz="1600" b="1" dirty="0" smtClean="0">
              <a:latin typeface="Times" charset="0"/>
            </a:endParaRPr>
          </a:p>
          <a:p>
            <a:r>
              <a:rPr lang="si-LK" sz="1600" b="1" dirty="0" smtClean="0">
                <a:latin typeface="Times" charset="0"/>
              </a:rPr>
              <a:t>ඉශ්‍රායෙල් යුදෙව්වන්ට  ඔවුන්  වටා සිටින</a:t>
            </a:r>
            <a:r>
              <a:rPr lang="en-AU" sz="1600" b="1" dirty="0" smtClean="0">
                <a:latin typeface="Times" charset="0"/>
              </a:rPr>
              <a:t> </a:t>
            </a:r>
            <a:r>
              <a:rPr lang="si-LK" sz="1600" b="1" dirty="0" smtClean="0">
                <a:latin typeface="Times" charset="0"/>
              </a:rPr>
              <a:t>ඉෂ්මායෙල්වරු අදටත් පහර දෙයි.</a:t>
            </a:r>
            <a:endParaRPr lang="en-US" sz="1600" b="1" dirty="0">
              <a:latin typeface="Times"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xfrm>
            <a:off x="1150938" y="692150"/>
            <a:ext cx="4556125" cy="3416300"/>
          </a:xfrm>
          <a:ln/>
        </p:spPr>
      </p:sp>
      <p:sp>
        <p:nvSpPr>
          <p:cNvPr id="92162" name="Rectangle 3"/>
          <p:cNvSpPr>
            <a:spLocks noGrp="1" noChangeArrowheads="1"/>
          </p:cNvSpPr>
          <p:nvPr>
            <p:ph type="body" idx="1"/>
          </p:nvPr>
        </p:nvSpPr>
        <p:spPr>
          <a:noFill/>
        </p:spPr>
        <p:txBody>
          <a:bodyPr/>
          <a:lstStyle/>
          <a:p>
            <a:r>
              <a:rPr lang="si-LK" sz="1600" b="1" dirty="0" smtClean="0">
                <a:latin typeface="Times" charset="0"/>
              </a:rPr>
              <a:t>වර්ථමානයේ භූමිය..ආබ්‍රහම්ට වූ පොරොන්දුවේ එක් කොටසක් වන ඉශ්‍රායෙලයේ ජෝර්දාන් නදිය</a:t>
            </a:r>
          </a:p>
          <a:p>
            <a:endParaRPr lang="si-LK" sz="1600" b="1" dirty="0" smtClean="0">
              <a:latin typeface="Times" charset="0"/>
            </a:endParaRPr>
          </a:p>
          <a:p>
            <a:r>
              <a:rPr lang="en-AU" sz="1600" b="1" dirty="0" smtClean="0">
                <a:latin typeface="Times" charset="0"/>
              </a:rPr>
              <a:t>///	</a:t>
            </a:r>
            <a:r>
              <a:rPr lang="si-LK" sz="1600" b="1" dirty="0" smtClean="0">
                <a:latin typeface="Times" charset="0"/>
              </a:rPr>
              <a:t>ඔහුට උරුමයක් කර දීමට පොරොන්දු වූ භූමිය. සරුසාර උතුරේ සිට දකුණට</a:t>
            </a:r>
            <a:endParaRPr lang="en-US" sz="1600" b="1" dirty="0">
              <a:latin typeface="Times"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a:xfrm>
            <a:off x="1150938" y="692150"/>
            <a:ext cx="4556125" cy="3416300"/>
          </a:xfrm>
          <a:ln/>
        </p:spPr>
      </p:sp>
      <p:sp>
        <p:nvSpPr>
          <p:cNvPr id="94210" name="Rectangle 3"/>
          <p:cNvSpPr>
            <a:spLocks noGrp="1" noChangeArrowheads="1"/>
          </p:cNvSpPr>
          <p:nvPr>
            <p:ph type="body" idx="1"/>
          </p:nvPr>
        </p:nvSpPr>
        <p:spPr>
          <a:noFill/>
        </p:spPr>
        <p:txBody>
          <a:bodyPr/>
          <a:lstStyle/>
          <a:p>
            <a:r>
              <a:rPr lang="si-LK" sz="1600" b="1" dirty="0" smtClean="0">
                <a:latin typeface="Times" charset="0"/>
              </a:rPr>
              <a:t>ආබ්‍රහම්ට සහ සාරාට දාව උපන් පොරොන්දුවේ දරුවා ඊසාක් වේ. </a:t>
            </a:r>
          </a:p>
          <a:p>
            <a:r>
              <a:rPr lang="si-LK" sz="1600" b="1" dirty="0" smtClean="0">
                <a:latin typeface="Times" charset="0"/>
              </a:rPr>
              <a:t>/// ඊසාක්ට දාව පුත්‍රයන් දෙදෙනෙක් උපන්නේය. යාකොබ් සහ ඒසව්.ආබ්‍රහම්ගේ ලිපි ගොනුවේ </a:t>
            </a:r>
            <a:r>
              <a:rPr lang="en-AU" sz="1600" b="1" dirty="0" smtClean="0">
                <a:latin typeface="Times" charset="0"/>
              </a:rPr>
              <a:t>J</a:t>
            </a:r>
            <a:r>
              <a:rPr lang="si-LK" sz="1600" b="1" dirty="0" smtClean="0">
                <a:latin typeface="Times" charset="0"/>
              </a:rPr>
              <a:t>සහ</a:t>
            </a:r>
            <a:r>
              <a:rPr lang="en-AU" sz="1600" b="1" dirty="0" smtClean="0">
                <a:latin typeface="Times" charset="0"/>
              </a:rPr>
              <a:t>E</a:t>
            </a:r>
            <a:r>
              <a:rPr lang="si-LK" sz="1600" b="1" dirty="0" smtClean="0">
                <a:latin typeface="Times" charset="0"/>
              </a:rPr>
              <a:t> ලෙස දැක්වේ</a:t>
            </a:r>
          </a:p>
          <a:p>
            <a:r>
              <a:rPr lang="si-LK" sz="1600" b="1" dirty="0" smtClean="0">
                <a:latin typeface="Times" charset="0"/>
              </a:rPr>
              <a:t>දෙවියන්වහන්සේගේ කොන්දෙසි විරහිත පොරොන්දුව මිළඟට ගලා යන්නේ යාකොබ් හරහාය.</a:t>
            </a:r>
          </a:p>
          <a:p>
            <a:r>
              <a:rPr lang="si-LK" sz="1600" b="1" dirty="0" smtClean="0">
                <a:latin typeface="Times" charset="0"/>
              </a:rPr>
              <a:t>///</a:t>
            </a:r>
            <a:r>
              <a:rPr lang="en-AU" sz="1600" b="1" dirty="0" smtClean="0">
                <a:latin typeface="Times" charset="0"/>
              </a:rPr>
              <a:t>	</a:t>
            </a:r>
            <a:r>
              <a:rPr lang="si-LK" sz="1600" b="1" dirty="0" smtClean="0">
                <a:latin typeface="Times" charset="0"/>
              </a:rPr>
              <a:t> යාකොබ්ට දාව දරුවන් 12ක් උපන්නේය. ආබ්‍රහම්ගේ ලිපි ගොනුවේ 12 ලෙස දැක්වෙනුයේ එය වේ.</a:t>
            </a:r>
          </a:p>
          <a:p>
            <a:r>
              <a:rPr lang="si-LK" sz="1600" b="1" dirty="0" smtClean="0">
                <a:latin typeface="Times" charset="0"/>
              </a:rPr>
              <a:t>එම නිසා පොරොන්දුවේ පෙළගැස්ම</a:t>
            </a:r>
          </a:p>
          <a:p>
            <a:r>
              <a:rPr lang="si-LK" sz="1600" b="1" dirty="0" smtClean="0">
                <a:latin typeface="Times" charset="0"/>
              </a:rPr>
              <a:t>///</a:t>
            </a:r>
            <a:r>
              <a:rPr lang="en-AU" sz="1600" b="1" dirty="0" smtClean="0">
                <a:latin typeface="Times" charset="0"/>
              </a:rPr>
              <a:t>	</a:t>
            </a:r>
            <a:r>
              <a:rPr lang="si-LK" sz="1600" b="1" dirty="0" smtClean="0">
                <a:latin typeface="Times" charset="0"/>
              </a:rPr>
              <a:t> ආබ්‍රහම්</a:t>
            </a:r>
          </a:p>
          <a:p>
            <a:r>
              <a:rPr lang="si-LK" sz="1600" b="1" dirty="0" smtClean="0">
                <a:latin typeface="Times" charset="0"/>
              </a:rPr>
              <a:t>///</a:t>
            </a:r>
            <a:r>
              <a:rPr lang="en-AU" sz="1600" b="1" dirty="0" smtClean="0">
                <a:latin typeface="Times" charset="0"/>
              </a:rPr>
              <a:t>	</a:t>
            </a:r>
            <a:r>
              <a:rPr lang="si-LK" sz="1600" b="1" dirty="0" smtClean="0">
                <a:latin typeface="Times" charset="0"/>
              </a:rPr>
              <a:t> ඊසාක්</a:t>
            </a:r>
          </a:p>
          <a:p>
            <a:r>
              <a:rPr lang="si-LK" sz="1600" b="1" dirty="0" smtClean="0">
                <a:latin typeface="Times" charset="0"/>
              </a:rPr>
              <a:t>///</a:t>
            </a:r>
            <a:r>
              <a:rPr lang="en-AU" sz="1600" b="1" dirty="0" smtClean="0">
                <a:latin typeface="Times" charset="0"/>
              </a:rPr>
              <a:t>	</a:t>
            </a:r>
            <a:r>
              <a:rPr lang="si-LK" sz="1600" b="1" dirty="0" smtClean="0">
                <a:latin typeface="Times" charset="0"/>
              </a:rPr>
              <a:t> යාකොබ්</a:t>
            </a:r>
          </a:p>
          <a:p>
            <a:r>
              <a:rPr lang="si-LK" sz="1600" b="1" dirty="0" smtClean="0">
                <a:latin typeface="Times" charset="0"/>
              </a:rPr>
              <a:t>/// </a:t>
            </a:r>
            <a:r>
              <a:rPr lang="en-AU" sz="1600" b="1" dirty="0" smtClean="0">
                <a:latin typeface="Times" charset="0"/>
              </a:rPr>
              <a:t>	</a:t>
            </a:r>
            <a:r>
              <a:rPr lang="si-LK" sz="1600" b="1" dirty="0" smtClean="0">
                <a:latin typeface="Times" charset="0"/>
              </a:rPr>
              <a:t>යාකොබ්ගේ පුත්‍රයන් 12 දෙනා</a:t>
            </a:r>
            <a:endParaRPr lang="en-US" sz="1600" b="1" dirty="0">
              <a:latin typeface="Times"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ChangeArrowheads="1" noTextEdit="1"/>
          </p:cNvSpPr>
          <p:nvPr>
            <p:ph type="sldImg"/>
          </p:nvPr>
        </p:nvSpPr>
        <p:spPr>
          <a:xfrm>
            <a:off x="1150938" y="692150"/>
            <a:ext cx="4556125" cy="3416300"/>
          </a:xfrm>
          <a:ln/>
        </p:spPr>
      </p:sp>
      <p:sp>
        <p:nvSpPr>
          <p:cNvPr id="96258" name="Rectangle 3"/>
          <p:cNvSpPr>
            <a:spLocks noGrp="1" noChangeArrowheads="1"/>
          </p:cNvSpPr>
          <p:nvPr>
            <p:ph type="body" idx="1"/>
          </p:nvPr>
        </p:nvSpPr>
        <p:spPr>
          <a:noFill/>
        </p:spPr>
        <p:txBody>
          <a:bodyPr/>
          <a:lstStyle/>
          <a:p>
            <a:endParaRPr lang="en-US" sz="1600" b="1" dirty="0" smtClean="0">
              <a:latin typeface="Times" charset="0"/>
            </a:endParaRPr>
          </a:p>
          <a:p>
            <a:r>
              <a:rPr lang="si-LK" sz="1600" b="1" dirty="0" smtClean="0">
                <a:latin typeface="Times" charset="0"/>
              </a:rPr>
              <a:t>යාකොබ්ට සහ ඔහුගේ භාර්යාවන් 4 දෙනාට දාව උපන් පුත්‍රයන් 12 දෙනා පිළිබඳ ඉදිරිපත් කීරීමක් මෙහි දැක්වේ. </a:t>
            </a:r>
            <a:endParaRPr lang="en-AU" sz="1600" b="1" dirty="0" smtClean="0">
              <a:latin typeface="Times" charset="0"/>
            </a:endParaRPr>
          </a:p>
          <a:p>
            <a:r>
              <a:rPr lang="si-LK" sz="1600" b="1" dirty="0" smtClean="0">
                <a:latin typeface="Times" charset="0"/>
              </a:rPr>
              <a:t>මෙහි 13 ලෙස ඔබ දකින්නේ ඔහුට උපන් දියණිය වේ. </a:t>
            </a:r>
            <a:endParaRPr lang="en-AU" sz="1600" b="1" dirty="0" smtClean="0">
              <a:latin typeface="Times" charset="0"/>
            </a:endParaRPr>
          </a:p>
          <a:p>
            <a:r>
              <a:rPr lang="si-LK" sz="1600" b="1" dirty="0" smtClean="0">
                <a:latin typeface="Times" charset="0"/>
              </a:rPr>
              <a:t>මෙම පුත්‍රයන් 12 දෙනා හරහා ඉශ්‍රායෙල්හී ගෝත්‍ර 12 පිහිටුවනු ලැබීය.</a:t>
            </a:r>
            <a:endParaRPr lang="en-US" sz="1600" b="1" dirty="0">
              <a:latin typeface="Times"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ChangeArrowheads="1" noTextEdit="1"/>
          </p:cNvSpPr>
          <p:nvPr>
            <p:ph type="sldImg"/>
          </p:nvPr>
        </p:nvSpPr>
        <p:spPr>
          <a:xfrm>
            <a:off x="1150938" y="692150"/>
            <a:ext cx="4556125" cy="3416300"/>
          </a:xfrm>
          <a:ln/>
        </p:spPr>
      </p:sp>
      <p:sp>
        <p:nvSpPr>
          <p:cNvPr id="98306" name="Rectangle 3"/>
          <p:cNvSpPr>
            <a:spLocks noGrp="1" noChangeArrowheads="1"/>
          </p:cNvSpPr>
          <p:nvPr>
            <p:ph type="body" idx="1"/>
          </p:nvPr>
        </p:nvSpPr>
        <p:spPr>
          <a:noFill/>
        </p:spPr>
        <p:txBody>
          <a:bodyPr/>
          <a:lstStyle/>
          <a:p>
            <a:r>
              <a:rPr lang="si-LK" sz="1600" b="1" dirty="0" smtClean="0">
                <a:latin typeface="Times" charset="0"/>
              </a:rPr>
              <a:t>අංක 11 ලෙස දැක්වෙන ඔහුගේ එක් පුත්‍රයෙක් වඩා වැදගත් වේ. </a:t>
            </a:r>
            <a:endParaRPr lang="en-AU" sz="1600" b="1" dirty="0" smtClean="0">
              <a:latin typeface="Times" charset="0"/>
            </a:endParaRPr>
          </a:p>
          <a:p>
            <a:r>
              <a:rPr lang="si-LK" sz="1600" b="1" dirty="0" smtClean="0">
                <a:latin typeface="Times" charset="0"/>
              </a:rPr>
              <a:t>මෙම දරුවා ඔහුගේ බාල දරුවන්ගෙන් එක් අයෙකු වන අතර ඔහු පිළිබඳ කථාව අප හැමටම ඉතා සමීප වේ.</a:t>
            </a:r>
            <a:endParaRPr lang="en-US" sz="1600" b="1" dirty="0">
              <a:latin typeface="Times"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ChangeArrowheads="1" noTextEdit="1"/>
          </p:cNvSpPr>
          <p:nvPr>
            <p:ph type="sldImg"/>
          </p:nvPr>
        </p:nvSpPr>
        <p:spPr>
          <a:xfrm>
            <a:off x="1150938" y="692150"/>
            <a:ext cx="4556125" cy="3416300"/>
          </a:xfrm>
          <a:ln/>
        </p:spPr>
      </p:sp>
      <p:sp>
        <p:nvSpPr>
          <p:cNvPr id="100354" name="Rectangle 3"/>
          <p:cNvSpPr>
            <a:spLocks noGrp="1" noChangeArrowheads="1"/>
          </p:cNvSpPr>
          <p:nvPr>
            <p:ph type="body" idx="1"/>
          </p:nvPr>
        </p:nvSpPr>
        <p:spPr>
          <a:noFill/>
        </p:spPr>
        <p:txBody>
          <a:bodyPr/>
          <a:lstStyle/>
          <a:p>
            <a:endParaRPr lang="en-US" sz="1600" b="1" dirty="0" smtClean="0">
              <a:latin typeface="Times" charset="0"/>
            </a:endParaRPr>
          </a:p>
          <a:p>
            <a:r>
              <a:rPr lang="si-LK" sz="1600" b="1" dirty="0" smtClean="0">
                <a:latin typeface="Times" charset="0"/>
              </a:rPr>
              <a:t>ඔහුගේ නම යෝසෙප් වේ. ඔහුගේ නාමය කාලයන් පුරාවට ප්‍රසිද්ධ විය. </a:t>
            </a:r>
            <a:endParaRPr lang="en-AU" sz="1600" b="1" dirty="0" smtClean="0">
              <a:latin typeface="Times" charset="0"/>
            </a:endParaRPr>
          </a:p>
          <a:p>
            <a:r>
              <a:rPr lang="si-LK" sz="1600" b="1" dirty="0" smtClean="0">
                <a:latin typeface="Times" charset="0"/>
              </a:rPr>
              <a:t>ඒ ආකාරයෙන්ම මෙම නාමය අපගේ වැදගත් පුද්ගලයන් අතරින් ඊළඟ පුද්ගලයාගේ නම වේ.</a:t>
            </a:r>
            <a:endParaRPr lang="en-US" sz="1600" b="1" dirty="0">
              <a:latin typeface="Times"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ChangeArrowheads="1" noTextEdit="1"/>
          </p:cNvSpPr>
          <p:nvPr>
            <p:ph type="sldImg"/>
          </p:nvPr>
        </p:nvSpPr>
        <p:spPr>
          <a:xfrm>
            <a:off x="1150938" y="692150"/>
            <a:ext cx="4556125" cy="3416300"/>
          </a:xfrm>
          <a:ln/>
        </p:spPr>
      </p:sp>
      <p:sp>
        <p:nvSpPr>
          <p:cNvPr id="102402" name="Rectangle 3"/>
          <p:cNvSpPr>
            <a:spLocks noGrp="1" noChangeArrowheads="1"/>
          </p:cNvSpPr>
          <p:nvPr>
            <p:ph type="body" idx="1"/>
          </p:nvPr>
        </p:nvSpPr>
        <p:spPr>
          <a:noFill/>
        </p:spPr>
        <p:txBody>
          <a:bodyPr/>
          <a:lstStyle/>
          <a:p>
            <a:r>
              <a:rPr lang="si-LK" sz="1600" b="1" dirty="0" smtClean="0">
                <a:latin typeface="Times" charset="0"/>
              </a:rPr>
              <a:t> වන විට අප බයිබල් ලිපි ගොනුවේ දෙවන ලිපි ගොනුව සම්පූර්ණ කර ඇත.</a:t>
            </a:r>
          </a:p>
          <a:p>
            <a:r>
              <a:rPr lang="si-LK" sz="1600" b="1" dirty="0" smtClean="0">
                <a:latin typeface="Times" charset="0"/>
              </a:rPr>
              <a:t>/// පළමුව මැවිල්ල</a:t>
            </a:r>
          </a:p>
          <a:p>
            <a:r>
              <a:rPr lang="si-LK" sz="1600" b="1" dirty="0" smtClean="0">
                <a:latin typeface="Times" charset="0"/>
              </a:rPr>
              <a:t>/// දෙවනුව ආබ්‍රහම්ගෙන් ආරම්භ වූ ශ්‍රේෂ්ඨ පුද්ගලයන් හතර දෙනා.</a:t>
            </a:r>
            <a:endParaRPr lang="en-US" sz="1600" b="1" dirty="0">
              <a:latin typeface="Times"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ChangeArrowheads="1" noTextEdit="1"/>
          </p:cNvSpPr>
          <p:nvPr>
            <p:ph type="sldImg"/>
          </p:nvPr>
        </p:nvSpPr>
        <p:spPr>
          <a:xfrm>
            <a:off x="1150938" y="692150"/>
            <a:ext cx="4556125" cy="3416300"/>
          </a:xfrm>
          <a:ln/>
        </p:spPr>
      </p:sp>
      <p:sp>
        <p:nvSpPr>
          <p:cNvPr id="104450" name="Rectangle 3"/>
          <p:cNvSpPr>
            <a:spLocks noGrp="1" noChangeArrowheads="1"/>
          </p:cNvSpPr>
          <p:nvPr>
            <p:ph type="body" idx="1"/>
          </p:nvPr>
        </p:nvSpPr>
        <p:spPr>
          <a:noFill/>
        </p:spPr>
        <p:txBody>
          <a:bodyPr/>
          <a:lstStyle/>
          <a:p>
            <a:r>
              <a:rPr lang="si-LK" sz="1600" b="1" dirty="0" smtClean="0">
                <a:latin typeface="Times" charset="0"/>
              </a:rPr>
              <a:t>පරණ ගිවිසුමේ සිටින ප්‍රධාන පුද්ගලයින් 4 දෙනාගෙන් 2 වැන්නා වෙත ගමන් කිරීමට අප දැන් සූදානම්.</a:t>
            </a:r>
            <a:endParaRPr lang="en-US" sz="1600" b="1" dirty="0">
              <a:latin typeface="Times"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ChangeArrowheads="1" noTextEdit="1"/>
          </p:cNvSpPr>
          <p:nvPr>
            <p:ph type="sldImg"/>
          </p:nvPr>
        </p:nvSpPr>
        <p:spPr>
          <a:xfrm>
            <a:off x="1150938" y="692150"/>
            <a:ext cx="4556125" cy="3416300"/>
          </a:xfrm>
          <a:ln/>
        </p:spPr>
      </p:sp>
      <p:sp>
        <p:nvSpPr>
          <p:cNvPr id="106498" name="Rectangle 3"/>
          <p:cNvSpPr>
            <a:spLocks noGrp="1" noChangeArrowheads="1"/>
          </p:cNvSpPr>
          <p:nvPr>
            <p:ph type="body" idx="1"/>
          </p:nvPr>
        </p:nvSpPr>
        <p:spPr>
          <a:noFill/>
        </p:spPr>
        <p:txBody>
          <a:bodyPr/>
          <a:lstStyle/>
          <a:p>
            <a:r>
              <a:rPr lang="si-LK" sz="1600" b="1" dirty="0" smtClean="0">
                <a:latin typeface="Times" charset="0"/>
              </a:rPr>
              <a:t>යෝසෙප් ඉතා ප්‍රසිද්ධ බයිබලීය චරිතයකි. ඔහු දෙවියන්වහන්සේ ඉදිරියෙහි තමාගේ අවංකභාවය සහ චරිතවත් බව ඔප්පු කළේය. මිනිස් ඉතිහාසය වෙනස් කළේය.</a:t>
            </a:r>
            <a:endParaRPr lang="en-US" sz="1600" b="1" dirty="0">
              <a:latin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ChangeArrowheads="1" noTextEdit="1"/>
          </p:cNvSpPr>
          <p:nvPr>
            <p:ph type="sldImg"/>
          </p:nvPr>
        </p:nvSpPr>
        <p:spPr>
          <a:xfrm>
            <a:off x="1150938" y="692150"/>
            <a:ext cx="4556125" cy="3416300"/>
          </a:xfrm>
          <a:ln/>
        </p:spPr>
      </p:sp>
      <p:sp>
        <p:nvSpPr>
          <p:cNvPr id="14338" name="Rectangle 3"/>
          <p:cNvSpPr>
            <a:spLocks noGrp="1" noChangeArrowheads="1"/>
          </p:cNvSpPr>
          <p:nvPr>
            <p:ph type="body" idx="1"/>
          </p:nvPr>
        </p:nvSpPr>
        <p:spPr>
          <a:noFill/>
        </p:spPr>
        <p:txBody>
          <a:bodyPr/>
          <a:lstStyle/>
          <a:p>
            <a:r>
              <a:rPr lang="si-LK" sz="1600" b="1" dirty="0" smtClean="0">
                <a:latin typeface="Times" charset="0"/>
              </a:rPr>
              <a:t>මෙම භූමි කළාපය </a:t>
            </a:r>
            <a:r>
              <a:rPr lang="en-AU" sz="1600" b="1" dirty="0" smtClean="0">
                <a:latin typeface="Times" charset="0"/>
              </a:rPr>
              <a:t>“</a:t>
            </a:r>
            <a:r>
              <a:rPr lang="si-LK" sz="1600" b="1" dirty="0" smtClean="0">
                <a:latin typeface="Times" charset="0"/>
              </a:rPr>
              <a:t>පොළෝ තලයේ නාභිය</a:t>
            </a:r>
            <a:r>
              <a:rPr lang="en-AU" sz="1600" b="1" dirty="0" smtClean="0">
                <a:latin typeface="Times" charset="0"/>
              </a:rPr>
              <a:t>”</a:t>
            </a:r>
            <a:r>
              <a:rPr lang="si-LK" sz="1600" b="1" dirty="0" smtClean="0">
                <a:latin typeface="Times" charset="0"/>
              </a:rPr>
              <a:t> ලෙස හඳුනා ගැනේ.</a:t>
            </a:r>
            <a:endParaRPr lang="en-AU" sz="1600" b="1" dirty="0" smtClean="0">
              <a:latin typeface="Times" charset="0"/>
            </a:endParaRPr>
          </a:p>
          <a:p>
            <a:r>
              <a:rPr lang="si-LK" sz="1600" b="1" dirty="0" smtClean="0">
                <a:latin typeface="Times" charset="0"/>
              </a:rPr>
              <a:t>නැවත නැවතත් එම සත්‍යතාවය සනාථ කරමින් වර්ථමානයේදීද</a:t>
            </a:r>
          </a:p>
          <a:p>
            <a:r>
              <a:rPr lang="si-LK" sz="1600" b="1" dirty="0" smtClean="0">
                <a:latin typeface="Times" charset="0"/>
              </a:rPr>
              <a:t>/// ලෝකයේ බොහෝ රටවල් විවිධ ආකාර වලින් ඉශ්‍රායෙලයට, පලස්තීනයට බලපෑම් එල්ල කරමින් සිටී.</a:t>
            </a:r>
            <a:endParaRPr lang="en-US" sz="1600" b="1" dirty="0">
              <a:latin typeface="Times"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ChangeArrowheads="1" noTextEdit="1"/>
          </p:cNvSpPr>
          <p:nvPr>
            <p:ph type="sldImg"/>
          </p:nvPr>
        </p:nvSpPr>
        <p:spPr>
          <a:xfrm>
            <a:off x="1150938" y="692150"/>
            <a:ext cx="4556125" cy="3416300"/>
          </a:xfrm>
          <a:ln/>
        </p:spPr>
      </p:sp>
      <p:sp>
        <p:nvSpPr>
          <p:cNvPr id="108546" name="Rectangle 3"/>
          <p:cNvSpPr>
            <a:spLocks noGrp="1" noChangeArrowheads="1"/>
          </p:cNvSpPr>
          <p:nvPr>
            <p:ph type="body" idx="1"/>
          </p:nvPr>
        </p:nvSpPr>
        <p:spPr>
          <a:noFill/>
        </p:spPr>
        <p:txBody>
          <a:bodyPr/>
          <a:lstStyle/>
          <a:p>
            <a:r>
              <a:rPr lang="si-LK" sz="1600" b="1" dirty="0" smtClean="0">
                <a:latin typeface="Times" charset="0"/>
              </a:rPr>
              <a:t>ආසන්න වශයෙන් ක්‍රි. පූ 2000 ලෙස දින වකවානු තබාගනිමු. ඉතා නිවැරදිම දින වකවානු සැළකීම මෙම අදියරයේදී අත්‍යවශ්‍යය නොවේ.මූලික ලෙසට බයිබලය නැමති මෙම අධ්‍යයනයෙදී අප දින වකවානු සළකනුයේ පිළිවෙල මතක තබාගැනීමට ආධාරකයක් ලෙස පමණි. ඉදිරියේදි ඔබට වඩා නිවැරදිම දින වකවානු දැනගැනීමට හැකිවනු ඇත.</a:t>
            </a:r>
            <a:endParaRPr lang="en-US" sz="1600" b="1" dirty="0">
              <a:latin typeface="Times"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ChangeArrowheads="1" noTextEdit="1"/>
          </p:cNvSpPr>
          <p:nvPr>
            <p:ph type="sldImg"/>
          </p:nvPr>
        </p:nvSpPr>
        <p:spPr>
          <a:xfrm>
            <a:off x="1150938" y="692150"/>
            <a:ext cx="4556125" cy="3416300"/>
          </a:xfrm>
          <a:ln/>
        </p:spPr>
      </p:sp>
      <p:sp>
        <p:nvSpPr>
          <p:cNvPr id="110594" name="Rectangle 3"/>
          <p:cNvSpPr>
            <a:spLocks noGrp="1" noChangeArrowheads="1"/>
          </p:cNvSpPr>
          <p:nvPr>
            <p:ph type="body" idx="1"/>
          </p:nvPr>
        </p:nvSpPr>
        <p:spPr>
          <a:noFill/>
        </p:spPr>
        <p:txBody>
          <a:bodyPr/>
          <a:lstStyle/>
          <a:p>
            <a:r>
              <a:rPr lang="si-LK" sz="1600" b="1" dirty="0" smtClean="0">
                <a:latin typeface="Times" charset="0"/>
              </a:rPr>
              <a:t>බයිබල් ලිපි ගොනුවේ යෝසෙප්ගේ ලිපි ගොනුව ඔබට මෙහිදී දැක ගත හැක. </a:t>
            </a:r>
            <a:r>
              <a:rPr lang="en-US" altLang="ja-JP" sz="1600" b="1" dirty="0" smtClean="0">
                <a:latin typeface="Times" charset="0"/>
              </a:rPr>
              <a:t>"</a:t>
            </a:r>
            <a:r>
              <a:rPr lang="en-US" sz="1600" b="1" dirty="0" smtClean="0">
                <a:latin typeface="Times" charset="0"/>
              </a:rPr>
              <a:t>A JUDGE MUST JUDGE”</a:t>
            </a:r>
            <a:r>
              <a:rPr lang="en-US" altLang="ja-JP" sz="1600" b="1" dirty="0" smtClean="0">
                <a:latin typeface="Times" charset="0"/>
              </a:rPr>
              <a:t> </a:t>
            </a:r>
            <a:r>
              <a:rPr lang="si-LK" sz="1600" b="1" dirty="0" smtClean="0">
                <a:latin typeface="Times" charset="0"/>
              </a:rPr>
              <a:t>හී පළමු </a:t>
            </a:r>
            <a:r>
              <a:rPr lang="en-AU" sz="1600" b="1" dirty="0" smtClean="0">
                <a:latin typeface="Times" charset="0"/>
              </a:rPr>
              <a:t>J </a:t>
            </a:r>
            <a:r>
              <a:rPr lang="si-LK" sz="1600" b="1" dirty="0" smtClean="0">
                <a:latin typeface="Times" charset="0"/>
              </a:rPr>
              <a:t>අකුරින් ඔබට යෝසෙප්ව මතකයට ගෙනෙනු ඇත.</a:t>
            </a:r>
            <a:endParaRPr lang="en-US" sz="1600" b="1" dirty="0">
              <a:latin typeface="Times"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ChangeArrowheads="1" noTextEdit="1"/>
          </p:cNvSpPr>
          <p:nvPr>
            <p:ph type="sldImg"/>
          </p:nvPr>
        </p:nvSpPr>
        <p:spPr>
          <a:xfrm>
            <a:off x="1150938" y="692150"/>
            <a:ext cx="4556125" cy="3416300"/>
          </a:xfrm>
          <a:ln/>
        </p:spPr>
      </p:sp>
      <p:sp>
        <p:nvSpPr>
          <p:cNvPr id="112642" name="Rectangle 3"/>
          <p:cNvSpPr>
            <a:spLocks noGrp="1" noChangeArrowheads="1"/>
          </p:cNvSpPr>
          <p:nvPr>
            <p:ph type="body" idx="1"/>
          </p:nvPr>
        </p:nvSpPr>
        <p:spPr>
          <a:noFill/>
        </p:spPr>
        <p:txBody>
          <a:bodyPr/>
          <a:lstStyle/>
          <a:p>
            <a:r>
              <a:rPr lang="si-LK" sz="1600" b="1" dirty="0" smtClean="0">
                <a:latin typeface="Times" charset="0"/>
              </a:rPr>
              <a:t>යෝසෙප්ගේ ලිපි ගොනුවේ ප්‍රධාන කාරණා දෙකක් සටහන් කිරීමට ඇත.පියා යෝසෙප්ට බොහෝ ප්‍රේම කළේය.</a:t>
            </a:r>
            <a:endParaRPr lang="en-US" sz="1600" b="1" dirty="0">
              <a:latin typeface="Times"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ChangeArrowheads="1" noTextEdit="1"/>
          </p:cNvSpPr>
          <p:nvPr>
            <p:ph type="sldImg"/>
          </p:nvPr>
        </p:nvSpPr>
        <p:spPr>
          <a:xfrm>
            <a:off x="1150938" y="692150"/>
            <a:ext cx="4556125" cy="3416300"/>
          </a:xfrm>
          <a:ln/>
        </p:spPr>
      </p:sp>
      <p:sp>
        <p:nvSpPr>
          <p:cNvPr id="114690" name="Rectangle 3"/>
          <p:cNvSpPr>
            <a:spLocks noGrp="1" noChangeArrowheads="1"/>
          </p:cNvSpPr>
          <p:nvPr>
            <p:ph type="body" idx="1"/>
          </p:nvPr>
        </p:nvSpPr>
        <p:spPr>
          <a:noFill/>
        </p:spPr>
        <p:txBody>
          <a:bodyPr/>
          <a:lstStyle/>
          <a:p>
            <a:r>
              <a:rPr lang="si-LK" sz="1600" b="1" dirty="0" smtClean="0">
                <a:latin typeface="Times" charset="0"/>
              </a:rPr>
              <a:t>ඒ නිසාම ඔහුගේ අනෙක් සහෝදරයන් ඔහුට බෙහෙවින් ඊර්ෂ්‍යා කළේය. වර්ථමානයෙහි උතුරු ඉශ්‍රා</a:t>
            </a:r>
            <a:r>
              <a:rPr lang="si-LK" sz="1600" b="1" dirty="0" smtClean="0">
                <a:solidFill>
                  <a:srgbClr val="FFFF00"/>
                </a:solidFill>
                <a:effectLst>
                  <a:outerShdw blurRad="38100" dist="38100" dir="2700000" algn="tl">
                    <a:srgbClr val="000000">
                      <a:alpha val="43137"/>
                    </a:srgbClr>
                  </a:outerShdw>
                </a:effectLst>
              </a:rPr>
              <a:t>යෙ</a:t>
            </a:r>
            <a:r>
              <a:rPr lang="si-LK" sz="1600" b="1" dirty="0" smtClean="0">
                <a:latin typeface="Times" charset="0"/>
              </a:rPr>
              <a:t>ලයට වන්නට ඔවුන් බැටළුවන් රැකබලා ගත්තේය.</a:t>
            </a:r>
          </a:p>
          <a:p>
            <a:r>
              <a:rPr lang="en-AU" sz="1600" b="1" dirty="0" smtClean="0">
                <a:latin typeface="Times" charset="0"/>
              </a:rPr>
              <a:t>///	</a:t>
            </a:r>
            <a:r>
              <a:rPr lang="si-LK" sz="1600" b="1" dirty="0" smtClean="0">
                <a:latin typeface="Times" charset="0"/>
              </a:rPr>
              <a:t>සහෝදරයන් යෝසෙප්ට විරුද්ධව කැරළි ගසා ඔහුව වහලෙකු ලෙස ඊජිප්තුවන්ට විකිණීය.</a:t>
            </a:r>
            <a:endParaRPr lang="en-US" sz="1600" b="1" dirty="0">
              <a:latin typeface="Times"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ChangeArrowheads="1" noTextEdit="1"/>
          </p:cNvSpPr>
          <p:nvPr>
            <p:ph type="sldImg"/>
          </p:nvPr>
        </p:nvSpPr>
        <p:spPr>
          <a:xfrm>
            <a:off x="1150938" y="692150"/>
            <a:ext cx="4556125" cy="3416300"/>
          </a:xfrm>
          <a:ln/>
        </p:spPr>
      </p:sp>
      <p:sp>
        <p:nvSpPr>
          <p:cNvPr id="116738" name="Rectangle 3"/>
          <p:cNvSpPr>
            <a:spLocks noGrp="1" noChangeArrowheads="1"/>
          </p:cNvSpPr>
          <p:nvPr>
            <p:ph type="body" idx="1"/>
          </p:nvPr>
        </p:nvSpPr>
        <p:spPr>
          <a:noFill/>
        </p:spPr>
        <p:txBody>
          <a:bodyPr/>
          <a:lstStyle/>
          <a:p>
            <a:r>
              <a:rPr lang="si-LK" sz="1600" b="1" dirty="0" smtClean="0">
                <a:latin typeface="Times" charset="0"/>
              </a:rPr>
              <a:t>ඊජිප්තුවේ සිටියදී... එම දියුණු ශිෂ්ඨාචාරයෙහි දී...  යෝසෙප් වනාහී බොහෝ හැකියාවන් ඇති කෙනෙකු බව බලධාරීන් සොයාගන්නා ලදී. ඔහු දෙවියන්වහන්සේට විශ්වාසවන්තව සිටිමින් ඉක්මනින් බොහෝ දේ උගත්තේය.</a:t>
            </a:r>
            <a:endParaRPr lang="en-US" sz="1600" b="1" dirty="0">
              <a:latin typeface="Times"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Rot="1" noChangeAspect="1" noChangeArrowheads="1" noTextEdit="1"/>
          </p:cNvSpPr>
          <p:nvPr>
            <p:ph type="sldImg"/>
          </p:nvPr>
        </p:nvSpPr>
        <p:spPr>
          <a:xfrm>
            <a:off x="1150938" y="692150"/>
            <a:ext cx="4556125" cy="3416300"/>
          </a:xfrm>
          <a:ln/>
        </p:spPr>
      </p:sp>
      <p:sp>
        <p:nvSpPr>
          <p:cNvPr id="118786" name="Rectangle 3"/>
          <p:cNvSpPr>
            <a:spLocks noGrp="1" noChangeArrowheads="1"/>
          </p:cNvSpPr>
          <p:nvPr>
            <p:ph type="body" idx="1"/>
          </p:nvPr>
        </p:nvSpPr>
        <p:spPr>
          <a:noFill/>
        </p:spPr>
        <p:txBody>
          <a:bodyPr/>
          <a:lstStyle/>
          <a:p>
            <a:r>
              <a:rPr lang="si-LK" sz="1600" b="1" dirty="0" smtClean="0">
                <a:latin typeface="Times" charset="0"/>
              </a:rPr>
              <a:t>කාලයත් සමඟම යෝසෙප් බලයට පත්වී පාරාවෝට පමණක් දෙවෙනි වන තනතුරට පත්කරනු ලැබීය.</a:t>
            </a:r>
            <a:endParaRPr lang="en-US" sz="1600" b="1" dirty="0">
              <a:latin typeface="Times"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ChangeArrowheads="1" noTextEdit="1"/>
          </p:cNvSpPr>
          <p:nvPr>
            <p:ph type="sldImg"/>
          </p:nvPr>
        </p:nvSpPr>
        <p:spPr>
          <a:xfrm>
            <a:off x="1150938" y="692150"/>
            <a:ext cx="4556125" cy="3416300"/>
          </a:xfrm>
          <a:ln/>
        </p:spPr>
      </p:sp>
      <p:sp>
        <p:nvSpPr>
          <p:cNvPr id="120834" name="Rectangle 3"/>
          <p:cNvSpPr>
            <a:spLocks noGrp="1" noChangeArrowheads="1"/>
          </p:cNvSpPr>
          <p:nvPr>
            <p:ph type="body" idx="1"/>
          </p:nvPr>
        </p:nvSpPr>
        <p:spPr>
          <a:noFill/>
        </p:spPr>
        <p:txBody>
          <a:bodyPr/>
          <a:lstStyle/>
          <a:p>
            <a:r>
              <a:rPr lang="si-LK" sz="1600" b="1" dirty="0" smtClean="0">
                <a:solidFill>
                  <a:srgbClr val="000000"/>
                </a:solidFill>
                <a:latin typeface="Times" charset="0"/>
              </a:rPr>
              <a:t>මෙම කාලයේදීම කානානි වල මහත් සාගතයක් ඇතිවිය.</a:t>
            </a:r>
          </a:p>
          <a:p>
            <a:r>
              <a:rPr lang="si-LK" sz="1600" b="1" dirty="0" smtClean="0">
                <a:solidFill>
                  <a:srgbClr val="000000"/>
                </a:solidFill>
                <a:latin typeface="Times" charset="0"/>
              </a:rPr>
              <a:t>/// මෙම විපතින් ගැළවීමට</a:t>
            </a:r>
            <a:r>
              <a:rPr lang="en-AU" sz="1600" b="1" dirty="0" smtClean="0">
                <a:solidFill>
                  <a:srgbClr val="000000"/>
                </a:solidFill>
                <a:latin typeface="Times" charset="0"/>
              </a:rPr>
              <a:t> </a:t>
            </a:r>
            <a:r>
              <a:rPr lang="si-LK" sz="1600" b="1" dirty="0" smtClean="0">
                <a:solidFill>
                  <a:srgbClr val="000000"/>
                </a:solidFill>
                <a:latin typeface="Times" charset="0"/>
              </a:rPr>
              <a:t>යෝසෙප් ගේ පියා වූ යාකොබ් ධාන්‍ය රැගෙන එන පිණිස තම  දරුවන් ඊජිප්තුවට යැවීය. </a:t>
            </a:r>
            <a:endParaRPr lang="en-AU" sz="1600" b="1" dirty="0" smtClean="0">
              <a:solidFill>
                <a:srgbClr val="000000"/>
              </a:solidFill>
              <a:latin typeface="Times" charset="0"/>
            </a:endParaRPr>
          </a:p>
          <a:p>
            <a:r>
              <a:rPr lang="en-AU" sz="1600" b="1" dirty="0" smtClean="0">
                <a:solidFill>
                  <a:srgbClr val="000000"/>
                </a:solidFill>
                <a:latin typeface="Times" charset="0"/>
              </a:rPr>
              <a:t>/// </a:t>
            </a:r>
            <a:r>
              <a:rPr lang="si-LK" sz="1600" b="1" dirty="0" smtClean="0">
                <a:solidFill>
                  <a:srgbClr val="000000"/>
                </a:solidFill>
                <a:latin typeface="Times" charset="0"/>
              </a:rPr>
              <a:t>උතුරේ සාගතය දකුණේ බොහෝ</a:t>
            </a:r>
            <a:r>
              <a:rPr lang="en-AU" sz="1600" b="1" dirty="0" smtClean="0">
                <a:solidFill>
                  <a:srgbClr val="000000"/>
                </a:solidFill>
                <a:latin typeface="Times" charset="0"/>
              </a:rPr>
              <a:t> </a:t>
            </a:r>
            <a:r>
              <a:rPr lang="si-LK" sz="1600" b="1" dirty="0" smtClean="0">
                <a:solidFill>
                  <a:srgbClr val="000000"/>
                </a:solidFill>
                <a:latin typeface="Times" charset="0"/>
              </a:rPr>
              <a:t>පැවතීම.</a:t>
            </a:r>
            <a:endParaRPr lang="en-US" sz="1600" b="1" dirty="0">
              <a:solidFill>
                <a:srgbClr val="000000"/>
              </a:solidFill>
              <a:latin typeface="Times"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Rot="1" noChangeAspect="1" noChangeArrowheads="1"/>
          </p:cNvSpPr>
          <p:nvPr>
            <p:ph type="sldImg"/>
          </p:nvPr>
        </p:nvSpPr>
        <p:spPr>
          <a:xfrm>
            <a:off x="1150938" y="692150"/>
            <a:ext cx="4556125" cy="3416300"/>
          </a:xfrm>
          <a:solidFill>
            <a:srgbClr val="FFFFFF"/>
          </a:solidFill>
          <a:ln/>
        </p:spPr>
      </p:sp>
      <p:sp>
        <p:nvSpPr>
          <p:cNvPr id="122882" name="Rectangle 3"/>
          <p:cNvSpPr>
            <a:spLocks noGrp="1" noChangeArrowheads="1"/>
          </p:cNvSpPr>
          <p:nvPr>
            <p:ph type="body" idx="1"/>
          </p:nvPr>
        </p:nvSpPr>
        <p:spPr>
          <a:solidFill>
            <a:srgbClr val="FFFFFF"/>
          </a:solidFill>
          <a:ln w="12700">
            <a:solidFill>
              <a:srgbClr val="000000"/>
            </a:solidFill>
            <a:miter lim="800000"/>
            <a:headEnd/>
            <a:tailEnd/>
          </a:ln>
        </p:spPr>
        <p:txBody>
          <a:bodyPr/>
          <a:lstStyle/>
          <a:p>
            <a:r>
              <a:rPr lang="si-LK" sz="1600" b="1" dirty="0" smtClean="0">
                <a:latin typeface="Times" charset="0"/>
              </a:rPr>
              <a:t>සිදුවීම් කිහිපයකින් පසුව--උත්පත්ති පොතෙහි අවසානයෙහි දක්වා ඇති-- තමන් විකුණූ යෝසෙප් ඊජිප්තුවේ අගමැති වී ඇති බව සහෝදරයන් දැනගන්නා ලදී.</a:t>
            </a:r>
            <a:endParaRPr lang="en-US" sz="1600" b="1" dirty="0">
              <a:latin typeface="Times"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xfrm>
            <a:off x="1150938" y="692150"/>
            <a:ext cx="4556125" cy="3416300"/>
          </a:xfrm>
          <a:ln/>
        </p:spPr>
      </p:sp>
      <p:sp>
        <p:nvSpPr>
          <p:cNvPr id="124930" name="Rectangle 3"/>
          <p:cNvSpPr>
            <a:spLocks noGrp="1" noChangeArrowheads="1"/>
          </p:cNvSpPr>
          <p:nvPr>
            <p:ph type="body" idx="1"/>
          </p:nvPr>
        </p:nvSpPr>
        <p:spPr>
          <a:noFill/>
        </p:spPr>
        <p:txBody>
          <a:bodyPr/>
          <a:lstStyle/>
          <a:p>
            <a:r>
              <a:rPr lang="si-LK" sz="1600" b="1" dirty="0" smtClean="0">
                <a:solidFill>
                  <a:srgbClr val="000000"/>
                </a:solidFill>
                <a:latin typeface="Times" charset="0"/>
              </a:rPr>
              <a:t>පවුල විසින් තේරුම් ගනු ලැබූ පසු ඔවුන් ස්ථීර පදිංචියට ඊජිප්තුවට පමිණියේය. ඔවුන් හෙබ්‍රේව් පවුලක් ලෙස පැමිණ ජාතියක් දක්වා වර්ධනය විය. පසු කාලීනව ඔවුන් ඉශ්‍රායෙල් ලෙස හඳුන්වනු ලැබීය.</a:t>
            </a:r>
            <a:endParaRPr lang="en-US" sz="1600" b="1" dirty="0">
              <a:solidFill>
                <a:srgbClr val="000000"/>
              </a:solidFill>
              <a:latin typeface="Times"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Rot="1" noChangeAspect="1" noChangeArrowheads="1" noTextEdit="1"/>
          </p:cNvSpPr>
          <p:nvPr>
            <p:ph type="sldImg"/>
          </p:nvPr>
        </p:nvSpPr>
        <p:spPr>
          <a:xfrm>
            <a:off x="1150938" y="692150"/>
            <a:ext cx="4556125" cy="3416300"/>
          </a:xfrm>
          <a:ln/>
        </p:spPr>
      </p:sp>
      <p:sp>
        <p:nvSpPr>
          <p:cNvPr id="126978" name="Rectangle 3"/>
          <p:cNvSpPr>
            <a:spLocks noGrp="1" noChangeArrowheads="1"/>
          </p:cNvSpPr>
          <p:nvPr>
            <p:ph type="body" idx="1"/>
          </p:nvPr>
        </p:nvSpPr>
        <p:spPr>
          <a:noFill/>
        </p:spPr>
        <p:txBody>
          <a:bodyPr/>
          <a:lstStyle/>
          <a:p>
            <a:r>
              <a:rPr lang="si-LK" sz="1600" b="1" dirty="0" smtClean="0">
                <a:latin typeface="Times" charset="0"/>
              </a:rPr>
              <a:t>කාලයක් පුරාවටම ඔවුන් ඊජිප්තුවන් සමඟ සුහඳව වාසය කළහ.ඔවුන් ඇගමැති වරයාගේ පවුල ලෙස හොඳින් ජීවත් වූහ.</a:t>
            </a:r>
            <a:endParaRPr lang="en-US" sz="1600" b="1" dirty="0">
              <a:latin typeface="Time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xfrm>
            <a:off x="1150938" y="692150"/>
            <a:ext cx="4556125" cy="3416300"/>
          </a:xfrm>
          <a:ln/>
        </p:spPr>
      </p:sp>
      <p:sp>
        <p:nvSpPr>
          <p:cNvPr id="16386" name="Rectangle 3"/>
          <p:cNvSpPr>
            <a:spLocks noGrp="1" noChangeArrowheads="1"/>
          </p:cNvSpPr>
          <p:nvPr>
            <p:ph type="body" idx="1"/>
          </p:nvPr>
        </p:nvSpPr>
        <p:spPr>
          <a:noFill/>
        </p:spPr>
        <p:txBody>
          <a:bodyPr/>
          <a:lstStyle/>
          <a:p>
            <a:r>
              <a:rPr lang="si-LK" sz="1600" b="1" dirty="0" smtClean="0">
                <a:latin typeface="Times" charset="0"/>
              </a:rPr>
              <a:t>ආබ්‍රහම්ගේ කථාව ආරම්භ වන්නේ පර්සියන් ගල්ෆ් වලට ඉහළින් පිහිටා ඇති කල්දිවරුන්ගේ ඌර් නගර්යේදීය.</a:t>
            </a:r>
          </a:p>
          <a:p>
            <a:r>
              <a:rPr lang="si-LK" sz="1600" b="1" dirty="0" smtClean="0">
                <a:latin typeface="Times" charset="0"/>
              </a:rPr>
              <a:t>/// ආබ්‍රහම් සහ ඔහුගේ පවුල මෙසපොතේමියානු නිම්නභූමියේ</a:t>
            </a:r>
          </a:p>
          <a:p>
            <a:r>
              <a:rPr lang="si-LK" sz="1600" b="1" dirty="0" smtClean="0">
                <a:latin typeface="Times" charset="0"/>
              </a:rPr>
              <a:t> පුරාණ සංස්කෘතික මධ්‍යස්ථානය වූ මෙම භූමියේ වාසය කළේය.</a:t>
            </a:r>
            <a:endParaRPr lang="en-US" sz="1600" b="1" dirty="0">
              <a:latin typeface="Times"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Rot="1" noChangeAspect="1" noChangeArrowheads="1" noTextEdit="1"/>
          </p:cNvSpPr>
          <p:nvPr>
            <p:ph type="sldImg"/>
          </p:nvPr>
        </p:nvSpPr>
        <p:spPr>
          <a:xfrm>
            <a:off x="1150938" y="692150"/>
            <a:ext cx="4556125" cy="3416300"/>
          </a:xfrm>
          <a:ln/>
        </p:spPr>
      </p:sp>
      <p:sp>
        <p:nvSpPr>
          <p:cNvPr id="129026" name="Rectangle 3"/>
          <p:cNvSpPr>
            <a:spLocks noGrp="1" noChangeArrowheads="1"/>
          </p:cNvSpPr>
          <p:nvPr>
            <p:ph type="body" idx="1"/>
          </p:nvPr>
        </p:nvSpPr>
        <p:spPr>
          <a:noFill/>
        </p:spPr>
        <p:txBody>
          <a:bodyPr/>
          <a:lstStyle/>
          <a:p>
            <a:r>
              <a:rPr lang="si-LK" sz="1600" b="1" dirty="0" smtClean="0">
                <a:latin typeface="Times" charset="0"/>
              </a:rPr>
              <a:t>අපට අද පවා මහා පිරමීඩ වලට නැඟිය හැක. පසු කාලින්ව සියවස් ගණනක් යෝසෙප්ගේ ජාතිය වහළුන්ව ගොඩනගන්නට ඇත්තේ මේවාදැයි සිතේ. සමහරක් සාක්ෂීන් එසේ සිතීමට මඟ පෙන්වයි</a:t>
            </a:r>
            <a:r>
              <a:rPr lang="en-AU" sz="1600" b="1" dirty="0" smtClean="0">
                <a:latin typeface="Times" charset="0"/>
              </a:rPr>
              <a:t>.</a:t>
            </a:r>
            <a:endParaRPr lang="en-US" sz="1600" b="1" dirty="0">
              <a:latin typeface="Times"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Rot="1" noChangeAspect="1" noChangeArrowheads="1" noTextEdit="1"/>
          </p:cNvSpPr>
          <p:nvPr>
            <p:ph type="sldImg"/>
          </p:nvPr>
        </p:nvSpPr>
        <p:spPr>
          <a:xfrm>
            <a:off x="1150938" y="692150"/>
            <a:ext cx="4556125" cy="3416300"/>
          </a:xfrm>
          <a:ln/>
        </p:spPr>
      </p:sp>
      <p:sp>
        <p:nvSpPr>
          <p:cNvPr id="131074" name="Rectangle 3"/>
          <p:cNvSpPr>
            <a:spLocks noGrp="1" noChangeArrowheads="1"/>
          </p:cNvSpPr>
          <p:nvPr>
            <p:ph type="body" idx="1"/>
          </p:nvPr>
        </p:nvSpPr>
        <p:spPr>
          <a:noFill/>
        </p:spPr>
        <p:txBody>
          <a:bodyPr/>
          <a:lstStyle/>
          <a:p>
            <a:r>
              <a:rPr lang="si-LK" sz="1600" b="1" dirty="0" smtClean="0">
                <a:latin typeface="Times" charset="0"/>
              </a:rPr>
              <a:t>කාලයත් සමඟ යෝසෙප් මිය ගියේය. ඊජිප්තුවන් හෙබ්‍රෙව්වන්ට</a:t>
            </a:r>
            <a:r>
              <a:rPr lang="en-AU" sz="1600" b="1" dirty="0" smtClean="0">
                <a:latin typeface="Times" charset="0"/>
              </a:rPr>
              <a:t> </a:t>
            </a:r>
            <a:r>
              <a:rPr lang="si-LK" sz="1600" b="1" dirty="0" smtClean="0">
                <a:latin typeface="Times" charset="0"/>
              </a:rPr>
              <a:t>දැක්වූ ගරුත්වය අඩු විය. ඔවුන් කෙරෙහි දැක්වු ආකල්පය වෙනස් විය.</a:t>
            </a:r>
            <a:endParaRPr lang="en-US" sz="1600" b="1" dirty="0">
              <a:latin typeface="Times"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Rot="1" noChangeAspect="1" noChangeArrowheads="1" noTextEdit="1"/>
          </p:cNvSpPr>
          <p:nvPr>
            <p:ph type="sldImg"/>
          </p:nvPr>
        </p:nvSpPr>
        <p:spPr>
          <a:xfrm>
            <a:off x="1150938" y="692150"/>
            <a:ext cx="4556125" cy="3416300"/>
          </a:xfrm>
          <a:ln/>
        </p:spPr>
      </p:sp>
      <p:sp>
        <p:nvSpPr>
          <p:cNvPr id="133122" name="Rectangle 3"/>
          <p:cNvSpPr>
            <a:spLocks noGrp="1" noChangeArrowheads="1"/>
          </p:cNvSpPr>
          <p:nvPr>
            <p:ph type="body" idx="1"/>
          </p:nvPr>
        </p:nvSpPr>
        <p:spPr>
          <a:noFill/>
        </p:spPr>
        <p:txBody>
          <a:bodyPr/>
          <a:lstStyle/>
          <a:p>
            <a:r>
              <a:rPr lang="si-LK" sz="1600" b="1" dirty="0" smtClean="0">
                <a:latin typeface="Times" charset="0"/>
              </a:rPr>
              <a:t>යෝසෙප්ගේ මරණයත් සමඟම ඔහු කළා</a:t>
            </a:r>
            <a:r>
              <a:rPr lang="en-AU" sz="1600" b="1" dirty="0" smtClean="0">
                <a:latin typeface="Times" charset="0"/>
              </a:rPr>
              <a:t> </a:t>
            </a:r>
            <a:r>
              <a:rPr lang="si-LK" sz="1600" b="1" dirty="0" smtClean="0">
                <a:latin typeface="Times" charset="0"/>
              </a:rPr>
              <a:t>වූ සේවයද ඊජිප්තුවන් අමතක කළේය.</a:t>
            </a:r>
          </a:p>
          <a:p>
            <a:r>
              <a:rPr lang="si-LK" sz="1600" b="1" dirty="0" smtClean="0">
                <a:latin typeface="Times" charset="0"/>
              </a:rPr>
              <a:t>/// එම කාලයේදීම ඉශ්‍රායෙල්වරුන් බොහෝ සෙයින් ජාතියක් ලෙස වර්ධනය විය.</a:t>
            </a:r>
          </a:p>
          <a:p>
            <a:endParaRPr lang="si-LK" sz="1600" b="1" dirty="0" smtClean="0">
              <a:latin typeface="Times" charset="0"/>
            </a:endParaRPr>
          </a:p>
          <a:p>
            <a:r>
              <a:rPr lang="si-LK" sz="1600" b="1" dirty="0" smtClean="0">
                <a:latin typeface="Times" charset="0"/>
              </a:rPr>
              <a:t>/// ඊජිප්තුවන්ට මෙය ජාතික තර්ජනයක් විය.එම නිසා ඔවුන් සියළුම ඉශ්‍රායෙල්වරුන් තමන්ගේ වහළුන් කර ගත්තේය.</a:t>
            </a:r>
          </a:p>
          <a:p>
            <a:endParaRPr lang="si-LK" sz="1600" b="1" dirty="0" smtClean="0">
              <a:latin typeface="Times" charset="0"/>
            </a:endParaRPr>
          </a:p>
          <a:p>
            <a:r>
              <a:rPr lang="si-LK" sz="1600" b="1" dirty="0" smtClean="0">
                <a:latin typeface="Times" charset="0"/>
              </a:rPr>
              <a:t>/// ඔවුන් වසර 430කට ආසන්න කාලය ඊජිප්තුවෙහි සිටියහ. ඉන් වැඩි කාලයක් වහළුන් ලෙසය</a:t>
            </a:r>
            <a:r>
              <a:rPr lang="en-AU" sz="1600" b="1" dirty="0" smtClean="0">
                <a:latin typeface="Times" charset="0"/>
              </a:rPr>
              <a:t>.</a:t>
            </a:r>
            <a:endParaRPr lang="en-US" sz="1600" b="1" dirty="0">
              <a:latin typeface="Times"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Rot="1" noChangeAspect="1" noChangeArrowheads="1" noTextEdit="1"/>
          </p:cNvSpPr>
          <p:nvPr>
            <p:ph type="sldImg"/>
          </p:nvPr>
        </p:nvSpPr>
        <p:spPr>
          <a:xfrm>
            <a:off x="1150938" y="692150"/>
            <a:ext cx="4556125" cy="3416300"/>
          </a:xfrm>
          <a:ln/>
        </p:spPr>
      </p:sp>
      <p:sp>
        <p:nvSpPr>
          <p:cNvPr id="135170" name="Rectangle 3"/>
          <p:cNvSpPr>
            <a:spLocks noGrp="1" noChangeArrowheads="1"/>
          </p:cNvSpPr>
          <p:nvPr>
            <p:ph type="body" idx="1"/>
          </p:nvPr>
        </p:nvSpPr>
        <p:spPr>
          <a:noFill/>
        </p:spPr>
        <p:txBody>
          <a:bodyPr/>
          <a:lstStyle/>
          <a:p>
            <a:r>
              <a:rPr lang="si-LK" sz="1600" b="1" dirty="0" smtClean="0">
                <a:latin typeface="Times" charset="0"/>
              </a:rPr>
              <a:t>දැන් බයිබල් ලිපිගොනුවේ මැවීම, ආබ්‍රහම්, යෝසෙප් යන ලිපි ගොනු 3 සම්පූර්ණ වී ඇත</a:t>
            </a:r>
            <a:r>
              <a:rPr lang="en-AU" sz="1600" b="1" dirty="0" smtClean="0">
                <a:latin typeface="Times" charset="0"/>
              </a:rPr>
              <a:t>.</a:t>
            </a:r>
            <a:endParaRPr lang="en-US" sz="1600" b="1" dirty="0">
              <a:latin typeface="Times"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noChangeArrowheads="1" noTextEdit="1"/>
          </p:cNvSpPr>
          <p:nvPr>
            <p:ph type="sldImg"/>
          </p:nvPr>
        </p:nvSpPr>
        <p:spPr>
          <a:xfrm>
            <a:off x="1150938" y="692150"/>
            <a:ext cx="4556125" cy="3416300"/>
          </a:xfrm>
          <a:ln/>
        </p:spPr>
      </p:sp>
      <p:sp>
        <p:nvSpPr>
          <p:cNvPr id="137218" name="Rectangle 3"/>
          <p:cNvSpPr>
            <a:spLocks noGrp="1" noChangeArrowheads="1"/>
          </p:cNvSpPr>
          <p:nvPr>
            <p:ph type="body" idx="1"/>
          </p:nvPr>
        </p:nvSpPr>
        <p:spPr>
          <a:noFill/>
        </p:spPr>
        <p:txBody>
          <a:bodyPr/>
          <a:lstStyle/>
          <a:p>
            <a:r>
              <a:rPr lang="si-LK" sz="1600" b="1" dirty="0" smtClean="0">
                <a:latin typeface="Times" charset="0"/>
              </a:rPr>
              <a:t>දැන් අප පැමිණෙන්නේ ප්‍රධාන පුද්ගලයින් 4 දෙනාගෙන් 3 වැන්න වෙතය.විශාල</a:t>
            </a:r>
            <a:r>
              <a:rPr lang="en-AU" sz="1600" b="1" baseline="0" dirty="0" smtClean="0">
                <a:latin typeface="Times" charset="0"/>
              </a:rPr>
              <a:t> M </a:t>
            </a:r>
            <a:r>
              <a:rPr lang="si-LK" sz="1600" b="1" dirty="0" smtClean="0">
                <a:latin typeface="Times" charset="0"/>
              </a:rPr>
              <a:t>අකුරින් ඔහු සංකේතවත් වේ.</a:t>
            </a:r>
            <a:endParaRPr lang="en-US" sz="1600" b="1" dirty="0">
              <a:latin typeface="Times"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Rot="1" noChangeAspect="1" noChangeArrowheads="1" noTextEdit="1"/>
          </p:cNvSpPr>
          <p:nvPr>
            <p:ph type="sldImg"/>
          </p:nvPr>
        </p:nvSpPr>
        <p:spPr>
          <a:xfrm>
            <a:off x="1150938" y="692150"/>
            <a:ext cx="4556125" cy="3416300"/>
          </a:xfrm>
          <a:ln/>
        </p:spPr>
      </p:sp>
      <p:sp>
        <p:nvSpPr>
          <p:cNvPr id="139266" name="Rectangle 3"/>
          <p:cNvSpPr>
            <a:spLocks noGrp="1" noChangeArrowheads="1"/>
          </p:cNvSpPr>
          <p:nvPr>
            <p:ph type="body" idx="1"/>
          </p:nvPr>
        </p:nvSpPr>
        <p:spPr>
          <a:noFill/>
        </p:spPr>
        <p:txBody>
          <a:bodyPr/>
          <a:lstStyle/>
          <a:p>
            <a:r>
              <a:rPr lang="si-LK" sz="1600" b="1" dirty="0" smtClean="0">
                <a:latin typeface="Times" charset="0"/>
              </a:rPr>
              <a:t>මෝසෙස්</a:t>
            </a:r>
            <a:endParaRPr lang="en-AU" sz="1600" b="1" dirty="0" smtClean="0">
              <a:latin typeface="Times" charset="0"/>
            </a:endParaRPr>
          </a:p>
          <a:p>
            <a:r>
              <a:rPr lang="si-LK" sz="1600" b="1" dirty="0" smtClean="0">
                <a:latin typeface="Times" charset="0"/>
              </a:rPr>
              <a:t>නියම කාලයේදි දෙවියන්වහන්සේ විසින් පරණ ගිවිසුමෙහි වඩා ප්‍රසිද්ධම චරිතයක් වන මෝසෙස් ව නැගිටුවන ලදී. ඔහු තමාගේ සෙනඟ ඊජිප්තුවේ වහල් බවින් මුදවා </a:t>
            </a:r>
            <a:r>
              <a:rPr lang="si-LK" sz="1600" b="1" smtClean="0">
                <a:latin typeface="Times" charset="0"/>
              </a:rPr>
              <a:t>දෙවියන්වහන</a:t>
            </a:r>
            <a:r>
              <a:rPr lang="si-LK" sz="1600" b="1" dirty="0" smtClean="0">
                <a:latin typeface="Times" charset="0"/>
              </a:rPr>
              <a:t>්සේ තම පියවරුන්ට පොරොන්දු වූ දේශය වෙත ඔවුන්ට මඟ පෙන්වුවේය.</a:t>
            </a:r>
            <a:r>
              <a:rPr lang="en-AU" sz="1600" b="1" dirty="0" smtClean="0">
                <a:latin typeface="Times" charset="0"/>
              </a:rPr>
              <a:t>.</a:t>
            </a:r>
          </a:p>
          <a:p>
            <a:endParaRPr lang="en-US" sz="1600" b="1" dirty="0">
              <a:latin typeface="Times"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Rot="1" noChangeAspect="1" noChangeArrowheads="1" noTextEdit="1"/>
          </p:cNvSpPr>
          <p:nvPr>
            <p:ph type="sldImg"/>
          </p:nvPr>
        </p:nvSpPr>
        <p:spPr>
          <a:xfrm>
            <a:off x="1150938" y="692150"/>
            <a:ext cx="4556125" cy="3416300"/>
          </a:xfrm>
          <a:ln/>
        </p:spPr>
      </p:sp>
      <p:sp>
        <p:nvSpPr>
          <p:cNvPr id="141314" name="Rectangle 3"/>
          <p:cNvSpPr>
            <a:spLocks noGrp="1" noChangeArrowheads="1"/>
          </p:cNvSpPr>
          <p:nvPr>
            <p:ph type="body" idx="1"/>
          </p:nvPr>
        </p:nvSpPr>
        <p:spPr>
          <a:noFill/>
        </p:spPr>
        <p:txBody>
          <a:bodyPr/>
          <a:lstStyle/>
          <a:p>
            <a:endParaRPr lang="en-US">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xfrm>
            <a:off x="1150938" y="692150"/>
            <a:ext cx="4556125" cy="3416300"/>
          </a:xfrm>
          <a:ln/>
        </p:spPr>
      </p:sp>
      <p:sp>
        <p:nvSpPr>
          <p:cNvPr id="18434" name="Rectangle 3"/>
          <p:cNvSpPr>
            <a:spLocks noGrp="1" noChangeArrowheads="1"/>
          </p:cNvSpPr>
          <p:nvPr>
            <p:ph type="body" idx="1"/>
          </p:nvPr>
        </p:nvSpPr>
        <p:spPr>
          <a:noFill/>
        </p:spPr>
        <p:txBody>
          <a:bodyPr/>
          <a:lstStyle/>
          <a:p>
            <a:r>
              <a:rPr lang="si-LK" sz="1600" dirty="0" smtClean="0">
                <a:latin typeface="Times" charset="0"/>
              </a:rPr>
              <a:t>මෙම කලාපයේ වර්ථමාන සිතියමක් මෙහි දැක්වේ.</a:t>
            </a:r>
          </a:p>
          <a:p>
            <a:r>
              <a:rPr lang="si-LK" sz="1600" dirty="0" smtClean="0">
                <a:latin typeface="Times" charset="0"/>
              </a:rPr>
              <a:t>1990 දශකයේදි පර්සියන් ගල්ෆ් යුද්ධය හට ගත්තේද, ඉතා ආසන්න කාලයේදි සදාම් හුසේන් මරා දමනු ලැබු ඉරාක යුද්ධයද මෙහි ඇතිවිය...</a:t>
            </a:r>
          </a:p>
          <a:p>
            <a:r>
              <a:rPr lang="si-LK" sz="1600" dirty="0" smtClean="0">
                <a:latin typeface="Times" charset="0"/>
              </a:rPr>
              <a:t>/// ප්‍රසිද්ධ ටයිග්‍රිස් නදිය</a:t>
            </a:r>
          </a:p>
          <a:p>
            <a:r>
              <a:rPr lang="si-LK" sz="1600" dirty="0" smtClean="0">
                <a:latin typeface="Times" charset="0"/>
              </a:rPr>
              <a:t>/// යුප්‍රටීස් නදිය</a:t>
            </a:r>
          </a:p>
          <a:p>
            <a:r>
              <a:rPr lang="si-LK" sz="1600" dirty="0" smtClean="0">
                <a:latin typeface="Times" charset="0"/>
              </a:rPr>
              <a:t>/// බැග්ඩෑඩ් නගරය</a:t>
            </a:r>
          </a:p>
          <a:p>
            <a:r>
              <a:rPr lang="si-LK" sz="1600" dirty="0" smtClean="0">
                <a:latin typeface="Times" charset="0"/>
              </a:rPr>
              <a:t>/// කුවේට ඉහළින්ම නැගී සිටී</a:t>
            </a:r>
          </a:p>
          <a:p>
            <a:pPr marL="0" marR="0" indent="0" algn="l" defTabSz="457200" rtl="0" eaLnBrk="1" fontAlgn="auto" latinLnBrk="0" hangingPunct="1">
              <a:lnSpc>
                <a:spcPct val="100000"/>
              </a:lnSpc>
              <a:spcBef>
                <a:spcPts val="0"/>
              </a:spcBef>
              <a:spcAft>
                <a:spcPts val="0"/>
              </a:spcAft>
              <a:buClrTx/>
              <a:buSzTx/>
              <a:buFontTx/>
              <a:buNone/>
              <a:tabLst/>
              <a:defRPr/>
            </a:pPr>
            <a:r>
              <a:rPr lang="si-LK" sz="1600" dirty="0" smtClean="0">
                <a:latin typeface="Times" charset="0"/>
              </a:rPr>
              <a:t>/// උතුරට වන්නට පුරාණ </a:t>
            </a:r>
            <a:r>
              <a:rPr lang="si-LK" sz="1600" b="1" dirty="0" smtClean="0">
                <a:solidFill>
                  <a:srgbClr val="FFFFFF"/>
                </a:solidFill>
                <a:effectLst>
                  <a:glow rad="241300">
                    <a:srgbClr val="1A0004">
                      <a:alpha val="97000"/>
                    </a:srgbClr>
                  </a:glow>
                </a:effectLst>
                <a:latin typeface="Arial Black" pitchFamily="-107" charset="0"/>
                <a:ea typeface="ＭＳ Ｐゴシック" charset="0"/>
                <a:cs typeface="ＭＳ Ｐゴシック" charset="0"/>
              </a:rPr>
              <a:t>බබිලෝනියද</a:t>
            </a:r>
            <a:endParaRPr lang="si-LK" sz="1600" dirty="0" smtClean="0">
              <a:latin typeface="Times" charset="0"/>
            </a:endParaRPr>
          </a:p>
          <a:p>
            <a:r>
              <a:rPr lang="si-LK" sz="1600" dirty="0" smtClean="0">
                <a:latin typeface="Times" charset="0"/>
              </a:rPr>
              <a:t>/// සහ අපගේ කථාවේ ආරම්භක ස්ථානය වන ඌර්ද පිහිටා ඇත.</a:t>
            </a:r>
            <a:endParaRPr lang="en-US" sz="1600" dirty="0">
              <a:latin typeface="Time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1150938" y="692150"/>
            <a:ext cx="4556125" cy="3416300"/>
          </a:xfrm>
          <a:ln/>
        </p:spPr>
      </p:sp>
      <p:sp>
        <p:nvSpPr>
          <p:cNvPr id="20482" name="Rectangle 3"/>
          <p:cNvSpPr>
            <a:spLocks noGrp="1" noChangeArrowheads="1"/>
          </p:cNvSpPr>
          <p:nvPr>
            <p:ph type="body" idx="1"/>
          </p:nvPr>
        </p:nvSpPr>
        <p:spPr>
          <a:noFill/>
        </p:spPr>
        <p:txBody>
          <a:bodyPr/>
          <a:lstStyle/>
          <a:p>
            <a:r>
              <a:rPr lang="si-LK" sz="1600" dirty="0" smtClean="0">
                <a:latin typeface="Times" charset="0"/>
              </a:rPr>
              <a:t>පර්සියන් ගල්ෆ්, සීමාව වූ මැද පෙරදිග භූමිය මෙහි දැක්වේ..</a:t>
            </a:r>
          </a:p>
          <a:p>
            <a:r>
              <a:rPr lang="si-LK" sz="1600" dirty="0" smtClean="0">
                <a:latin typeface="Times" charset="0"/>
              </a:rPr>
              <a:t>මනුෂ්‍යයන් විසින් බොහොමයක් බුද්ධිමය</a:t>
            </a:r>
            <a:r>
              <a:rPr lang="en-AU" sz="1600" dirty="0" smtClean="0">
                <a:latin typeface="Times" charset="0"/>
              </a:rPr>
              <a:t> </a:t>
            </a:r>
            <a:r>
              <a:rPr lang="si-LK" sz="1600" dirty="0" smtClean="0">
                <a:latin typeface="Times" charset="0"/>
              </a:rPr>
              <a:t>සොයාගැනීම් මෙහිදී ආරම්භ වී ඇත.</a:t>
            </a:r>
            <a:endParaRPr lang="en-AU" sz="1600" dirty="0" smtClean="0">
              <a:latin typeface="Times" charset="0"/>
            </a:endParaRPr>
          </a:p>
          <a:p>
            <a:r>
              <a:rPr lang="si-LK" sz="1600" dirty="0" smtClean="0">
                <a:latin typeface="Times" charset="0"/>
              </a:rPr>
              <a:t>/// ත්‍රිකෝණාකාර දක්වා ඇති මෙම නිම්නයේ</a:t>
            </a:r>
          </a:p>
          <a:p>
            <a:r>
              <a:rPr lang="si-LK" sz="1600" dirty="0" smtClean="0">
                <a:latin typeface="Times" charset="0"/>
              </a:rPr>
              <a:t>/// මෙසපොතේමියානු නිම්නභූමිය ලෙස හැඳින්වේ...</a:t>
            </a:r>
          </a:p>
          <a:p>
            <a:r>
              <a:rPr lang="si-LK" sz="1600" dirty="0" smtClean="0">
                <a:latin typeface="Times" charset="0"/>
              </a:rPr>
              <a:t>/// පුරාණ සමාරියන් විසින් අපට "ලිවීමේ" කලාව සහ "රෝදය" හඳුන්වා දෙන්නේ මෙහිදීය.</a:t>
            </a:r>
          </a:p>
          <a:p>
            <a:r>
              <a:rPr lang="si-LK" sz="1600" dirty="0" smtClean="0">
                <a:latin typeface="Times" charset="0"/>
              </a:rPr>
              <a:t>/// මානව ශිෂ්ටාචාරයන්ගේ, නීතියේ, වෛද්‍ය විද්‍යාවේ, තාරකා විද්‍යාවේ  මූලික ආරම්භයන් සිදු වී ඇත.</a:t>
            </a:r>
          </a:p>
          <a:p>
            <a:r>
              <a:rPr lang="si-LK" sz="1600" dirty="0" smtClean="0">
                <a:latin typeface="Times" charset="0"/>
              </a:rPr>
              <a:t>/// ඉතාමත් පැරණි</a:t>
            </a:r>
            <a:r>
              <a:rPr lang="en-AU" sz="1600" dirty="0" smtClean="0">
                <a:latin typeface="Times" charset="0"/>
              </a:rPr>
              <a:t> </a:t>
            </a:r>
            <a:r>
              <a:rPr lang="si-LK" sz="1600" dirty="0" smtClean="0">
                <a:latin typeface="Times" charset="0"/>
              </a:rPr>
              <a:t>නගර බොහොමයක නටබුන් කැණීම් වලින් සොයා ගෙන ඇත.</a:t>
            </a:r>
          </a:p>
          <a:p>
            <a:r>
              <a:rPr lang="si-LK" sz="1600" dirty="0" smtClean="0">
                <a:latin typeface="Times" charset="0"/>
              </a:rPr>
              <a:t>මෙම පදනම් වර්ථමානයේ අප දකින ජනාවාස වල පටන්ගැන්මය.</a:t>
            </a:r>
          </a:p>
          <a:p>
            <a:endParaRPr lang="si-LK" sz="1600" dirty="0" smtClean="0">
              <a:latin typeface="Times" charset="0"/>
            </a:endParaRPr>
          </a:p>
          <a:p>
            <a:endParaRPr lang="si-LK" sz="1600" dirty="0" smtClean="0">
              <a:latin typeface="Times" charset="0"/>
            </a:endParaRPr>
          </a:p>
          <a:p>
            <a:endParaRPr lang="si-LK" sz="1600" dirty="0" smtClean="0">
              <a:latin typeface="Times" charset="0"/>
            </a:endParaRPr>
          </a:p>
          <a:p>
            <a:endParaRPr lang="en-US" sz="1600" dirty="0">
              <a:latin typeface="Time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xfrm>
            <a:off x="1150938" y="692150"/>
            <a:ext cx="4556125" cy="3416300"/>
          </a:xfrm>
          <a:ln/>
        </p:spPr>
      </p:sp>
      <p:sp>
        <p:nvSpPr>
          <p:cNvPr id="22530" name="Rectangle 3"/>
          <p:cNvSpPr>
            <a:spLocks noGrp="1" noChangeArrowheads="1"/>
          </p:cNvSpPr>
          <p:nvPr>
            <p:ph type="body" idx="1"/>
          </p:nvPr>
        </p:nvSpPr>
        <p:spPr>
          <a:noFill/>
        </p:spPr>
        <p:txBody>
          <a:bodyPr/>
          <a:lstStyle/>
          <a:p>
            <a:r>
              <a:rPr lang="si-LK" sz="1600" b="1" dirty="0" smtClean="0">
                <a:latin typeface="Times" charset="0"/>
              </a:rPr>
              <a:t>මේ ආකාරයෙ "සිගුරාට්" නම් වූ ආගමික ගොඩනැගිලි ආබ්‍රහම්ගේ කාලයේදී කල්දිවරුන්ගේ ඌර් නගරයේ බෙහෙවින් දක්නට තිබුණි. ක්‍රි.පූ 2000 දී ඌර් බලවත් නගරයක් ව පැවතුනි. එලෙසින්ම එය අන්තර්ජාතික වශයෙන් අධ්‍යාපනයේ, සංස්කෘතියේ, වෙළඳාමේ මෙන්ම රූප නමස්කාරයේද මධ්‍යස්ථානයක් විය. නමුත් මොහොතක් මෙය සිතන්න... මෙවැනි</a:t>
            </a:r>
            <a:r>
              <a:rPr lang="en-AU" sz="1600" b="1" dirty="0" smtClean="0">
                <a:latin typeface="Times" charset="0"/>
              </a:rPr>
              <a:t> </a:t>
            </a:r>
            <a:r>
              <a:rPr lang="si-LK" sz="1600" b="1" dirty="0" smtClean="0">
                <a:latin typeface="Times" charset="0"/>
              </a:rPr>
              <a:t>සංකීර්ණ විශාල නිර්මාණයන් කිරීමට කොතරම් දියුණු තාක්ෂණයක්, බුද්ධියක්  ඔවුන් සතු වන්නට ඇත්ද? එම කාලයේ තිබූ ශිෂ්ටාචාරය ගැන අපට සරළ අදහසක් ගැනීමටම එය ප්‍රමාණවත්ය. </a:t>
            </a:r>
            <a:endParaRPr lang="en-US" sz="1600" b="1" dirty="0">
              <a:latin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43818344"/>
      </p:ext>
    </p:extLst>
  </p:cSld>
  <p:clrMapOvr>
    <a:masterClrMapping/>
  </p:clrMapOvr>
  <p:transition xmlns:p14="http://schemas.microsoft.com/office/powerpoint/2010/mai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0759954"/>
      </p:ext>
    </p:extLst>
  </p:cSld>
  <p:clrMapOvr>
    <a:masterClrMapping/>
  </p:clrMapOvr>
  <p:transition xmlns:p14="http://schemas.microsoft.com/office/powerpoint/2010/mai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5030962"/>
      </p:ext>
    </p:extLst>
  </p:cSld>
  <p:clrMapOvr>
    <a:masterClrMapping/>
  </p:clrMapOvr>
  <p:transition xmlns:p14="http://schemas.microsoft.com/office/powerpoint/2010/mai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51902558"/>
      </p:ext>
    </p:extLst>
  </p:cSld>
  <p:clrMapOvr>
    <a:masterClrMapping/>
  </p:clrMapOvr>
  <p:transition xmlns:p14="http://schemas.microsoft.com/office/powerpoint/2010/main">
    <p:wheel spokes="0"/>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8551458"/>
      </p:ext>
    </p:extLst>
  </p:cSld>
  <p:clrMapOvr>
    <a:masterClrMapping/>
  </p:clrMapOvr>
  <p:transition xmlns:p14="http://schemas.microsoft.com/office/powerpoint/2010/mai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04708575"/>
      </p:ext>
    </p:extLst>
  </p:cSld>
  <p:clrMapOvr>
    <a:masterClrMapping/>
  </p:clrMapOvr>
  <p:transition xmlns:p14="http://schemas.microsoft.com/office/powerpoint/2010/main">
    <p:wheel spokes="0"/>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2280250"/>
      </p:ext>
    </p:extLst>
  </p:cSld>
  <p:clrMapOvr>
    <a:masterClrMapping/>
  </p:clrMapOvr>
  <p:transition xmlns:p14="http://schemas.microsoft.com/office/powerpoint/2010/main">
    <p:wheel spokes="0"/>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5975556"/>
      </p:ext>
    </p:extLst>
  </p:cSld>
  <p:clrMapOvr>
    <a:masterClrMapping/>
  </p:clrMapOvr>
  <p:transition xmlns:p14="http://schemas.microsoft.com/office/powerpoint/2010/main">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452214095"/>
      </p:ext>
    </p:extLst>
  </p:cSld>
  <p:clrMapOvr>
    <a:masterClrMapping/>
  </p:clrMapOvr>
  <p:transition xmlns:p14="http://schemas.microsoft.com/office/powerpoint/2010/main">
    <p:wheel spokes="0"/>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705273"/>
      </p:ext>
    </p:extLst>
  </p:cSld>
  <p:clrMapOvr>
    <a:masterClrMapping/>
  </p:clrMapOvr>
  <p:transition xmlns:p14="http://schemas.microsoft.com/office/powerpoint/2010/main">
    <p:wheel spokes="0"/>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32961560"/>
      </p:ext>
    </p:extLst>
  </p:cSld>
  <p:clrMapOvr>
    <a:masterClrMapping/>
  </p:clrMapOvr>
  <p:transition xmlns:p14="http://schemas.microsoft.com/office/powerpoint/2010/mai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1196397"/>
      </p:ext>
    </p:extLst>
  </p:cSld>
  <p:clrMapOvr>
    <a:masterClrMapping/>
  </p:clrMapOvr>
  <p:transition xmlns:p14="http://schemas.microsoft.com/office/powerpoint/2010/mai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11594667"/>
      </p:ext>
    </p:extLst>
  </p:cSld>
  <p:clrMapOvr>
    <a:masterClrMapping/>
  </p:clrMapOvr>
  <p:transition xmlns:p14="http://schemas.microsoft.com/office/powerpoint/2010/main">
    <p:wheel spokes="0"/>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7222088"/>
      </p:ext>
    </p:extLst>
  </p:cSld>
  <p:clrMapOvr>
    <a:masterClrMapping/>
  </p:clrMapOvr>
  <p:transition xmlns:p14="http://schemas.microsoft.com/office/powerpoint/2010/main">
    <p:wheel spokes="0"/>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2210141"/>
      </p:ext>
    </p:extLst>
  </p:cSld>
  <p:clrMapOvr>
    <a:masterClrMapping/>
  </p:clrMapOvr>
  <p:transition xmlns:p14="http://schemas.microsoft.com/office/powerpoint/2010/main">
    <p:wheel spokes="0"/>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97349179"/>
      </p:ext>
    </p:extLst>
  </p:cSld>
  <p:clrMapOvr>
    <a:masterClrMapping/>
  </p:clrMapOvr>
  <p:transition xmlns:p14="http://schemas.microsoft.com/office/powerpoint/2010/mai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3146553"/>
      </p:ext>
    </p:extLst>
  </p:cSld>
  <p:clrMapOvr>
    <a:masterClrMapping/>
  </p:clrMapOvr>
  <p:transition xmlns:p14="http://schemas.microsoft.com/office/powerpoint/2010/mai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3982917"/>
      </p:ext>
    </p:extLst>
  </p:cSld>
  <p:clrMapOvr>
    <a:masterClrMapping/>
  </p:clrMapOvr>
  <p:transition xmlns:p14="http://schemas.microsoft.com/office/powerpoint/2010/mai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715647009"/>
      </p:ext>
    </p:extLst>
  </p:cSld>
  <p:clrMapOvr>
    <a:masterClrMapping/>
  </p:clrMapOvr>
  <p:transition xmlns:p14="http://schemas.microsoft.com/office/powerpoint/2010/mai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666161"/>
      </p:ext>
    </p:extLst>
  </p:cSld>
  <p:clrMapOvr>
    <a:masterClrMapping/>
  </p:clrMapOvr>
  <p:transition xmlns:p14="http://schemas.microsoft.com/office/powerpoint/2010/mai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59452541"/>
      </p:ext>
    </p:extLst>
  </p:cSld>
  <p:clrMapOvr>
    <a:masterClrMapping/>
  </p:clrMapOvr>
  <p:transition xmlns:p14="http://schemas.microsoft.com/office/powerpoint/2010/mai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44897509"/>
      </p:ext>
    </p:extLst>
  </p:cSld>
  <p:clrMapOvr>
    <a:masterClrMapping/>
  </p:clrMapOvr>
  <p:transition xmlns:p14="http://schemas.microsoft.com/office/powerpoint/2010/main" spd="slow">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031" name="Group 26"/>
            <p:cNvGrpSpPr>
              <a:grpSpLocks/>
            </p:cNvGrpSpPr>
            <p:nvPr/>
          </p:nvGrpSpPr>
          <p:grpSpPr bwMode="auto">
            <a:xfrm>
              <a:off x="246" y="204"/>
              <a:ext cx="5271" cy="3889"/>
              <a:chOff x="246" y="204"/>
              <a:chExt cx="5271" cy="3889"/>
            </a:xfrm>
          </p:grpSpPr>
          <p:sp>
            <p:nvSpPr>
              <p:cNvPr id="5"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032"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sp>
        <p:nvSpPr>
          <p:cNvPr id="1027" name="Text Box 39"/>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endParaRPr lang="en-US" sz="1400" b="1" smtClean="0">
              <a:solidFill>
                <a:srgbClr val="FFFFFF"/>
              </a:solidFill>
              <a:latin typeface="Arial" charset="0"/>
            </a:endParaRPr>
          </a:p>
        </p:txBody>
      </p:sp>
      <p:sp>
        <p:nvSpPr>
          <p:cNvPr id="1028" name="Text Box 4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900" b="1" smtClean="0">
                <a:solidFill>
                  <a:srgbClr val="FFFFFF"/>
                </a:solidFill>
                <a:latin typeface="Arial" charset="0"/>
              </a:rPr>
              <a:t>© </a:t>
            </a:r>
            <a:r>
              <a:rPr lang="en-US" sz="1000" b="1" smtClean="0">
                <a:solidFill>
                  <a:srgbClr val="FFFFFF"/>
                </a:solidFill>
                <a:latin typeface="Arial" charset="0"/>
              </a:rPr>
              <a:t>2006</a:t>
            </a:r>
            <a:r>
              <a:rPr lang="en-US" sz="900" b="1" smtClean="0">
                <a:solidFill>
                  <a:srgbClr val="FFFFFF"/>
                </a:solidFill>
                <a:latin typeface="Arial" charset="0"/>
              </a:rPr>
              <a:t> TBBMI</a:t>
            </a:r>
          </a:p>
        </p:txBody>
      </p:sp>
      <p:sp>
        <p:nvSpPr>
          <p:cNvPr id="1066" name="Rectangle 42"/>
          <p:cNvSpPr>
            <a:spLocks noChangeArrowheads="1"/>
          </p:cNvSpPr>
          <p:nvPr userDrawn="1"/>
        </p:nvSpPr>
        <p:spPr bwMode="auto">
          <a:xfrm>
            <a:off x="7485785" y="6526213"/>
            <a:ext cx="812800"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Tree>
    <p:extLst>
      <p:ext uri="{BB962C8B-B14F-4D97-AF65-F5344CB8AC3E}">
        <p14:creationId xmlns:p14="http://schemas.microsoft.com/office/powerpoint/2010/main" val="277147806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spd="slow">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050" name="Group 31"/>
          <p:cNvGrpSpPr>
            <a:grpSpLocks/>
          </p:cNvGrpSpPr>
          <p:nvPr/>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nvGrpSpPr>
            <p:cNvPr id="2055"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grpSp>
          <p:nvGrpSpPr>
            <p:cNvPr id="2056"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endParaRPr lang="en-US" sz="1400" b="1">
              <a:solidFill>
                <a:srgbClr val="FFFFFF"/>
              </a:solidFill>
              <a:latin typeface="Arial" charset="0"/>
              <a:ea typeface="ＭＳ Ｐゴシック" charset="0"/>
              <a:cs typeface="ＭＳ Ｐゴシック" charset="0"/>
            </a:endParaRPr>
          </a:p>
        </p:txBody>
      </p:sp>
      <p:sp>
        <p:nvSpPr>
          <p:cNvPr id="1065" name="Text Box 41"/>
          <p:cNvSpPr txBox="1">
            <a:spLocks noChangeArrowheads="1"/>
          </p:cNvSpPr>
          <p:nvPr userDrawn="1"/>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r>
              <a:rPr lang="en-US" sz="900" b="1">
                <a:solidFill>
                  <a:srgbClr val="FFFFFF"/>
                </a:solidFill>
                <a:latin typeface="Arial" charset="0"/>
                <a:ea typeface="ＭＳ Ｐゴシック" charset="0"/>
                <a:cs typeface="ＭＳ Ｐゴシック" charset="0"/>
              </a:rPr>
              <a:t>©2003 TBBMI</a:t>
            </a:r>
          </a:p>
        </p:txBody>
      </p:sp>
      <p:sp>
        <p:nvSpPr>
          <p:cNvPr id="1066" name="Rectangle 42"/>
          <p:cNvSpPr>
            <a:spLocks noChangeArrowheads="1"/>
          </p:cNvSpPr>
          <p:nvPr userDrawn="1"/>
        </p:nvSpPr>
        <p:spPr bwMode="auto">
          <a:xfrm>
            <a:off x="7543800" y="6515100"/>
            <a:ext cx="7366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7.5.03b.</a:t>
            </a:r>
          </a:p>
        </p:txBody>
      </p:sp>
    </p:spTree>
    <p:extLst>
      <p:ext uri="{BB962C8B-B14F-4D97-AF65-F5344CB8AC3E}">
        <p14:creationId xmlns:p14="http://schemas.microsoft.com/office/powerpoint/2010/main" val="3388407385"/>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xmlns:p14="http://schemas.microsoft.com/office/powerpoint/2010/mai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wm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wmf"/><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wmf"/><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wmf"/><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13.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16.jpe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wmf"/><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6.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6.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1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jpeg"/><Relationship Id="rId7" Type="http://schemas.openxmlformats.org/officeDocument/2006/relationships/image" Target="../media/image24.png"/><Relationship Id="rId1" Type="http://schemas.openxmlformats.org/officeDocument/2006/relationships/slideLayout" Target="../slideLayouts/slideLayout18.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tags" Target="../tags/tag5.xml"/><Relationship Id="rId4" Type="http://schemas.openxmlformats.org/officeDocument/2006/relationships/slideLayout" Target="../slideLayouts/slideLayout7.xml"/><Relationship Id="rId5" Type="http://schemas.openxmlformats.org/officeDocument/2006/relationships/notesSlide" Target="../notesSlides/notesSlide42.xml"/><Relationship Id="rId6" Type="http://schemas.openxmlformats.org/officeDocument/2006/relationships/image" Target="../media/image26.png"/><Relationship Id="rId7" Type="http://schemas.openxmlformats.org/officeDocument/2006/relationships/image" Target="../media/image27.jpeg"/><Relationship Id="rId8" Type="http://schemas.openxmlformats.org/officeDocument/2006/relationships/image" Target="../media/image28.jpeg"/><Relationship Id="rId9" Type="http://schemas.openxmlformats.org/officeDocument/2006/relationships/image" Target="../media/image29.emf"/><Relationship Id="rId1" Type="http://schemas.openxmlformats.org/officeDocument/2006/relationships/tags" Target="../tags/tag3.xml"/><Relationship Id="rId2" Type="http://schemas.openxmlformats.org/officeDocument/2006/relationships/tags" Target="../tags/tag4.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wmf"/><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wmf"/><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wmf"/><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wmf"/><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30.wmf"/><Relationship Id="rId4" Type="http://schemas.openxmlformats.org/officeDocument/2006/relationships/image" Target="../media/image31.wmf"/><Relationship Id="rId5" Type="http://schemas.openxmlformats.org/officeDocument/2006/relationships/image" Target="../media/image5.jpeg"/><Relationship Id="rId6" Type="http://schemas.openxmlformats.org/officeDocument/2006/relationships/image" Target="../media/image6.wmf"/><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3.xml"/><Relationship Id="rId5" Type="http://schemas.openxmlformats.org/officeDocument/2006/relationships/image" Target="../media/image32.jpeg"/><Relationship Id="rId6" Type="http://schemas.openxmlformats.org/officeDocument/2006/relationships/image" Target="../media/image33.jpeg"/><Relationship Id="rId1" Type="http://schemas.openxmlformats.org/officeDocument/2006/relationships/tags" Target="../tags/tag6.xml"/><Relationship Id="rId2" Type="http://schemas.openxmlformats.org/officeDocument/2006/relationships/tags" Target="../tags/tag7.xml"/></Relationships>
</file>

<file path=ppt/slides/_rels/slide54.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5" Type="http://schemas.openxmlformats.org/officeDocument/2006/relationships/image" Target="../media/image36.emf"/><Relationship Id="rId6" Type="http://schemas.openxmlformats.org/officeDocument/2006/relationships/image" Target="../media/image37.emf"/><Relationship Id="rId7" Type="http://schemas.openxmlformats.org/officeDocument/2006/relationships/image" Target="../media/image38.emf"/><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3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4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image" Target="../media/image41.jpeg"/><Relationship Id="rId1" Type="http://schemas.openxmlformats.org/officeDocument/2006/relationships/tags" Target="../tags/tag8.xml"/><Relationship Id="rId2"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7" Type="http://schemas.openxmlformats.org/officeDocument/2006/relationships/image" Target="../media/image46.jpeg"/><Relationship Id="rId1" Type="http://schemas.openxmlformats.org/officeDocument/2006/relationships/tags" Target="../tags/tag9.xml"/><Relationship Id="rId2"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image" Target="../media/image30.wmf"/><Relationship Id="rId4" Type="http://schemas.openxmlformats.org/officeDocument/2006/relationships/image" Target="../media/image5.jpeg"/><Relationship Id="rId5" Type="http://schemas.openxmlformats.org/officeDocument/2006/relationships/image" Target="../media/image6.wmf"/><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ChangeArrowheads="1"/>
          </p:cNvSpPr>
          <p:nvPr/>
        </p:nvSpPr>
        <p:spPr bwMode="auto">
          <a:xfrm>
            <a:off x="641350" y="850900"/>
            <a:ext cx="7823200" cy="5097463"/>
          </a:xfrm>
          <a:prstGeom prst="rect">
            <a:avLst/>
          </a:prstGeom>
          <a:solidFill>
            <a:schemeClr val="accent2"/>
          </a:solidFill>
          <a:ln w="76200">
            <a:solidFill>
              <a:schemeClr val="accent1"/>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4516" name="Rectangle 4"/>
          <p:cNvSpPr>
            <a:spLocks noChangeArrowheads="1"/>
          </p:cNvSpPr>
          <p:nvPr/>
        </p:nvSpPr>
        <p:spPr bwMode="auto">
          <a:xfrm>
            <a:off x="1490663" y="1074738"/>
            <a:ext cx="7112000" cy="5029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4518" name="Text Box 6"/>
          <p:cNvSpPr txBox="1">
            <a:spLocks noChangeArrowheads="1"/>
          </p:cNvSpPr>
          <p:nvPr/>
        </p:nvSpPr>
        <p:spPr bwMode="auto">
          <a:xfrm>
            <a:off x="1473200" y="3560763"/>
            <a:ext cx="6248400" cy="132343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si-LK" sz="4000" b="1" dirty="0" smtClean="0">
                <a:solidFill>
                  <a:srgbClr val="D6E008"/>
                </a:solidFill>
                <a:latin typeface="Comic Sans MS" pitchFamily="-107" charset="0"/>
                <a:ea typeface="ＭＳ Ｐゴシック" charset="0"/>
                <a:cs typeface="ＭＳ Ｐゴシック" charset="0"/>
              </a:rPr>
              <a:t>සියලූම දින වකවානු ආසන්න වසර 500ක් තුළ</a:t>
            </a:r>
            <a:r>
              <a:rPr lang="en-AU" sz="4000" b="1" dirty="0" smtClean="0">
                <a:solidFill>
                  <a:srgbClr val="D6E008"/>
                </a:solidFill>
                <a:latin typeface="Comic Sans MS" pitchFamily="-107" charset="0"/>
                <a:ea typeface="ＭＳ Ｐゴシック" charset="0"/>
                <a:cs typeface="ＭＳ Ｐゴシック" charset="0"/>
              </a:rPr>
              <a:t> </a:t>
            </a:r>
            <a:r>
              <a:rPr lang="si-LK" sz="4000" b="1" dirty="0" smtClean="0">
                <a:solidFill>
                  <a:srgbClr val="D6E008"/>
                </a:solidFill>
                <a:latin typeface="Comic Sans MS" pitchFamily="-107" charset="0"/>
                <a:ea typeface="ＭＳ Ｐゴシック" charset="0"/>
                <a:cs typeface="ＭＳ Ｐゴシック" charset="0"/>
              </a:rPr>
              <a:t>දක්වා ඇත.</a:t>
            </a:r>
            <a:endParaRPr lang="en-US" sz="4000" b="1" dirty="0">
              <a:solidFill>
                <a:srgbClr val="D6E008"/>
              </a:solidFill>
              <a:latin typeface="Comic Sans MS" pitchFamily="-107" charset="0"/>
              <a:ea typeface="ＭＳ Ｐゴシック" charset="0"/>
              <a:cs typeface="ＭＳ Ｐゴシック" charset="0"/>
            </a:endParaRPr>
          </a:p>
        </p:txBody>
      </p:sp>
      <p:sp>
        <p:nvSpPr>
          <p:cNvPr id="5125" name="Text Box 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04524" name="Rectangle 12"/>
          <p:cNvSpPr>
            <a:spLocks noChangeArrowheads="1"/>
          </p:cNvSpPr>
          <p:nvPr/>
        </p:nvSpPr>
        <p:spPr bwMode="auto">
          <a:xfrm>
            <a:off x="8086725" y="651986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01</a:t>
            </a:r>
          </a:p>
        </p:txBody>
      </p:sp>
      <p:sp>
        <p:nvSpPr>
          <p:cNvPr id="5127" name="Text Box 14"/>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5128" name="Text Box 15"/>
          <p:cNvSpPr txBox="1">
            <a:spLocks noChangeArrowheads="1"/>
          </p:cNvSpPr>
          <p:nvPr/>
        </p:nvSpPr>
        <p:spPr bwMode="auto">
          <a:xfrm>
            <a:off x="8637588" y="6435725"/>
            <a:ext cx="339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a:solidFill>
                  <a:srgbClr val="FFFFFF"/>
                </a:solidFill>
              </a:rPr>
              <a:t>1</a:t>
            </a:r>
            <a:endParaRPr lang="en-US" sz="2000">
              <a:solidFill>
                <a:srgbClr val="FFA27C"/>
              </a:solidFill>
              <a:latin typeface="B VAG Rounded Bold" charset="0"/>
            </a:endParaRPr>
          </a:p>
        </p:txBody>
      </p:sp>
      <p:sp>
        <p:nvSpPr>
          <p:cNvPr id="704533" name="Text Box 21"/>
          <p:cNvSpPr txBox="1">
            <a:spLocks noChangeArrowheads="1"/>
          </p:cNvSpPr>
          <p:nvPr/>
        </p:nvSpPr>
        <p:spPr bwMode="auto">
          <a:xfrm>
            <a:off x="1781175"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smtClean="0">
                <a:solidFill>
                  <a:srgbClr val="FFFFFF"/>
                </a:solidFill>
                <a:latin typeface="Comic Sans MS" pitchFamily="-107" charset="0"/>
                <a:ea typeface="ＭＳ Ｐゴシック" charset="0"/>
                <a:cs typeface="ＭＳ Ｐゴシック" charset="0"/>
              </a:rPr>
              <a:t>උත්පත්ති 11:26 සිට 25:8 දක්වා</a:t>
            </a:r>
            <a:endParaRPr lang="en-US" sz="1200" b="1" dirty="0">
              <a:solidFill>
                <a:srgbClr val="FFFFFF"/>
              </a:solidFill>
              <a:latin typeface="Comic Sans MS" pitchFamily="-107" charset="0"/>
              <a:ea typeface="ＭＳ Ｐゴシック" charset="0"/>
              <a:cs typeface="ＭＳ Ｐゴシック" charset="0"/>
            </a:endParaRPr>
          </a:p>
        </p:txBody>
      </p:sp>
      <p:sp>
        <p:nvSpPr>
          <p:cNvPr id="12" name="Rectangle 87"/>
          <p:cNvSpPr>
            <a:spLocks noChangeArrowheads="1"/>
          </p:cNvSpPr>
          <p:nvPr/>
        </p:nvSpPr>
        <p:spPr bwMode="auto">
          <a:xfrm>
            <a:off x="863600" y="1609580"/>
            <a:ext cx="7416800" cy="1384995"/>
          </a:xfrm>
          <a:prstGeom prst="rect">
            <a:avLst/>
          </a:prstGeom>
          <a:noFill/>
          <a:ln w="9525">
            <a:noFill/>
            <a:miter lim="800000"/>
            <a:headEnd/>
            <a:tailEnd/>
          </a:ln>
        </p:spPr>
        <p:txBody>
          <a:bodyPr wrap="square" lIns="0" tIns="0" rIns="0" bIns="0">
            <a:spAutoFit/>
          </a:bodyPr>
          <a:lstStyle/>
          <a:p>
            <a:pPr algn="ctr">
              <a:spcBef>
                <a:spcPct val="50000"/>
              </a:spcBef>
            </a:pPr>
            <a:r>
              <a:rPr lang="si-LK" sz="3600" b="1" dirty="0" smtClean="0">
                <a:solidFill>
                  <a:srgbClr val="FAFD00"/>
                </a:solidFill>
                <a:latin typeface="Times" charset="0"/>
                <a:ea typeface="ＭＳ Ｐゴシック" charset="0"/>
                <a:cs typeface="ＭＳ Ｐゴシック" charset="0"/>
              </a:rPr>
              <a:t>ආසන්න කාල වකවානුව:</a:t>
            </a:r>
            <a:endParaRPr lang="en-US" sz="3600" b="1" dirty="0" smtClean="0">
              <a:solidFill>
                <a:srgbClr val="FAFD00"/>
              </a:solidFill>
              <a:latin typeface="Times" charset="0"/>
              <a:ea typeface="ＭＳ Ｐゴシック" charset="0"/>
              <a:cs typeface="ＭＳ Ｐゴシック" charset="0"/>
            </a:endParaRPr>
          </a:p>
          <a:p>
            <a:pPr algn="ctr">
              <a:spcBef>
                <a:spcPct val="50000"/>
              </a:spcBef>
            </a:pPr>
            <a:r>
              <a:rPr lang="si-LK" sz="3600" dirty="0" smtClean="0">
                <a:latin typeface="Arial Black" pitchFamily="34" charset="0"/>
              </a:rPr>
              <a:t>ආබ්‍රහම්-යෝසෙප් ක්‍රි.පූ 2000</a:t>
            </a:r>
            <a:endParaRPr lang="en-US" sz="3600" i="0" dirty="0">
              <a:latin typeface="Arial Black" pitchFamily="34" charset="0"/>
            </a:endParaRPr>
          </a:p>
        </p:txBody>
      </p:sp>
    </p:spTree>
    <p:extLst>
      <p:ext uri="{BB962C8B-B14F-4D97-AF65-F5344CB8AC3E}">
        <p14:creationId xmlns:p14="http://schemas.microsoft.com/office/powerpoint/2010/main" val="378524556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100000">
                                          <p:val>
                                            <p:strVal val="#ppt_x"/>
                                          </p:val>
                                        </p:tav>
                                      </p:tavLst>
                                    </p:anim>
                                    <p:anim calcmode="lin" valueType="num">
                                      <p:cBhvr>
                                        <p:cTn id="8" dur="500" fill="hold"/>
                                        <p:tgtEl>
                                          <p:spTgt spid="12"/>
                                        </p:tgtEl>
                                        <p:attrNameLst>
                                          <p:attrName>ppt_y</p:attrName>
                                        </p:attrNameLst>
                                      </p:cBhvr>
                                      <p:tavLst>
                                        <p:tav tm="0">
                                          <p:val>
                                            <p:strVal val="#ppt_y-#ppt_h/2"/>
                                          </p:val>
                                        </p:tav>
                                        <p:tav tm="100000">
                                          <p:val>
                                            <p:strVal val="#ppt_y"/>
                                          </p:val>
                                        </p:tav>
                                      </p:tavLst>
                                    </p:anim>
                                    <p:anim calcmode="lin" valueType="num">
                                      <p:cBhvr>
                                        <p:cTn id="9" dur="500" fill="hold"/>
                                        <p:tgtEl>
                                          <p:spTgt spid="12"/>
                                        </p:tgtEl>
                                        <p:attrNameLst>
                                          <p:attrName>ppt_w</p:attrName>
                                        </p:attrNameLst>
                                      </p:cBhvr>
                                      <p:tavLst>
                                        <p:tav tm="0">
                                          <p:val>
                                            <p:strVal val="#ppt_w"/>
                                          </p:val>
                                        </p:tav>
                                        <p:tav tm="100000">
                                          <p:val>
                                            <p:strVal val="#ppt_w"/>
                                          </p:val>
                                        </p:tav>
                                      </p:tavLst>
                                    </p:anim>
                                    <p:anim calcmode="lin" valueType="num">
                                      <p:cBhvr>
                                        <p:cTn id="10"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704518"/>
                                        </p:tgtEl>
                                        <p:attrNameLst>
                                          <p:attrName>style.visibility</p:attrName>
                                        </p:attrNameLst>
                                      </p:cBhvr>
                                      <p:to>
                                        <p:strVal val="visible"/>
                                      </p:to>
                                    </p:set>
                                    <p:anim calcmode="lin" valueType="num">
                                      <p:cBhvr>
                                        <p:cTn id="15" dur="500" fill="hold"/>
                                        <p:tgtEl>
                                          <p:spTgt spid="704518"/>
                                        </p:tgtEl>
                                        <p:attrNameLst>
                                          <p:attrName>ppt_w</p:attrName>
                                        </p:attrNameLst>
                                      </p:cBhvr>
                                      <p:tavLst>
                                        <p:tav tm="0">
                                          <p:val>
                                            <p:fltVal val="0"/>
                                          </p:val>
                                        </p:tav>
                                        <p:tav tm="100000">
                                          <p:val>
                                            <p:strVal val="#ppt_w"/>
                                          </p:val>
                                        </p:tav>
                                      </p:tavLst>
                                    </p:anim>
                                    <p:anim calcmode="lin" valueType="num">
                                      <p:cBhvr>
                                        <p:cTn id="16" dur="500" fill="hold"/>
                                        <p:tgtEl>
                                          <p:spTgt spid="704518"/>
                                        </p:tgtEl>
                                        <p:attrNameLst>
                                          <p:attrName>ppt_h</p:attrName>
                                        </p:attrNameLst>
                                      </p:cBhvr>
                                      <p:tavLst>
                                        <p:tav tm="0">
                                          <p:val>
                                            <p:fltVal val="0"/>
                                          </p:val>
                                        </p:tav>
                                        <p:tav tm="100000">
                                          <p:val>
                                            <p:strVal val="#ppt_h"/>
                                          </p:val>
                                        </p:tav>
                                      </p:tavLst>
                                    </p:anim>
                                    <p:anim calcmode="lin" valueType="num">
                                      <p:cBhvr>
                                        <p:cTn id="17" dur="500" fill="hold"/>
                                        <p:tgtEl>
                                          <p:spTgt spid="704518"/>
                                        </p:tgtEl>
                                        <p:attrNameLst>
                                          <p:attrName>ppt_x</p:attrName>
                                        </p:attrNameLst>
                                      </p:cBhvr>
                                      <p:tavLst>
                                        <p:tav tm="0">
                                          <p:val>
                                            <p:fltVal val="0.5"/>
                                          </p:val>
                                        </p:tav>
                                        <p:tav tm="100000">
                                          <p:val>
                                            <p:strVal val="#ppt_x"/>
                                          </p:val>
                                        </p:tav>
                                      </p:tavLst>
                                    </p:anim>
                                    <p:anim calcmode="lin" valueType="num">
                                      <p:cBhvr>
                                        <p:cTn id="18" dur="500" fill="hold"/>
                                        <p:tgtEl>
                                          <p:spTgt spid="7045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518" grpId="0" autoUpdateAnimBg="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2"/>
          <p:cNvSpPr txBox="1">
            <a:spLocks noChangeArrowheads="1"/>
          </p:cNvSpPr>
          <p:nvPr/>
        </p:nvSpPr>
        <p:spPr bwMode="auto">
          <a:xfrm>
            <a:off x="-523875" y="212725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0"/>
              </a:spcBef>
              <a:spcAft>
                <a:spcPct val="0"/>
              </a:spcAft>
            </a:pPr>
            <a:endParaRPr lang="en-US"/>
          </a:p>
        </p:txBody>
      </p:sp>
      <p:sp>
        <p:nvSpPr>
          <p:cNvPr id="786435" name="Text Box 3"/>
          <p:cNvSpPr txBox="1">
            <a:spLocks noChangeArrowheads="1"/>
          </p:cNvSpPr>
          <p:nvPr/>
        </p:nvSpPr>
        <p:spPr bwMode="auto">
          <a:xfrm>
            <a:off x="1778000" y="0"/>
            <a:ext cx="22987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23555"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86437" name="Rectangle 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09</a:t>
            </a:r>
          </a:p>
        </p:txBody>
      </p:sp>
      <p:sp>
        <p:nvSpPr>
          <p:cNvPr id="23557" name="Text Box 6"/>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86439" name="Text Box 7"/>
          <p:cNvSpPr txBox="1">
            <a:spLocks noChangeArrowheads="1"/>
          </p:cNvSpPr>
          <p:nvPr/>
        </p:nvSpPr>
        <p:spPr bwMode="auto">
          <a:xfrm>
            <a:off x="-338138" y="1798638"/>
            <a:ext cx="184150" cy="519112"/>
          </a:xfrm>
          <a:prstGeom prst="rect">
            <a:avLst/>
          </a:prstGeom>
          <a:noFill/>
          <a:ln w="9525">
            <a:noFill/>
            <a:miter lim="800000"/>
            <a:headEnd/>
            <a:tailEnd/>
          </a:ln>
          <a:effectLst/>
        </p:spPr>
        <p:txBody>
          <a:bodyPr wrap="none">
            <a:spAutoFit/>
            <a:flatTx/>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pic>
        <p:nvPicPr>
          <p:cNvPr id="23559" name="Picture 8"/>
          <p:cNvPicPr>
            <a:picLocks noChangeAspect="1" noChangeArrowheads="1"/>
          </p:cNvPicPr>
          <p:nvPr/>
        </p:nvPicPr>
        <p:blipFill>
          <a:blip r:embed="rId3">
            <a:extLst>
              <a:ext uri="{28A0092B-C50C-407E-A947-70E740481C1C}">
                <a14:useLocalDpi xmlns:a14="http://schemas.microsoft.com/office/drawing/2010/main" val="0"/>
              </a:ext>
            </a:extLst>
          </a:blip>
          <a:srcRect l="2800"/>
          <a:stretch>
            <a:fillRect/>
          </a:stretch>
        </p:blipFill>
        <p:spPr bwMode="auto">
          <a:xfrm>
            <a:off x="592138" y="625475"/>
            <a:ext cx="7854950" cy="5614988"/>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86444" name="Rectangle 12"/>
          <p:cNvSpPr>
            <a:spLocks noChangeArrowheads="1"/>
          </p:cNvSpPr>
          <p:nvPr/>
        </p:nvSpPr>
        <p:spPr bwMode="auto">
          <a:xfrm>
            <a:off x="585788" y="615950"/>
            <a:ext cx="7870825" cy="5624513"/>
          </a:xfrm>
          <a:prstGeom prst="rect">
            <a:avLst/>
          </a:prstGeom>
          <a:solidFill>
            <a:schemeClr val="bg2">
              <a:alpha val="50000"/>
            </a:schemeClr>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6445" name="Text Box 13"/>
          <p:cNvSpPr txBox="1">
            <a:spLocks noChangeArrowheads="1"/>
          </p:cNvSpPr>
          <p:nvPr/>
        </p:nvSpPr>
        <p:spPr bwMode="auto">
          <a:xfrm>
            <a:off x="1776413" y="0"/>
            <a:ext cx="17526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smtClean="0">
                <a:solidFill>
                  <a:srgbClr val="FFFFFF"/>
                </a:solidFill>
                <a:latin typeface="Comic Sans MS" pitchFamily="-107" charset="0"/>
                <a:ea typeface="ＭＳ Ｐゴシック" charset="0"/>
                <a:cs typeface="ＭＳ Ｐゴシック" charset="0"/>
              </a:rPr>
              <a:t>උත්පත්ති</a:t>
            </a:r>
            <a:r>
              <a:rPr lang="en-US" sz="1200" b="1" dirty="0" smtClean="0">
                <a:solidFill>
                  <a:srgbClr val="FFFFFF"/>
                </a:solidFill>
                <a:latin typeface="Comic Sans MS" pitchFamily="-107" charset="0"/>
                <a:ea typeface="ＭＳ Ｐゴシック" charset="0"/>
                <a:cs typeface="ＭＳ Ｐゴシック" charset="0"/>
              </a:rPr>
              <a:t>. </a:t>
            </a:r>
            <a:r>
              <a:rPr lang="en-US" sz="1200" b="1" dirty="0">
                <a:solidFill>
                  <a:srgbClr val="FFFFFF"/>
                </a:solidFill>
                <a:latin typeface="Comic Sans MS" pitchFamily="-107" charset="0"/>
                <a:ea typeface="ＭＳ Ｐゴシック" charset="0"/>
                <a:cs typeface="ＭＳ Ｐゴシック" charset="0"/>
              </a:rPr>
              <a:t>11:31</a:t>
            </a:r>
          </a:p>
        </p:txBody>
      </p:sp>
      <p:sp>
        <p:nvSpPr>
          <p:cNvPr id="23563" name="Text Box 14"/>
          <p:cNvSpPr txBox="1">
            <a:spLocks noChangeArrowheads="1"/>
          </p:cNvSpPr>
          <p:nvPr/>
        </p:nvSpPr>
        <p:spPr bwMode="auto">
          <a:xfrm>
            <a:off x="8640763" y="64547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5</a:t>
            </a:r>
          </a:p>
        </p:txBody>
      </p:sp>
      <p:sp>
        <p:nvSpPr>
          <p:cNvPr id="13" name="Rectangle 16"/>
          <p:cNvSpPr>
            <a:spLocks noChangeArrowheads="1"/>
          </p:cNvSpPr>
          <p:nvPr/>
        </p:nvSpPr>
        <p:spPr bwMode="auto">
          <a:xfrm>
            <a:off x="1029010" y="1139868"/>
            <a:ext cx="5572205" cy="4832092"/>
          </a:xfrm>
          <a:prstGeom prst="rect">
            <a:avLst/>
          </a:prstGeom>
          <a:noFill/>
          <a:ln w="9525">
            <a:noFill/>
            <a:miter lim="800000"/>
            <a:headEnd/>
            <a:tailEnd/>
          </a:ln>
        </p:spPr>
        <p:txBody>
          <a:bodyPr wrap="square" lIns="0" tIns="0" rIns="0" bIns="0">
            <a:spAutoFit/>
          </a:bodyPr>
          <a:lstStyle/>
          <a:p>
            <a:pPr>
              <a:spcBef>
                <a:spcPct val="50000"/>
              </a:spcBef>
            </a:pPr>
            <a:r>
              <a:rPr lang="si-LK" sz="4400" b="1" dirty="0" smtClean="0">
                <a:solidFill>
                  <a:srgbClr val="FFFF00"/>
                </a:solidFill>
                <a:latin typeface="Arial Black" pitchFamily="34" charset="0"/>
              </a:rPr>
              <a:t>ආබ්‍රහම් ගේ පවුල</a:t>
            </a:r>
            <a:endParaRPr lang="en-US" sz="4400" b="1" dirty="0" smtClean="0">
              <a:solidFill>
                <a:srgbClr val="FFFF00"/>
              </a:solidFill>
              <a:latin typeface="Arial Black" pitchFamily="34" charset="0"/>
            </a:endParaRPr>
          </a:p>
          <a:p>
            <a:pPr>
              <a:spcBef>
                <a:spcPct val="50000"/>
              </a:spcBef>
              <a:buFont typeface="Arial" pitchFamily="34" charset="0"/>
              <a:buChar char="•"/>
            </a:pPr>
            <a:r>
              <a:rPr lang="si-LK" sz="3600" dirty="0" smtClean="0">
                <a:solidFill>
                  <a:srgbClr val="FFFF00"/>
                </a:solidFill>
                <a:latin typeface="Arial Black" pitchFamily="34" charset="0"/>
              </a:rPr>
              <a:t>තේරා </a:t>
            </a:r>
            <a:r>
              <a:rPr lang="si-LK" sz="3600" dirty="0" smtClean="0">
                <a:latin typeface="Arial Black" pitchFamily="34" charset="0"/>
              </a:rPr>
              <a:t>- පියා</a:t>
            </a:r>
          </a:p>
          <a:p>
            <a:pPr>
              <a:spcBef>
                <a:spcPct val="50000"/>
              </a:spcBef>
              <a:buFont typeface="Arial" pitchFamily="34" charset="0"/>
              <a:buChar char="•"/>
            </a:pPr>
            <a:r>
              <a:rPr lang="si-LK" sz="3600" dirty="0" smtClean="0">
                <a:solidFill>
                  <a:srgbClr val="FFFF00"/>
                </a:solidFill>
                <a:latin typeface="Arial Black" pitchFamily="34" charset="0"/>
              </a:rPr>
              <a:t>ආබ්‍රහම් </a:t>
            </a:r>
            <a:r>
              <a:rPr lang="si-LK" sz="3600" dirty="0" smtClean="0">
                <a:latin typeface="Arial Black" pitchFamily="34" charset="0"/>
              </a:rPr>
              <a:t>- ආබ්‍රම්</a:t>
            </a:r>
          </a:p>
          <a:p>
            <a:pPr>
              <a:spcBef>
                <a:spcPct val="50000"/>
              </a:spcBef>
              <a:buFont typeface="Arial" pitchFamily="34" charset="0"/>
              <a:buChar char="•"/>
            </a:pPr>
            <a:r>
              <a:rPr lang="si-LK" sz="3600" dirty="0" smtClean="0">
                <a:solidFill>
                  <a:srgbClr val="FFFF00"/>
                </a:solidFill>
                <a:latin typeface="Arial Black" pitchFamily="34" charset="0"/>
              </a:rPr>
              <a:t>සාරා </a:t>
            </a:r>
            <a:r>
              <a:rPr lang="si-LK" sz="3600" dirty="0" smtClean="0">
                <a:latin typeface="Arial Black" pitchFamily="34" charset="0"/>
              </a:rPr>
              <a:t>- භාර්යාව</a:t>
            </a:r>
          </a:p>
          <a:p>
            <a:pPr>
              <a:spcBef>
                <a:spcPct val="50000"/>
              </a:spcBef>
              <a:buFont typeface="Arial" pitchFamily="34" charset="0"/>
              <a:buChar char="•"/>
            </a:pPr>
            <a:r>
              <a:rPr lang="si-LK" sz="3600" dirty="0" smtClean="0">
                <a:solidFill>
                  <a:srgbClr val="FFFF00"/>
                </a:solidFill>
                <a:latin typeface="Arial Black" pitchFamily="34" charset="0"/>
              </a:rPr>
              <a:t>ලොත්</a:t>
            </a:r>
            <a:r>
              <a:rPr lang="si-LK" sz="3600" dirty="0" smtClean="0">
                <a:solidFill>
                  <a:schemeClr val="accent2">
                    <a:lumMod val="75000"/>
                  </a:schemeClr>
                </a:solidFill>
                <a:latin typeface="Arial Black" pitchFamily="34" charset="0"/>
              </a:rPr>
              <a:t> </a:t>
            </a:r>
            <a:r>
              <a:rPr lang="si-LK" sz="3600" dirty="0" smtClean="0">
                <a:latin typeface="Arial Black" pitchFamily="34" charset="0"/>
              </a:rPr>
              <a:t>- ආබ්‍රහම්ගේ බෑනා</a:t>
            </a:r>
            <a:endParaRPr lang="en-US" sz="3600" dirty="0" smtClean="0">
              <a:latin typeface="Arial Black" pitchFamily="34" charset="0"/>
            </a:endParaRPr>
          </a:p>
          <a:p>
            <a:pPr>
              <a:spcBef>
                <a:spcPct val="50000"/>
              </a:spcBef>
            </a:pPr>
            <a:endParaRPr lang="en-US" sz="3600" dirty="0">
              <a:solidFill>
                <a:schemeClr val="accent2">
                  <a:lumMod val="75000"/>
                </a:schemeClr>
              </a:solidFill>
              <a:latin typeface="Arial Black" pitchFamily="34" charset="0"/>
            </a:endParaRPr>
          </a:p>
        </p:txBody>
      </p:sp>
    </p:spTree>
    <p:extLst>
      <p:ext uri="{BB962C8B-B14F-4D97-AF65-F5344CB8AC3E}">
        <p14:creationId xmlns:p14="http://schemas.microsoft.com/office/powerpoint/2010/main" val="317625757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ox(ou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ox(out)">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box(ou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box(out)">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box(out)">
                                      <p:cBhvr>
                                        <p:cTn id="2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ChangeArrowheads="1"/>
          </p:cNvSpPr>
          <p:nvPr/>
        </p:nvSpPr>
        <p:spPr bwMode="auto">
          <a:xfrm>
            <a:off x="307975" y="1803400"/>
            <a:ext cx="2903538" cy="20595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pPr>
            <a:r>
              <a:rPr lang="si-LK" sz="3200" b="1" dirty="0" smtClean="0">
                <a:latin typeface="Arial Black" pitchFamily="34" charset="0"/>
              </a:rPr>
              <a:t>මනුෂ්‍යයන්</a:t>
            </a:r>
            <a:r>
              <a:rPr lang="en-AU" sz="3200" b="1" dirty="0" smtClean="0">
                <a:latin typeface="Arial Black" pitchFamily="34" charset="0"/>
              </a:rPr>
              <a:t> </a:t>
            </a:r>
            <a:r>
              <a:rPr lang="si-LK" sz="3200" b="1" dirty="0" smtClean="0">
                <a:latin typeface="Arial Black" pitchFamily="34" charset="0"/>
              </a:rPr>
              <a:t>4</a:t>
            </a:r>
            <a:endParaRPr lang="en-US" sz="3200" b="1" dirty="0" smtClean="0">
              <a:latin typeface="Arial Black" pitchFamily="34" charset="0"/>
            </a:endParaRPr>
          </a:p>
          <a:p>
            <a:pPr>
              <a:spcBef>
                <a:spcPct val="50000"/>
              </a:spcBef>
            </a:pPr>
            <a:r>
              <a:rPr lang="si-LK" sz="3200" b="1" dirty="0" smtClean="0">
                <a:latin typeface="Arial Black" pitchFamily="34" charset="0"/>
              </a:rPr>
              <a:t> </a:t>
            </a:r>
            <a:r>
              <a:rPr lang="si-LK" sz="3200" b="1" dirty="0" smtClean="0">
                <a:solidFill>
                  <a:srgbClr val="FFFF00"/>
                </a:solidFill>
                <a:latin typeface="Arial Black" pitchFamily="34" charset="0"/>
              </a:rPr>
              <a:t>දෙනාගෙන් </a:t>
            </a:r>
            <a:endParaRPr lang="en-US" sz="3200" b="1" dirty="0" smtClean="0">
              <a:solidFill>
                <a:srgbClr val="FFFF00"/>
              </a:solidFill>
              <a:latin typeface="Arial Black" pitchFamily="34" charset="0"/>
            </a:endParaRPr>
          </a:p>
          <a:p>
            <a:pPr>
              <a:spcBef>
                <a:spcPct val="50000"/>
              </a:spcBef>
            </a:pPr>
            <a:r>
              <a:rPr lang="si-LK" sz="3200" b="1" dirty="0" smtClean="0">
                <a:latin typeface="Arial Black" pitchFamily="34" charset="0"/>
              </a:rPr>
              <a:t>පළමුවැනියා</a:t>
            </a:r>
            <a:endParaRPr lang="en-US" sz="3200" b="1" dirty="0">
              <a:latin typeface="Arial Black" pitchFamily="34" charset="0"/>
            </a:endParaRPr>
          </a:p>
        </p:txBody>
      </p:sp>
      <p:sp>
        <p:nvSpPr>
          <p:cNvPr id="590851"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5603" name="Rectangle 4"/>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590853" name="Rectangle 5"/>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54"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55" name="Rectangle 7"/>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57" name="Rectangle 9"/>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58" name="Rectangle 10"/>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59" name="Rectangle 11"/>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5611" name="Rectangle 13"/>
          <p:cNvSpPr>
            <a:spLocks noChangeArrowheads="1"/>
          </p:cNvSpPr>
          <p:nvPr/>
        </p:nvSpPr>
        <p:spPr bwMode="auto">
          <a:xfrm>
            <a:off x="3107395" y="983981"/>
            <a:ext cx="1465144"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2000" b="1" dirty="0" smtClean="0">
                <a:solidFill>
                  <a:schemeClr val="bg2"/>
                </a:solidFill>
                <a:latin typeface="Arial Black" pitchFamily="34" charset="0"/>
              </a:rPr>
              <a:t>ආබ්‍රහම්</a:t>
            </a:r>
            <a:endParaRPr lang="en-US" sz="2000" b="1" dirty="0">
              <a:solidFill>
                <a:schemeClr val="bg2"/>
              </a:solidFill>
              <a:latin typeface="Times" charset="0"/>
              <a:ea typeface="ＭＳ Ｐゴシック" charset="0"/>
              <a:cs typeface="ＭＳ Ｐゴシック" charset="0"/>
            </a:endParaRPr>
          </a:p>
        </p:txBody>
      </p:sp>
      <p:sp>
        <p:nvSpPr>
          <p:cNvPr id="590862" name="Rectangle 14"/>
          <p:cNvSpPr>
            <a:spLocks noChangeArrowheads="1"/>
          </p:cNvSpPr>
          <p:nvPr/>
        </p:nvSpPr>
        <p:spPr bwMode="auto">
          <a:xfrm>
            <a:off x="7883525" y="5584825"/>
            <a:ext cx="481013" cy="519113"/>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63" name="Line 15"/>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64" name="Line 16"/>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65" name="Line 17"/>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66" name="Line 18"/>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67" name="Line 19"/>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74" name="Rectangle 26"/>
          <p:cNvSpPr>
            <a:spLocks noChangeArrowheads="1"/>
          </p:cNvSpPr>
          <p:nvPr/>
        </p:nvSpPr>
        <p:spPr bwMode="auto">
          <a:xfrm>
            <a:off x="4802188" y="979488"/>
            <a:ext cx="20796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si-LK" sz="2400" dirty="0" smtClean="0">
                <a:latin typeface="Arial Black" pitchFamily="34" charset="0"/>
              </a:rPr>
              <a:t>ක්‍රි.පූ 2000</a:t>
            </a:r>
            <a:endParaRPr lang="en-US" b="1" dirty="0">
              <a:solidFill>
                <a:srgbClr val="FFD34A"/>
              </a:solidFill>
              <a:latin typeface="Times" charset="0"/>
              <a:ea typeface="ＭＳ Ｐゴシック" charset="0"/>
              <a:cs typeface="ＭＳ Ｐゴシック" charset="0"/>
            </a:endParaRPr>
          </a:p>
        </p:txBody>
      </p:sp>
      <p:sp>
        <p:nvSpPr>
          <p:cNvPr id="25619" name="Text Box 4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grpSp>
        <p:nvGrpSpPr>
          <p:cNvPr id="2" name="Group 49"/>
          <p:cNvGrpSpPr>
            <a:grpSpLocks/>
          </p:cNvGrpSpPr>
          <p:nvPr/>
        </p:nvGrpSpPr>
        <p:grpSpPr bwMode="auto">
          <a:xfrm>
            <a:off x="1524000" y="5257800"/>
            <a:ext cx="6553200" cy="838200"/>
            <a:chOff x="960" y="3312"/>
            <a:chExt cx="4128" cy="528"/>
          </a:xfrm>
        </p:grpSpPr>
        <p:sp>
          <p:nvSpPr>
            <p:cNvPr id="590898" name="Rectangle 50"/>
            <p:cNvSpPr>
              <a:spLocks noChangeArrowheads="1"/>
            </p:cNvSpPr>
            <p:nvPr/>
          </p:nvSpPr>
          <p:spPr bwMode="auto">
            <a:xfrm>
              <a:off x="1515" y="3354"/>
              <a:ext cx="3045" cy="406"/>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si-LK" sz="3600" i="1" dirty="0" smtClean="0">
                  <a:solidFill>
                    <a:srgbClr val="FAFD00"/>
                  </a:solidFill>
                  <a:latin typeface="Times" pitchFamily="-107" charset="0"/>
                  <a:ea typeface="ＭＳ Ｐゴシック" charset="0"/>
                  <a:cs typeface="ＭＳ Ｐゴシック" charset="0"/>
                </a:rPr>
                <a:t>උත්පත්ති 12 සිට ඉදිරියට..</a:t>
              </a:r>
              <a:endParaRPr lang="en-US" sz="3600" i="1" dirty="0">
                <a:solidFill>
                  <a:srgbClr val="FAFD00"/>
                </a:solidFill>
                <a:latin typeface="Times" pitchFamily="-107" charset="0"/>
                <a:ea typeface="ＭＳ Ｐゴシック" charset="0"/>
                <a:cs typeface="ＭＳ Ｐゴシック" charset="0"/>
              </a:endParaRPr>
            </a:p>
          </p:txBody>
        </p:sp>
        <p:sp>
          <p:nvSpPr>
            <p:cNvPr id="590899" name="Oval 51"/>
            <p:cNvSpPr>
              <a:spLocks noChangeArrowheads="1"/>
            </p:cNvSpPr>
            <p:nvPr/>
          </p:nvSpPr>
          <p:spPr bwMode="auto">
            <a:xfrm>
              <a:off x="960" y="3312"/>
              <a:ext cx="4128" cy="528"/>
            </a:xfrm>
            <a:prstGeom prst="ellipse">
              <a:avLst/>
            </a:prstGeom>
            <a:noFill/>
            <a:ln w="76200">
              <a:solidFill>
                <a:srgbClr val="D83104"/>
              </a:solidFill>
              <a:round/>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590900" name="Oval 52"/>
          <p:cNvSpPr>
            <a:spLocks noChangeArrowheads="1"/>
          </p:cNvSpPr>
          <p:nvPr/>
        </p:nvSpPr>
        <p:spPr bwMode="auto">
          <a:xfrm>
            <a:off x="4473575" y="820738"/>
            <a:ext cx="2454275" cy="709612"/>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1" name="Freeform 5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2" name="AutoShape 5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3" name="Rectangle 5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4" name="AutoShape 5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5" name="Line 5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6" name="Line 5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7" name="Rectangle 5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9" name="Line 6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10" name="Line 6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11" name="Line 6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5633" name="Text Box 6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25634" name="Text Box 67"/>
          <p:cNvSpPr txBox="1">
            <a:spLocks noChangeArrowheads="1"/>
          </p:cNvSpPr>
          <p:nvPr/>
        </p:nvSpPr>
        <p:spPr bwMode="auto">
          <a:xfrm>
            <a:off x="8596313" y="644842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3</a:t>
            </a:r>
          </a:p>
        </p:txBody>
      </p:sp>
      <p:sp>
        <p:nvSpPr>
          <p:cNvPr id="590917" name="Rectangle 6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10</a:t>
            </a:r>
          </a:p>
        </p:txBody>
      </p:sp>
      <p:sp>
        <p:nvSpPr>
          <p:cNvPr id="25636" name="Text Box 70"/>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25637" name="Group 71"/>
          <p:cNvGrpSpPr>
            <a:grpSpLocks/>
          </p:cNvGrpSpPr>
          <p:nvPr/>
        </p:nvGrpSpPr>
        <p:grpSpPr bwMode="auto">
          <a:xfrm>
            <a:off x="6064250" y="1347788"/>
            <a:ext cx="1262063" cy="1347787"/>
            <a:chOff x="1084" y="711"/>
            <a:chExt cx="2950" cy="2769"/>
          </a:xfrm>
        </p:grpSpPr>
        <p:grpSp>
          <p:nvGrpSpPr>
            <p:cNvPr id="25642" name="Group 72"/>
            <p:cNvGrpSpPr>
              <a:grpSpLocks/>
            </p:cNvGrpSpPr>
            <p:nvPr/>
          </p:nvGrpSpPr>
          <p:grpSpPr bwMode="auto">
            <a:xfrm>
              <a:off x="1084" y="711"/>
              <a:ext cx="2950" cy="2769"/>
              <a:chOff x="2707" y="548"/>
              <a:chExt cx="2950" cy="2769"/>
            </a:xfrm>
          </p:grpSpPr>
          <p:grpSp>
            <p:nvGrpSpPr>
              <p:cNvPr id="25648" name="Group 73"/>
              <p:cNvGrpSpPr>
                <a:grpSpLocks/>
              </p:cNvGrpSpPr>
              <p:nvPr/>
            </p:nvGrpSpPr>
            <p:grpSpPr bwMode="auto">
              <a:xfrm>
                <a:off x="3180" y="1046"/>
                <a:ext cx="2105" cy="1421"/>
                <a:chOff x="578" y="2316"/>
                <a:chExt cx="2105" cy="1421"/>
              </a:xfrm>
            </p:grpSpPr>
            <p:sp>
              <p:nvSpPr>
                <p:cNvPr id="590922" name="Freeform 74"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23" name="Freeform 75"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25649" name="Picture 7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590925" name="Freeform 77"/>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26" name="Freeform 78"/>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27" name="Freeform 79"/>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28" name="Freeform 80"/>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29" name="Freeform 81"/>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25638" name="Group 83"/>
          <p:cNvGrpSpPr>
            <a:grpSpLocks/>
          </p:cNvGrpSpPr>
          <p:nvPr/>
        </p:nvGrpSpPr>
        <p:grpSpPr bwMode="auto">
          <a:xfrm>
            <a:off x="519113" y="7938"/>
            <a:ext cx="854075" cy="1704975"/>
            <a:chOff x="327" y="5"/>
            <a:chExt cx="538" cy="1074"/>
          </a:xfrm>
        </p:grpSpPr>
        <p:sp>
          <p:nvSpPr>
            <p:cNvPr id="590932" name="Rectangle 8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90933" name="Line 8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590888" name="AutoShape 40"/>
          <p:cNvSpPr>
            <a:spLocks noChangeArrowheads="1"/>
          </p:cNvSpPr>
          <p:nvPr/>
        </p:nvSpPr>
        <p:spPr bwMode="auto">
          <a:xfrm>
            <a:off x="7953375" y="3321050"/>
            <a:ext cx="1143000" cy="1447800"/>
          </a:xfrm>
          <a:prstGeom prst="roundRect">
            <a:avLst>
              <a:gd name="adj" fmla="val 16667"/>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5" name="Rectangle 13"/>
          <p:cNvSpPr>
            <a:spLocks noChangeArrowheads="1"/>
          </p:cNvSpPr>
          <p:nvPr/>
        </p:nvSpPr>
        <p:spPr bwMode="auto">
          <a:xfrm>
            <a:off x="7986022" y="3475055"/>
            <a:ext cx="1057348"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si-LK" sz="1100" b="1" dirty="0" smtClean="0">
                <a:solidFill>
                  <a:schemeClr val="bg2"/>
                </a:solidFill>
                <a:latin typeface="Arial Black" pitchFamily="34" charset="0"/>
              </a:rPr>
              <a:t>ආබ්‍රහම්</a:t>
            </a:r>
            <a:endParaRPr lang="en-US" sz="1100" b="1" dirty="0">
              <a:solidFill>
                <a:schemeClr val="bg2"/>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121412429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90888"/>
                                        </p:tgtEl>
                                        <p:attrNameLst>
                                          <p:attrName>style.visibility</p:attrName>
                                        </p:attrNameLst>
                                      </p:cBhvr>
                                      <p:to>
                                        <p:strVal val="visible"/>
                                      </p:to>
                                    </p:set>
                                    <p:anim calcmode="lin" valueType="num">
                                      <p:cBhvr>
                                        <p:cTn id="7" dur="500" fill="hold"/>
                                        <p:tgtEl>
                                          <p:spTgt spid="590888"/>
                                        </p:tgtEl>
                                        <p:attrNameLst>
                                          <p:attrName>ppt_w</p:attrName>
                                        </p:attrNameLst>
                                      </p:cBhvr>
                                      <p:tavLst>
                                        <p:tav tm="0">
                                          <p:val>
                                            <p:strVal val="(6*min(max(#ppt_w*#ppt_h,.3),1)-7.4)/-.7*#ppt_w"/>
                                          </p:val>
                                        </p:tav>
                                        <p:tav tm="100000">
                                          <p:val>
                                            <p:strVal val="#ppt_w"/>
                                          </p:val>
                                        </p:tav>
                                      </p:tavLst>
                                    </p:anim>
                                    <p:anim calcmode="lin" valueType="num">
                                      <p:cBhvr>
                                        <p:cTn id="8" dur="500" fill="hold"/>
                                        <p:tgtEl>
                                          <p:spTgt spid="590888"/>
                                        </p:tgtEl>
                                        <p:attrNameLst>
                                          <p:attrName>ppt_h</p:attrName>
                                        </p:attrNameLst>
                                      </p:cBhvr>
                                      <p:tavLst>
                                        <p:tav tm="0">
                                          <p:val>
                                            <p:strVal val="(6*min(max(#ppt_w*#ppt_h,.3),1)-7.4)/-.7*#ppt_h"/>
                                          </p:val>
                                        </p:tav>
                                        <p:tav tm="100000">
                                          <p:val>
                                            <p:strVal val="#ppt_h"/>
                                          </p:val>
                                        </p:tav>
                                      </p:tavLst>
                                    </p:anim>
                                    <p:anim calcmode="lin" valueType="num">
                                      <p:cBhvr>
                                        <p:cTn id="9" dur="500" fill="hold"/>
                                        <p:tgtEl>
                                          <p:spTgt spid="590888"/>
                                        </p:tgtEl>
                                        <p:attrNameLst>
                                          <p:attrName>ppt_x</p:attrName>
                                        </p:attrNameLst>
                                      </p:cBhvr>
                                      <p:tavLst>
                                        <p:tav tm="0">
                                          <p:val>
                                            <p:fltVal val="0.5"/>
                                          </p:val>
                                        </p:tav>
                                        <p:tav tm="100000">
                                          <p:val>
                                            <p:strVal val="#ppt_x"/>
                                          </p:val>
                                        </p:tav>
                                      </p:tavLst>
                                    </p:anim>
                                    <p:anim calcmode="lin" valueType="num">
                                      <p:cBhvr>
                                        <p:cTn id="10" dur="500" fill="hold"/>
                                        <p:tgtEl>
                                          <p:spTgt spid="590888"/>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 calcmode="lin" valueType="num">
                                      <p:cBhvr>
                                        <p:cTn id="17" dur="500" fill="hold"/>
                                        <p:tgtEl>
                                          <p:spTgt spid="2"/>
                                        </p:tgtEl>
                                        <p:attrNameLst>
                                          <p:attrName>ppt_x</p:attrName>
                                        </p:attrNameLst>
                                      </p:cBhvr>
                                      <p:tavLst>
                                        <p:tav tm="0">
                                          <p:val>
                                            <p:fltVal val="0.5"/>
                                          </p:val>
                                        </p:tav>
                                        <p:tav tm="100000">
                                          <p:val>
                                            <p:strVal val="#ppt_x"/>
                                          </p:val>
                                        </p:tav>
                                      </p:tavLst>
                                    </p:anim>
                                    <p:anim calcmode="lin" valueType="num">
                                      <p:cBhvr>
                                        <p:cTn id="18"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90900"/>
                                        </p:tgtEl>
                                        <p:attrNameLst>
                                          <p:attrName>style.visibility</p:attrName>
                                        </p:attrNameLst>
                                      </p:cBhvr>
                                      <p:to>
                                        <p:strVal val="visible"/>
                                      </p:to>
                                    </p:set>
                                    <p:animEffect transition="in" filter="fade">
                                      <p:cBhvr>
                                        <p:cTn id="23" dur="1000"/>
                                        <p:tgtEl>
                                          <p:spTgt spid="590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900" grpId="0" animBg="1"/>
      <p:bldP spid="59088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1"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7651" name="Rectangle 4"/>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493573" name="Rectangle 5"/>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74"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75" name="Rectangle 7"/>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79" name="Rectangle 11"/>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7657" name="Rectangle 13"/>
          <p:cNvSpPr>
            <a:spLocks noChangeArrowheads="1"/>
          </p:cNvSpPr>
          <p:nvPr/>
        </p:nvSpPr>
        <p:spPr bwMode="auto">
          <a:xfrm>
            <a:off x="3084513" y="938213"/>
            <a:ext cx="1056378"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2400" b="1" dirty="0" smtClean="0">
                <a:solidFill>
                  <a:schemeClr val="bg2"/>
                </a:solidFill>
                <a:latin typeface="Arial Black" pitchFamily="34" charset="0"/>
              </a:rPr>
              <a:t>ආබ්‍රහම්</a:t>
            </a:r>
            <a:endParaRPr lang="en-US" sz="2400" b="1" dirty="0">
              <a:solidFill>
                <a:schemeClr val="bg2"/>
              </a:solidFill>
              <a:latin typeface="Times" charset="0"/>
              <a:ea typeface="ＭＳ Ｐゴシック" charset="0"/>
              <a:cs typeface="ＭＳ Ｐゴシック" charset="0"/>
            </a:endParaRPr>
          </a:p>
        </p:txBody>
      </p:sp>
      <p:sp>
        <p:nvSpPr>
          <p:cNvPr id="493582" name="Rectangle 14"/>
          <p:cNvSpPr>
            <a:spLocks noChangeArrowheads="1"/>
          </p:cNvSpPr>
          <p:nvPr/>
        </p:nvSpPr>
        <p:spPr bwMode="auto">
          <a:xfrm>
            <a:off x="7883525" y="5584825"/>
            <a:ext cx="481013" cy="519113"/>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83" name="Line 15"/>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84" name="Line 16"/>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85" name="Line 17"/>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86" name="Line 18"/>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87" name="Line 19"/>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92" name="Rectangle 24"/>
          <p:cNvSpPr>
            <a:spLocks noChangeArrowheads="1"/>
          </p:cNvSpPr>
          <p:nvPr/>
        </p:nvSpPr>
        <p:spPr bwMode="auto">
          <a:xfrm>
            <a:off x="2405063" y="5324475"/>
            <a:ext cx="4834657" cy="643766"/>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si-LK" sz="3600" i="1" dirty="0" smtClean="0">
                <a:solidFill>
                  <a:srgbClr val="FAFD00"/>
                </a:solidFill>
                <a:latin typeface="Times" pitchFamily="-107" charset="0"/>
                <a:ea typeface="ＭＳ Ｐゴシック" charset="0"/>
                <a:cs typeface="ＭＳ Ｐゴシック" charset="0"/>
              </a:rPr>
              <a:t>උත්පත්ති 12 සිට ඉදිරියට..</a:t>
            </a:r>
            <a:endParaRPr lang="en-US" sz="3600" i="1" dirty="0">
              <a:solidFill>
                <a:srgbClr val="FAFD00"/>
              </a:solidFill>
              <a:latin typeface="Times" pitchFamily="-107" charset="0"/>
              <a:ea typeface="ＭＳ Ｐゴシック" charset="0"/>
              <a:cs typeface="ＭＳ Ｐゴシック" charset="0"/>
            </a:endParaRPr>
          </a:p>
        </p:txBody>
      </p:sp>
      <p:sp>
        <p:nvSpPr>
          <p:cNvPr id="493594" name="Rectangle 26"/>
          <p:cNvSpPr>
            <a:spLocks noChangeArrowheads="1"/>
          </p:cNvSpPr>
          <p:nvPr/>
        </p:nvSpPr>
        <p:spPr bwMode="auto">
          <a:xfrm>
            <a:off x="4802188" y="979488"/>
            <a:ext cx="20796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si-LK" sz="2400" dirty="0" smtClean="0">
                <a:latin typeface="Arial Black" pitchFamily="34" charset="0"/>
              </a:rPr>
              <a:t>ක්‍රි.පූ 2000</a:t>
            </a:r>
            <a:endParaRPr lang="en-US" sz="2400" b="1" dirty="0">
              <a:solidFill>
                <a:srgbClr val="FFD34A"/>
              </a:solidFill>
              <a:latin typeface="Times" charset="0"/>
              <a:ea typeface="ＭＳ Ｐゴシック" charset="0"/>
              <a:cs typeface="ＭＳ Ｐゴシック" charset="0"/>
            </a:endParaRPr>
          </a:p>
        </p:txBody>
      </p:sp>
      <p:sp>
        <p:nvSpPr>
          <p:cNvPr id="493595" name="Rectangle 27"/>
          <p:cNvSpPr>
            <a:spLocks noChangeArrowheads="1"/>
          </p:cNvSpPr>
          <p:nvPr/>
        </p:nvSpPr>
        <p:spPr bwMode="auto">
          <a:xfrm>
            <a:off x="3709988" y="1603375"/>
            <a:ext cx="1226297"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2800" b="1" dirty="0" smtClean="0">
                <a:solidFill>
                  <a:srgbClr val="790015"/>
                </a:solidFill>
                <a:latin typeface="Times" charset="0"/>
                <a:ea typeface="ＭＳ Ｐゴシック" charset="0"/>
                <a:cs typeface="ＭＳ Ｐゴシック" charset="0"/>
              </a:rPr>
              <a:t>කැඳවීම</a:t>
            </a:r>
            <a:endParaRPr lang="en-US" sz="2800" b="1" dirty="0">
              <a:solidFill>
                <a:srgbClr val="1A0004"/>
              </a:solidFill>
              <a:latin typeface="Times" charset="0"/>
              <a:ea typeface="ＭＳ Ｐゴシック" charset="0"/>
              <a:cs typeface="ＭＳ Ｐゴシック" charset="0"/>
            </a:endParaRPr>
          </a:p>
        </p:txBody>
      </p:sp>
      <p:sp>
        <p:nvSpPr>
          <p:cNvPr id="493630" name="Text Box 62"/>
          <p:cNvSpPr txBox="1">
            <a:spLocks noChangeArrowheads="1"/>
          </p:cNvSpPr>
          <p:nvPr/>
        </p:nvSpPr>
        <p:spPr bwMode="auto">
          <a:xfrm>
            <a:off x="1781175" y="0"/>
            <a:ext cx="182086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smtClean="0">
                <a:solidFill>
                  <a:srgbClr val="FFFFFF"/>
                </a:solidFill>
                <a:latin typeface="Comic Sans MS" pitchFamily="-107" charset="0"/>
                <a:ea typeface="ＭＳ Ｐゴシック" charset="0"/>
                <a:cs typeface="ＭＳ Ｐゴシック" charset="0"/>
              </a:rPr>
              <a:t>උත්පත්ති 12:1-3</a:t>
            </a:r>
            <a:endParaRPr lang="en-US" sz="1200" b="1" dirty="0">
              <a:solidFill>
                <a:srgbClr val="FFFFFF"/>
              </a:solidFill>
              <a:latin typeface="Comic Sans MS" pitchFamily="-107" charset="0"/>
              <a:ea typeface="ＭＳ Ｐゴシック" charset="0"/>
              <a:cs typeface="ＭＳ Ｐゴシック" charset="0"/>
            </a:endParaRPr>
          </a:p>
        </p:txBody>
      </p:sp>
      <p:sp>
        <p:nvSpPr>
          <p:cNvPr id="493631" name="Freeform 6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32" name="AutoShape 6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33" name="Rectangle 6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34" name="AutoShape 6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35" name="Line 6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36" name="Line 6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37" name="Rectangle 6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7675" name="Rectangle 70"/>
          <p:cNvSpPr>
            <a:spLocks noChangeArrowheads="1"/>
          </p:cNvSpPr>
          <p:nvPr/>
        </p:nvSpPr>
        <p:spPr bwMode="auto">
          <a:xfrm>
            <a:off x="8175625" y="3604321"/>
            <a:ext cx="629980"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1200" b="1" dirty="0" smtClean="0">
                <a:solidFill>
                  <a:srgbClr val="790015"/>
                </a:solidFill>
                <a:latin typeface="Times" charset="0"/>
                <a:ea typeface="ＭＳ Ｐゴシック" charset="0"/>
                <a:cs typeface="ＭＳ Ｐゴシック" charset="0"/>
              </a:rPr>
              <a:t>කැඳවීම</a:t>
            </a:r>
            <a:endParaRPr lang="en-US" sz="1200" b="1" dirty="0">
              <a:solidFill>
                <a:srgbClr val="1A0004"/>
              </a:solidFill>
              <a:latin typeface="Times" charset="0"/>
              <a:ea typeface="ＭＳ Ｐゴシック" charset="0"/>
              <a:cs typeface="ＭＳ Ｐゴシック" charset="0"/>
            </a:endParaRPr>
          </a:p>
        </p:txBody>
      </p:sp>
      <p:sp>
        <p:nvSpPr>
          <p:cNvPr id="493640" name="Line 7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41" name="Line 7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42" name="Line 7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7680" name="Text Box 7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493648" name="Rectangle 8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11</a:t>
            </a:r>
          </a:p>
        </p:txBody>
      </p:sp>
      <p:sp>
        <p:nvSpPr>
          <p:cNvPr id="27682" name="Text Box 8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27683" name="Group 82"/>
          <p:cNvGrpSpPr>
            <a:grpSpLocks/>
          </p:cNvGrpSpPr>
          <p:nvPr/>
        </p:nvGrpSpPr>
        <p:grpSpPr bwMode="auto">
          <a:xfrm>
            <a:off x="6064250" y="1347788"/>
            <a:ext cx="1262063" cy="1347787"/>
            <a:chOff x="1084" y="711"/>
            <a:chExt cx="2950" cy="2769"/>
          </a:xfrm>
        </p:grpSpPr>
        <p:grpSp>
          <p:nvGrpSpPr>
            <p:cNvPr id="27688" name="Group 83"/>
            <p:cNvGrpSpPr>
              <a:grpSpLocks/>
            </p:cNvGrpSpPr>
            <p:nvPr/>
          </p:nvGrpSpPr>
          <p:grpSpPr bwMode="auto">
            <a:xfrm>
              <a:off x="1084" y="711"/>
              <a:ext cx="2950" cy="2769"/>
              <a:chOff x="2707" y="548"/>
              <a:chExt cx="2950" cy="2769"/>
            </a:xfrm>
          </p:grpSpPr>
          <p:grpSp>
            <p:nvGrpSpPr>
              <p:cNvPr id="27694" name="Group 84"/>
              <p:cNvGrpSpPr>
                <a:grpSpLocks/>
              </p:cNvGrpSpPr>
              <p:nvPr/>
            </p:nvGrpSpPr>
            <p:grpSpPr bwMode="auto">
              <a:xfrm>
                <a:off x="3180" y="1046"/>
                <a:ext cx="2105" cy="1421"/>
                <a:chOff x="578" y="2316"/>
                <a:chExt cx="2105" cy="1421"/>
              </a:xfrm>
            </p:grpSpPr>
            <p:sp>
              <p:nvSpPr>
                <p:cNvPr id="493653" name="Freeform 85"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54" name="Freeform 86"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27695" name="Picture 8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93656" name="Freeform 88"/>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57" name="Freeform 89"/>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58" name="Freeform 90"/>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59" name="Freeform 91"/>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60" name="Freeform 92"/>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27684" name="Group 93"/>
          <p:cNvGrpSpPr>
            <a:grpSpLocks/>
          </p:cNvGrpSpPr>
          <p:nvPr/>
        </p:nvGrpSpPr>
        <p:grpSpPr bwMode="auto">
          <a:xfrm>
            <a:off x="519113" y="7938"/>
            <a:ext cx="854075" cy="1704975"/>
            <a:chOff x="327" y="5"/>
            <a:chExt cx="538" cy="1074"/>
          </a:xfrm>
        </p:grpSpPr>
        <p:sp>
          <p:nvSpPr>
            <p:cNvPr id="493662" name="Rectangle 9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93663" name="Line 9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493664" name="Oval 96"/>
          <p:cNvSpPr>
            <a:spLocks noChangeArrowheads="1"/>
          </p:cNvSpPr>
          <p:nvPr/>
        </p:nvSpPr>
        <p:spPr bwMode="auto">
          <a:xfrm>
            <a:off x="3429000" y="1539875"/>
            <a:ext cx="2366963" cy="649288"/>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2" name="Rectangle 2"/>
          <p:cNvSpPr>
            <a:spLocks noChangeArrowheads="1"/>
          </p:cNvSpPr>
          <p:nvPr/>
        </p:nvSpPr>
        <p:spPr bwMode="auto">
          <a:xfrm>
            <a:off x="307975" y="1803400"/>
            <a:ext cx="2903538" cy="20595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pPr>
            <a:r>
              <a:rPr lang="si-LK" sz="3200" b="1" dirty="0" smtClean="0">
                <a:latin typeface="Arial Black" pitchFamily="34" charset="0"/>
              </a:rPr>
              <a:t>මනුෂ්‍යයන්</a:t>
            </a:r>
            <a:r>
              <a:rPr lang="en-AU" sz="3200" b="1" dirty="0" smtClean="0">
                <a:latin typeface="Arial Black" pitchFamily="34" charset="0"/>
              </a:rPr>
              <a:t> </a:t>
            </a:r>
            <a:r>
              <a:rPr lang="si-LK" sz="3200" b="1" dirty="0" smtClean="0">
                <a:latin typeface="Arial Black" pitchFamily="34" charset="0"/>
              </a:rPr>
              <a:t>4</a:t>
            </a:r>
            <a:endParaRPr lang="en-US" sz="3200" b="1" dirty="0" smtClean="0">
              <a:latin typeface="Arial Black" pitchFamily="34" charset="0"/>
            </a:endParaRPr>
          </a:p>
          <a:p>
            <a:pPr>
              <a:spcBef>
                <a:spcPct val="50000"/>
              </a:spcBef>
            </a:pPr>
            <a:r>
              <a:rPr lang="si-LK" sz="3200" b="1" dirty="0" smtClean="0">
                <a:latin typeface="Arial Black" pitchFamily="34" charset="0"/>
              </a:rPr>
              <a:t> </a:t>
            </a:r>
            <a:r>
              <a:rPr lang="si-LK" sz="3200" b="1" dirty="0" smtClean="0">
                <a:solidFill>
                  <a:srgbClr val="FFFF00"/>
                </a:solidFill>
                <a:latin typeface="Arial Black" pitchFamily="34" charset="0"/>
              </a:rPr>
              <a:t>දෙනාගෙන් </a:t>
            </a:r>
            <a:endParaRPr lang="en-US" sz="3200" b="1" dirty="0" smtClean="0">
              <a:solidFill>
                <a:srgbClr val="FFFF00"/>
              </a:solidFill>
              <a:latin typeface="Arial Black" pitchFamily="34" charset="0"/>
            </a:endParaRPr>
          </a:p>
          <a:p>
            <a:pPr>
              <a:spcBef>
                <a:spcPct val="50000"/>
              </a:spcBef>
            </a:pPr>
            <a:r>
              <a:rPr lang="si-LK" sz="3200" b="1" dirty="0" smtClean="0">
                <a:latin typeface="Arial Black" pitchFamily="34" charset="0"/>
              </a:rPr>
              <a:t>පළමුවැනියා</a:t>
            </a:r>
            <a:endParaRPr lang="en-US" sz="3200" b="1" dirty="0">
              <a:latin typeface="Arial Black" pitchFamily="34" charset="0"/>
            </a:endParaRPr>
          </a:p>
        </p:txBody>
      </p:sp>
      <p:sp>
        <p:nvSpPr>
          <p:cNvPr id="53" name="Rectangle 13"/>
          <p:cNvSpPr>
            <a:spLocks noChangeArrowheads="1"/>
          </p:cNvSpPr>
          <p:nvPr/>
        </p:nvSpPr>
        <p:spPr bwMode="auto">
          <a:xfrm>
            <a:off x="7986022" y="3475055"/>
            <a:ext cx="1057348"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si-LK" sz="1100" b="1" dirty="0" smtClean="0">
                <a:solidFill>
                  <a:schemeClr val="bg2"/>
                </a:solidFill>
                <a:latin typeface="Arial Black" pitchFamily="34" charset="0"/>
              </a:rPr>
              <a:t>ආබ්‍රහම්</a:t>
            </a:r>
            <a:endParaRPr lang="en-US" sz="1100" b="1" dirty="0">
              <a:solidFill>
                <a:schemeClr val="bg2"/>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129851891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93595"/>
                                        </p:tgtEl>
                                        <p:attrNameLst>
                                          <p:attrName>style.visibility</p:attrName>
                                        </p:attrNameLst>
                                      </p:cBhvr>
                                      <p:to>
                                        <p:strVal val="visible"/>
                                      </p:to>
                                    </p:set>
                                    <p:anim calcmode="lin" valueType="num">
                                      <p:cBhvr>
                                        <p:cTn id="7" dur="500" fill="hold"/>
                                        <p:tgtEl>
                                          <p:spTgt spid="493595"/>
                                        </p:tgtEl>
                                        <p:attrNameLst>
                                          <p:attrName>ppt_x</p:attrName>
                                        </p:attrNameLst>
                                      </p:cBhvr>
                                      <p:tavLst>
                                        <p:tav tm="0">
                                          <p:val>
                                            <p:strVal val="#ppt_x-#ppt_w/2"/>
                                          </p:val>
                                        </p:tav>
                                        <p:tav tm="100000">
                                          <p:val>
                                            <p:strVal val="#ppt_x"/>
                                          </p:val>
                                        </p:tav>
                                      </p:tavLst>
                                    </p:anim>
                                    <p:anim calcmode="lin" valueType="num">
                                      <p:cBhvr>
                                        <p:cTn id="8" dur="500" fill="hold"/>
                                        <p:tgtEl>
                                          <p:spTgt spid="493595"/>
                                        </p:tgtEl>
                                        <p:attrNameLst>
                                          <p:attrName>ppt_y</p:attrName>
                                        </p:attrNameLst>
                                      </p:cBhvr>
                                      <p:tavLst>
                                        <p:tav tm="0">
                                          <p:val>
                                            <p:strVal val="#ppt_y"/>
                                          </p:val>
                                        </p:tav>
                                        <p:tav tm="100000">
                                          <p:val>
                                            <p:strVal val="#ppt_y"/>
                                          </p:val>
                                        </p:tav>
                                      </p:tavLst>
                                    </p:anim>
                                    <p:anim calcmode="lin" valueType="num">
                                      <p:cBhvr>
                                        <p:cTn id="9" dur="500" fill="hold"/>
                                        <p:tgtEl>
                                          <p:spTgt spid="493595"/>
                                        </p:tgtEl>
                                        <p:attrNameLst>
                                          <p:attrName>ppt_w</p:attrName>
                                        </p:attrNameLst>
                                      </p:cBhvr>
                                      <p:tavLst>
                                        <p:tav tm="0">
                                          <p:val>
                                            <p:fltVal val="0"/>
                                          </p:val>
                                        </p:tav>
                                        <p:tav tm="100000">
                                          <p:val>
                                            <p:strVal val="#ppt_w"/>
                                          </p:val>
                                        </p:tav>
                                      </p:tavLst>
                                    </p:anim>
                                    <p:anim calcmode="lin" valueType="num">
                                      <p:cBhvr>
                                        <p:cTn id="10" dur="500" fill="hold"/>
                                        <p:tgtEl>
                                          <p:spTgt spid="49359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36" fill="hold" grpId="0" nodeType="afterEffect">
                                  <p:stCondLst>
                                    <p:cond delay="500"/>
                                  </p:stCondLst>
                                  <p:childTnLst>
                                    <p:set>
                                      <p:cBhvr>
                                        <p:cTn id="13" dur="1" fill="hold">
                                          <p:stCondLst>
                                            <p:cond delay="0"/>
                                          </p:stCondLst>
                                        </p:cTn>
                                        <p:tgtEl>
                                          <p:spTgt spid="493664"/>
                                        </p:tgtEl>
                                        <p:attrNameLst>
                                          <p:attrName>style.visibility</p:attrName>
                                        </p:attrNameLst>
                                      </p:cBhvr>
                                      <p:to>
                                        <p:strVal val="visible"/>
                                      </p:to>
                                    </p:set>
                                    <p:anim calcmode="lin" valueType="num">
                                      <p:cBhvr>
                                        <p:cTn id="14" dur="500" fill="hold"/>
                                        <p:tgtEl>
                                          <p:spTgt spid="493664"/>
                                        </p:tgtEl>
                                        <p:attrNameLst>
                                          <p:attrName>ppt_w</p:attrName>
                                        </p:attrNameLst>
                                      </p:cBhvr>
                                      <p:tavLst>
                                        <p:tav tm="0">
                                          <p:val>
                                            <p:strVal val="(6*min(max(#ppt_w*#ppt_h,.3),1)-7.4)/-.7*#ppt_w"/>
                                          </p:val>
                                        </p:tav>
                                        <p:tav tm="100000">
                                          <p:val>
                                            <p:strVal val="#ppt_w"/>
                                          </p:val>
                                        </p:tav>
                                      </p:tavLst>
                                    </p:anim>
                                    <p:anim calcmode="lin" valueType="num">
                                      <p:cBhvr>
                                        <p:cTn id="15" dur="500" fill="hold"/>
                                        <p:tgtEl>
                                          <p:spTgt spid="493664"/>
                                        </p:tgtEl>
                                        <p:attrNameLst>
                                          <p:attrName>ppt_h</p:attrName>
                                        </p:attrNameLst>
                                      </p:cBhvr>
                                      <p:tavLst>
                                        <p:tav tm="0">
                                          <p:val>
                                            <p:strVal val="(6*min(max(#ppt_w*#ppt_h,.3),1)-7.4)/-.7*#ppt_h"/>
                                          </p:val>
                                        </p:tav>
                                        <p:tav tm="100000">
                                          <p:val>
                                            <p:strVal val="#ppt_h"/>
                                          </p:val>
                                        </p:tav>
                                      </p:tavLst>
                                    </p:anim>
                                    <p:anim calcmode="lin" valueType="num">
                                      <p:cBhvr>
                                        <p:cTn id="16" dur="500" fill="hold"/>
                                        <p:tgtEl>
                                          <p:spTgt spid="493664"/>
                                        </p:tgtEl>
                                        <p:attrNameLst>
                                          <p:attrName>ppt_x</p:attrName>
                                        </p:attrNameLst>
                                      </p:cBhvr>
                                      <p:tavLst>
                                        <p:tav tm="0">
                                          <p:val>
                                            <p:fltVal val="0.5"/>
                                          </p:val>
                                        </p:tav>
                                        <p:tav tm="100000">
                                          <p:val>
                                            <p:strVal val="#ppt_x"/>
                                          </p:val>
                                        </p:tav>
                                      </p:tavLst>
                                    </p:anim>
                                    <p:anim calcmode="lin" valueType="num">
                                      <p:cBhvr>
                                        <p:cTn id="17" dur="500" fill="hold"/>
                                        <p:tgtEl>
                                          <p:spTgt spid="49366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95" grpId="0" autoUpdateAnimBg="0"/>
      <p:bldP spid="49366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698"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311300"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01"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02"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702" name="Rectangle 7"/>
          <p:cNvSpPr>
            <a:spLocks noChangeArrowheads="1"/>
          </p:cNvSpPr>
          <p:nvPr/>
        </p:nvSpPr>
        <p:spPr bwMode="auto">
          <a:xfrm>
            <a:off x="3084513" y="938213"/>
            <a:ext cx="1056378"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2400" b="1" dirty="0" smtClean="0">
                <a:solidFill>
                  <a:schemeClr val="bg2"/>
                </a:solidFill>
                <a:latin typeface="Arial Black" pitchFamily="34" charset="0"/>
              </a:rPr>
              <a:t>ආබ්‍රහම්</a:t>
            </a:r>
            <a:endParaRPr lang="en-US" sz="2400" b="1" dirty="0">
              <a:solidFill>
                <a:schemeClr val="bg2"/>
              </a:solidFill>
              <a:latin typeface="Times" charset="0"/>
              <a:ea typeface="ＭＳ Ｐゴシック" charset="0"/>
              <a:cs typeface="ＭＳ Ｐゴシック" charset="0"/>
            </a:endParaRPr>
          </a:p>
        </p:txBody>
      </p:sp>
      <p:sp>
        <p:nvSpPr>
          <p:cNvPr id="311304"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05"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705" name="Rectangle 12"/>
          <p:cNvSpPr>
            <a:spLocks noChangeArrowheads="1"/>
          </p:cNvSpPr>
          <p:nvPr/>
        </p:nvSpPr>
        <p:spPr bwMode="auto">
          <a:xfrm>
            <a:off x="3709988" y="1603375"/>
            <a:ext cx="1226297"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2800" b="1" dirty="0" smtClean="0">
                <a:solidFill>
                  <a:srgbClr val="790015"/>
                </a:solidFill>
                <a:latin typeface="Times" charset="0"/>
                <a:ea typeface="ＭＳ Ｐゴシック" charset="0"/>
                <a:cs typeface="ＭＳ Ｐゴシック" charset="0"/>
              </a:rPr>
              <a:t>කැඳවීම</a:t>
            </a:r>
            <a:endParaRPr lang="en-US" sz="2800" b="1" dirty="0">
              <a:solidFill>
                <a:srgbClr val="1A0004"/>
              </a:solidFill>
              <a:latin typeface="Times" charset="0"/>
              <a:ea typeface="ＭＳ Ｐゴシック" charset="0"/>
              <a:cs typeface="ＭＳ Ｐゴシック" charset="0"/>
            </a:endParaRPr>
          </a:p>
        </p:txBody>
      </p:sp>
      <p:sp>
        <p:nvSpPr>
          <p:cNvPr id="311314" name="Rectangle 18"/>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29707" name="Group 19"/>
          <p:cNvGrpSpPr>
            <a:grpSpLocks/>
          </p:cNvGrpSpPr>
          <p:nvPr/>
        </p:nvGrpSpPr>
        <p:grpSpPr bwMode="auto">
          <a:xfrm>
            <a:off x="598488" y="2378075"/>
            <a:ext cx="2259012" cy="1446213"/>
            <a:chOff x="377" y="1498"/>
            <a:chExt cx="1423" cy="911"/>
          </a:xfrm>
        </p:grpSpPr>
        <p:sp>
          <p:nvSpPr>
            <p:cNvPr id="311316" name="Rectangle 20"/>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311317" name="Rectangle 21"/>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pitchFamily="-107" charset="0"/>
                  <a:ea typeface="ＭＳ Ｐゴシック" charset="0"/>
                  <a:cs typeface="ＭＳ Ｐゴシック" charset="0"/>
                </a:rPr>
                <a:t>A</a:t>
              </a:r>
              <a:r>
                <a:rPr lang="en-US" sz="6000">
                  <a:solidFill>
                    <a:srgbClr val="FFD34A"/>
                  </a:solidFill>
                  <a:latin typeface="Times" pitchFamily="-107" charset="0"/>
                  <a:ea typeface="ＭＳ Ｐゴシック" charset="0"/>
                  <a:cs typeface="ＭＳ Ｐゴシック" charset="0"/>
                </a:rPr>
                <a:t>JMJ</a:t>
              </a:r>
            </a:p>
          </p:txBody>
        </p:sp>
      </p:grpSp>
      <p:sp>
        <p:nvSpPr>
          <p:cNvPr id="311318" name="Line 22"/>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19"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20"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21" name="Rectangle 25"/>
          <p:cNvSpPr>
            <a:spLocks noChangeArrowheads="1"/>
          </p:cNvSpPr>
          <p:nvPr/>
        </p:nvSpPr>
        <p:spPr bwMode="auto">
          <a:xfrm>
            <a:off x="620713" y="160338"/>
            <a:ext cx="1809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50000"/>
              </a:spcBef>
              <a:spcAft>
                <a:spcPct val="0"/>
              </a:spcAft>
              <a:defRPr/>
            </a:pPr>
            <a:endParaRPr lang="en-US" sz="8800">
              <a:solidFill>
                <a:srgbClr val="FFD34A"/>
              </a:solidFill>
              <a:latin typeface="Times" pitchFamily="-107" charset="0"/>
              <a:ea typeface="ＭＳ Ｐゴシック" charset="0"/>
              <a:cs typeface="ＭＳ Ｐゴシック" charset="0"/>
            </a:endParaRPr>
          </a:p>
        </p:txBody>
      </p:sp>
      <p:sp>
        <p:nvSpPr>
          <p:cNvPr id="311327" name="Rectangle 31"/>
          <p:cNvSpPr>
            <a:spLocks noChangeArrowheads="1"/>
          </p:cNvSpPr>
          <p:nvPr/>
        </p:nvSpPr>
        <p:spPr bwMode="auto">
          <a:xfrm>
            <a:off x="4802188" y="979488"/>
            <a:ext cx="20796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si-LK" sz="2400" dirty="0" smtClean="0">
                <a:latin typeface="Arial Black" pitchFamily="34" charset="0"/>
              </a:rPr>
              <a:t>ක්‍රි.පූ 2000</a:t>
            </a:r>
            <a:endParaRPr lang="en-US" sz="2400" b="1" dirty="0">
              <a:solidFill>
                <a:srgbClr val="FFD34A"/>
              </a:solidFill>
              <a:latin typeface="Times" charset="0"/>
              <a:ea typeface="ＭＳ Ｐゴシック" charset="0"/>
              <a:cs typeface="ＭＳ Ｐゴシック" charset="0"/>
            </a:endParaRPr>
          </a:p>
        </p:txBody>
      </p:sp>
      <p:sp>
        <p:nvSpPr>
          <p:cNvPr id="311341" name="Freeform 45"/>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42" name="AutoShape 46"/>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43" name="Rectangle 47"/>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44" name="AutoShape 48"/>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45" name="Line 49"/>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46" name="Line 50"/>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47" name="Rectangle 51"/>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720" name="Rectangle 53"/>
          <p:cNvSpPr>
            <a:spLocks noChangeArrowheads="1"/>
          </p:cNvSpPr>
          <p:nvPr/>
        </p:nvSpPr>
        <p:spPr bwMode="auto">
          <a:xfrm>
            <a:off x="8197907" y="3598725"/>
            <a:ext cx="569015"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1100" b="1" dirty="0" smtClean="0">
                <a:solidFill>
                  <a:srgbClr val="790015"/>
                </a:solidFill>
                <a:latin typeface="Times" charset="0"/>
                <a:ea typeface="ＭＳ Ｐゴシック" charset="0"/>
                <a:cs typeface="ＭＳ Ｐゴシック" charset="0"/>
              </a:rPr>
              <a:t>කැඳවීම</a:t>
            </a:r>
            <a:endParaRPr lang="en-US" sz="1100" b="1" dirty="0">
              <a:solidFill>
                <a:srgbClr val="1A0004"/>
              </a:solidFill>
              <a:latin typeface="Times" charset="0"/>
              <a:ea typeface="ＭＳ Ｐゴシック" charset="0"/>
              <a:cs typeface="ＭＳ Ｐゴシック" charset="0"/>
            </a:endParaRPr>
          </a:p>
        </p:txBody>
      </p:sp>
      <p:sp>
        <p:nvSpPr>
          <p:cNvPr id="29721" name="Rectangle 54"/>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311351" name="Line 55"/>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52" name="Line 56"/>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53" name="Line 57"/>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725" name="Text Box 5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311359" name="Rectangle 6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12</a:t>
            </a:r>
          </a:p>
        </p:txBody>
      </p:sp>
      <p:sp>
        <p:nvSpPr>
          <p:cNvPr id="29727" name="Text Box 64"/>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311325" name="Rectangle 29"/>
          <p:cNvSpPr>
            <a:spLocks noChangeArrowheads="1"/>
          </p:cNvSpPr>
          <p:nvPr/>
        </p:nvSpPr>
        <p:spPr bwMode="auto">
          <a:xfrm>
            <a:off x="5983288" y="2384425"/>
            <a:ext cx="2549096" cy="523220"/>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50000"/>
              </a:spcBef>
              <a:spcAft>
                <a:spcPct val="0"/>
              </a:spcAft>
              <a:defRPr/>
            </a:pPr>
            <a:r>
              <a:rPr lang="si-LK" sz="2800" b="1" dirty="0" smtClean="0">
                <a:solidFill>
                  <a:srgbClr val="FFFFFF"/>
                </a:solidFill>
                <a:latin typeface="Comic Sans MS" pitchFamily="-107" charset="0"/>
                <a:ea typeface="ＭＳ Ｐゴシック" charset="0"/>
                <a:cs typeface="ＭＳ Ｐゴシック" charset="0"/>
              </a:rPr>
              <a:t>උත්පත්ති 12:1-3</a:t>
            </a:r>
            <a:endParaRPr lang="en-US" sz="2800" b="1" dirty="0">
              <a:solidFill>
                <a:srgbClr val="FFFFFF"/>
              </a:solidFill>
              <a:latin typeface="Comic Sans MS" pitchFamily="-107" charset="0"/>
              <a:ea typeface="ＭＳ Ｐゴシック" charset="0"/>
              <a:cs typeface="ＭＳ Ｐゴシック" charset="0"/>
            </a:endParaRPr>
          </a:p>
        </p:txBody>
      </p:sp>
      <p:sp>
        <p:nvSpPr>
          <p:cNvPr id="311372" name="AutoShape 76"/>
          <p:cNvSpPr>
            <a:spLocks noChangeArrowheads="1"/>
          </p:cNvSpPr>
          <p:nvPr/>
        </p:nvSpPr>
        <p:spPr bwMode="auto">
          <a:xfrm>
            <a:off x="5984875" y="1390650"/>
            <a:ext cx="2820988" cy="1617663"/>
          </a:xfrm>
          <a:prstGeom prst="roundRect">
            <a:avLst>
              <a:gd name="adj" fmla="val 16667"/>
            </a:avLst>
          </a:prstGeom>
          <a:noFill/>
          <a:ln w="57150">
            <a:solidFill>
              <a:srgbClr val="1EDE17"/>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77" name="Text Box 81"/>
          <p:cNvSpPr txBox="1">
            <a:spLocks noChangeArrowheads="1"/>
          </p:cNvSpPr>
          <p:nvPr/>
        </p:nvSpPr>
        <p:spPr bwMode="auto">
          <a:xfrm>
            <a:off x="1781175" y="0"/>
            <a:ext cx="182086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smtClean="0">
                <a:solidFill>
                  <a:srgbClr val="FFFFFF"/>
                </a:solidFill>
                <a:latin typeface="Comic Sans MS" pitchFamily="-107" charset="0"/>
                <a:ea typeface="ＭＳ Ｐゴシック" charset="0"/>
                <a:cs typeface="ＭＳ Ｐゴシック" charset="0"/>
              </a:rPr>
              <a:t>උත්පත්ති 12:1-3</a:t>
            </a:r>
            <a:endParaRPr lang="en-US" sz="1200" b="1" dirty="0">
              <a:solidFill>
                <a:srgbClr val="FFFFFF"/>
              </a:solidFill>
              <a:latin typeface="Comic Sans MS" pitchFamily="-107" charset="0"/>
              <a:ea typeface="ＭＳ Ｐゴシック" charset="0"/>
              <a:cs typeface="ＭＳ Ｐゴシック" charset="0"/>
            </a:endParaRPr>
          </a:p>
        </p:txBody>
      </p:sp>
      <p:grpSp>
        <p:nvGrpSpPr>
          <p:cNvPr id="29732" name="Group 83"/>
          <p:cNvGrpSpPr>
            <a:grpSpLocks/>
          </p:cNvGrpSpPr>
          <p:nvPr/>
        </p:nvGrpSpPr>
        <p:grpSpPr bwMode="auto">
          <a:xfrm>
            <a:off x="6002338" y="1390650"/>
            <a:ext cx="1262062" cy="1347788"/>
            <a:chOff x="3781" y="876"/>
            <a:chExt cx="795" cy="849"/>
          </a:xfrm>
        </p:grpSpPr>
        <p:grpSp>
          <p:nvGrpSpPr>
            <p:cNvPr id="29736" name="Group 65"/>
            <p:cNvGrpSpPr>
              <a:grpSpLocks/>
            </p:cNvGrpSpPr>
            <p:nvPr/>
          </p:nvGrpSpPr>
          <p:grpSpPr bwMode="auto">
            <a:xfrm>
              <a:off x="3781" y="876"/>
              <a:ext cx="795" cy="849"/>
              <a:chOff x="1084" y="711"/>
              <a:chExt cx="2950" cy="2769"/>
            </a:xfrm>
          </p:grpSpPr>
          <p:grpSp>
            <p:nvGrpSpPr>
              <p:cNvPr id="29738" name="Group 66"/>
              <p:cNvGrpSpPr>
                <a:grpSpLocks/>
              </p:cNvGrpSpPr>
              <p:nvPr/>
            </p:nvGrpSpPr>
            <p:grpSpPr bwMode="auto">
              <a:xfrm>
                <a:off x="1084" y="711"/>
                <a:ext cx="2950" cy="2769"/>
                <a:chOff x="2707" y="548"/>
                <a:chExt cx="2950" cy="2769"/>
              </a:xfrm>
            </p:grpSpPr>
            <p:grpSp>
              <p:nvGrpSpPr>
                <p:cNvPr id="29744" name="Group 67"/>
                <p:cNvGrpSpPr>
                  <a:grpSpLocks/>
                </p:cNvGrpSpPr>
                <p:nvPr/>
              </p:nvGrpSpPr>
              <p:grpSpPr bwMode="auto">
                <a:xfrm>
                  <a:off x="3180" y="1046"/>
                  <a:ext cx="2105" cy="1421"/>
                  <a:chOff x="578" y="2316"/>
                  <a:chExt cx="2105" cy="1421"/>
                </a:xfrm>
              </p:grpSpPr>
              <p:sp>
                <p:nvSpPr>
                  <p:cNvPr id="311364" name="Freeform 68"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65" name="Freeform 69"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29745" name="Picture 7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11367" name="Freeform 71"/>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68" name="Freeform 72"/>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69" name="Freeform 73"/>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70" name="Freeform 74"/>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71" name="Freeform 75"/>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311378" name="Rectangle 82"/>
            <p:cNvSpPr>
              <a:spLocks noChangeArrowheads="1"/>
            </p:cNvSpPr>
            <p:nvPr/>
          </p:nvSpPr>
          <p:spPr bwMode="auto">
            <a:xfrm>
              <a:off x="3931" y="1031"/>
              <a:ext cx="334" cy="363"/>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200" b="1" i="1">
                  <a:solidFill>
                    <a:srgbClr val="FFFFFF"/>
                  </a:solidFill>
                  <a:latin typeface="Kosher-Normal" charset="0"/>
                  <a:ea typeface="ＭＳ Ｐゴシック" charset="0"/>
                  <a:cs typeface="ＭＳ Ｐゴシック" charset="0"/>
                </a:rPr>
                <a:t>AC</a:t>
              </a:r>
              <a:endParaRPr lang="en-US" i="1">
                <a:solidFill>
                  <a:srgbClr val="FFFFFF"/>
                </a:solidFill>
                <a:latin typeface="Helvetica" charset="0"/>
                <a:ea typeface="ＭＳ Ｐゴシック" charset="0"/>
                <a:cs typeface="ＭＳ Ｐゴシック" charset="0"/>
              </a:endParaRPr>
            </a:p>
          </p:txBody>
        </p:sp>
      </p:grpSp>
      <p:grpSp>
        <p:nvGrpSpPr>
          <p:cNvPr id="29733" name="Group 84"/>
          <p:cNvGrpSpPr>
            <a:grpSpLocks/>
          </p:cNvGrpSpPr>
          <p:nvPr/>
        </p:nvGrpSpPr>
        <p:grpSpPr bwMode="auto">
          <a:xfrm>
            <a:off x="519113" y="7938"/>
            <a:ext cx="854075" cy="1704975"/>
            <a:chOff x="327" y="5"/>
            <a:chExt cx="538" cy="1074"/>
          </a:xfrm>
        </p:grpSpPr>
        <p:sp>
          <p:nvSpPr>
            <p:cNvPr id="311381" name="Rectangle 8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11382" name="Line 8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56" name="Rectangle 7"/>
          <p:cNvSpPr>
            <a:spLocks noChangeArrowheads="1"/>
          </p:cNvSpPr>
          <p:nvPr/>
        </p:nvSpPr>
        <p:spPr bwMode="auto">
          <a:xfrm>
            <a:off x="1896745" y="5167397"/>
            <a:ext cx="5810885" cy="107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3200" b="1" dirty="0" smtClean="0">
                <a:solidFill>
                  <a:srgbClr val="FFFF00"/>
                </a:solidFill>
                <a:latin typeface="Arial Black" pitchFamily="34" charset="0"/>
              </a:rPr>
              <a:t>ආබ්‍රහම් වෙත දෙවියන්වහන්සේගේ </a:t>
            </a:r>
            <a:endParaRPr lang="en-US" sz="3200" b="1" dirty="0" smtClean="0">
              <a:solidFill>
                <a:srgbClr val="FFFF00"/>
              </a:solidFill>
              <a:latin typeface="Arial Black" pitchFamily="34" charset="0"/>
            </a:endParaRPr>
          </a:p>
          <a:p>
            <a:pPr defTabSz="914400" eaLnBrk="0" fontAlgn="base" hangingPunct="0">
              <a:spcBef>
                <a:spcPct val="0"/>
              </a:spcBef>
              <a:spcAft>
                <a:spcPct val="0"/>
              </a:spcAft>
            </a:pPr>
            <a:r>
              <a:rPr lang="si-LK" sz="3200" b="1" dirty="0" smtClean="0">
                <a:solidFill>
                  <a:srgbClr val="FFFF00"/>
                </a:solidFill>
                <a:latin typeface="Arial Black" pitchFamily="34" charset="0"/>
              </a:rPr>
              <a:t>කොන්දේසි විරහිත පොරොන්දු..</a:t>
            </a:r>
            <a:endParaRPr lang="en-US" sz="3200" b="1" dirty="0">
              <a:solidFill>
                <a:srgbClr val="FFFF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367206154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1372"/>
                                        </p:tgtEl>
                                        <p:attrNameLst>
                                          <p:attrName>style.visibility</p:attrName>
                                        </p:attrNameLst>
                                      </p:cBhvr>
                                      <p:to>
                                        <p:strVal val="visible"/>
                                      </p:to>
                                    </p:set>
                                    <p:anim calcmode="lin" valueType="num">
                                      <p:cBhvr>
                                        <p:cTn id="7" dur="500" fill="hold"/>
                                        <p:tgtEl>
                                          <p:spTgt spid="311372"/>
                                        </p:tgtEl>
                                        <p:attrNameLst>
                                          <p:attrName>ppt_w</p:attrName>
                                        </p:attrNameLst>
                                      </p:cBhvr>
                                      <p:tavLst>
                                        <p:tav tm="0">
                                          <p:val>
                                            <p:fltVal val="0"/>
                                          </p:val>
                                        </p:tav>
                                        <p:tav tm="100000">
                                          <p:val>
                                            <p:strVal val="#ppt_w"/>
                                          </p:val>
                                        </p:tav>
                                      </p:tavLst>
                                    </p:anim>
                                    <p:anim calcmode="lin" valueType="num">
                                      <p:cBhvr>
                                        <p:cTn id="8" dur="500" fill="hold"/>
                                        <p:tgtEl>
                                          <p:spTgt spid="311372"/>
                                        </p:tgtEl>
                                        <p:attrNameLst>
                                          <p:attrName>ppt_h</p:attrName>
                                        </p:attrNameLst>
                                      </p:cBhvr>
                                      <p:tavLst>
                                        <p:tav tm="0">
                                          <p:val>
                                            <p:fltVal val="0"/>
                                          </p:val>
                                        </p:tav>
                                        <p:tav tm="100000">
                                          <p:val>
                                            <p:strVal val="#ppt_h"/>
                                          </p:val>
                                        </p:tav>
                                      </p:tavLst>
                                    </p:anim>
                                    <p:anim calcmode="lin" valueType="num">
                                      <p:cBhvr>
                                        <p:cTn id="9" dur="500" fill="hold"/>
                                        <p:tgtEl>
                                          <p:spTgt spid="311372"/>
                                        </p:tgtEl>
                                        <p:attrNameLst>
                                          <p:attrName>ppt_x</p:attrName>
                                        </p:attrNameLst>
                                      </p:cBhvr>
                                      <p:tavLst>
                                        <p:tav tm="0">
                                          <p:val>
                                            <p:fltVal val="0.5"/>
                                          </p:val>
                                        </p:tav>
                                        <p:tav tm="100000">
                                          <p:val>
                                            <p:strVal val="#ppt_x"/>
                                          </p:val>
                                        </p:tav>
                                      </p:tavLst>
                                    </p:anim>
                                    <p:anim calcmode="lin" valueType="num">
                                      <p:cBhvr>
                                        <p:cTn id="10" dur="500" fill="hold"/>
                                        <p:tgtEl>
                                          <p:spTgt spid="31137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72" grpId="0" animBg="1"/>
      <p:bldP spid="5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746"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437252"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53"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54"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750" name="Rectangle 7"/>
          <p:cNvSpPr>
            <a:spLocks noChangeArrowheads="1"/>
          </p:cNvSpPr>
          <p:nvPr/>
        </p:nvSpPr>
        <p:spPr bwMode="auto">
          <a:xfrm>
            <a:off x="3084513" y="938213"/>
            <a:ext cx="1056378"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2400" b="1" dirty="0" smtClean="0">
                <a:solidFill>
                  <a:schemeClr val="bg2"/>
                </a:solidFill>
                <a:latin typeface="Arial Black" pitchFamily="34" charset="0"/>
              </a:rPr>
              <a:t>ආබ්‍රහම්</a:t>
            </a:r>
            <a:endParaRPr lang="en-US" sz="2400" b="1" dirty="0">
              <a:solidFill>
                <a:schemeClr val="bg2"/>
              </a:solidFill>
              <a:latin typeface="Times" charset="0"/>
              <a:ea typeface="ＭＳ Ｐゴシック" charset="0"/>
              <a:cs typeface="ＭＳ Ｐゴシック" charset="0"/>
            </a:endParaRPr>
          </a:p>
        </p:txBody>
      </p:sp>
      <p:sp>
        <p:nvSpPr>
          <p:cNvPr id="437256"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57"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753" name="Rectangle 12"/>
          <p:cNvSpPr>
            <a:spLocks noChangeArrowheads="1"/>
          </p:cNvSpPr>
          <p:nvPr/>
        </p:nvSpPr>
        <p:spPr bwMode="auto">
          <a:xfrm>
            <a:off x="3709988" y="1603375"/>
            <a:ext cx="1226297"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2800" b="1" dirty="0" smtClean="0">
                <a:solidFill>
                  <a:srgbClr val="790015"/>
                </a:solidFill>
                <a:latin typeface="Times" charset="0"/>
                <a:ea typeface="ＭＳ Ｐゴシック" charset="0"/>
                <a:cs typeface="ＭＳ Ｐゴシック" charset="0"/>
              </a:rPr>
              <a:t>කැඳවීම</a:t>
            </a:r>
            <a:endParaRPr lang="en-US" sz="2800" b="1" dirty="0">
              <a:solidFill>
                <a:srgbClr val="1A0004"/>
              </a:solidFill>
              <a:latin typeface="Times" charset="0"/>
              <a:ea typeface="ＭＳ Ｐゴシック" charset="0"/>
              <a:cs typeface="ＭＳ Ｐゴシック" charset="0"/>
            </a:endParaRPr>
          </a:p>
        </p:txBody>
      </p:sp>
      <p:sp>
        <p:nvSpPr>
          <p:cNvPr id="437261" name="Rectangle 13"/>
          <p:cNvSpPr>
            <a:spLocks noChangeArrowheads="1"/>
          </p:cNvSpPr>
          <p:nvPr/>
        </p:nvSpPr>
        <p:spPr bwMode="auto">
          <a:xfrm>
            <a:off x="3897313" y="2060575"/>
            <a:ext cx="14462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790015"/>
                </a:solidFill>
                <a:latin typeface="Times" charset="0"/>
                <a:ea typeface="ＭＳ Ｐゴシック" charset="0"/>
                <a:cs typeface="ＭＳ Ｐゴシック" charset="0"/>
              </a:rPr>
              <a:t>L - S - B</a:t>
            </a:r>
          </a:p>
        </p:txBody>
      </p:sp>
      <p:sp>
        <p:nvSpPr>
          <p:cNvPr id="437262"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31756" name="Group 16"/>
          <p:cNvGrpSpPr>
            <a:grpSpLocks/>
          </p:cNvGrpSpPr>
          <p:nvPr/>
        </p:nvGrpSpPr>
        <p:grpSpPr bwMode="auto">
          <a:xfrm>
            <a:off x="598488" y="2378075"/>
            <a:ext cx="2259013" cy="1446213"/>
            <a:chOff x="377" y="1498"/>
            <a:chExt cx="1423" cy="911"/>
          </a:xfrm>
        </p:grpSpPr>
        <p:sp>
          <p:nvSpPr>
            <p:cNvPr id="437265" name="Rectangle 17"/>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437266" name="Rectangle 18"/>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pitchFamily="-107" charset="0"/>
                  <a:ea typeface="ＭＳ Ｐゴシック" charset="0"/>
                  <a:cs typeface="ＭＳ Ｐゴシック" charset="0"/>
                </a:rPr>
                <a:t>A</a:t>
              </a:r>
              <a:r>
                <a:rPr lang="en-US" sz="6000">
                  <a:solidFill>
                    <a:srgbClr val="FFD34A"/>
                  </a:solidFill>
                  <a:latin typeface="Times" pitchFamily="-107" charset="0"/>
                  <a:ea typeface="ＭＳ Ｐゴシック" charset="0"/>
                  <a:cs typeface="ＭＳ Ｐゴシック" charset="0"/>
                </a:rPr>
                <a:t>JMJ</a:t>
              </a:r>
            </a:p>
          </p:txBody>
        </p:sp>
      </p:grpSp>
      <p:sp>
        <p:nvSpPr>
          <p:cNvPr id="437267" name="Line 19"/>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68" name="Line 20"/>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69" name="Line 21"/>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75" name="Rectangle 27"/>
          <p:cNvSpPr>
            <a:spLocks noChangeArrowheads="1"/>
          </p:cNvSpPr>
          <p:nvPr/>
        </p:nvSpPr>
        <p:spPr bwMode="auto">
          <a:xfrm>
            <a:off x="4802188" y="979488"/>
            <a:ext cx="20796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si-LK" sz="2400" dirty="0" smtClean="0">
                <a:latin typeface="Arial Black" pitchFamily="34" charset="0"/>
              </a:rPr>
              <a:t>ක්‍රි.පූ 2000</a:t>
            </a:r>
            <a:endParaRPr lang="en-US" sz="2400" b="1" dirty="0">
              <a:solidFill>
                <a:srgbClr val="FFD34A"/>
              </a:solidFill>
              <a:latin typeface="Times" charset="0"/>
              <a:ea typeface="ＭＳ Ｐゴシック" charset="0"/>
              <a:cs typeface="ＭＳ Ｐゴシック" charset="0"/>
            </a:endParaRPr>
          </a:p>
        </p:txBody>
      </p:sp>
      <p:grpSp>
        <p:nvGrpSpPr>
          <p:cNvPr id="3" name="Group 45"/>
          <p:cNvGrpSpPr>
            <a:grpSpLocks/>
          </p:cNvGrpSpPr>
          <p:nvPr/>
        </p:nvGrpSpPr>
        <p:grpSpPr bwMode="auto">
          <a:xfrm>
            <a:off x="4784725" y="4073525"/>
            <a:ext cx="2870200" cy="625475"/>
            <a:chOff x="2488" y="3104"/>
            <a:chExt cx="1808" cy="394"/>
          </a:xfrm>
        </p:grpSpPr>
        <p:sp>
          <p:nvSpPr>
            <p:cNvPr id="437294" name="Oval 46"/>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44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95" name="Rectangle 47"/>
            <p:cNvSpPr>
              <a:spLocks noChangeArrowheads="1"/>
            </p:cNvSpPr>
            <p:nvPr/>
          </p:nvSpPr>
          <p:spPr bwMode="auto">
            <a:xfrm>
              <a:off x="2672" y="3114"/>
              <a:ext cx="1474"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si-LK" sz="2800" dirty="0" smtClean="0">
                  <a:solidFill>
                    <a:srgbClr val="FFFFFF"/>
                  </a:solidFill>
                  <a:latin typeface="Times" pitchFamily="-107" charset="0"/>
                  <a:ea typeface="ＭＳ Ｐゴシック" charset="0"/>
                  <a:cs typeface="ＭＳ Ｐゴシック" charset="0"/>
                </a:rPr>
                <a:t>ආශිර්වාදය</a:t>
              </a:r>
              <a:endParaRPr lang="en-US" sz="2800" dirty="0">
                <a:solidFill>
                  <a:srgbClr val="FFFFFF"/>
                </a:solidFill>
                <a:latin typeface="Times" pitchFamily="-107" charset="0"/>
                <a:ea typeface="ＭＳ Ｐゴシック" charset="0"/>
                <a:cs typeface="ＭＳ Ｐゴシック" charset="0"/>
              </a:endParaRPr>
            </a:p>
          </p:txBody>
        </p:sp>
      </p:grpSp>
      <p:grpSp>
        <p:nvGrpSpPr>
          <p:cNvPr id="4" name="Group 48"/>
          <p:cNvGrpSpPr>
            <a:grpSpLocks/>
          </p:cNvGrpSpPr>
          <p:nvPr/>
        </p:nvGrpSpPr>
        <p:grpSpPr bwMode="auto">
          <a:xfrm>
            <a:off x="3435350" y="3443288"/>
            <a:ext cx="2166938" cy="538162"/>
            <a:chOff x="3083" y="1288"/>
            <a:chExt cx="1365" cy="339"/>
          </a:xfrm>
        </p:grpSpPr>
        <p:sp>
          <p:nvSpPr>
            <p:cNvPr id="437297" name="Oval 49"/>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44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98" name="Rectangle 50"/>
            <p:cNvSpPr>
              <a:spLocks noChangeArrowheads="1"/>
            </p:cNvSpPr>
            <p:nvPr/>
          </p:nvSpPr>
          <p:spPr bwMode="auto">
            <a:xfrm>
              <a:off x="3271" y="1299"/>
              <a:ext cx="1040"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si-LK" sz="2800" dirty="0" smtClean="0">
                  <a:solidFill>
                    <a:srgbClr val="FFFFFF"/>
                  </a:solidFill>
                  <a:latin typeface="Times" pitchFamily="-107" charset="0"/>
                  <a:ea typeface="ＭＳ Ｐゴシック" charset="0"/>
                  <a:cs typeface="ＭＳ Ｐゴシック" charset="0"/>
                </a:rPr>
                <a:t>බීජය</a:t>
              </a:r>
              <a:endParaRPr lang="en-US" sz="2400" dirty="0">
                <a:solidFill>
                  <a:srgbClr val="FFFFFF"/>
                </a:solidFill>
                <a:latin typeface="Times" pitchFamily="-107" charset="0"/>
                <a:ea typeface="ＭＳ Ｐゴシック" charset="0"/>
                <a:cs typeface="ＭＳ Ｐゴシック" charset="0"/>
              </a:endParaRPr>
            </a:p>
          </p:txBody>
        </p:sp>
      </p:grpSp>
      <p:grpSp>
        <p:nvGrpSpPr>
          <p:cNvPr id="5" name="Group 51"/>
          <p:cNvGrpSpPr>
            <a:grpSpLocks/>
          </p:cNvGrpSpPr>
          <p:nvPr/>
        </p:nvGrpSpPr>
        <p:grpSpPr bwMode="auto">
          <a:xfrm>
            <a:off x="2082800" y="2752726"/>
            <a:ext cx="2252663" cy="538163"/>
            <a:chOff x="4165" y="733"/>
            <a:chExt cx="1419" cy="339"/>
          </a:xfrm>
        </p:grpSpPr>
        <p:sp>
          <p:nvSpPr>
            <p:cNvPr id="437300" name="Oval 52"/>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44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1" name="Rectangle 53"/>
            <p:cNvSpPr>
              <a:spLocks noChangeArrowheads="1"/>
            </p:cNvSpPr>
            <p:nvPr/>
          </p:nvSpPr>
          <p:spPr bwMode="auto">
            <a:xfrm>
              <a:off x="4356" y="733"/>
              <a:ext cx="1073"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si-LK" sz="2800" dirty="0" smtClean="0">
                  <a:solidFill>
                    <a:srgbClr val="FFFFFF"/>
                  </a:solidFill>
                  <a:latin typeface="Times" pitchFamily="-107" charset="0"/>
                  <a:ea typeface="ＭＳ Ｐゴシック" charset="0"/>
                  <a:cs typeface="ＭＳ Ｐゴシック" charset="0"/>
                </a:rPr>
                <a:t>දේශය</a:t>
              </a:r>
              <a:endParaRPr lang="en-US" sz="2400" dirty="0">
                <a:solidFill>
                  <a:srgbClr val="FFFFFF"/>
                </a:solidFill>
                <a:latin typeface="Times" pitchFamily="-107" charset="0"/>
                <a:ea typeface="ＭＳ Ｐゴシック" charset="0"/>
                <a:cs typeface="ＭＳ Ｐゴシック" charset="0"/>
              </a:endParaRPr>
            </a:p>
          </p:txBody>
        </p:sp>
      </p:grpSp>
      <p:sp>
        <p:nvSpPr>
          <p:cNvPr id="437302" name="Freeform 5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3" name="AutoShape 5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4" name="Rectangle 5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5" name="AutoShape 5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6" name="Line 5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7" name="Line 5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8" name="Rectangle 6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771" name="Rectangle 61"/>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31772" name="Rectangle 62"/>
          <p:cNvSpPr>
            <a:spLocks noChangeArrowheads="1"/>
          </p:cNvSpPr>
          <p:nvPr/>
        </p:nvSpPr>
        <p:spPr bwMode="auto">
          <a:xfrm>
            <a:off x="8209048" y="3609865"/>
            <a:ext cx="569015"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1100" b="1" dirty="0" smtClean="0">
                <a:solidFill>
                  <a:srgbClr val="790015"/>
                </a:solidFill>
                <a:latin typeface="Times" charset="0"/>
                <a:ea typeface="ＭＳ Ｐゴシック" charset="0"/>
                <a:cs typeface="ＭＳ Ｐゴシック" charset="0"/>
              </a:rPr>
              <a:t>කැඳවීම</a:t>
            </a:r>
            <a:endParaRPr lang="en-US" sz="1100" b="1" dirty="0">
              <a:solidFill>
                <a:srgbClr val="1A0004"/>
              </a:solidFill>
              <a:latin typeface="Times" charset="0"/>
              <a:ea typeface="ＭＳ Ｐゴシック" charset="0"/>
              <a:cs typeface="ＭＳ Ｐゴシック" charset="0"/>
            </a:endParaRPr>
          </a:p>
        </p:txBody>
      </p:sp>
      <p:sp>
        <p:nvSpPr>
          <p:cNvPr id="31773" name="Rectangle 63"/>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437312" name="Line 6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13" name="Line 6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14" name="Line 6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777" name="Text Box 67"/>
          <p:cNvSpPr txBox="1">
            <a:spLocks noChangeArrowheads="1"/>
          </p:cNvSpPr>
          <p:nvPr/>
        </p:nvSpPr>
        <p:spPr bwMode="auto">
          <a:xfrm>
            <a:off x="5549900" y="21193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437320" name="Rectangle 7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13</a:t>
            </a:r>
          </a:p>
        </p:txBody>
      </p:sp>
      <p:sp>
        <p:nvSpPr>
          <p:cNvPr id="31779" name="Text Box 73"/>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437351" name="Rectangle 103"/>
          <p:cNvSpPr>
            <a:spLocks noChangeArrowheads="1"/>
          </p:cNvSpPr>
          <p:nvPr/>
        </p:nvSpPr>
        <p:spPr bwMode="auto">
          <a:xfrm>
            <a:off x="5983289" y="2384425"/>
            <a:ext cx="2863850" cy="584775"/>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si-LK" sz="3200" b="1" dirty="0" smtClean="0">
                <a:solidFill>
                  <a:srgbClr val="FFFFFF"/>
                </a:solidFill>
                <a:latin typeface="Comic Sans MS" pitchFamily="-107" charset="0"/>
                <a:ea typeface="ＭＳ Ｐゴシック" charset="0"/>
                <a:cs typeface="ＭＳ Ｐゴシック" charset="0"/>
              </a:rPr>
              <a:t>උත්පත්ති 12:1-3</a:t>
            </a:r>
            <a:endParaRPr lang="en-US" sz="3200" b="1" dirty="0">
              <a:solidFill>
                <a:srgbClr val="FFFFFF"/>
              </a:solidFill>
              <a:latin typeface="Comic Sans MS" pitchFamily="-107" charset="0"/>
              <a:ea typeface="ＭＳ Ｐゴシック" charset="0"/>
              <a:cs typeface="ＭＳ Ｐゴシック" charset="0"/>
            </a:endParaRPr>
          </a:p>
        </p:txBody>
      </p:sp>
      <p:grpSp>
        <p:nvGrpSpPr>
          <p:cNvPr id="31782" name="Group 106"/>
          <p:cNvGrpSpPr>
            <a:grpSpLocks/>
          </p:cNvGrpSpPr>
          <p:nvPr/>
        </p:nvGrpSpPr>
        <p:grpSpPr bwMode="auto">
          <a:xfrm>
            <a:off x="6002338" y="1390650"/>
            <a:ext cx="1262062" cy="1347788"/>
            <a:chOff x="3781" y="876"/>
            <a:chExt cx="795" cy="849"/>
          </a:xfrm>
        </p:grpSpPr>
        <p:grpSp>
          <p:nvGrpSpPr>
            <p:cNvPr id="31787" name="Group 107"/>
            <p:cNvGrpSpPr>
              <a:grpSpLocks/>
            </p:cNvGrpSpPr>
            <p:nvPr/>
          </p:nvGrpSpPr>
          <p:grpSpPr bwMode="auto">
            <a:xfrm>
              <a:off x="3781" y="876"/>
              <a:ext cx="795" cy="849"/>
              <a:chOff x="1084" y="711"/>
              <a:chExt cx="2950" cy="2769"/>
            </a:xfrm>
          </p:grpSpPr>
          <p:grpSp>
            <p:nvGrpSpPr>
              <p:cNvPr id="31789" name="Group 108"/>
              <p:cNvGrpSpPr>
                <a:grpSpLocks/>
              </p:cNvGrpSpPr>
              <p:nvPr/>
            </p:nvGrpSpPr>
            <p:grpSpPr bwMode="auto">
              <a:xfrm>
                <a:off x="1084" y="711"/>
                <a:ext cx="2950" cy="2769"/>
                <a:chOff x="2707" y="548"/>
                <a:chExt cx="2950" cy="2769"/>
              </a:xfrm>
            </p:grpSpPr>
            <p:grpSp>
              <p:nvGrpSpPr>
                <p:cNvPr id="31795" name="Group 109"/>
                <p:cNvGrpSpPr>
                  <a:grpSpLocks/>
                </p:cNvGrpSpPr>
                <p:nvPr/>
              </p:nvGrpSpPr>
              <p:grpSpPr bwMode="auto">
                <a:xfrm>
                  <a:off x="3180" y="1046"/>
                  <a:ext cx="2105" cy="1421"/>
                  <a:chOff x="578" y="2316"/>
                  <a:chExt cx="2105" cy="1421"/>
                </a:xfrm>
              </p:grpSpPr>
              <p:sp>
                <p:nvSpPr>
                  <p:cNvPr id="437358" name="Freeform 110"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59" name="Freeform 111"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31796" name="Picture 11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37361" name="Freeform 113"/>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62" name="Freeform 114"/>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63" name="Freeform 115"/>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64" name="Freeform 116"/>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65" name="Freeform 117"/>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437366" name="Rectangle 118"/>
            <p:cNvSpPr>
              <a:spLocks noChangeArrowheads="1"/>
            </p:cNvSpPr>
            <p:nvPr/>
          </p:nvSpPr>
          <p:spPr bwMode="auto">
            <a:xfrm>
              <a:off x="3931" y="1031"/>
              <a:ext cx="334" cy="363"/>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200" b="1" i="1">
                  <a:solidFill>
                    <a:srgbClr val="FFFFFF"/>
                  </a:solidFill>
                  <a:latin typeface="Kosher-Normal" charset="0"/>
                  <a:ea typeface="ＭＳ Ｐゴシック" charset="0"/>
                  <a:cs typeface="ＭＳ Ｐゴシック" charset="0"/>
                </a:rPr>
                <a:t>AC</a:t>
              </a:r>
              <a:endParaRPr lang="en-US" i="1">
                <a:solidFill>
                  <a:srgbClr val="FFFFFF"/>
                </a:solidFill>
                <a:latin typeface="Helvetica" charset="0"/>
                <a:ea typeface="ＭＳ Ｐゴシック" charset="0"/>
                <a:cs typeface="ＭＳ Ｐゴシック" charset="0"/>
              </a:endParaRPr>
            </a:p>
          </p:txBody>
        </p:sp>
      </p:grpSp>
      <p:grpSp>
        <p:nvGrpSpPr>
          <p:cNvPr id="31783" name="Group 119"/>
          <p:cNvGrpSpPr>
            <a:grpSpLocks/>
          </p:cNvGrpSpPr>
          <p:nvPr/>
        </p:nvGrpSpPr>
        <p:grpSpPr bwMode="auto">
          <a:xfrm>
            <a:off x="519113" y="7938"/>
            <a:ext cx="854075" cy="1704976"/>
            <a:chOff x="327" y="5"/>
            <a:chExt cx="538" cy="1074"/>
          </a:xfrm>
        </p:grpSpPr>
        <p:sp>
          <p:nvSpPr>
            <p:cNvPr id="437368" name="Rectangle 12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37369" name="Line 12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437370" name="Oval 122"/>
          <p:cNvSpPr>
            <a:spLocks noChangeArrowheads="1"/>
          </p:cNvSpPr>
          <p:nvPr/>
        </p:nvSpPr>
        <p:spPr bwMode="auto">
          <a:xfrm>
            <a:off x="3429000" y="2000250"/>
            <a:ext cx="2366963" cy="649288"/>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5" name="Rectangle 7"/>
          <p:cNvSpPr>
            <a:spLocks noChangeArrowheads="1"/>
          </p:cNvSpPr>
          <p:nvPr/>
        </p:nvSpPr>
        <p:spPr bwMode="auto">
          <a:xfrm>
            <a:off x="294449" y="5413618"/>
            <a:ext cx="8143114" cy="82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defTabSz="914400" eaLnBrk="0" fontAlgn="base" hangingPunct="0">
              <a:spcBef>
                <a:spcPct val="0"/>
              </a:spcBef>
              <a:spcAft>
                <a:spcPct val="0"/>
              </a:spcAft>
            </a:pPr>
            <a:r>
              <a:rPr lang="si-LK" sz="2400" b="1" dirty="0" smtClean="0">
                <a:solidFill>
                  <a:srgbClr val="00B0F0"/>
                </a:solidFill>
                <a:latin typeface="Arial Black" pitchFamily="34" charset="0"/>
              </a:rPr>
              <a:t>දෙවියන්වහන්සේගේ කොන්දේසි විරහිත පොරොන්දුව</a:t>
            </a:r>
            <a:endParaRPr lang="en-US" sz="2400" b="1" dirty="0" smtClean="0">
              <a:solidFill>
                <a:srgbClr val="00B0F0"/>
              </a:solidFill>
              <a:latin typeface="Arial Black" pitchFamily="34" charset="0"/>
            </a:endParaRPr>
          </a:p>
          <a:p>
            <a:pPr algn="ctr" defTabSz="914400" eaLnBrk="0" fontAlgn="base" hangingPunct="0">
              <a:spcBef>
                <a:spcPct val="0"/>
              </a:spcBef>
              <a:spcAft>
                <a:spcPct val="0"/>
              </a:spcAft>
            </a:pPr>
            <a:r>
              <a:rPr lang="si-LK" sz="2400" b="1" dirty="0" smtClean="0">
                <a:solidFill>
                  <a:srgbClr val="00B0F0"/>
                </a:solidFill>
                <a:latin typeface="Arial Black" pitchFamily="34" charset="0"/>
              </a:rPr>
              <a:t> පසුව නීත්‍යානුකූල ගිවිසුම</a:t>
            </a:r>
            <a:r>
              <a:rPr lang="en-US" sz="2400" b="1" dirty="0" smtClean="0">
                <a:solidFill>
                  <a:srgbClr val="00B0F0"/>
                </a:solidFill>
                <a:latin typeface="Arial Black" pitchFamily="34" charset="0"/>
              </a:rPr>
              <a:t> </a:t>
            </a:r>
            <a:r>
              <a:rPr lang="si-LK" sz="2400" b="1" dirty="0" smtClean="0">
                <a:solidFill>
                  <a:srgbClr val="00B0F0"/>
                </a:solidFill>
                <a:latin typeface="Arial Black" pitchFamily="34" charset="0"/>
              </a:rPr>
              <a:t>බවට පත්විය</a:t>
            </a:r>
          </a:p>
        </p:txBody>
      </p:sp>
    </p:spTree>
    <p:extLst>
      <p:ext uri="{BB962C8B-B14F-4D97-AF65-F5344CB8AC3E}">
        <p14:creationId xmlns:p14="http://schemas.microsoft.com/office/powerpoint/2010/main" val="377633710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37261"/>
                                        </p:tgtEl>
                                        <p:attrNameLst>
                                          <p:attrName>style.visibility</p:attrName>
                                        </p:attrNameLst>
                                      </p:cBhvr>
                                      <p:to>
                                        <p:strVal val="visible"/>
                                      </p:to>
                                    </p:set>
                                    <p:animEffect transition="in" filter="wipe(left)">
                                      <p:cBhvr>
                                        <p:cTn id="7" dur="500"/>
                                        <p:tgtEl>
                                          <p:spTgt spid="437261"/>
                                        </p:tgtEl>
                                      </p:cBhvr>
                                    </p:animEffect>
                                  </p:childTnLst>
                                </p:cTn>
                              </p:par>
                            </p:childTnLst>
                          </p:cTn>
                        </p:par>
                        <p:par>
                          <p:cTn id="8" fill="hold" nodeType="afterGroup">
                            <p:stCondLst>
                              <p:cond delay="500"/>
                            </p:stCondLst>
                            <p:childTnLst>
                              <p:par>
                                <p:cTn id="9" presetID="23" presetClass="entr" presetSubtype="36" fill="hold" grpId="0" nodeType="afterEffect">
                                  <p:stCondLst>
                                    <p:cond delay="0"/>
                                  </p:stCondLst>
                                  <p:childTnLst>
                                    <p:set>
                                      <p:cBhvr>
                                        <p:cTn id="10" dur="1" fill="hold">
                                          <p:stCondLst>
                                            <p:cond delay="0"/>
                                          </p:stCondLst>
                                        </p:cTn>
                                        <p:tgtEl>
                                          <p:spTgt spid="437370"/>
                                        </p:tgtEl>
                                        <p:attrNameLst>
                                          <p:attrName>style.visibility</p:attrName>
                                        </p:attrNameLst>
                                      </p:cBhvr>
                                      <p:to>
                                        <p:strVal val="visible"/>
                                      </p:to>
                                    </p:set>
                                    <p:anim calcmode="lin" valueType="num">
                                      <p:cBhvr>
                                        <p:cTn id="11" dur="500" fill="hold"/>
                                        <p:tgtEl>
                                          <p:spTgt spid="437370"/>
                                        </p:tgtEl>
                                        <p:attrNameLst>
                                          <p:attrName>ppt_w</p:attrName>
                                        </p:attrNameLst>
                                      </p:cBhvr>
                                      <p:tavLst>
                                        <p:tav tm="0">
                                          <p:val>
                                            <p:strVal val="(6*min(max(#ppt_w*#ppt_h,.3),1)-7.4)/-.7*#ppt_w"/>
                                          </p:val>
                                        </p:tav>
                                        <p:tav tm="100000">
                                          <p:val>
                                            <p:strVal val="#ppt_w"/>
                                          </p:val>
                                        </p:tav>
                                      </p:tavLst>
                                    </p:anim>
                                    <p:anim calcmode="lin" valueType="num">
                                      <p:cBhvr>
                                        <p:cTn id="12" dur="500" fill="hold"/>
                                        <p:tgtEl>
                                          <p:spTgt spid="437370"/>
                                        </p:tgtEl>
                                        <p:attrNameLst>
                                          <p:attrName>ppt_h</p:attrName>
                                        </p:attrNameLst>
                                      </p:cBhvr>
                                      <p:tavLst>
                                        <p:tav tm="0">
                                          <p:val>
                                            <p:strVal val="(6*min(max(#ppt_w*#ppt_h,.3),1)-7.4)/-.7*#ppt_h"/>
                                          </p:val>
                                        </p:tav>
                                        <p:tav tm="100000">
                                          <p:val>
                                            <p:strVal val="#ppt_h"/>
                                          </p:val>
                                        </p:tav>
                                      </p:tavLst>
                                    </p:anim>
                                    <p:anim calcmode="lin" valueType="num">
                                      <p:cBhvr>
                                        <p:cTn id="13" dur="500" fill="hold"/>
                                        <p:tgtEl>
                                          <p:spTgt spid="437370"/>
                                        </p:tgtEl>
                                        <p:attrNameLst>
                                          <p:attrName>ppt_x</p:attrName>
                                        </p:attrNameLst>
                                      </p:cBhvr>
                                      <p:tavLst>
                                        <p:tav tm="0">
                                          <p:val>
                                            <p:fltVal val="0.5"/>
                                          </p:val>
                                        </p:tav>
                                        <p:tav tm="100000">
                                          <p:val>
                                            <p:strVal val="#ppt_x"/>
                                          </p:val>
                                        </p:tav>
                                      </p:tavLst>
                                    </p:anim>
                                    <p:anim calcmode="lin" valueType="num">
                                      <p:cBhvr>
                                        <p:cTn id="14" dur="500" fill="hold"/>
                                        <p:tgtEl>
                                          <p:spTgt spid="437370"/>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1000"/>
                            </p:stCondLst>
                            <p:childTnLst>
                              <p:par>
                                <p:cTn id="16" presetID="23" presetClass="entr" presetSubtype="3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strVal val="(6*min(max(#ppt_w*#ppt_h,.3),1)-7.4)/-.7*#ppt_w"/>
                                          </p:val>
                                        </p:tav>
                                        <p:tav tm="100000">
                                          <p:val>
                                            <p:strVal val="#ppt_w"/>
                                          </p:val>
                                        </p:tav>
                                      </p:tavLst>
                                    </p:anim>
                                    <p:anim calcmode="lin" valueType="num">
                                      <p:cBhvr>
                                        <p:cTn id="19" dur="500" fill="hold"/>
                                        <p:tgtEl>
                                          <p:spTgt spid="5"/>
                                        </p:tgtEl>
                                        <p:attrNameLst>
                                          <p:attrName>ppt_h</p:attrName>
                                        </p:attrNameLst>
                                      </p:cBhvr>
                                      <p:tavLst>
                                        <p:tav tm="0">
                                          <p:val>
                                            <p:strVal val="(6*min(max(#ppt_w*#ppt_h,.3),1)-7.4)/-.7*#ppt_h"/>
                                          </p:val>
                                        </p:tav>
                                        <p:tav tm="100000">
                                          <p:val>
                                            <p:strVal val="#ppt_h"/>
                                          </p:val>
                                        </p:tav>
                                      </p:tavLst>
                                    </p:anim>
                                    <p:anim calcmode="lin" valueType="num">
                                      <p:cBhvr>
                                        <p:cTn id="20" dur="500" fill="hold"/>
                                        <p:tgtEl>
                                          <p:spTgt spid="5"/>
                                        </p:tgtEl>
                                        <p:attrNameLst>
                                          <p:attrName>ppt_x</p:attrName>
                                        </p:attrNameLst>
                                      </p:cBhvr>
                                      <p:tavLst>
                                        <p:tav tm="0">
                                          <p:val>
                                            <p:fltVal val="0.5"/>
                                          </p:val>
                                        </p:tav>
                                        <p:tav tm="100000">
                                          <p:val>
                                            <p:strVal val="#ppt_x"/>
                                          </p:val>
                                        </p:tav>
                                      </p:tavLst>
                                    </p:anim>
                                    <p:anim calcmode="lin" valueType="num">
                                      <p:cBhvr>
                                        <p:cTn id="21" dur="50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22" fill="hold" nodeType="afterGroup">
                            <p:stCondLst>
                              <p:cond delay="1500"/>
                            </p:stCondLst>
                            <p:childTnLst>
                              <p:par>
                                <p:cTn id="23" presetID="23" presetClass="entr" presetSubtype="36" fill="hold" nodeType="afterEffect">
                                  <p:stCondLst>
                                    <p:cond delay="1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strVal val="(6*min(max(#ppt_w*#ppt_h,.3),1)-7.4)/-.7*#ppt_w"/>
                                          </p:val>
                                        </p:tav>
                                        <p:tav tm="100000">
                                          <p:val>
                                            <p:strVal val="#ppt_w"/>
                                          </p:val>
                                        </p:tav>
                                      </p:tavLst>
                                    </p:anim>
                                    <p:anim calcmode="lin" valueType="num">
                                      <p:cBhvr>
                                        <p:cTn id="26" dur="500" fill="hold"/>
                                        <p:tgtEl>
                                          <p:spTgt spid="4"/>
                                        </p:tgtEl>
                                        <p:attrNameLst>
                                          <p:attrName>ppt_h</p:attrName>
                                        </p:attrNameLst>
                                      </p:cBhvr>
                                      <p:tavLst>
                                        <p:tav tm="0">
                                          <p:val>
                                            <p:strVal val="(6*min(max(#ppt_w*#ppt_h,.3),1)-7.4)/-.7*#ppt_h"/>
                                          </p:val>
                                        </p:tav>
                                        <p:tav tm="100000">
                                          <p:val>
                                            <p:strVal val="#ppt_h"/>
                                          </p:val>
                                        </p:tav>
                                      </p:tavLst>
                                    </p:anim>
                                    <p:anim calcmode="lin" valueType="num">
                                      <p:cBhvr>
                                        <p:cTn id="27" dur="500" fill="hold"/>
                                        <p:tgtEl>
                                          <p:spTgt spid="4"/>
                                        </p:tgtEl>
                                        <p:attrNameLst>
                                          <p:attrName>ppt_x</p:attrName>
                                        </p:attrNameLst>
                                      </p:cBhvr>
                                      <p:tavLst>
                                        <p:tav tm="0">
                                          <p:val>
                                            <p:fltVal val="0.5"/>
                                          </p:val>
                                        </p:tav>
                                        <p:tav tm="100000">
                                          <p:val>
                                            <p:strVal val="#ppt_x"/>
                                          </p:val>
                                        </p:tav>
                                      </p:tavLst>
                                    </p:anim>
                                    <p:anim calcmode="lin" valueType="num">
                                      <p:cBhvr>
                                        <p:cTn id="28" dur="500" fill="hold"/>
                                        <p:tgtEl>
                                          <p:spTgt spid="4"/>
                                        </p:tgtEl>
                                        <p:attrNameLst>
                                          <p:attrName>ppt_y</p:attrName>
                                        </p:attrNameLst>
                                      </p:cBhvr>
                                      <p:tavLst>
                                        <p:tav tm="0">
                                          <p:val>
                                            <p:strVal val="1+(6*min(max(#ppt_w*#ppt_h,.3),1)-7.4)/-.7*#ppt_h/2"/>
                                          </p:val>
                                        </p:tav>
                                        <p:tav tm="100000">
                                          <p:val>
                                            <p:strVal val="#ppt_y"/>
                                          </p:val>
                                        </p:tav>
                                      </p:tavLst>
                                    </p:anim>
                                  </p:childTnLst>
                                </p:cTn>
                              </p:par>
                            </p:childTnLst>
                          </p:cTn>
                        </p:par>
                        <p:par>
                          <p:cTn id="29" fill="hold" nodeType="afterGroup">
                            <p:stCondLst>
                              <p:cond delay="2100"/>
                            </p:stCondLst>
                            <p:childTnLst>
                              <p:par>
                                <p:cTn id="30" presetID="23" presetClass="entr" presetSubtype="36" fill="hold" nodeType="afterEffect">
                                  <p:stCondLst>
                                    <p:cond delay="10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strVal val="(6*min(max(#ppt_w*#ppt_h,.3),1)-7.4)/-.7*#ppt_w"/>
                                          </p:val>
                                        </p:tav>
                                        <p:tav tm="100000">
                                          <p:val>
                                            <p:strVal val="#ppt_w"/>
                                          </p:val>
                                        </p:tav>
                                      </p:tavLst>
                                    </p:anim>
                                    <p:anim calcmode="lin" valueType="num">
                                      <p:cBhvr>
                                        <p:cTn id="33" dur="500" fill="hold"/>
                                        <p:tgtEl>
                                          <p:spTgt spid="3"/>
                                        </p:tgtEl>
                                        <p:attrNameLst>
                                          <p:attrName>ppt_h</p:attrName>
                                        </p:attrNameLst>
                                      </p:cBhvr>
                                      <p:tavLst>
                                        <p:tav tm="0">
                                          <p:val>
                                            <p:strVal val="(6*min(max(#ppt_w*#ppt_h,.3),1)-7.4)/-.7*#ppt_h"/>
                                          </p:val>
                                        </p:tav>
                                        <p:tav tm="100000">
                                          <p:val>
                                            <p:strVal val="#ppt_h"/>
                                          </p:val>
                                        </p:tav>
                                      </p:tavLst>
                                    </p:anim>
                                    <p:anim calcmode="lin" valueType="num">
                                      <p:cBhvr>
                                        <p:cTn id="34" dur="500" fill="hold"/>
                                        <p:tgtEl>
                                          <p:spTgt spid="3"/>
                                        </p:tgtEl>
                                        <p:attrNameLst>
                                          <p:attrName>ppt_x</p:attrName>
                                        </p:attrNameLst>
                                      </p:cBhvr>
                                      <p:tavLst>
                                        <p:tav tm="0">
                                          <p:val>
                                            <p:fltVal val="0.5"/>
                                          </p:val>
                                        </p:tav>
                                        <p:tav tm="100000">
                                          <p:val>
                                            <p:strVal val="#ppt_x"/>
                                          </p:val>
                                        </p:tav>
                                      </p:tavLst>
                                    </p:anim>
                                    <p:anim calcmode="lin" valueType="num">
                                      <p:cBhvr>
                                        <p:cTn id="35" dur="500" fill="hold"/>
                                        <p:tgtEl>
                                          <p:spTgt spid="3"/>
                                        </p:tgtEl>
                                        <p:attrNameLst>
                                          <p:attrName>ppt_y</p:attrName>
                                        </p:attrNameLst>
                                      </p:cBhvr>
                                      <p:tavLst>
                                        <p:tav tm="0">
                                          <p:val>
                                            <p:strVal val="1+(6*min(max(#ppt_w*#ppt_h,.3),1)-7.4)/-.7*#ppt_h/2"/>
                                          </p:val>
                                        </p:tav>
                                        <p:tav tm="100000">
                                          <p:val>
                                            <p:strVal val="#ppt_y"/>
                                          </p:val>
                                        </p:tav>
                                      </p:tavLst>
                                    </p:anim>
                                  </p:childTnLst>
                                </p:cTn>
                              </p:par>
                            </p:childTnLst>
                          </p:cTn>
                        </p:par>
                        <p:par>
                          <p:cTn id="36" fill="hold">
                            <p:stCondLst>
                              <p:cond delay="2700"/>
                            </p:stCondLst>
                            <p:childTnLst>
                              <p:par>
                                <p:cTn id="37" presetID="10" presetClass="entr" presetSubtype="0" fill="hold" grpId="0"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61" grpId="0" autoUpdateAnimBg="0"/>
      <p:bldP spid="437370" grpId="0" animBg="1"/>
      <p:bldP spid="6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828"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29"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30" name="Rectangle 4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31"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32"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33"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34"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3803" name="Rectangle 51"/>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33804" name="Rectangle 52"/>
          <p:cNvSpPr>
            <a:spLocks noChangeArrowheads="1"/>
          </p:cNvSpPr>
          <p:nvPr/>
        </p:nvSpPr>
        <p:spPr bwMode="auto">
          <a:xfrm>
            <a:off x="8242471" y="3609865"/>
            <a:ext cx="569015"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1100" b="1" dirty="0" smtClean="0">
                <a:solidFill>
                  <a:srgbClr val="790015"/>
                </a:solidFill>
                <a:latin typeface="Times" charset="0"/>
                <a:ea typeface="ＭＳ Ｐゴシック" charset="0"/>
                <a:cs typeface="ＭＳ Ｐゴシック" charset="0"/>
              </a:rPr>
              <a:t>කැඳවීම</a:t>
            </a:r>
            <a:endParaRPr lang="en-US" sz="1100" b="1" dirty="0">
              <a:solidFill>
                <a:srgbClr val="1A0004"/>
              </a:solidFill>
              <a:latin typeface="Times" charset="0"/>
              <a:ea typeface="ＭＳ Ｐゴシック" charset="0"/>
              <a:cs typeface="ＭＳ Ｐゴシック" charset="0"/>
            </a:endParaRPr>
          </a:p>
        </p:txBody>
      </p:sp>
      <p:sp>
        <p:nvSpPr>
          <p:cNvPr id="33805" name="Rectangle 53"/>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246838" name="Line 5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39" name="Line 5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40" name="Line 5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3809" name="Text Box 5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33810" name="Text Box 60"/>
          <p:cNvSpPr txBox="1">
            <a:spLocks noChangeArrowheads="1"/>
          </p:cNvSpPr>
          <p:nvPr/>
        </p:nvSpPr>
        <p:spPr bwMode="auto">
          <a:xfrm>
            <a:off x="8632825" y="6430963"/>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a:solidFill>
                  <a:srgbClr val="FFFFFF"/>
                </a:solidFill>
              </a:rPr>
              <a:t>3</a:t>
            </a:r>
          </a:p>
        </p:txBody>
      </p:sp>
      <p:sp>
        <p:nvSpPr>
          <p:cNvPr id="246846" name="Rectangle 6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14</a:t>
            </a:r>
          </a:p>
        </p:txBody>
      </p:sp>
      <p:sp>
        <p:nvSpPr>
          <p:cNvPr id="33812" name="Text Box 63"/>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246848" name="Text Box 64"/>
          <p:cNvSpPr txBox="1">
            <a:spLocks noChangeArrowheads="1"/>
          </p:cNvSpPr>
          <p:nvPr/>
        </p:nvSpPr>
        <p:spPr bwMode="auto">
          <a:xfrm>
            <a:off x="3403600" y="279400"/>
            <a:ext cx="4025900" cy="519113"/>
          </a:xfrm>
          <a:prstGeom prst="rect">
            <a:avLst/>
          </a:prstGeom>
          <a:noFill/>
          <a:ln w="9525">
            <a:noFill/>
            <a:miter lim="800000"/>
            <a:headEnd/>
            <a:tailEnd/>
          </a:ln>
          <a:effectLst/>
        </p:spPr>
        <p:txBody>
          <a:bodyPr>
            <a:spAutoFit/>
            <a:flatTx/>
          </a:bodyPr>
          <a:lstStyle/>
          <a:p>
            <a:pPr algn="ctr" defTabSz="914400" eaLnBrk="0" fontAlgn="base" hangingPunct="0">
              <a:spcBef>
                <a:spcPct val="50000"/>
              </a:spcBef>
              <a:spcAft>
                <a:spcPct val="0"/>
              </a:spcAft>
              <a:defRPr/>
            </a:pPr>
            <a:endParaRPr lang="en-US" sz="2800">
              <a:solidFill>
                <a:srgbClr val="00DFCA"/>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246862" name="Text Box 78"/>
          <p:cNvSpPr txBox="1">
            <a:spLocks noChangeArrowheads="1"/>
          </p:cNvSpPr>
          <p:nvPr/>
        </p:nvSpPr>
        <p:spPr bwMode="auto">
          <a:xfrm>
            <a:off x="2870200" y="798513"/>
            <a:ext cx="3606800" cy="519113"/>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flatTx/>
          </a:bodyPr>
          <a:lstStyle/>
          <a:p>
            <a:pPr algn="ctr" defTabSz="914400" eaLnBrk="0" fontAlgn="base" hangingPunct="0">
              <a:spcBef>
                <a:spcPct val="50000"/>
              </a:spcBef>
              <a:spcAft>
                <a:spcPct val="0"/>
              </a:spcAft>
              <a:defRPr/>
            </a:pPr>
            <a:r>
              <a:rPr lang="si-LK" sz="2800" b="1" dirty="0" smtClean="0">
                <a:solidFill>
                  <a:srgbClr val="FAFD00"/>
                </a:solidFill>
                <a:latin typeface="Times" pitchFamily="-107" charset="0"/>
                <a:ea typeface="ＭＳ Ｐゴシック" charset="0"/>
                <a:cs typeface="ＭＳ Ｐゴシック" charset="0"/>
              </a:rPr>
              <a:t>උත්පත්ති 12</a:t>
            </a:r>
            <a:endParaRPr lang="en-US" sz="2800" b="1" dirty="0">
              <a:solidFill>
                <a:srgbClr val="FAFD00"/>
              </a:solidFill>
              <a:latin typeface="Times" pitchFamily="-107" charset="0"/>
              <a:ea typeface="ＭＳ Ｐゴシック" charset="0"/>
              <a:cs typeface="ＭＳ Ｐゴシック" charset="0"/>
            </a:endParaRPr>
          </a:p>
        </p:txBody>
      </p:sp>
      <p:grpSp>
        <p:nvGrpSpPr>
          <p:cNvPr id="33815" name="Group 79"/>
          <p:cNvGrpSpPr>
            <a:grpSpLocks/>
          </p:cNvGrpSpPr>
          <p:nvPr/>
        </p:nvGrpSpPr>
        <p:grpSpPr bwMode="auto">
          <a:xfrm>
            <a:off x="519113" y="7938"/>
            <a:ext cx="854075" cy="1704975"/>
            <a:chOff x="327" y="5"/>
            <a:chExt cx="538" cy="1074"/>
          </a:xfrm>
        </p:grpSpPr>
        <p:sp>
          <p:nvSpPr>
            <p:cNvPr id="246864" name="Rectangle 8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46865" name="Line 8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33" name="Rectangle 7"/>
          <p:cNvSpPr>
            <a:spLocks noChangeArrowheads="1"/>
          </p:cNvSpPr>
          <p:nvPr/>
        </p:nvSpPr>
        <p:spPr bwMode="auto">
          <a:xfrm>
            <a:off x="1372740" y="1622549"/>
            <a:ext cx="7058473" cy="132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en-US" sz="2000" b="1" dirty="0" smtClean="0">
                <a:solidFill>
                  <a:srgbClr val="FFFF00"/>
                </a:solidFill>
                <a:effectLst>
                  <a:outerShdw blurRad="38100" dist="38100" dir="2700000" algn="tl">
                    <a:srgbClr val="000000">
                      <a:alpha val="43137"/>
                    </a:srgbClr>
                  </a:outerShdw>
                </a:effectLst>
                <a:latin typeface="Arial Black" pitchFamily="34" charset="0"/>
              </a:rPr>
              <a:t>1 </a:t>
            </a:r>
            <a:r>
              <a:rPr lang="si-LK" sz="2000" b="1" dirty="0" smtClean="0">
                <a:solidFill>
                  <a:srgbClr val="FFFF00"/>
                </a:solidFill>
                <a:effectLst>
                  <a:outerShdw blurRad="38100" dist="38100" dir="2700000" algn="tl">
                    <a:srgbClr val="000000">
                      <a:alpha val="43137"/>
                    </a:srgbClr>
                  </a:outerShdw>
                </a:effectLst>
                <a:latin typeface="Arial Black" pitchFamily="34" charset="0"/>
              </a:rPr>
              <a:t>ස්වාමින්වහන්සේ ආබ්‍රහම්ට කථාකොට: </a:t>
            </a:r>
            <a:endParaRPr lang="en-US" sz="2000" b="1" dirty="0" smtClean="0">
              <a:solidFill>
                <a:srgbClr val="FFFF00"/>
              </a:solidFill>
              <a:effectLst>
                <a:outerShdw blurRad="38100" dist="38100" dir="2700000" algn="tl">
                  <a:srgbClr val="000000">
                    <a:alpha val="43137"/>
                  </a:srgbClr>
                </a:outerShdw>
              </a:effectLst>
              <a:latin typeface="Arial Black" pitchFamily="34" charset="0"/>
            </a:endParaRPr>
          </a:p>
          <a:p>
            <a:pPr defTabSz="914400" eaLnBrk="0" fontAlgn="base" hangingPunct="0">
              <a:spcBef>
                <a:spcPct val="0"/>
              </a:spcBef>
              <a:spcAft>
                <a:spcPct val="0"/>
              </a:spcAft>
            </a:pPr>
            <a:r>
              <a:rPr lang="si-LK" sz="2000" b="1" dirty="0" smtClean="0">
                <a:solidFill>
                  <a:srgbClr val="FFFF00"/>
                </a:solidFill>
                <a:effectLst>
                  <a:outerShdw blurRad="38100" dist="38100" dir="2700000" algn="tl">
                    <a:srgbClr val="000000">
                      <a:alpha val="43137"/>
                    </a:srgbClr>
                  </a:outerShdw>
                </a:effectLst>
                <a:latin typeface="Arial Black" pitchFamily="34" charset="0"/>
              </a:rPr>
              <a:t>නුඹේ දේශයෙන්ද නුඹේ නෑයන් කෙරෙන්ද </a:t>
            </a:r>
            <a:endParaRPr lang="en-US" sz="2000" b="1" dirty="0" smtClean="0">
              <a:solidFill>
                <a:srgbClr val="FFFF00"/>
              </a:solidFill>
              <a:effectLst>
                <a:outerShdw blurRad="38100" dist="38100" dir="2700000" algn="tl">
                  <a:srgbClr val="000000">
                    <a:alpha val="43137"/>
                  </a:srgbClr>
                </a:outerShdw>
              </a:effectLst>
              <a:latin typeface="Arial Black" pitchFamily="34" charset="0"/>
            </a:endParaRPr>
          </a:p>
          <a:p>
            <a:pPr defTabSz="914400" eaLnBrk="0" fontAlgn="base" hangingPunct="0">
              <a:spcBef>
                <a:spcPct val="0"/>
              </a:spcBef>
              <a:spcAft>
                <a:spcPct val="0"/>
              </a:spcAft>
            </a:pPr>
            <a:r>
              <a:rPr lang="si-LK" sz="2000" b="1" dirty="0" smtClean="0">
                <a:solidFill>
                  <a:srgbClr val="FFFF00"/>
                </a:solidFill>
                <a:effectLst>
                  <a:outerShdw blurRad="38100" dist="38100" dir="2700000" algn="tl">
                    <a:srgbClr val="000000">
                      <a:alpha val="43137"/>
                    </a:srgbClr>
                  </a:outerShdw>
                </a:effectLst>
                <a:latin typeface="Arial Black" pitchFamily="34" charset="0"/>
              </a:rPr>
              <a:t>නුඹේ පියාගේ ගෙදරින්ද පිටත්ව මා විසින් නුඹට </a:t>
            </a:r>
            <a:endParaRPr lang="en-US" sz="2000" b="1" dirty="0" smtClean="0">
              <a:solidFill>
                <a:srgbClr val="FFFF00"/>
              </a:solidFill>
              <a:effectLst>
                <a:outerShdw blurRad="38100" dist="38100" dir="2700000" algn="tl">
                  <a:srgbClr val="000000">
                    <a:alpha val="43137"/>
                  </a:srgbClr>
                </a:outerShdw>
              </a:effectLst>
              <a:latin typeface="Arial Black" pitchFamily="34" charset="0"/>
            </a:endParaRPr>
          </a:p>
          <a:p>
            <a:pPr defTabSz="914400" eaLnBrk="0" fontAlgn="base" hangingPunct="0">
              <a:spcBef>
                <a:spcPct val="0"/>
              </a:spcBef>
              <a:spcAft>
                <a:spcPct val="0"/>
              </a:spcAft>
            </a:pPr>
            <a:r>
              <a:rPr lang="si-LK" sz="2000" b="1" dirty="0" smtClean="0">
                <a:solidFill>
                  <a:srgbClr val="FFFF00"/>
                </a:solidFill>
                <a:effectLst>
                  <a:outerShdw blurRad="38100" dist="38100" dir="2700000" algn="tl">
                    <a:srgbClr val="000000">
                      <a:alpha val="43137"/>
                    </a:srgbClr>
                  </a:outerShdw>
                </a:effectLst>
                <a:latin typeface="Arial Black" pitchFamily="34" charset="0"/>
              </a:rPr>
              <a:t>පෙන්වෙන දේශයට යන්න. </a:t>
            </a:r>
            <a:endParaRPr lang="en-US" sz="2000" b="1" dirty="0">
              <a:solidFill>
                <a:srgbClr val="FFFF00"/>
              </a:solidFill>
              <a:effectLst>
                <a:outerShdw blurRad="38100" dist="38100" dir="2700000" algn="tl">
                  <a:srgbClr val="000000">
                    <a:alpha val="43137"/>
                  </a:srgbClr>
                </a:outerShdw>
              </a:effectLst>
              <a:latin typeface="Times" charset="0"/>
              <a:ea typeface="ＭＳ Ｐゴシック" charset="0"/>
              <a:cs typeface="ＭＳ Ｐゴシック" charset="0"/>
            </a:endParaRPr>
          </a:p>
        </p:txBody>
      </p:sp>
      <p:sp>
        <p:nvSpPr>
          <p:cNvPr id="34" name="Rectangle 7"/>
          <p:cNvSpPr>
            <a:spLocks noChangeArrowheads="1"/>
          </p:cNvSpPr>
          <p:nvPr/>
        </p:nvSpPr>
        <p:spPr bwMode="auto">
          <a:xfrm>
            <a:off x="1373188" y="3139127"/>
            <a:ext cx="6805794" cy="132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en-US" sz="2000" b="1" dirty="0" smtClean="0">
                <a:solidFill>
                  <a:srgbClr val="FFFF00"/>
                </a:solidFill>
                <a:effectLst>
                  <a:outerShdw blurRad="38100" dist="38100" dir="2700000" algn="tl">
                    <a:srgbClr val="000000">
                      <a:alpha val="43137"/>
                    </a:srgbClr>
                  </a:outerShdw>
                </a:effectLst>
                <a:latin typeface="Arial Black" pitchFamily="34" charset="0"/>
              </a:rPr>
              <a:t>2</a:t>
            </a:r>
            <a:r>
              <a:rPr lang="si-LK" sz="2000" b="1" dirty="0" smtClean="0">
                <a:solidFill>
                  <a:srgbClr val="FFFF00"/>
                </a:solidFill>
                <a:effectLst>
                  <a:outerShdw blurRad="38100" dist="38100" dir="2700000" algn="tl">
                    <a:srgbClr val="000000">
                      <a:alpha val="43137"/>
                    </a:srgbClr>
                  </a:outerShdw>
                </a:effectLst>
                <a:latin typeface="Arial Black" pitchFamily="34" charset="0"/>
              </a:rPr>
              <a:t> මම නුඹ මහත් ජාතියක් කරන්නෙමි; නුඹට ආශිර්වාද </a:t>
            </a:r>
            <a:endParaRPr lang="en-US" sz="2000" b="1" dirty="0" smtClean="0">
              <a:solidFill>
                <a:srgbClr val="FFFF00"/>
              </a:solidFill>
              <a:effectLst>
                <a:outerShdw blurRad="38100" dist="38100" dir="2700000" algn="tl">
                  <a:srgbClr val="000000">
                    <a:alpha val="43137"/>
                  </a:srgbClr>
                </a:outerShdw>
              </a:effectLst>
              <a:latin typeface="Arial Black" pitchFamily="34" charset="0"/>
            </a:endParaRPr>
          </a:p>
          <a:p>
            <a:pPr defTabSz="914400" eaLnBrk="0" fontAlgn="base" hangingPunct="0">
              <a:spcBef>
                <a:spcPct val="0"/>
              </a:spcBef>
              <a:spcAft>
                <a:spcPct val="0"/>
              </a:spcAft>
            </a:pPr>
            <a:r>
              <a:rPr lang="si-LK" sz="2000" b="1" dirty="0" smtClean="0">
                <a:solidFill>
                  <a:srgbClr val="FFFF00"/>
                </a:solidFill>
                <a:effectLst>
                  <a:outerShdw blurRad="38100" dist="38100" dir="2700000" algn="tl">
                    <a:srgbClr val="000000">
                      <a:alpha val="43137"/>
                    </a:srgbClr>
                  </a:outerShdw>
                </a:effectLst>
                <a:latin typeface="Arial Black" pitchFamily="34" charset="0"/>
              </a:rPr>
              <a:t>කොට නුඹේ නාමය කීර්තිමත් කරන්නෙමමි.</a:t>
            </a:r>
            <a:endParaRPr lang="en-US" sz="2000" b="1" dirty="0" smtClean="0">
              <a:solidFill>
                <a:srgbClr val="FFFF00"/>
              </a:solidFill>
              <a:effectLst>
                <a:outerShdw blurRad="38100" dist="38100" dir="2700000" algn="tl">
                  <a:srgbClr val="000000">
                    <a:alpha val="43137"/>
                  </a:srgbClr>
                </a:outerShdw>
              </a:effectLst>
              <a:latin typeface="Arial Black" pitchFamily="34" charset="0"/>
            </a:endParaRPr>
          </a:p>
          <a:p>
            <a:pPr defTabSz="914400" eaLnBrk="0" fontAlgn="base" hangingPunct="0">
              <a:spcBef>
                <a:spcPct val="0"/>
              </a:spcBef>
              <a:spcAft>
                <a:spcPct val="0"/>
              </a:spcAft>
            </a:pPr>
            <a:r>
              <a:rPr lang="si-LK" sz="2000" b="1" dirty="0" smtClean="0">
                <a:solidFill>
                  <a:srgbClr val="FFFF00"/>
                </a:solidFill>
                <a:effectLst>
                  <a:outerShdw blurRad="38100" dist="38100" dir="2700000" algn="tl">
                    <a:srgbClr val="000000">
                      <a:alpha val="43137"/>
                    </a:srgbClr>
                  </a:outerShdw>
                </a:effectLst>
                <a:latin typeface="Arial Black" pitchFamily="34" charset="0"/>
              </a:rPr>
              <a:t>නුඹද ආශිර්වාදයක් වෙන්න.</a:t>
            </a:r>
            <a:endParaRPr lang="en-US" sz="2000" b="1" dirty="0">
              <a:solidFill>
                <a:srgbClr val="FFFF00"/>
              </a:solidFill>
              <a:effectLst>
                <a:outerShdw blurRad="38100" dist="38100" dir="2700000" algn="tl">
                  <a:srgbClr val="000000">
                    <a:alpha val="43137"/>
                  </a:srgbClr>
                </a:outerShdw>
              </a:effectLst>
              <a:latin typeface="Times" charset="0"/>
              <a:ea typeface="ＭＳ Ｐゴシック" charset="0"/>
              <a:cs typeface="ＭＳ Ｐゴシック" charset="0"/>
            </a:endParaRPr>
          </a:p>
        </p:txBody>
      </p:sp>
      <p:sp>
        <p:nvSpPr>
          <p:cNvPr id="35" name="Rectangle 7"/>
          <p:cNvSpPr>
            <a:spLocks noChangeArrowheads="1"/>
          </p:cNvSpPr>
          <p:nvPr/>
        </p:nvSpPr>
        <p:spPr bwMode="auto">
          <a:xfrm>
            <a:off x="1374527" y="4678129"/>
            <a:ext cx="6818452" cy="169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en-US" sz="2000" b="1" dirty="0">
                <a:solidFill>
                  <a:srgbClr val="FFFF00"/>
                </a:solidFill>
                <a:effectLst>
                  <a:outerShdw blurRad="38100" dist="38100" dir="2700000" algn="tl">
                    <a:srgbClr val="000000">
                      <a:alpha val="43137"/>
                    </a:srgbClr>
                  </a:outerShdw>
                </a:effectLst>
                <a:latin typeface="Arial Black" pitchFamily="34" charset="0"/>
              </a:rPr>
              <a:t>3 </a:t>
            </a:r>
            <a:r>
              <a:rPr lang="si-LK" sz="2000" b="1" dirty="0" smtClean="0">
                <a:solidFill>
                  <a:srgbClr val="FFFF00"/>
                </a:solidFill>
                <a:effectLst>
                  <a:outerShdw blurRad="38100" dist="38100" dir="2700000" algn="tl">
                    <a:srgbClr val="000000">
                      <a:alpha val="43137"/>
                    </a:srgbClr>
                  </a:outerShdw>
                </a:effectLst>
                <a:latin typeface="Arial Black" pitchFamily="34" charset="0"/>
              </a:rPr>
              <a:t>තවද නුඹට ආශිර්වද කරන්නන්ට මමද ආශිර්වාද </a:t>
            </a:r>
            <a:endParaRPr lang="en-US" sz="2000" b="1" dirty="0" smtClean="0">
              <a:solidFill>
                <a:srgbClr val="FFFF00"/>
              </a:solidFill>
              <a:effectLst>
                <a:outerShdw blurRad="38100" dist="38100" dir="2700000" algn="tl">
                  <a:srgbClr val="000000">
                    <a:alpha val="43137"/>
                  </a:srgbClr>
                </a:outerShdw>
              </a:effectLst>
              <a:latin typeface="Arial Black" pitchFamily="34" charset="0"/>
            </a:endParaRPr>
          </a:p>
          <a:p>
            <a:pPr defTabSz="914400" eaLnBrk="0" fontAlgn="base" hangingPunct="0">
              <a:spcBef>
                <a:spcPct val="0"/>
              </a:spcBef>
              <a:spcAft>
                <a:spcPct val="0"/>
              </a:spcAft>
            </a:pPr>
            <a:r>
              <a:rPr lang="si-LK" sz="2000" b="1" dirty="0" smtClean="0">
                <a:solidFill>
                  <a:srgbClr val="FFFF00"/>
                </a:solidFill>
                <a:effectLst>
                  <a:outerShdw blurRad="38100" dist="38100" dir="2700000" algn="tl">
                    <a:srgbClr val="000000">
                      <a:alpha val="43137"/>
                    </a:srgbClr>
                  </a:outerShdw>
                </a:effectLst>
                <a:latin typeface="Arial Black" pitchFamily="34" charset="0"/>
              </a:rPr>
              <a:t>කරන්නෙමි. නුඹට ශාපකරන්නාට මමද ශාපකරන්නෙමි. </a:t>
            </a:r>
            <a:endParaRPr lang="en-US" sz="2000" b="1" dirty="0" smtClean="0">
              <a:solidFill>
                <a:srgbClr val="FFFF00"/>
              </a:solidFill>
              <a:effectLst>
                <a:outerShdw blurRad="38100" dist="38100" dir="2700000" algn="tl">
                  <a:srgbClr val="000000">
                    <a:alpha val="43137"/>
                  </a:srgbClr>
                </a:outerShdw>
              </a:effectLst>
              <a:latin typeface="Arial Black" pitchFamily="34" charset="0"/>
            </a:endParaRPr>
          </a:p>
          <a:p>
            <a:pPr defTabSz="914400" eaLnBrk="0" fontAlgn="base" hangingPunct="0">
              <a:spcBef>
                <a:spcPct val="0"/>
              </a:spcBef>
              <a:spcAft>
                <a:spcPct val="0"/>
              </a:spcAft>
            </a:pPr>
            <a:r>
              <a:rPr lang="si-LK" sz="2000" b="1" dirty="0" smtClean="0">
                <a:solidFill>
                  <a:srgbClr val="FFFF00"/>
                </a:solidFill>
                <a:effectLst>
                  <a:outerShdw blurRad="38100" dist="38100" dir="2700000" algn="tl">
                    <a:srgbClr val="000000">
                      <a:alpha val="43137"/>
                    </a:srgbClr>
                  </a:outerShdw>
                </a:effectLst>
                <a:latin typeface="Arial Black" pitchFamily="34" charset="0"/>
              </a:rPr>
              <a:t>පොළොවේ සියලු පවුල් නුඹ කරණකොටගෙන</a:t>
            </a:r>
            <a:endParaRPr lang="en-US" sz="2000" b="1" dirty="0" smtClean="0">
              <a:solidFill>
                <a:srgbClr val="FFFF00"/>
              </a:solidFill>
              <a:effectLst>
                <a:outerShdw blurRad="38100" dist="38100" dir="2700000" algn="tl">
                  <a:srgbClr val="000000">
                    <a:alpha val="43137"/>
                  </a:srgbClr>
                </a:outerShdw>
              </a:effectLst>
              <a:latin typeface="Arial Black" pitchFamily="34" charset="0"/>
            </a:endParaRPr>
          </a:p>
          <a:p>
            <a:pPr defTabSz="914400" eaLnBrk="0" fontAlgn="base" hangingPunct="0">
              <a:spcBef>
                <a:spcPct val="0"/>
              </a:spcBef>
              <a:spcAft>
                <a:spcPct val="0"/>
              </a:spcAft>
            </a:pPr>
            <a:r>
              <a:rPr lang="si-LK" sz="2000" b="1" dirty="0" smtClean="0">
                <a:solidFill>
                  <a:srgbClr val="FFFF00"/>
                </a:solidFill>
                <a:effectLst>
                  <a:outerShdw blurRad="38100" dist="38100" dir="2700000" algn="tl">
                    <a:srgbClr val="000000">
                      <a:alpha val="43137"/>
                    </a:srgbClr>
                  </a:outerShdw>
                </a:effectLst>
                <a:latin typeface="Arial Black" pitchFamily="34" charset="0"/>
              </a:rPr>
              <a:t> ආශිර්වාද ලබන්නෝයැයි කී සේක.</a:t>
            </a:r>
            <a:endParaRPr lang="en-US" sz="2000" b="1" dirty="0">
              <a:solidFill>
                <a:srgbClr val="FFFF00"/>
              </a:solidFill>
              <a:effectLst>
                <a:outerShdw blurRad="38100" dist="38100" dir="2700000" algn="tl">
                  <a:srgbClr val="000000">
                    <a:alpha val="43137"/>
                  </a:srgbClr>
                </a:outerShdw>
              </a:effectLst>
              <a:latin typeface="Times" charset="0"/>
              <a:ea typeface="ＭＳ Ｐゴシック" charset="0"/>
              <a:cs typeface="ＭＳ Ｐゴシック" charset="0"/>
            </a:endParaRPr>
          </a:p>
        </p:txBody>
      </p:sp>
    </p:spTree>
    <p:extLst>
      <p:ext uri="{BB962C8B-B14F-4D97-AF65-F5344CB8AC3E}">
        <p14:creationId xmlns:p14="http://schemas.microsoft.com/office/powerpoint/2010/main" val="408260703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7"/>
          <p:cNvSpPr>
            <a:spLocks noChangeArrowheads="1"/>
          </p:cNvSpPr>
          <p:nvPr/>
        </p:nvSpPr>
        <p:spPr bwMode="auto">
          <a:xfrm>
            <a:off x="1372740" y="1622549"/>
            <a:ext cx="7058473" cy="132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en-US" sz="2000" b="1" dirty="0" smtClean="0">
                <a:solidFill>
                  <a:srgbClr val="FFFF00"/>
                </a:solidFill>
                <a:effectLst>
                  <a:outerShdw blurRad="38100" dist="38100" dir="2700000" algn="tl">
                    <a:srgbClr val="000000">
                      <a:alpha val="43137"/>
                    </a:srgbClr>
                  </a:outerShdw>
                </a:effectLst>
                <a:latin typeface="Arial Black" pitchFamily="34" charset="0"/>
              </a:rPr>
              <a:t>1 </a:t>
            </a:r>
            <a:r>
              <a:rPr lang="si-LK" sz="2000" b="1" dirty="0" smtClean="0">
                <a:solidFill>
                  <a:srgbClr val="FFFF00"/>
                </a:solidFill>
                <a:effectLst>
                  <a:outerShdw blurRad="38100" dist="38100" dir="2700000" algn="tl">
                    <a:srgbClr val="000000">
                      <a:alpha val="43137"/>
                    </a:srgbClr>
                  </a:outerShdw>
                </a:effectLst>
                <a:latin typeface="Arial Black" pitchFamily="34" charset="0"/>
              </a:rPr>
              <a:t>ස්වාමින්වහන්සේ ආබ්‍රහම්ට කථාකොට: </a:t>
            </a:r>
            <a:endParaRPr lang="en-US" sz="2000" b="1" dirty="0" smtClean="0">
              <a:solidFill>
                <a:srgbClr val="FFFF00"/>
              </a:solidFill>
              <a:effectLst>
                <a:outerShdw blurRad="38100" dist="38100" dir="2700000" algn="tl">
                  <a:srgbClr val="000000">
                    <a:alpha val="43137"/>
                  </a:srgbClr>
                </a:outerShdw>
              </a:effectLst>
              <a:latin typeface="Arial Black" pitchFamily="34" charset="0"/>
            </a:endParaRPr>
          </a:p>
          <a:p>
            <a:pPr defTabSz="914400" eaLnBrk="0" fontAlgn="base" hangingPunct="0">
              <a:spcBef>
                <a:spcPct val="0"/>
              </a:spcBef>
              <a:spcAft>
                <a:spcPct val="0"/>
              </a:spcAft>
            </a:pPr>
            <a:r>
              <a:rPr lang="si-LK" sz="2000" b="1" dirty="0" smtClean="0">
                <a:solidFill>
                  <a:srgbClr val="FFFF00"/>
                </a:solidFill>
                <a:effectLst>
                  <a:outerShdw blurRad="38100" dist="38100" dir="2700000" algn="tl">
                    <a:srgbClr val="000000">
                      <a:alpha val="43137"/>
                    </a:srgbClr>
                  </a:outerShdw>
                </a:effectLst>
                <a:latin typeface="Arial Black" pitchFamily="34" charset="0"/>
              </a:rPr>
              <a:t>නුඹේ දේශයෙන්ද නුඹේ නෑයන් කෙරෙන්ද </a:t>
            </a:r>
            <a:endParaRPr lang="en-US" sz="2000" b="1" dirty="0" smtClean="0">
              <a:solidFill>
                <a:srgbClr val="FFFF00"/>
              </a:solidFill>
              <a:effectLst>
                <a:outerShdw blurRad="38100" dist="38100" dir="2700000" algn="tl">
                  <a:srgbClr val="000000">
                    <a:alpha val="43137"/>
                  </a:srgbClr>
                </a:outerShdw>
              </a:effectLst>
              <a:latin typeface="Arial Black" pitchFamily="34" charset="0"/>
            </a:endParaRPr>
          </a:p>
          <a:p>
            <a:pPr defTabSz="914400" eaLnBrk="0" fontAlgn="base" hangingPunct="0">
              <a:spcBef>
                <a:spcPct val="0"/>
              </a:spcBef>
              <a:spcAft>
                <a:spcPct val="0"/>
              </a:spcAft>
            </a:pPr>
            <a:r>
              <a:rPr lang="si-LK" sz="2000" b="1" dirty="0" smtClean="0">
                <a:solidFill>
                  <a:srgbClr val="FFFF00"/>
                </a:solidFill>
                <a:effectLst>
                  <a:outerShdw blurRad="38100" dist="38100" dir="2700000" algn="tl">
                    <a:srgbClr val="000000">
                      <a:alpha val="43137"/>
                    </a:srgbClr>
                  </a:outerShdw>
                </a:effectLst>
                <a:latin typeface="Arial Black" pitchFamily="34" charset="0"/>
              </a:rPr>
              <a:t>නුඹේ පියාගේ ගෙදරින්ද පිටත්ව මා විසින් නුඹට </a:t>
            </a:r>
            <a:endParaRPr lang="en-US" sz="2000" b="1" dirty="0" smtClean="0">
              <a:solidFill>
                <a:srgbClr val="FFFF00"/>
              </a:solidFill>
              <a:effectLst>
                <a:outerShdw blurRad="38100" dist="38100" dir="2700000" algn="tl">
                  <a:srgbClr val="000000">
                    <a:alpha val="43137"/>
                  </a:srgbClr>
                </a:outerShdw>
              </a:effectLst>
              <a:latin typeface="Arial Black" pitchFamily="34" charset="0"/>
            </a:endParaRPr>
          </a:p>
          <a:p>
            <a:pPr defTabSz="914400" eaLnBrk="0" fontAlgn="base" hangingPunct="0">
              <a:spcBef>
                <a:spcPct val="0"/>
              </a:spcBef>
              <a:spcAft>
                <a:spcPct val="0"/>
              </a:spcAft>
            </a:pPr>
            <a:r>
              <a:rPr lang="si-LK" sz="2000" b="1" dirty="0" smtClean="0">
                <a:solidFill>
                  <a:srgbClr val="FFFF00"/>
                </a:solidFill>
                <a:effectLst>
                  <a:outerShdw blurRad="38100" dist="38100" dir="2700000" algn="tl">
                    <a:srgbClr val="000000">
                      <a:alpha val="43137"/>
                    </a:srgbClr>
                  </a:outerShdw>
                </a:effectLst>
                <a:latin typeface="Arial Black" pitchFamily="34" charset="0"/>
              </a:rPr>
              <a:t>පෙන්වෙන දේශයට යන්න. </a:t>
            </a:r>
            <a:endParaRPr lang="en-US" sz="2000" b="1" dirty="0">
              <a:solidFill>
                <a:srgbClr val="FFFF00"/>
              </a:solidFill>
              <a:effectLst>
                <a:outerShdw blurRad="38100" dist="38100" dir="2700000" algn="tl">
                  <a:srgbClr val="000000">
                    <a:alpha val="43137"/>
                  </a:srgbClr>
                </a:outerShdw>
              </a:effectLst>
              <a:latin typeface="Times" charset="0"/>
              <a:ea typeface="ＭＳ Ｐゴシック" charset="0"/>
              <a:cs typeface="ＭＳ Ｐゴシック" charset="0"/>
            </a:endParaRPr>
          </a:p>
        </p:txBody>
      </p:sp>
      <p:sp>
        <p:nvSpPr>
          <p:cNvPr id="37" name="Rectangle 7"/>
          <p:cNvSpPr>
            <a:spLocks noChangeArrowheads="1"/>
          </p:cNvSpPr>
          <p:nvPr/>
        </p:nvSpPr>
        <p:spPr bwMode="auto">
          <a:xfrm>
            <a:off x="1373188" y="3139127"/>
            <a:ext cx="6805794" cy="132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en-US" sz="2000" b="1" dirty="0" smtClean="0">
                <a:solidFill>
                  <a:srgbClr val="FFFF00"/>
                </a:solidFill>
                <a:effectLst>
                  <a:outerShdw blurRad="38100" dist="38100" dir="2700000" algn="tl">
                    <a:srgbClr val="000000">
                      <a:alpha val="43137"/>
                    </a:srgbClr>
                  </a:outerShdw>
                </a:effectLst>
                <a:latin typeface="Arial Black" pitchFamily="34" charset="0"/>
              </a:rPr>
              <a:t>2</a:t>
            </a:r>
            <a:r>
              <a:rPr lang="si-LK" sz="2000" b="1" dirty="0" smtClean="0">
                <a:solidFill>
                  <a:srgbClr val="FFFF00"/>
                </a:solidFill>
                <a:effectLst>
                  <a:outerShdw blurRad="38100" dist="38100" dir="2700000" algn="tl">
                    <a:srgbClr val="000000">
                      <a:alpha val="43137"/>
                    </a:srgbClr>
                  </a:outerShdw>
                </a:effectLst>
                <a:latin typeface="Arial Black" pitchFamily="34" charset="0"/>
              </a:rPr>
              <a:t> මම නුඹ මහත් ජාතියක් කරන්නෙමි; නුඹට ආශිර්වාද </a:t>
            </a:r>
            <a:endParaRPr lang="en-US" sz="2000" b="1" dirty="0" smtClean="0">
              <a:solidFill>
                <a:srgbClr val="FFFF00"/>
              </a:solidFill>
              <a:effectLst>
                <a:outerShdw blurRad="38100" dist="38100" dir="2700000" algn="tl">
                  <a:srgbClr val="000000">
                    <a:alpha val="43137"/>
                  </a:srgbClr>
                </a:outerShdw>
              </a:effectLst>
              <a:latin typeface="Arial Black" pitchFamily="34" charset="0"/>
            </a:endParaRPr>
          </a:p>
          <a:p>
            <a:pPr defTabSz="914400" eaLnBrk="0" fontAlgn="base" hangingPunct="0">
              <a:spcBef>
                <a:spcPct val="0"/>
              </a:spcBef>
              <a:spcAft>
                <a:spcPct val="0"/>
              </a:spcAft>
            </a:pPr>
            <a:r>
              <a:rPr lang="si-LK" sz="2000" b="1" dirty="0" smtClean="0">
                <a:solidFill>
                  <a:srgbClr val="FFFF00"/>
                </a:solidFill>
                <a:effectLst>
                  <a:outerShdw blurRad="38100" dist="38100" dir="2700000" algn="tl">
                    <a:srgbClr val="000000">
                      <a:alpha val="43137"/>
                    </a:srgbClr>
                  </a:outerShdw>
                </a:effectLst>
                <a:latin typeface="Arial Black" pitchFamily="34" charset="0"/>
              </a:rPr>
              <a:t>කොට නුඹේ නාමය කීර්තිමත් කරන්නෙමමි.</a:t>
            </a:r>
            <a:endParaRPr lang="en-US" sz="2000" b="1" dirty="0" smtClean="0">
              <a:solidFill>
                <a:srgbClr val="FFFF00"/>
              </a:solidFill>
              <a:effectLst>
                <a:outerShdw blurRad="38100" dist="38100" dir="2700000" algn="tl">
                  <a:srgbClr val="000000">
                    <a:alpha val="43137"/>
                  </a:srgbClr>
                </a:outerShdw>
              </a:effectLst>
              <a:latin typeface="Arial Black" pitchFamily="34" charset="0"/>
            </a:endParaRPr>
          </a:p>
          <a:p>
            <a:pPr defTabSz="914400" eaLnBrk="0" fontAlgn="base" hangingPunct="0">
              <a:spcBef>
                <a:spcPct val="0"/>
              </a:spcBef>
              <a:spcAft>
                <a:spcPct val="0"/>
              </a:spcAft>
            </a:pPr>
            <a:r>
              <a:rPr lang="si-LK" sz="2000" b="1" dirty="0" smtClean="0">
                <a:solidFill>
                  <a:srgbClr val="FFFF00"/>
                </a:solidFill>
                <a:effectLst>
                  <a:outerShdw blurRad="38100" dist="38100" dir="2700000" algn="tl">
                    <a:srgbClr val="000000">
                      <a:alpha val="43137"/>
                    </a:srgbClr>
                  </a:outerShdw>
                </a:effectLst>
                <a:latin typeface="Arial Black" pitchFamily="34" charset="0"/>
              </a:rPr>
              <a:t>නුඹද ආශිර්වාදයක් වෙන්න.</a:t>
            </a:r>
            <a:endParaRPr lang="en-US" sz="2000" b="1" dirty="0">
              <a:solidFill>
                <a:srgbClr val="FFFF00"/>
              </a:solidFill>
              <a:effectLst>
                <a:outerShdw blurRad="38100" dist="38100" dir="2700000" algn="tl">
                  <a:srgbClr val="000000">
                    <a:alpha val="43137"/>
                  </a:srgbClr>
                </a:outerShdw>
              </a:effectLst>
              <a:latin typeface="Times" charset="0"/>
              <a:ea typeface="ＭＳ Ｐゴシック" charset="0"/>
              <a:cs typeface="ＭＳ Ｐゴシック" charset="0"/>
            </a:endParaRPr>
          </a:p>
        </p:txBody>
      </p:sp>
      <p:sp>
        <p:nvSpPr>
          <p:cNvPr id="38" name="Rectangle 7"/>
          <p:cNvSpPr>
            <a:spLocks noChangeArrowheads="1"/>
          </p:cNvSpPr>
          <p:nvPr/>
        </p:nvSpPr>
        <p:spPr bwMode="auto">
          <a:xfrm>
            <a:off x="1374527" y="4678129"/>
            <a:ext cx="6818452" cy="169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en-US" sz="2000" b="1" dirty="0">
                <a:solidFill>
                  <a:srgbClr val="FFFF00"/>
                </a:solidFill>
                <a:effectLst>
                  <a:outerShdw blurRad="38100" dist="38100" dir="2700000" algn="tl">
                    <a:srgbClr val="000000">
                      <a:alpha val="43137"/>
                    </a:srgbClr>
                  </a:outerShdw>
                </a:effectLst>
                <a:latin typeface="Arial Black" pitchFamily="34" charset="0"/>
              </a:rPr>
              <a:t>3 </a:t>
            </a:r>
            <a:r>
              <a:rPr lang="si-LK" sz="2000" b="1" dirty="0" smtClean="0">
                <a:solidFill>
                  <a:srgbClr val="FFFF00"/>
                </a:solidFill>
                <a:effectLst>
                  <a:outerShdw blurRad="38100" dist="38100" dir="2700000" algn="tl">
                    <a:srgbClr val="000000">
                      <a:alpha val="43137"/>
                    </a:srgbClr>
                  </a:outerShdw>
                </a:effectLst>
                <a:latin typeface="Arial Black" pitchFamily="34" charset="0"/>
              </a:rPr>
              <a:t>තවද නුඹට ආශිර්වද කරන්නන්ට මමද ආශිර්වාද </a:t>
            </a:r>
            <a:endParaRPr lang="en-US" sz="2000" b="1" dirty="0" smtClean="0">
              <a:solidFill>
                <a:srgbClr val="FFFF00"/>
              </a:solidFill>
              <a:effectLst>
                <a:outerShdw blurRad="38100" dist="38100" dir="2700000" algn="tl">
                  <a:srgbClr val="000000">
                    <a:alpha val="43137"/>
                  </a:srgbClr>
                </a:outerShdw>
              </a:effectLst>
              <a:latin typeface="Arial Black" pitchFamily="34" charset="0"/>
            </a:endParaRPr>
          </a:p>
          <a:p>
            <a:pPr defTabSz="914400" eaLnBrk="0" fontAlgn="base" hangingPunct="0">
              <a:spcBef>
                <a:spcPct val="0"/>
              </a:spcBef>
              <a:spcAft>
                <a:spcPct val="0"/>
              </a:spcAft>
            </a:pPr>
            <a:r>
              <a:rPr lang="si-LK" sz="2000" b="1" dirty="0" smtClean="0">
                <a:solidFill>
                  <a:srgbClr val="FFFF00"/>
                </a:solidFill>
                <a:effectLst>
                  <a:outerShdw blurRad="38100" dist="38100" dir="2700000" algn="tl">
                    <a:srgbClr val="000000">
                      <a:alpha val="43137"/>
                    </a:srgbClr>
                  </a:outerShdw>
                </a:effectLst>
                <a:latin typeface="Arial Black" pitchFamily="34" charset="0"/>
              </a:rPr>
              <a:t>කරන්නෙමි. නුඹට ශාපකරන්නාට මමද ශාපකරන්නෙමි. </a:t>
            </a:r>
            <a:endParaRPr lang="en-US" sz="2000" b="1" dirty="0" smtClean="0">
              <a:solidFill>
                <a:srgbClr val="FFFF00"/>
              </a:solidFill>
              <a:effectLst>
                <a:outerShdw blurRad="38100" dist="38100" dir="2700000" algn="tl">
                  <a:srgbClr val="000000">
                    <a:alpha val="43137"/>
                  </a:srgbClr>
                </a:outerShdw>
              </a:effectLst>
              <a:latin typeface="Arial Black" pitchFamily="34" charset="0"/>
            </a:endParaRPr>
          </a:p>
          <a:p>
            <a:pPr defTabSz="914400" eaLnBrk="0" fontAlgn="base" hangingPunct="0">
              <a:spcBef>
                <a:spcPct val="0"/>
              </a:spcBef>
              <a:spcAft>
                <a:spcPct val="0"/>
              </a:spcAft>
            </a:pPr>
            <a:r>
              <a:rPr lang="si-LK" sz="2000" b="1" dirty="0" smtClean="0">
                <a:solidFill>
                  <a:srgbClr val="FFFF00"/>
                </a:solidFill>
                <a:effectLst>
                  <a:outerShdw blurRad="38100" dist="38100" dir="2700000" algn="tl">
                    <a:srgbClr val="000000">
                      <a:alpha val="43137"/>
                    </a:srgbClr>
                  </a:outerShdw>
                </a:effectLst>
                <a:latin typeface="Arial Black" pitchFamily="34" charset="0"/>
              </a:rPr>
              <a:t>පොළොවේ සියලු පවුල් නුඹ කරණකොටගෙන</a:t>
            </a:r>
            <a:endParaRPr lang="en-US" sz="2000" b="1" dirty="0" smtClean="0">
              <a:solidFill>
                <a:srgbClr val="FFFF00"/>
              </a:solidFill>
              <a:effectLst>
                <a:outerShdw blurRad="38100" dist="38100" dir="2700000" algn="tl">
                  <a:srgbClr val="000000">
                    <a:alpha val="43137"/>
                  </a:srgbClr>
                </a:outerShdw>
              </a:effectLst>
              <a:latin typeface="Arial Black" pitchFamily="34" charset="0"/>
            </a:endParaRPr>
          </a:p>
          <a:p>
            <a:pPr defTabSz="914400" eaLnBrk="0" fontAlgn="base" hangingPunct="0">
              <a:spcBef>
                <a:spcPct val="0"/>
              </a:spcBef>
              <a:spcAft>
                <a:spcPct val="0"/>
              </a:spcAft>
            </a:pPr>
            <a:r>
              <a:rPr lang="si-LK" sz="2000" b="1" dirty="0" smtClean="0">
                <a:solidFill>
                  <a:srgbClr val="FFFF00"/>
                </a:solidFill>
                <a:effectLst>
                  <a:outerShdw blurRad="38100" dist="38100" dir="2700000" algn="tl">
                    <a:srgbClr val="000000">
                      <a:alpha val="43137"/>
                    </a:srgbClr>
                  </a:outerShdw>
                </a:effectLst>
                <a:latin typeface="Arial Black" pitchFamily="34" charset="0"/>
              </a:rPr>
              <a:t> ආශිර්වාද ලබන්නෝයැයි කී සේක.</a:t>
            </a:r>
            <a:endParaRPr lang="en-US" sz="2000" b="1" dirty="0">
              <a:solidFill>
                <a:srgbClr val="FFFF00"/>
              </a:solidFill>
              <a:effectLst>
                <a:outerShdw blurRad="38100" dist="38100" dir="2700000" algn="tl">
                  <a:srgbClr val="000000">
                    <a:alpha val="43137"/>
                  </a:srgbClr>
                </a:outerShdw>
              </a:effectLst>
              <a:latin typeface="Times" charset="0"/>
              <a:ea typeface="ＭＳ Ｐゴシック" charset="0"/>
              <a:cs typeface="ＭＳ Ｐゴシック" charset="0"/>
            </a:endParaRPr>
          </a:p>
        </p:txBody>
      </p:sp>
      <p:sp>
        <p:nvSpPr>
          <p:cNvPr id="575491" name="Rectangle 3"/>
          <p:cNvSpPr>
            <a:spLocks noChangeArrowheads="1"/>
          </p:cNvSpPr>
          <p:nvPr/>
        </p:nvSpPr>
        <p:spPr bwMode="auto">
          <a:xfrm>
            <a:off x="1168400" y="357188"/>
            <a:ext cx="7110413"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800" b="1">
                <a:solidFill>
                  <a:srgbClr val="FAFD00"/>
                </a:solidFill>
                <a:latin typeface="Times" pitchFamily="-107" charset="0"/>
                <a:ea typeface="ＭＳ Ｐゴシック" charset="0"/>
                <a:cs typeface="ＭＳ Ｐゴシック" charset="0"/>
              </a:rPr>
              <a:t>                            </a:t>
            </a:r>
          </a:p>
        </p:txBody>
      </p:sp>
      <p:grpSp>
        <p:nvGrpSpPr>
          <p:cNvPr id="5" name="Group 7"/>
          <p:cNvGrpSpPr>
            <a:grpSpLocks/>
          </p:cNvGrpSpPr>
          <p:nvPr/>
        </p:nvGrpSpPr>
        <p:grpSpPr bwMode="auto">
          <a:xfrm>
            <a:off x="6265863" y="5074757"/>
            <a:ext cx="2870200" cy="625475"/>
            <a:chOff x="3107" y="3182"/>
            <a:chExt cx="1808" cy="394"/>
          </a:xfrm>
        </p:grpSpPr>
        <p:sp>
          <p:nvSpPr>
            <p:cNvPr id="575496" name="Oval 8"/>
            <p:cNvSpPr>
              <a:spLocks noChangeArrowheads="1"/>
            </p:cNvSpPr>
            <p:nvPr/>
          </p:nvSpPr>
          <p:spPr bwMode="auto">
            <a:xfrm>
              <a:off x="3107" y="3182"/>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497" name="Rectangle 9"/>
            <p:cNvSpPr>
              <a:spLocks noChangeArrowheads="1"/>
            </p:cNvSpPr>
            <p:nvPr/>
          </p:nvSpPr>
          <p:spPr bwMode="auto">
            <a:xfrm>
              <a:off x="3395" y="3221"/>
              <a:ext cx="1231"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si-LK" sz="2800" dirty="0" smtClean="0">
                  <a:solidFill>
                    <a:srgbClr val="FFFFFF"/>
                  </a:solidFill>
                  <a:latin typeface="Times" pitchFamily="-107" charset="0"/>
                  <a:ea typeface="ＭＳ Ｐゴシック" charset="0"/>
                  <a:cs typeface="ＭＳ Ｐゴシック" charset="0"/>
                </a:rPr>
                <a:t>ආශිර්වාදය</a:t>
              </a:r>
              <a:endParaRPr lang="en-US" sz="2800" dirty="0">
                <a:solidFill>
                  <a:srgbClr val="FFFFFF"/>
                </a:solidFill>
                <a:latin typeface="Times" pitchFamily="-107" charset="0"/>
                <a:ea typeface="ＭＳ Ｐゴシック" charset="0"/>
                <a:cs typeface="ＭＳ Ｐゴシック" charset="0"/>
              </a:endParaRPr>
            </a:p>
          </p:txBody>
        </p:sp>
      </p:grpSp>
      <p:grpSp>
        <p:nvGrpSpPr>
          <p:cNvPr id="6" name="Group 10"/>
          <p:cNvGrpSpPr>
            <a:grpSpLocks/>
          </p:cNvGrpSpPr>
          <p:nvPr/>
        </p:nvGrpSpPr>
        <p:grpSpPr bwMode="auto">
          <a:xfrm>
            <a:off x="5699126" y="3937001"/>
            <a:ext cx="2166937" cy="565150"/>
            <a:chOff x="3409" y="1450"/>
            <a:chExt cx="1365" cy="356"/>
          </a:xfrm>
        </p:grpSpPr>
        <p:sp>
          <p:nvSpPr>
            <p:cNvPr id="575499" name="Oval 11"/>
            <p:cNvSpPr>
              <a:spLocks noChangeArrowheads="1"/>
            </p:cNvSpPr>
            <p:nvPr/>
          </p:nvSpPr>
          <p:spPr bwMode="auto">
            <a:xfrm>
              <a:off x="3409" y="1475"/>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00" name="Rectangle 12"/>
            <p:cNvSpPr>
              <a:spLocks noChangeArrowheads="1"/>
            </p:cNvSpPr>
            <p:nvPr/>
          </p:nvSpPr>
          <p:spPr bwMode="auto">
            <a:xfrm>
              <a:off x="3590" y="1450"/>
              <a:ext cx="983"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si-LK" sz="2800" dirty="0" smtClean="0">
                  <a:solidFill>
                    <a:srgbClr val="FFFFFF"/>
                  </a:solidFill>
                  <a:latin typeface="Times" pitchFamily="-107" charset="0"/>
                  <a:ea typeface="ＭＳ Ｐゴシック" charset="0"/>
                  <a:cs typeface="ＭＳ Ｐゴシック" charset="0"/>
                </a:rPr>
                <a:t>බීජය</a:t>
              </a:r>
              <a:endParaRPr lang="en-US" sz="2800" dirty="0">
                <a:solidFill>
                  <a:srgbClr val="FFFFFF"/>
                </a:solidFill>
                <a:latin typeface="Times" pitchFamily="-107" charset="0"/>
                <a:ea typeface="ＭＳ Ｐゴシック" charset="0"/>
                <a:cs typeface="ＭＳ Ｐゴシック" charset="0"/>
              </a:endParaRPr>
            </a:p>
          </p:txBody>
        </p:sp>
      </p:grpSp>
      <p:grpSp>
        <p:nvGrpSpPr>
          <p:cNvPr id="7" name="Group 13"/>
          <p:cNvGrpSpPr>
            <a:grpSpLocks/>
          </p:cNvGrpSpPr>
          <p:nvPr/>
        </p:nvGrpSpPr>
        <p:grpSpPr bwMode="auto">
          <a:xfrm>
            <a:off x="5139532" y="2613664"/>
            <a:ext cx="2252662" cy="525463"/>
            <a:chOff x="4165" y="741"/>
            <a:chExt cx="1419" cy="331"/>
          </a:xfrm>
        </p:grpSpPr>
        <p:sp>
          <p:nvSpPr>
            <p:cNvPr id="575502" name="Oval 14"/>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03" name="Rectangle 15"/>
            <p:cNvSpPr>
              <a:spLocks noChangeArrowheads="1"/>
            </p:cNvSpPr>
            <p:nvPr/>
          </p:nvSpPr>
          <p:spPr bwMode="auto">
            <a:xfrm>
              <a:off x="4380" y="741"/>
              <a:ext cx="944" cy="28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si-LK" sz="2400" dirty="0" smtClean="0">
                  <a:solidFill>
                    <a:srgbClr val="FFFFFF"/>
                  </a:solidFill>
                  <a:latin typeface="Times" pitchFamily="-107" charset="0"/>
                  <a:ea typeface="ＭＳ Ｐゴシック" charset="0"/>
                  <a:cs typeface="ＭＳ Ｐゴシック" charset="0"/>
                </a:rPr>
                <a:t>දේශය</a:t>
              </a:r>
              <a:endParaRPr lang="en-US" sz="2400" dirty="0">
                <a:solidFill>
                  <a:srgbClr val="FFFFFF"/>
                </a:solidFill>
                <a:latin typeface="Times" pitchFamily="-107" charset="0"/>
                <a:ea typeface="ＭＳ Ｐゴシック" charset="0"/>
                <a:cs typeface="ＭＳ Ｐゴシック" charset="0"/>
              </a:endParaRPr>
            </a:p>
          </p:txBody>
        </p:sp>
      </p:grpSp>
      <p:grpSp>
        <p:nvGrpSpPr>
          <p:cNvPr id="35848" name="Group 63"/>
          <p:cNvGrpSpPr>
            <a:grpSpLocks/>
          </p:cNvGrpSpPr>
          <p:nvPr/>
        </p:nvGrpSpPr>
        <p:grpSpPr bwMode="auto">
          <a:xfrm>
            <a:off x="8004175" y="3432175"/>
            <a:ext cx="1000125" cy="1231900"/>
            <a:chOff x="5042" y="2162"/>
            <a:chExt cx="630" cy="776"/>
          </a:xfrm>
        </p:grpSpPr>
        <p:sp>
          <p:nvSpPr>
            <p:cNvPr id="575529" name="Freeform 41"/>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30" name="AutoShape 42"/>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31" name="Rectangle 43"/>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32" name="AutoShape 44"/>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33" name="Line 45"/>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34" name="Line 46"/>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35" name="Rectangle 47"/>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5863" name="Rectangle 48"/>
            <p:cNvSpPr>
              <a:spLocks noChangeArrowheads="1"/>
            </p:cNvSpPr>
            <p:nvPr/>
          </p:nvSpPr>
          <p:spPr bwMode="auto">
            <a:xfrm>
              <a:off x="5157" y="2414"/>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35864" name="Rectangle 49"/>
            <p:cNvSpPr>
              <a:spLocks noChangeArrowheads="1"/>
            </p:cNvSpPr>
            <p:nvPr/>
          </p:nvSpPr>
          <p:spPr bwMode="auto">
            <a:xfrm>
              <a:off x="5178" y="2267"/>
              <a:ext cx="35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1100" b="1" dirty="0" smtClean="0">
                  <a:solidFill>
                    <a:srgbClr val="790015"/>
                  </a:solidFill>
                  <a:latin typeface="Times" charset="0"/>
                  <a:ea typeface="ＭＳ Ｐゴシック" charset="0"/>
                  <a:cs typeface="ＭＳ Ｐゴシック" charset="0"/>
                </a:rPr>
                <a:t>කැඳවීම</a:t>
              </a:r>
              <a:endParaRPr lang="en-US" sz="1100" b="1" dirty="0">
                <a:solidFill>
                  <a:srgbClr val="1A0004"/>
                </a:solidFill>
                <a:latin typeface="Times" charset="0"/>
                <a:ea typeface="ＭＳ Ｐゴシック" charset="0"/>
                <a:cs typeface="ＭＳ Ｐゴシック" charset="0"/>
              </a:endParaRPr>
            </a:p>
          </p:txBody>
        </p:sp>
        <p:sp>
          <p:nvSpPr>
            <p:cNvPr id="35865" name="Rectangle 50"/>
            <p:cNvSpPr>
              <a:spLocks noChangeArrowheads="1"/>
            </p:cNvSpPr>
            <p:nvPr/>
          </p:nvSpPr>
          <p:spPr bwMode="auto">
            <a:xfrm>
              <a:off x="5042" y="2162"/>
              <a:ext cx="32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575539" name="Line 51"/>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40" name="Line 52"/>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41" name="Line 53"/>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35849" name="Text Box 5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35850" name="Text Box 58"/>
          <p:cNvSpPr txBox="1">
            <a:spLocks noChangeArrowheads="1"/>
          </p:cNvSpPr>
          <p:nvPr/>
        </p:nvSpPr>
        <p:spPr bwMode="auto">
          <a:xfrm>
            <a:off x="8639175" y="64468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3</a:t>
            </a:r>
          </a:p>
        </p:txBody>
      </p:sp>
      <p:sp>
        <p:nvSpPr>
          <p:cNvPr id="575548" name="Rectangle 60"/>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15</a:t>
            </a:r>
          </a:p>
        </p:txBody>
      </p:sp>
      <p:sp>
        <p:nvSpPr>
          <p:cNvPr id="35852" name="Text Box 6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35853" name="Group 65"/>
          <p:cNvGrpSpPr>
            <a:grpSpLocks/>
          </p:cNvGrpSpPr>
          <p:nvPr/>
        </p:nvGrpSpPr>
        <p:grpSpPr bwMode="auto">
          <a:xfrm>
            <a:off x="519113" y="7938"/>
            <a:ext cx="854075" cy="1704975"/>
            <a:chOff x="327" y="5"/>
            <a:chExt cx="538" cy="1074"/>
          </a:xfrm>
        </p:grpSpPr>
        <p:sp>
          <p:nvSpPr>
            <p:cNvPr id="575554" name="Rectangle 6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75555" name="Line 6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39" name="Text Box 78"/>
          <p:cNvSpPr txBox="1">
            <a:spLocks noChangeArrowheads="1"/>
          </p:cNvSpPr>
          <p:nvPr/>
        </p:nvSpPr>
        <p:spPr bwMode="auto">
          <a:xfrm>
            <a:off x="2870200" y="798513"/>
            <a:ext cx="3606800" cy="519113"/>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flatTx/>
          </a:bodyPr>
          <a:lstStyle/>
          <a:p>
            <a:pPr algn="ctr" defTabSz="914400" eaLnBrk="0" fontAlgn="base" hangingPunct="0">
              <a:spcBef>
                <a:spcPct val="50000"/>
              </a:spcBef>
              <a:spcAft>
                <a:spcPct val="0"/>
              </a:spcAft>
              <a:defRPr/>
            </a:pPr>
            <a:r>
              <a:rPr lang="si-LK" sz="2800" b="1" dirty="0" smtClean="0">
                <a:solidFill>
                  <a:srgbClr val="FAFD00"/>
                </a:solidFill>
                <a:latin typeface="Times" pitchFamily="-107" charset="0"/>
                <a:ea typeface="ＭＳ Ｐゴシック" charset="0"/>
                <a:cs typeface="ＭＳ Ｐゴシック" charset="0"/>
              </a:rPr>
              <a:t>උත්පත්ති 12</a:t>
            </a:r>
            <a:endParaRPr lang="en-US" sz="2800" b="1" dirty="0">
              <a:solidFill>
                <a:srgbClr val="FAFD00"/>
              </a:solidFill>
              <a:latin typeface="Times" pitchFamily="-107" charset="0"/>
              <a:ea typeface="ＭＳ Ｐゴシック" charset="0"/>
              <a:cs typeface="ＭＳ Ｐゴシック" charset="0"/>
            </a:endParaRPr>
          </a:p>
        </p:txBody>
      </p:sp>
    </p:spTree>
    <p:extLst>
      <p:ext uri="{BB962C8B-B14F-4D97-AF65-F5344CB8AC3E}">
        <p14:creationId xmlns:p14="http://schemas.microsoft.com/office/powerpoint/2010/main" val="130256729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10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462" name="Rectangle 6"/>
          <p:cNvSpPr>
            <a:spLocks noChangeArrowheads="1"/>
          </p:cNvSpPr>
          <p:nvPr/>
        </p:nvSpPr>
        <p:spPr bwMode="auto">
          <a:xfrm>
            <a:off x="1019175" y="3354388"/>
            <a:ext cx="7086600" cy="182562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892"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Arial" charset="0"/>
              </a:rPr>
              <a:t> </a:t>
            </a:r>
          </a:p>
        </p:txBody>
      </p:sp>
      <p:sp>
        <p:nvSpPr>
          <p:cNvPr id="37893"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3600" b="1">
              <a:solidFill>
                <a:srgbClr val="00FF00"/>
              </a:solidFill>
              <a:latin typeface="Arial" charset="0"/>
            </a:endParaRPr>
          </a:p>
        </p:txBody>
      </p:sp>
      <p:sp>
        <p:nvSpPr>
          <p:cNvPr id="787466" name="Text Box 10"/>
          <p:cNvSpPr txBox="1">
            <a:spLocks noChangeArrowheads="1"/>
          </p:cNvSpPr>
          <p:nvPr/>
        </p:nvSpPr>
        <p:spPr bwMode="auto">
          <a:xfrm>
            <a:off x="5305425" y="3822700"/>
            <a:ext cx="2752725" cy="52322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si-LK" sz="2800" b="1" dirty="0" smtClean="0">
                <a:solidFill>
                  <a:srgbClr val="00FF00"/>
                </a:solidFill>
                <a:latin typeface="Arial" pitchFamily="-107" charset="0"/>
                <a:ea typeface="ＭＳ Ｐゴシック" charset="0"/>
                <a:cs typeface="ＭＳ Ｐゴシック" charset="0"/>
              </a:rPr>
              <a:t>ආශිර්වාදය</a:t>
            </a:r>
            <a:endParaRPr lang="en-US" sz="2800" b="1" dirty="0">
              <a:solidFill>
                <a:srgbClr val="00FF00"/>
              </a:solidFill>
              <a:latin typeface="Arial" pitchFamily="-107" charset="0"/>
              <a:ea typeface="ＭＳ Ｐゴシック" charset="0"/>
              <a:cs typeface="ＭＳ Ｐゴシック" charset="0"/>
            </a:endParaRPr>
          </a:p>
        </p:txBody>
      </p:sp>
      <p:sp>
        <p:nvSpPr>
          <p:cNvPr id="787467" name="Text Box 11"/>
          <p:cNvSpPr txBox="1">
            <a:spLocks noChangeArrowheads="1"/>
          </p:cNvSpPr>
          <p:nvPr/>
        </p:nvSpPr>
        <p:spPr bwMode="auto">
          <a:xfrm>
            <a:off x="3722688" y="3670300"/>
            <a:ext cx="1574800" cy="707886"/>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si-LK" sz="4000" dirty="0" smtClean="0">
                <a:solidFill>
                  <a:srgbClr val="00FF00"/>
                </a:solidFill>
                <a:latin typeface="Times" pitchFamily="-107" charset="0"/>
                <a:ea typeface="ＭＳ Ｐゴシック" charset="0"/>
                <a:cs typeface="ＭＳ Ｐゴシック" charset="0"/>
              </a:rPr>
              <a:t>බීජය</a:t>
            </a:r>
            <a:endParaRPr lang="en-US" sz="4000" b="1" dirty="0">
              <a:solidFill>
                <a:srgbClr val="00FF00"/>
              </a:solidFill>
              <a:latin typeface="Arial" pitchFamily="-107" charset="0"/>
              <a:ea typeface="ＭＳ Ｐゴシック" charset="0"/>
              <a:cs typeface="ＭＳ Ｐゴシック" charset="0"/>
            </a:endParaRPr>
          </a:p>
        </p:txBody>
      </p:sp>
      <p:sp>
        <p:nvSpPr>
          <p:cNvPr id="787468" name="Text Box 12"/>
          <p:cNvSpPr txBox="1">
            <a:spLocks noChangeArrowheads="1"/>
          </p:cNvSpPr>
          <p:nvPr/>
        </p:nvSpPr>
        <p:spPr bwMode="auto">
          <a:xfrm>
            <a:off x="1498600" y="3633788"/>
            <a:ext cx="1609725" cy="707886"/>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si-LK" sz="4000" dirty="0" smtClean="0">
                <a:solidFill>
                  <a:srgbClr val="00FF00"/>
                </a:solidFill>
                <a:latin typeface="Times" pitchFamily="-107" charset="0"/>
                <a:ea typeface="ＭＳ Ｐゴシック" charset="0"/>
                <a:cs typeface="ＭＳ Ｐゴシック" charset="0"/>
              </a:rPr>
              <a:t>දේශය</a:t>
            </a:r>
            <a:r>
              <a:rPr lang="en-US" sz="4000" dirty="0" smtClean="0">
                <a:solidFill>
                  <a:srgbClr val="00FF00"/>
                </a:solidFill>
                <a:latin typeface="Times" pitchFamily="-107" charset="0"/>
                <a:ea typeface="ＭＳ Ｐゴシック" charset="0"/>
                <a:cs typeface="ＭＳ Ｐゴシック" charset="0"/>
              </a:rPr>
              <a:t> </a:t>
            </a:r>
            <a:endParaRPr lang="en-US" sz="3600" b="1" dirty="0">
              <a:solidFill>
                <a:srgbClr val="00FF00"/>
              </a:solidFill>
              <a:latin typeface="Arial" pitchFamily="-107" charset="0"/>
              <a:ea typeface="ＭＳ Ｐゴシック" charset="0"/>
              <a:cs typeface="ＭＳ Ｐゴシック" charset="0"/>
            </a:endParaRPr>
          </a:p>
        </p:txBody>
      </p:sp>
      <p:sp>
        <p:nvSpPr>
          <p:cNvPr id="787469" name="Text Box 13"/>
          <p:cNvSpPr txBox="1">
            <a:spLocks noChangeArrowheads="1"/>
          </p:cNvSpPr>
          <p:nvPr/>
        </p:nvSpPr>
        <p:spPr bwMode="auto">
          <a:xfrm>
            <a:off x="1460500" y="4364038"/>
            <a:ext cx="1684338"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b="1">
                <a:solidFill>
                  <a:srgbClr val="FAFD00"/>
                </a:solidFill>
                <a:latin typeface="Arial" pitchFamily="-107" charset="0"/>
                <a:ea typeface="ＭＳ Ｐゴシック" charset="0"/>
                <a:cs typeface="ＭＳ Ｐゴシック" charset="0"/>
              </a:rPr>
              <a:t>12:1</a:t>
            </a:r>
          </a:p>
        </p:txBody>
      </p:sp>
      <p:sp>
        <p:nvSpPr>
          <p:cNvPr id="787470" name="Text Box 14"/>
          <p:cNvSpPr txBox="1">
            <a:spLocks noChangeArrowheads="1"/>
          </p:cNvSpPr>
          <p:nvPr/>
        </p:nvSpPr>
        <p:spPr bwMode="auto">
          <a:xfrm>
            <a:off x="5607050" y="43640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b="1">
                <a:solidFill>
                  <a:srgbClr val="FAFD00"/>
                </a:solidFill>
                <a:latin typeface="Arial" pitchFamily="-107" charset="0"/>
                <a:ea typeface="ＭＳ Ｐゴシック" charset="0"/>
                <a:cs typeface="ＭＳ Ｐゴシック" charset="0"/>
              </a:rPr>
              <a:t>12:3</a:t>
            </a:r>
          </a:p>
        </p:txBody>
      </p:sp>
      <p:sp>
        <p:nvSpPr>
          <p:cNvPr id="787471" name="Text Box 15"/>
          <p:cNvSpPr txBox="1">
            <a:spLocks noChangeArrowheads="1"/>
          </p:cNvSpPr>
          <p:nvPr/>
        </p:nvSpPr>
        <p:spPr bwMode="auto">
          <a:xfrm>
            <a:off x="3446463" y="43767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b="1">
                <a:solidFill>
                  <a:srgbClr val="FAFD00"/>
                </a:solidFill>
                <a:latin typeface="Arial" pitchFamily="-107" charset="0"/>
                <a:ea typeface="ＭＳ Ｐゴシック" charset="0"/>
                <a:cs typeface="ＭＳ Ｐゴシック" charset="0"/>
              </a:rPr>
              <a:t>12:2</a:t>
            </a:r>
          </a:p>
        </p:txBody>
      </p:sp>
      <p:sp>
        <p:nvSpPr>
          <p:cNvPr id="787472" name="Text Box 16"/>
          <p:cNvSpPr txBox="1">
            <a:spLocks noChangeArrowheads="1"/>
          </p:cNvSpPr>
          <p:nvPr/>
        </p:nvSpPr>
        <p:spPr bwMode="auto">
          <a:xfrm>
            <a:off x="2555875" y="1878013"/>
            <a:ext cx="4062413" cy="584775"/>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si-LK" sz="3200" b="1" dirty="0" smtClean="0">
                <a:solidFill>
                  <a:srgbClr val="FFFFFF"/>
                </a:solidFill>
                <a:latin typeface="Comic Sans MS" pitchFamily="-107" charset="0"/>
                <a:ea typeface="ＭＳ Ｐゴシック" charset="0"/>
                <a:cs typeface="ＭＳ Ｐゴシック" charset="0"/>
              </a:rPr>
              <a:t>උත්පත්ති 12:1-3</a:t>
            </a:r>
            <a:endParaRPr lang="en-US" sz="3200" b="1" dirty="0">
              <a:solidFill>
                <a:srgbClr val="FFFFFF"/>
              </a:solidFill>
              <a:latin typeface="Comic Sans MS" pitchFamily="-107" charset="0"/>
              <a:ea typeface="ＭＳ Ｐゴシック" charset="0"/>
              <a:cs typeface="ＭＳ Ｐゴシック" charset="0"/>
            </a:endParaRPr>
          </a:p>
        </p:txBody>
      </p:sp>
      <p:sp>
        <p:nvSpPr>
          <p:cNvPr id="787474"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475"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476"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481" name="Rectangle 25"/>
          <p:cNvSpPr>
            <a:spLocks noChangeArrowheads="1"/>
          </p:cNvSpPr>
          <p:nvPr/>
        </p:nvSpPr>
        <p:spPr bwMode="auto">
          <a:xfrm>
            <a:off x="2670175" y="5116513"/>
            <a:ext cx="3825875" cy="13208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altLang="ja-JP" sz="8000" i="1" dirty="0">
                <a:solidFill>
                  <a:srgbClr val="FFFFFF"/>
                </a:solidFill>
                <a:latin typeface="Times" charset="0"/>
                <a:ea typeface="ＭＳ Ｐゴシック" charset="0"/>
                <a:cs typeface="ＭＳ Ｐゴシック" charset="0"/>
              </a:rPr>
              <a:t>"</a:t>
            </a:r>
            <a:r>
              <a:rPr lang="en-US" sz="8000" i="1" dirty="0">
                <a:solidFill>
                  <a:srgbClr val="FFFFFF"/>
                </a:solidFill>
                <a:latin typeface="Times" charset="0"/>
                <a:ea typeface="ＭＳ Ｐゴシック" charset="0"/>
                <a:cs typeface="ＭＳ Ｐゴシック" charset="0"/>
              </a:rPr>
              <a:t>L-S-B</a:t>
            </a:r>
            <a:r>
              <a:rPr lang="en-US" altLang="ja-JP" sz="8000" i="1" dirty="0">
                <a:solidFill>
                  <a:srgbClr val="FFFFFF"/>
                </a:solidFill>
                <a:latin typeface="Times" charset="0"/>
                <a:ea typeface="ＭＳ Ｐゴシック" charset="0"/>
                <a:cs typeface="ＭＳ Ｐゴシック" charset="0"/>
              </a:rPr>
              <a:t>"</a:t>
            </a:r>
            <a:endParaRPr lang="en-US" sz="8000" i="1" dirty="0">
              <a:solidFill>
                <a:srgbClr val="FFFFFF"/>
              </a:solidFill>
              <a:latin typeface="Times" charset="0"/>
              <a:ea typeface="ＭＳ Ｐゴシック" charset="0"/>
              <a:cs typeface="ＭＳ Ｐゴシック" charset="0"/>
            </a:endParaRPr>
          </a:p>
        </p:txBody>
      </p:sp>
      <p:sp>
        <p:nvSpPr>
          <p:cNvPr id="787485"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16</a:t>
            </a:r>
          </a:p>
        </p:txBody>
      </p:sp>
      <p:sp>
        <p:nvSpPr>
          <p:cNvPr id="37907" name="Text Box 30"/>
          <p:cNvSpPr txBox="1">
            <a:spLocks noChangeArrowheads="1"/>
          </p:cNvSpPr>
          <p:nvPr/>
        </p:nvSpPr>
        <p:spPr bwMode="auto">
          <a:xfrm>
            <a:off x="8642350" y="64500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3</a:t>
            </a:r>
          </a:p>
        </p:txBody>
      </p:sp>
      <p:sp>
        <p:nvSpPr>
          <p:cNvPr id="37908"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37909" name="Group 46"/>
          <p:cNvGrpSpPr>
            <a:grpSpLocks/>
          </p:cNvGrpSpPr>
          <p:nvPr/>
        </p:nvGrpSpPr>
        <p:grpSpPr bwMode="auto">
          <a:xfrm>
            <a:off x="8004175" y="3432175"/>
            <a:ext cx="1000125" cy="1231900"/>
            <a:chOff x="5042" y="2162"/>
            <a:chExt cx="630" cy="776"/>
          </a:xfrm>
        </p:grpSpPr>
        <p:sp>
          <p:nvSpPr>
            <p:cNvPr id="787503" name="Freeform 47"/>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04" name="AutoShape 48"/>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05" name="Rectangle 49"/>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06" name="AutoShape 50"/>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07" name="Line 51"/>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08" name="Line 52"/>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09" name="Rectangle 53"/>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920" name="Rectangle 54"/>
            <p:cNvSpPr>
              <a:spLocks noChangeArrowheads="1"/>
            </p:cNvSpPr>
            <p:nvPr/>
          </p:nvSpPr>
          <p:spPr bwMode="auto">
            <a:xfrm>
              <a:off x="5157" y="2414"/>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37921" name="Rectangle 55"/>
            <p:cNvSpPr>
              <a:spLocks noChangeArrowheads="1"/>
            </p:cNvSpPr>
            <p:nvPr/>
          </p:nvSpPr>
          <p:spPr bwMode="auto">
            <a:xfrm>
              <a:off x="5164" y="2274"/>
              <a:ext cx="349"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1050" b="1" dirty="0" smtClean="0">
                  <a:solidFill>
                    <a:schemeClr val="bg2"/>
                  </a:solidFill>
                  <a:latin typeface="Times" charset="0"/>
                  <a:ea typeface="ＭＳ Ｐゴシック" charset="0"/>
                  <a:cs typeface="ＭＳ Ｐゴシック" charset="0"/>
                </a:rPr>
                <a:t>කැඳවීම</a:t>
              </a:r>
              <a:endParaRPr lang="en-US" sz="1050" b="1" dirty="0">
                <a:solidFill>
                  <a:schemeClr val="bg2"/>
                </a:solidFill>
                <a:latin typeface="Times" charset="0"/>
                <a:ea typeface="ＭＳ Ｐゴシック" charset="0"/>
                <a:cs typeface="ＭＳ Ｐゴシック" charset="0"/>
              </a:endParaRPr>
            </a:p>
          </p:txBody>
        </p:sp>
        <p:sp>
          <p:nvSpPr>
            <p:cNvPr id="37922" name="Rectangle 56"/>
            <p:cNvSpPr>
              <a:spLocks noChangeArrowheads="1"/>
            </p:cNvSpPr>
            <p:nvPr/>
          </p:nvSpPr>
          <p:spPr bwMode="auto">
            <a:xfrm>
              <a:off x="5042" y="2162"/>
              <a:ext cx="32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787513" name="Line 57"/>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14" name="Line 58"/>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15" name="Line 59"/>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87516" name="AutoShape 60"/>
          <p:cNvSpPr>
            <a:spLocks noChangeArrowheads="1"/>
          </p:cNvSpPr>
          <p:nvPr/>
        </p:nvSpPr>
        <p:spPr bwMode="auto">
          <a:xfrm>
            <a:off x="1524000" y="3705225"/>
            <a:ext cx="1617663" cy="1335088"/>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17" name="AutoShape 61"/>
          <p:cNvSpPr>
            <a:spLocks noChangeArrowheads="1"/>
          </p:cNvSpPr>
          <p:nvPr/>
        </p:nvSpPr>
        <p:spPr bwMode="auto">
          <a:xfrm>
            <a:off x="3678238" y="3703638"/>
            <a:ext cx="1617662"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18" name="AutoShape 62"/>
          <p:cNvSpPr>
            <a:spLocks noChangeArrowheads="1"/>
          </p:cNvSpPr>
          <p:nvPr/>
        </p:nvSpPr>
        <p:spPr bwMode="auto">
          <a:xfrm>
            <a:off x="5418138" y="3703638"/>
            <a:ext cx="2543175"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9" name="Rectangle 7"/>
          <p:cNvSpPr>
            <a:spLocks noChangeArrowheads="1"/>
          </p:cNvSpPr>
          <p:nvPr/>
        </p:nvSpPr>
        <p:spPr bwMode="auto">
          <a:xfrm>
            <a:off x="2555875" y="557098"/>
            <a:ext cx="4126129" cy="766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4400" b="1" dirty="0" smtClean="0">
                <a:solidFill>
                  <a:srgbClr val="FFFF00"/>
                </a:solidFill>
                <a:latin typeface="Arial Black" pitchFamily="34" charset="0"/>
              </a:rPr>
              <a:t>ආබ්‍රහම්ගේ ගිවිසුම</a:t>
            </a:r>
            <a:endParaRPr lang="en-US" sz="4400" b="1" dirty="0">
              <a:solidFill>
                <a:srgbClr val="FFFF00"/>
              </a:solidFill>
              <a:latin typeface="Times" charset="0"/>
              <a:ea typeface="ＭＳ Ｐゴシック" charset="0"/>
              <a:cs typeface="ＭＳ Ｐゴシック" charset="0"/>
            </a:endParaRPr>
          </a:p>
        </p:txBody>
      </p:sp>
      <p:sp>
        <p:nvSpPr>
          <p:cNvPr id="40" name="Rectangle 12"/>
          <p:cNvSpPr>
            <a:spLocks noChangeArrowheads="1"/>
          </p:cNvSpPr>
          <p:nvPr/>
        </p:nvSpPr>
        <p:spPr bwMode="auto">
          <a:xfrm>
            <a:off x="3925514" y="1323975"/>
            <a:ext cx="1226297"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2800" b="1" dirty="0" smtClean="0">
                <a:solidFill>
                  <a:srgbClr val="FFFF00"/>
                </a:solidFill>
                <a:latin typeface="Times" charset="0"/>
                <a:ea typeface="ＭＳ Ｐゴシック" charset="0"/>
                <a:cs typeface="ＭＳ Ｐゴシック" charset="0"/>
              </a:rPr>
              <a:t>කැඳවීම</a:t>
            </a:r>
            <a:endParaRPr lang="en-US" sz="2800" b="1" dirty="0">
              <a:solidFill>
                <a:srgbClr val="FFFF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311327561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87481"/>
                                        </p:tgtEl>
                                        <p:attrNameLst>
                                          <p:attrName>style.visibility</p:attrName>
                                        </p:attrNameLst>
                                      </p:cBhvr>
                                      <p:to>
                                        <p:strVal val="visible"/>
                                      </p:to>
                                    </p:set>
                                    <p:anim calcmode="lin" valueType="num">
                                      <p:cBhvr additive="base">
                                        <p:cTn id="7" dur="500" fill="hold"/>
                                        <p:tgtEl>
                                          <p:spTgt spid="787481"/>
                                        </p:tgtEl>
                                        <p:attrNameLst>
                                          <p:attrName>ppt_x</p:attrName>
                                        </p:attrNameLst>
                                      </p:cBhvr>
                                      <p:tavLst>
                                        <p:tav tm="0">
                                          <p:val>
                                            <p:strVal val="0-#ppt_w/2"/>
                                          </p:val>
                                        </p:tav>
                                        <p:tav tm="100000">
                                          <p:val>
                                            <p:strVal val="#ppt_x"/>
                                          </p:val>
                                        </p:tav>
                                      </p:tavLst>
                                    </p:anim>
                                    <p:anim calcmode="lin" valueType="num">
                                      <p:cBhvr additive="base">
                                        <p:cTn id="8" dur="500" fill="hold"/>
                                        <p:tgtEl>
                                          <p:spTgt spid="7874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87462"/>
                                        </p:tgtEl>
                                        <p:attrNameLst>
                                          <p:attrName>style.visibility</p:attrName>
                                        </p:attrNameLst>
                                      </p:cBhvr>
                                      <p:to>
                                        <p:strVal val="visible"/>
                                      </p:to>
                                    </p:set>
                                    <p:animEffect transition="in" filter="wipe(left)">
                                      <p:cBhvr>
                                        <p:cTn id="12" dur="500"/>
                                        <p:tgtEl>
                                          <p:spTgt spid="7874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787474"/>
                                        </p:tgtEl>
                                        <p:attrNameLst>
                                          <p:attrName>style.visibility</p:attrName>
                                        </p:attrNameLst>
                                      </p:cBhvr>
                                      <p:to>
                                        <p:strVal val="visible"/>
                                      </p:to>
                                    </p:set>
                                    <p:animEffect transition="in" filter="wipe(up)">
                                      <p:cBhvr>
                                        <p:cTn id="17" dur="500"/>
                                        <p:tgtEl>
                                          <p:spTgt spid="787474"/>
                                        </p:tgtEl>
                                      </p:cBhvr>
                                    </p:animEffect>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87468"/>
                                        </p:tgtEl>
                                        <p:attrNameLst>
                                          <p:attrName>style.visibility</p:attrName>
                                        </p:attrNameLst>
                                      </p:cBhvr>
                                      <p:to>
                                        <p:strVal val="visible"/>
                                      </p:to>
                                    </p:set>
                                    <p:animEffect transition="in" filter="fade">
                                      <p:cBhvr>
                                        <p:cTn id="21" dur="1000"/>
                                        <p:tgtEl>
                                          <p:spTgt spid="787468"/>
                                        </p:tgtEl>
                                      </p:cBhvr>
                                    </p:animEffect>
                                  </p:childTnLst>
                                </p:cTn>
                              </p:par>
                            </p:childTnLst>
                          </p:cTn>
                        </p:par>
                        <p:par>
                          <p:cTn id="22" fill="hold" nodeType="afterGroup">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787469"/>
                                        </p:tgtEl>
                                        <p:attrNameLst>
                                          <p:attrName>style.visibility</p:attrName>
                                        </p:attrNameLst>
                                      </p:cBhvr>
                                      <p:to>
                                        <p:strVal val="visible"/>
                                      </p:to>
                                    </p:set>
                                    <p:animEffect transition="in" filter="fade">
                                      <p:cBhvr>
                                        <p:cTn id="25" dur="1000"/>
                                        <p:tgtEl>
                                          <p:spTgt spid="78746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87516"/>
                                        </p:tgtEl>
                                        <p:attrNameLst>
                                          <p:attrName>style.visibility</p:attrName>
                                        </p:attrNameLst>
                                      </p:cBhvr>
                                      <p:to>
                                        <p:strVal val="visible"/>
                                      </p:to>
                                    </p:set>
                                    <p:animEffect transition="in" filter="fade">
                                      <p:cBhvr>
                                        <p:cTn id="28" dur="500"/>
                                        <p:tgtEl>
                                          <p:spTgt spid="7875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787475"/>
                                        </p:tgtEl>
                                        <p:attrNameLst>
                                          <p:attrName>style.visibility</p:attrName>
                                        </p:attrNameLst>
                                      </p:cBhvr>
                                      <p:to>
                                        <p:strVal val="visible"/>
                                      </p:to>
                                    </p:set>
                                    <p:animEffect transition="in" filter="wipe(up)">
                                      <p:cBhvr>
                                        <p:cTn id="33" dur="500"/>
                                        <p:tgtEl>
                                          <p:spTgt spid="787475"/>
                                        </p:tgtEl>
                                      </p:cBhvr>
                                    </p:animEffect>
                                  </p:childTnLst>
                                </p:cTn>
                              </p:par>
                            </p:childTnLst>
                          </p:cTn>
                        </p:par>
                        <p:par>
                          <p:cTn id="34" fill="hold" nodeType="afterGroup">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787467"/>
                                        </p:tgtEl>
                                        <p:attrNameLst>
                                          <p:attrName>style.visibility</p:attrName>
                                        </p:attrNameLst>
                                      </p:cBhvr>
                                      <p:to>
                                        <p:strVal val="visible"/>
                                      </p:to>
                                    </p:set>
                                    <p:animEffect transition="in" filter="fade">
                                      <p:cBhvr>
                                        <p:cTn id="37" dur="1000"/>
                                        <p:tgtEl>
                                          <p:spTgt spid="787467"/>
                                        </p:tgtEl>
                                      </p:cBhvr>
                                    </p:animEffect>
                                  </p:childTnLst>
                                </p:cTn>
                              </p:par>
                            </p:childTnLst>
                          </p:cTn>
                        </p:par>
                        <p:par>
                          <p:cTn id="38" fill="hold" nodeType="afterGroup">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787471"/>
                                        </p:tgtEl>
                                        <p:attrNameLst>
                                          <p:attrName>style.visibility</p:attrName>
                                        </p:attrNameLst>
                                      </p:cBhvr>
                                      <p:to>
                                        <p:strVal val="visible"/>
                                      </p:to>
                                    </p:set>
                                    <p:animEffect transition="in" filter="fade">
                                      <p:cBhvr>
                                        <p:cTn id="41" dur="1000"/>
                                        <p:tgtEl>
                                          <p:spTgt spid="78747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87517"/>
                                        </p:tgtEl>
                                        <p:attrNameLst>
                                          <p:attrName>style.visibility</p:attrName>
                                        </p:attrNameLst>
                                      </p:cBhvr>
                                      <p:to>
                                        <p:strVal val="visible"/>
                                      </p:to>
                                    </p:set>
                                    <p:animEffect transition="in" filter="fade">
                                      <p:cBhvr>
                                        <p:cTn id="44" dur="1000"/>
                                        <p:tgtEl>
                                          <p:spTgt spid="78751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787476"/>
                                        </p:tgtEl>
                                        <p:attrNameLst>
                                          <p:attrName>style.visibility</p:attrName>
                                        </p:attrNameLst>
                                      </p:cBhvr>
                                      <p:to>
                                        <p:strVal val="visible"/>
                                      </p:to>
                                    </p:set>
                                    <p:animEffect transition="in" filter="wipe(up)">
                                      <p:cBhvr>
                                        <p:cTn id="49" dur="500"/>
                                        <p:tgtEl>
                                          <p:spTgt spid="787476"/>
                                        </p:tgtEl>
                                      </p:cBhvr>
                                    </p:animEffect>
                                  </p:childTnLst>
                                </p:cTn>
                              </p:par>
                            </p:childTnLst>
                          </p:cTn>
                        </p:par>
                        <p:par>
                          <p:cTn id="50" fill="hold" nodeType="afterGroup">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787466"/>
                                        </p:tgtEl>
                                        <p:attrNameLst>
                                          <p:attrName>style.visibility</p:attrName>
                                        </p:attrNameLst>
                                      </p:cBhvr>
                                      <p:to>
                                        <p:strVal val="visible"/>
                                      </p:to>
                                    </p:set>
                                    <p:animEffect transition="in" filter="fade">
                                      <p:cBhvr>
                                        <p:cTn id="53" dur="1000"/>
                                        <p:tgtEl>
                                          <p:spTgt spid="787466"/>
                                        </p:tgtEl>
                                      </p:cBhvr>
                                    </p:animEffect>
                                  </p:childTnLst>
                                </p:cTn>
                              </p:par>
                            </p:childTnLst>
                          </p:cTn>
                        </p:par>
                        <p:par>
                          <p:cTn id="54" fill="hold" nodeType="afterGroup">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787470"/>
                                        </p:tgtEl>
                                        <p:attrNameLst>
                                          <p:attrName>style.visibility</p:attrName>
                                        </p:attrNameLst>
                                      </p:cBhvr>
                                      <p:to>
                                        <p:strVal val="visible"/>
                                      </p:to>
                                    </p:set>
                                    <p:animEffect transition="in" filter="fade">
                                      <p:cBhvr>
                                        <p:cTn id="57" dur="1000"/>
                                        <p:tgtEl>
                                          <p:spTgt spid="78747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87518"/>
                                        </p:tgtEl>
                                        <p:attrNameLst>
                                          <p:attrName>style.visibility</p:attrName>
                                        </p:attrNameLst>
                                      </p:cBhvr>
                                      <p:to>
                                        <p:strVal val="visible"/>
                                      </p:to>
                                    </p:set>
                                    <p:animEffect transition="in" filter="fade">
                                      <p:cBhvr>
                                        <p:cTn id="60" dur="1000"/>
                                        <p:tgtEl>
                                          <p:spTgt spid="787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62" grpId="0" animBg="1"/>
      <p:bldP spid="787466" grpId="0" autoUpdateAnimBg="0"/>
      <p:bldP spid="787467" grpId="0" autoUpdateAnimBg="0"/>
      <p:bldP spid="787468" grpId="0" autoUpdateAnimBg="0"/>
      <p:bldP spid="787469" grpId="0" autoUpdateAnimBg="0"/>
      <p:bldP spid="787470" grpId="0" autoUpdateAnimBg="0"/>
      <p:bldP spid="787471" grpId="0" autoUpdateAnimBg="0"/>
      <p:bldP spid="787481" grpId="0" autoUpdateAnimBg="0"/>
      <p:bldP spid="787516" grpId="0" animBg="1"/>
      <p:bldP spid="787517" grpId="0" animBg="1"/>
      <p:bldP spid="7875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08" name="Rectangle 4"/>
          <p:cNvSpPr>
            <a:spLocks noChangeArrowheads="1"/>
          </p:cNvSpPr>
          <p:nvPr/>
        </p:nvSpPr>
        <p:spPr bwMode="auto">
          <a:xfrm>
            <a:off x="1019175" y="3303588"/>
            <a:ext cx="7086600" cy="28479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9940" name="Text Box 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Arial" charset="0"/>
              </a:rPr>
              <a:t> </a:t>
            </a:r>
          </a:p>
        </p:txBody>
      </p:sp>
      <p:sp>
        <p:nvSpPr>
          <p:cNvPr id="39941" name="Text Box 6"/>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3600" b="1">
              <a:solidFill>
                <a:srgbClr val="00FF00"/>
              </a:solidFill>
              <a:latin typeface="Arial" charset="0"/>
            </a:endParaRPr>
          </a:p>
        </p:txBody>
      </p:sp>
      <p:sp>
        <p:nvSpPr>
          <p:cNvPr id="789519" name="Line 15"/>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20" name="Line 16"/>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21" name="Line 17"/>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22" name="Text Box 18"/>
          <p:cNvSpPr txBox="1">
            <a:spLocks noChangeArrowheads="1"/>
          </p:cNvSpPr>
          <p:nvPr/>
        </p:nvSpPr>
        <p:spPr bwMode="auto">
          <a:xfrm>
            <a:off x="3721100" y="5340350"/>
            <a:ext cx="4572000" cy="641350"/>
          </a:xfrm>
          <a:prstGeom prst="rect">
            <a:avLst/>
          </a:prstGeom>
          <a:noFill/>
          <a:ln w="12700">
            <a:noFill/>
            <a:miter lim="800000"/>
            <a:headEnd/>
            <a:tailEnd/>
          </a:ln>
          <a:effectLst/>
        </p:spPr>
        <p:txBody>
          <a:bodyPr>
            <a:spAutoFit/>
          </a:bodyPr>
          <a:lstStyle/>
          <a:p>
            <a:pPr defTabSz="914400" eaLnBrk="0" fontAlgn="base" hangingPunct="0">
              <a:spcBef>
                <a:spcPct val="50000"/>
              </a:spcBef>
              <a:spcAft>
                <a:spcPct val="0"/>
              </a:spcAft>
              <a:defRPr/>
            </a:pPr>
            <a:r>
              <a:rPr lang="si-LK" sz="3600" b="1" dirty="0" smtClean="0">
                <a:solidFill>
                  <a:srgbClr val="FFEA18"/>
                </a:solidFill>
                <a:effectLst>
                  <a:outerShdw blurRad="50800" dist="76200" dir="2700000" algn="tl" rotWithShape="0">
                    <a:srgbClr val="000000"/>
                  </a:outerShdw>
                </a:effectLst>
                <a:latin typeface="Arial" pitchFamily="-107" charset="0"/>
                <a:ea typeface="ＭＳ Ｐゴシック" charset="0"/>
                <a:cs typeface="ＭＳ Ｐゴシック" charset="0"/>
              </a:rPr>
              <a:t>කොන්දේසි විරහිත</a:t>
            </a:r>
            <a:endParaRPr lang="en-US" sz="3600" b="1" dirty="0">
              <a:solidFill>
                <a:srgbClr val="FFEA18"/>
              </a:solidFill>
              <a:effectLst>
                <a:outerShdw blurRad="50800" dist="76200" dir="2700000" algn="tl" rotWithShape="0">
                  <a:srgbClr val="000000"/>
                </a:outerShdw>
              </a:effectLst>
              <a:latin typeface="Arial" pitchFamily="-107" charset="0"/>
              <a:ea typeface="ＭＳ Ｐゴシック" charset="0"/>
              <a:cs typeface="ＭＳ Ｐゴシック" charset="0"/>
            </a:endParaRPr>
          </a:p>
        </p:txBody>
      </p:sp>
      <p:sp>
        <p:nvSpPr>
          <p:cNvPr id="789523" name="Text Box 19"/>
          <p:cNvSpPr txBox="1">
            <a:spLocks noChangeArrowheads="1"/>
          </p:cNvSpPr>
          <p:nvPr/>
        </p:nvSpPr>
        <p:spPr bwMode="auto">
          <a:xfrm>
            <a:off x="2347913" y="4768850"/>
            <a:ext cx="2819400" cy="641350"/>
          </a:xfrm>
          <a:prstGeom prst="rect">
            <a:avLst/>
          </a:prstGeom>
          <a:noFill/>
          <a:ln w="12700">
            <a:noFill/>
            <a:miter lim="800000"/>
            <a:headEnd/>
            <a:tailEnd/>
          </a:ln>
          <a:effectLst/>
        </p:spPr>
        <p:txBody>
          <a:bodyPr>
            <a:spAutoFit/>
          </a:bodyPr>
          <a:lstStyle/>
          <a:p>
            <a:pPr defTabSz="914400" eaLnBrk="0" fontAlgn="base" hangingPunct="0">
              <a:spcBef>
                <a:spcPct val="50000"/>
              </a:spcBef>
              <a:spcAft>
                <a:spcPct val="0"/>
              </a:spcAft>
              <a:defRPr/>
            </a:pPr>
            <a:r>
              <a:rPr lang="si-LK" sz="3600" b="1" dirty="0" smtClean="0">
                <a:solidFill>
                  <a:srgbClr val="FFEA18"/>
                </a:solidFill>
                <a:effectLst>
                  <a:outerShdw blurRad="50800" dist="76200" dir="2700000" algn="tl" rotWithShape="0">
                    <a:srgbClr val="000000"/>
                  </a:outerShdw>
                </a:effectLst>
                <a:latin typeface="Arial" pitchFamily="-107" charset="0"/>
                <a:ea typeface="ＭＳ Ｐゴシック" charset="0"/>
                <a:cs typeface="ＭＳ Ｐゴシック" charset="0"/>
              </a:rPr>
              <a:t>සදාකාලික</a:t>
            </a:r>
            <a:endParaRPr lang="en-US" sz="3600" b="1" dirty="0">
              <a:solidFill>
                <a:srgbClr val="FFEA18"/>
              </a:solidFill>
              <a:effectLst>
                <a:outerShdw blurRad="50800" dist="76200" dir="2700000" algn="tl" rotWithShape="0">
                  <a:srgbClr val="000000"/>
                </a:outerShdw>
              </a:effectLst>
              <a:latin typeface="Arial" pitchFamily="-107" charset="0"/>
              <a:ea typeface="ＭＳ Ｐゴシック" charset="0"/>
              <a:cs typeface="ＭＳ Ｐゴシック" charset="0"/>
            </a:endParaRPr>
          </a:p>
        </p:txBody>
      </p:sp>
      <p:sp>
        <p:nvSpPr>
          <p:cNvPr id="789524" name="Rectangle 20"/>
          <p:cNvSpPr>
            <a:spLocks noChangeArrowheads="1"/>
          </p:cNvSpPr>
          <p:nvPr/>
        </p:nvSpPr>
        <p:spPr bwMode="auto">
          <a:xfrm>
            <a:off x="1052513" y="4235450"/>
            <a:ext cx="1431802" cy="646331"/>
          </a:xfrm>
          <a:prstGeom prst="rect">
            <a:avLst/>
          </a:prstGeom>
          <a:noFill/>
          <a:ln w="12700">
            <a:noFill/>
            <a:miter lim="800000"/>
            <a:headEnd/>
            <a:tailEnd/>
          </a:ln>
          <a:effectLst/>
        </p:spPr>
        <p:txBody>
          <a:bodyPr wrap="none">
            <a:spAutoFit/>
          </a:bodyPr>
          <a:lstStyle/>
          <a:p>
            <a:pPr defTabSz="914400" eaLnBrk="0" fontAlgn="base" hangingPunct="0">
              <a:spcBef>
                <a:spcPct val="0"/>
              </a:spcBef>
              <a:spcAft>
                <a:spcPct val="0"/>
              </a:spcAft>
              <a:defRPr/>
            </a:pPr>
            <a:r>
              <a:rPr lang="en-US" sz="3600" b="1" dirty="0">
                <a:solidFill>
                  <a:srgbClr val="FFEA18"/>
                </a:solidFill>
                <a:effectLst>
                  <a:outerShdw blurRad="50800" dist="76200" dir="2700000" algn="tl" rotWithShape="0">
                    <a:srgbClr val="000000"/>
                  </a:outerShdw>
                </a:effectLst>
                <a:latin typeface="Arial" pitchFamily="-107" charset="0"/>
                <a:ea typeface="ＭＳ Ｐゴシック" charset="0"/>
                <a:cs typeface="ＭＳ Ｐゴシック" charset="0"/>
              </a:rPr>
              <a:t>• </a:t>
            </a:r>
            <a:r>
              <a:rPr lang="si-LK" sz="3600" b="1" dirty="0" smtClean="0">
                <a:solidFill>
                  <a:srgbClr val="FFEA18"/>
                </a:solidFill>
                <a:effectLst>
                  <a:outerShdw blurRad="50800" dist="76200" dir="2700000" algn="tl" rotWithShape="0">
                    <a:srgbClr val="000000"/>
                  </a:outerShdw>
                </a:effectLst>
                <a:latin typeface="Arial" pitchFamily="-107" charset="0"/>
                <a:ea typeface="ＭＳ Ｐゴシック" charset="0"/>
                <a:cs typeface="ＭＳ Ｐゴシック" charset="0"/>
              </a:rPr>
              <a:t>ලිඛිත</a:t>
            </a:r>
            <a:endParaRPr lang="en-US" sz="3600" b="1" dirty="0">
              <a:solidFill>
                <a:srgbClr val="FFEA18"/>
              </a:solidFill>
              <a:effectLst>
                <a:outerShdw blurRad="50800" dist="76200" dir="2700000" algn="tl" rotWithShape="0">
                  <a:srgbClr val="000000"/>
                </a:outerShdw>
              </a:effectLst>
              <a:latin typeface="Arial" pitchFamily="-107" charset="0"/>
              <a:ea typeface="ＭＳ Ｐゴシック" charset="0"/>
              <a:cs typeface="ＭＳ Ｐゴシック" charset="0"/>
            </a:endParaRPr>
          </a:p>
        </p:txBody>
      </p:sp>
      <p:sp>
        <p:nvSpPr>
          <p:cNvPr id="39953" name="Text Box 21"/>
          <p:cNvSpPr txBox="1">
            <a:spLocks noChangeArrowheads="1"/>
          </p:cNvSpPr>
          <p:nvPr/>
        </p:nvSpPr>
        <p:spPr bwMode="auto">
          <a:xfrm>
            <a:off x="8642350" y="64468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3</a:t>
            </a:r>
          </a:p>
        </p:txBody>
      </p:sp>
      <p:sp>
        <p:nvSpPr>
          <p:cNvPr id="789526"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17</a:t>
            </a:r>
          </a:p>
        </p:txBody>
      </p:sp>
      <p:grpSp>
        <p:nvGrpSpPr>
          <p:cNvPr id="39955" name="Group 24"/>
          <p:cNvGrpSpPr>
            <a:grpSpLocks/>
          </p:cNvGrpSpPr>
          <p:nvPr/>
        </p:nvGrpSpPr>
        <p:grpSpPr bwMode="auto">
          <a:xfrm>
            <a:off x="8004175" y="3432175"/>
            <a:ext cx="1000125" cy="1231900"/>
            <a:chOff x="5042" y="2162"/>
            <a:chExt cx="630" cy="776"/>
          </a:xfrm>
        </p:grpSpPr>
        <p:sp>
          <p:nvSpPr>
            <p:cNvPr id="789529" name="Freeform 25"/>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30" name="AutoShape 26"/>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31" name="Rectangle 27"/>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32" name="AutoShape 28"/>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33" name="Line 29"/>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34" name="Line 30"/>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35" name="Rectangle 31"/>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9964" name="Rectangle 32"/>
            <p:cNvSpPr>
              <a:spLocks noChangeArrowheads="1"/>
            </p:cNvSpPr>
            <p:nvPr/>
          </p:nvSpPr>
          <p:spPr bwMode="auto">
            <a:xfrm>
              <a:off x="5157" y="2414"/>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39965" name="Rectangle 33"/>
            <p:cNvSpPr>
              <a:spLocks noChangeArrowheads="1"/>
            </p:cNvSpPr>
            <p:nvPr/>
          </p:nvSpPr>
          <p:spPr bwMode="auto">
            <a:xfrm>
              <a:off x="5164" y="2267"/>
              <a:ext cx="35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1100" b="1" dirty="0" smtClean="0">
                  <a:solidFill>
                    <a:schemeClr val="bg2"/>
                  </a:solidFill>
                  <a:latin typeface="Times" charset="0"/>
                  <a:ea typeface="ＭＳ Ｐゴシック" charset="0"/>
                  <a:cs typeface="ＭＳ Ｐゴシック" charset="0"/>
                </a:rPr>
                <a:t>කැඳවීම</a:t>
              </a:r>
              <a:endParaRPr lang="en-US" sz="1100" b="1" dirty="0">
                <a:solidFill>
                  <a:schemeClr val="bg2"/>
                </a:solidFill>
                <a:latin typeface="Times" charset="0"/>
                <a:ea typeface="ＭＳ Ｐゴシック" charset="0"/>
                <a:cs typeface="ＭＳ Ｐゴシック" charset="0"/>
              </a:endParaRPr>
            </a:p>
          </p:txBody>
        </p:sp>
        <p:sp>
          <p:nvSpPr>
            <p:cNvPr id="39966" name="Rectangle 34"/>
            <p:cNvSpPr>
              <a:spLocks noChangeArrowheads="1"/>
            </p:cNvSpPr>
            <p:nvPr/>
          </p:nvSpPr>
          <p:spPr bwMode="auto">
            <a:xfrm>
              <a:off x="5042" y="2162"/>
              <a:ext cx="32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789539" name="Line 35"/>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40" name="Line 36"/>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41" name="Line 37"/>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89542" name="Text Box 38"/>
          <p:cNvSpPr txBox="1">
            <a:spLocks noChangeArrowheads="1"/>
          </p:cNvSpPr>
          <p:nvPr/>
        </p:nvSpPr>
        <p:spPr bwMode="auto">
          <a:xfrm>
            <a:off x="566737" y="2490788"/>
            <a:ext cx="8154987" cy="523220"/>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si-LK" sz="2800" b="1" dirty="0" smtClean="0">
                <a:solidFill>
                  <a:srgbClr val="FF8F1E"/>
                </a:solidFill>
                <a:latin typeface="Arial" pitchFamily="-107" charset="0"/>
                <a:ea typeface="ＭＳ Ｐゴシック" charset="0"/>
                <a:cs typeface="ＭＳ Ｐゴシック" charset="0"/>
              </a:rPr>
              <a:t>වැඩි වැදගත්කමක් දෙන ගුණාංග තුනකි...</a:t>
            </a:r>
            <a:endParaRPr lang="en-US" sz="2800" b="1" dirty="0">
              <a:solidFill>
                <a:srgbClr val="FF8F1E"/>
              </a:solidFill>
              <a:latin typeface="Arial" pitchFamily="-107" charset="0"/>
              <a:ea typeface="ＭＳ Ｐゴシック" charset="0"/>
              <a:cs typeface="ＭＳ Ｐゴシック" charset="0"/>
            </a:endParaRPr>
          </a:p>
        </p:txBody>
      </p:sp>
      <p:sp>
        <p:nvSpPr>
          <p:cNvPr id="35" name="Rectangle 7"/>
          <p:cNvSpPr>
            <a:spLocks noChangeArrowheads="1"/>
          </p:cNvSpPr>
          <p:nvPr/>
        </p:nvSpPr>
        <p:spPr bwMode="auto">
          <a:xfrm>
            <a:off x="2555875" y="557098"/>
            <a:ext cx="4126129" cy="766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4400" b="1" dirty="0" smtClean="0">
                <a:solidFill>
                  <a:srgbClr val="FFFF00"/>
                </a:solidFill>
                <a:latin typeface="Arial Black" pitchFamily="34" charset="0"/>
              </a:rPr>
              <a:t>ආබ්‍රහම්ගේ ගිවිසුම</a:t>
            </a:r>
            <a:endParaRPr lang="en-US" sz="4400" b="1" dirty="0">
              <a:solidFill>
                <a:srgbClr val="FFFF00"/>
              </a:solidFill>
              <a:latin typeface="Times" charset="0"/>
              <a:ea typeface="ＭＳ Ｐゴシック" charset="0"/>
              <a:cs typeface="ＭＳ Ｐゴシック" charset="0"/>
            </a:endParaRPr>
          </a:p>
        </p:txBody>
      </p:sp>
      <p:sp>
        <p:nvSpPr>
          <p:cNvPr id="36" name="Rectangle 12"/>
          <p:cNvSpPr>
            <a:spLocks noChangeArrowheads="1"/>
          </p:cNvSpPr>
          <p:nvPr/>
        </p:nvSpPr>
        <p:spPr bwMode="auto">
          <a:xfrm>
            <a:off x="3911226" y="1357358"/>
            <a:ext cx="1226297"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2800" b="1" dirty="0" smtClean="0">
                <a:solidFill>
                  <a:srgbClr val="FFFF00"/>
                </a:solidFill>
                <a:latin typeface="Times" charset="0"/>
                <a:ea typeface="ＭＳ Ｐゴシック" charset="0"/>
                <a:cs typeface="ＭＳ Ｐゴシック" charset="0"/>
              </a:rPr>
              <a:t>කැඳවීම</a:t>
            </a:r>
            <a:endParaRPr lang="en-US" sz="2800" b="1" dirty="0">
              <a:solidFill>
                <a:srgbClr val="FFFF00"/>
              </a:solidFill>
              <a:latin typeface="Times" charset="0"/>
              <a:ea typeface="ＭＳ Ｐゴシック" charset="0"/>
              <a:cs typeface="ＭＳ Ｐゴシック" charset="0"/>
            </a:endParaRPr>
          </a:p>
        </p:txBody>
      </p:sp>
      <p:sp>
        <p:nvSpPr>
          <p:cNvPr id="37" name="Text Box 16"/>
          <p:cNvSpPr txBox="1">
            <a:spLocks noChangeArrowheads="1"/>
          </p:cNvSpPr>
          <p:nvPr/>
        </p:nvSpPr>
        <p:spPr bwMode="auto">
          <a:xfrm>
            <a:off x="2555875" y="1878013"/>
            <a:ext cx="4062413" cy="584775"/>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si-LK" sz="3200" b="1" dirty="0" smtClean="0">
                <a:solidFill>
                  <a:srgbClr val="FFFFFF"/>
                </a:solidFill>
                <a:latin typeface="Comic Sans MS" pitchFamily="-107" charset="0"/>
                <a:ea typeface="ＭＳ Ｐゴシック" charset="0"/>
                <a:cs typeface="ＭＳ Ｐゴシック" charset="0"/>
              </a:rPr>
              <a:t>උත්පත්ති 12:1-3</a:t>
            </a:r>
            <a:endParaRPr lang="en-US" sz="3200" b="1" dirty="0">
              <a:solidFill>
                <a:srgbClr val="FFFFFF"/>
              </a:solidFill>
              <a:latin typeface="Comic Sans MS" pitchFamily="-107" charset="0"/>
              <a:ea typeface="ＭＳ Ｐゴシック" charset="0"/>
              <a:cs typeface="ＭＳ Ｐゴシック" charset="0"/>
            </a:endParaRPr>
          </a:p>
        </p:txBody>
      </p:sp>
      <p:sp>
        <p:nvSpPr>
          <p:cNvPr id="38" name="Text Box 12"/>
          <p:cNvSpPr txBox="1">
            <a:spLocks noChangeArrowheads="1"/>
          </p:cNvSpPr>
          <p:nvPr/>
        </p:nvSpPr>
        <p:spPr bwMode="auto">
          <a:xfrm>
            <a:off x="1498600" y="3659188"/>
            <a:ext cx="1609725" cy="646331"/>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si-LK" sz="3600" dirty="0" smtClean="0">
                <a:solidFill>
                  <a:srgbClr val="00FF00"/>
                </a:solidFill>
                <a:latin typeface="Times" pitchFamily="-107" charset="0"/>
                <a:ea typeface="ＭＳ Ｐゴシック" charset="0"/>
                <a:cs typeface="ＭＳ Ｐゴシック" charset="0"/>
              </a:rPr>
              <a:t>දේශය</a:t>
            </a:r>
            <a:r>
              <a:rPr lang="en-US" sz="3600" dirty="0" smtClean="0">
                <a:solidFill>
                  <a:srgbClr val="00FF00"/>
                </a:solidFill>
                <a:latin typeface="Times" pitchFamily="-107" charset="0"/>
                <a:ea typeface="ＭＳ Ｐゴシック" charset="0"/>
                <a:cs typeface="ＭＳ Ｐゴシック" charset="0"/>
              </a:rPr>
              <a:t> </a:t>
            </a:r>
            <a:endParaRPr lang="en-US" sz="3600" b="1" dirty="0">
              <a:solidFill>
                <a:srgbClr val="00FF00"/>
              </a:solidFill>
              <a:latin typeface="Arial" pitchFamily="-107" charset="0"/>
              <a:ea typeface="ＭＳ Ｐゴシック" charset="0"/>
              <a:cs typeface="ＭＳ Ｐゴシック" charset="0"/>
            </a:endParaRPr>
          </a:p>
        </p:txBody>
      </p:sp>
      <p:sp>
        <p:nvSpPr>
          <p:cNvPr id="39" name="Text Box 11"/>
          <p:cNvSpPr txBox="1">
            <a:spLocks noChangeArrowheads="1"/>
          </p:cNvSpPr>
          <p:nvPr/>
        </p:nvSpPr>
        <p:spPr bwMode="auto">
          <a:xfrm>
            <a:off x="3722688" y="3670300"/>
            <a:ext cx="1574800" cy="646331"/>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si-LK" sz="3600" dirty="0" smtClean="0">
                <a:solidFill>
                  <a:srgbClr val="00FF00"/>
                </a:solidFill>
                <a:latin typeface="Times" pitchFamily="-107" charset="0"/>
                <a:ea typeface="ＭＳ Ｐゴシック" charset="0"/>
                <a:cs typeface="ＭＳ Ｐゴシック" charset="0"/>
              </a:rPr>
              <a:t>බීජය</a:t>
            </a:r>
            <a:endParaRPr lang="en-US" sz="3600" b="1" dirty="0">
              <a:solidFill>
                <a:srgbClr val="00FF00"/>
              </a:solidFill>
              <a:latin typeface="Arial" pitchFamily="-107" charset="0"/>
              <a:ea typeface="ＭＳ Ｐゴシック" charset="0"/>
              <a:cs typeface="ＭＳ Ｐゴシック" charset="0"/>
            </a:endParaRPr>
          </a:p>
        </p:txBody>
      </p:sp>
      <p:sp>
        <p:nvSpPr>
          <p:cNvPr id="40" name="Text Box 10"/>
          <p:cNvSpPr txBox="1">
            <a:spLocks noChangeArrowheads="1"/>
          </p:cNvSpPr>
          <p:nvPr/>
        </p:nvSpPr>
        <p:spPr bwMode="auto">
          <a:xfrm>
            <a:off x="5305425" y="3657600"/>
            <a:ext cx="2752725" cy="646331"/>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si-LK" sz="3600" b="1" dirty="0" smtClean="0">
                <a:solidFill>
                  <a:srgbClr val="00FF00"/>
                </a:solidFill>
                <a:latin typeface="Arial" pitchFamily="-107" charset="0"/>
                <a:ea typeface="ＭＳ Ｐゴシック" charset="0"/>
                <a:cs typeface="ＭＳ Ｐゴシック" charset="0"/>
              </a:rPr>
              <a:t>ආශිර්වාදය</a:t>
            </a:r>
            <a:endParaRPr lang="en-US" sz="3600" b="1" dirty="0">
              <a:solidFill>
                <a:srgbClr val="00FF00"/>
              </a:solidFill>
              <a:latin typeface="Arial" pitchFamily="-107" charset="0"/>
              <a:ea typeface="ＭＳ Ｐゴシック" charset="0"/>
              <a:cs typeface="ＭＳ Ｐゴシック" charset="0"/>
            </a:endParaRPr>
          </a:p>
        </p:txBody>
      </p:sp>
    </p:spTree>
    <p:extLst>
      <p:ext uri="{BB962C8B-B14F-4D97-AF65-F5344CB8AC3E}">
        <p14:creationId xmlns:p14="http://schemas.microsoft.com/office/powerpoint/2010/main" val="72129467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89542"/>
                                        </p:tgtEl>
                                        <p:attrNameLst>
                                          <p:attrName>style.visibility</p:attrName>
                                        </p:attrNameLst>
                                      </p:cBhvr>
                                      <p:to>
                                        <p:strVal val="visible"/>
                                      </p:to>
                                    </p:set>
                                    <p:animEffect transition="in" filter="wipe(left)">
                                      <p:cBhvr>
                                        <p:cTn id="7" dur="500"/>
                                        <p:tgtEl>
                                          <p:spTgt spid="7895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89524">
                                            <p:txEl>
                                              <p:pRg st="0" end="0"/>
                                            </p:txEl>
                                          </p:spTgt>
                                        </p:tgtEl>
                                        <p:attrNameLst>
                                          <p:attrName>style.visibility</p:attrName>
                                        </p:attrNameLst>
                                      </p:cBhvr>
                                      <p:to>
                                        <p:strVal val="visible"/>
                                      </p:to>
                                    </p:set>
                                    <p:animEffect transition="in" filter="box(out)">
                                      <p:cBhvr>
                                        <p:cTn id="12" dur="500"/>
                                        <p:tgtEl>
                                          <p:spTgt spid="78952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89523">
                                            <p:txEl>
                                              <p:pRg st="0" end="0"/>
                                            </p:txEl>
                                          </p:spTgt>
                                        </p:tgtEl>
                                        <p:attrNameLst>
                                          <p:attrName>style.visibility</p:attrName>
                                        </p:attrNameLst>
                                      </p:cBhvr>
                                      <p:to>
                                        <p:strVal val="visible"/>
                                      </p:to>
                                    </p:set>
                                    <p:animEffect transition="in" filter="box(out)">
                                      <p:cBhvr>
                                        <p:cTn id="17" dur="500"/>
                                        <p:tgtEl>
                                          <p:spTgt spid="78952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89522">
                                            <p:txEl>
                                              <p:pRg st="0" end="0"/>
                                            </p:txEl>
                                          </p:spTgt>
                                        </p:tgtEl>
                                        <p:attrNameLst>
                                          <p:attrName>style.visibility</p:attrName>
                                        </p:attrNameLst>
                                      </p:cBhvr>
                                      <p:to>
                                        <p:strVal val="visible"/>
                                      </p:to>
                                    </p:set>
                                    <p:animEffect transition="in" filter="box(out)">
                                      <p:cBhvr>
                                        <p:cTn id="22" dur="500"/>
                                        <p:tgtEl>
                                          <p:spTgt spid="789522">
                                            <p:txEl>
                                              <p:pRg st="0" end="0"/>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1000"/>
                                        <p:tgtEl>
                                          <p:spTgt spid="38"/>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1000"/>
                                        <p:tgtEl>
                                          <p:spTgt spid="39"/>
                                        </p:tgtEl>
                                      </p:cBhvr>
                                    </p:animEffect>
                                  </p:childTnLst>
                                </p:cTn>
                              </p:par>
                            </p:childTnLst>
                          </p:cTn>
                        </p:par>
                        <p:par>
                          <p:cTn id="31" fill="hold">
                            <p:stCondLst>
                              <p:cond delay="2500"/>
                            </p:stCondLst>
                            <p:childTnLst>
                              <p:par>
                                <p:cTn id="32" presetID="10" presetClass="entr" presetSubtype="0" fill="hold" grpId="0" nodeType="after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522" grpId="0" build="p" autoUpdateAnimBg="0"/>
      <p:bldP spid="789523" grpId="0" build="p" autoUpdateAnimBg="0"/>
      <p:bldP spid="789524" grpId="0" build="p" autoUpdateAnimBg="0"/>
      <p:bldP spid="789542" grpId="0" autoUpdateAnimBg="0"/>
      <p:bldP spid="38" grpId="0" autoUpdateAnimBg="0"/>
      <p:bldP spid="39" grpId="0" autoUpdateAnimBg="0"/>
      <p:bldP spid="40"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826" name="Rectangle 50"/>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7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7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3"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R</a:t>
            </a:r>
          </a:p>
        </p:txBody>
      </p:sp>
      <p:sp>
        <p:nvSpPr>
          <p:cNvPr id="20378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5"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PG</a:t>
            </a:r>
          </a:p>
        </p:txBody>
      </p:sp>
      <p:sp>
        <p:nvSpPr>
          <p:cNvPr id="20378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9"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SG</a:t>
            </a:r>
          </a:p>
        </p:txBody>
      </p:sp>
      <p:sp>
        <p:nvSpPr>
          <p:cNvPr id="203790"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RS</a:t>
            </a:r>
          </a:p>
        </p:txBody>
      </p:sp>
      <p:sp>
        <p:nvSpPr>
          <p:cNvPr id="203791"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0379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9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9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95" name="Rectangle 19"/>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si-LK" sz="2400" b="1" dirty="0" smtClean="0">
                <a:solidFill>
                  <a:srgbClr val="FFD34A"/>
                </a:solidFill>
                <a:latin typeface="Times" pitchFamily="-107" charset="0"/>
                <a:ea typeface="ＭＳ Ｐゴシック" charset="0"/>
                <a:cs typeface="ＭＳ Ｐゴシック" charset="0"/>
              </a:rPr>
              <a:t>වේදිකාව</a:t>
            </a:r>
            <a:endParaRPr lang="en-US" sz="2400" b="1" dirty="0" smtClean="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si-LK" sz="2400" b="1" dirty="0" smtClean="0">
                <a:solidFill>
                  <a:srgbClr val="FFD34A"/>
                </a:solidFill>
                <a:latin typeface="Times" pitchFamily="-107" charset="0"/>
                <a:ea typeface="ＭＳ Ｐゴシック" charset="0"/>
                <a:cs typeface="ＭＳ Ｐゴシック" charset="0"/>
              </a:rPr>
              <a:t> සැකසීම</a:t>
            </a:r>
            <a:endParaRPr lang="en-US" sz="2400" b="1" dirty="0">
              <a:solidFill>
                <a:srgbClr val="FFD34A"/>
              </a:solidFill>
              <a:latin typeface="Times" pitchFamily="-107" charset="0"/>
              <a:ea typeface="ＭＳ Ｐゴシック" charset="0"/>
              <a:cs typeface="ＭＳ Ｐゴシック" charset="0"/>
            </a:endParaRPr>
          </a:p>
        </p:txBody>
      </p:sp>
      <p:sp>
        <p:nvSpPr>
          <p:cNvPr id="203796"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DS</a:t>
            </a:r>
          </a:p>
        </p:txBody>
      </p:sp>
      <p:sp>
        <p:nvSpPr>
          <p:cNvPr id="20379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9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0" name="Rectangle 24"/>
          <p:cNvSpPr>
            <a:spLocks noChangeArrowheads="1"/>
          </p:cNvSpPr>
          <p:nvPr/>
        </p:nvSpPr>
        <p:spPr bwMode="auto">
          <a:xfrm>
            <a:off x="6896100" y="43957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a:solidFill>
                  <a:srgbClr val="EEFF4B"/>
                </a:solidFill>
                <a:latin typeface="Times" pitchFamily="-107" charset="0"/>
                <a:ea typeface="ＭＳ Ｐゴシック" charset="0"/>
                <a:cs typeface="ＭＳ Ｐゴシック" charset="0"/>
              </a:rPr>
              <a:t>U</a:t>
            </a:r>
          </a:p>
        </p:txBody>
      </p:sp>
      <p:sp>
        <p:nvSpPr>
          <p:cNvPr id="203801" name="Rectangle 25"/>
          <p:cNvSpPr>
            <a:spLocks noChangeArrowheads="1"/>
          </p:cNvSpPr>
          <p:nvPr/>
        </p:nvSpPr>
        <p:spPr bwMode="auto">
          <a:xfrm>
            <a:off x="5830888" y="28844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a:solidFill>
                  <a:srgbClr val="EEFF4B"/>
                </a:solidFill>
                <a:latin typeface="Times" pitchFamily="-107" charset="0"/>
                <a:ea typeface="ＭＳ Ｐゴシック" charset="0"/>
                <a:cs typeface="ＭＳ Ｐゴシック" charset="0"/>
              </a:rPr>
              <a:t>B</a:t>
            </a:r>
          </a:p>
        </p:txBody>
      </p:sp>
      <p:sp>
        <p:nvSpPr>
          <p:cNvPr id="203802"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3" name="Rectangle 27"/>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H</a:t>
            </a:r>
          </a:p>
        </p:txBody>
      </p:sp>
      <p:sp>
        <p:nvSpPr>
          <p:cNvPr id="203804" name="Oval 2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5" name="Rectangle 29"/>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N(A)</a:t>
            </a:r>
          </a:p>
        </p:txBody>
      </p:sp>
      <p:sp>
        <p:nvSpPr>
          <p:cNvPr id="203806"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7"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8" name="Rectangle 32"/>
          <p:cNvSpPr>
            <a:spLocks noChangeArrowheads="1"/>
          </p:cNvSpPr>
          <p:nvPr/>
        </p:nvSpPr>
        <p:spPr bwMode="auto">
          <a:xfrm>
            <a:off x="3065463" y="2568575"/>
            <a:ext cx="43815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a:solidFill>
                  <a:srgbClr val="FFFFFF"/>
                </a:solidFill>
                <a:latin typeface="Times" pitchFamily="-107" charset="0"/>
                <a:ea typeface="ＭＳ Ｐゴシック" charset="0"/>
                <a:cs typeface="ＭＳ Ｐゴシック" charset="0"/>
              </a:rPr>
              <a:t>C</a:t>
            </a:r>
          </a:p>
        </p:txBody>
      </p:sp>
      <p:sp>
        <p:nvSpPr>
          <p:cNvPr id="203809"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0" name="Rectangle 34"/>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J</a:t>
            </a:r>
          </a:p>
        </p:txBody>
      </p:sp>
      <p:sp>
        <p:nvSpPr>
          <p:cNvPr id="203811"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2"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3" name="Rectangle 37"/>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KB</a:t>
            </a:r>
          </a:p>
        </p:txBody>
      </p:sp>
      <p:sp>
        <p:nvSpPr>
          <p:cNvPr id="203814"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5" name="Rectangle 39"/>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03816"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7" name="Rectangle 41"/>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a:t>
            </a:r>
          </a:p>
        </p:txBody>
      </p:sp>
      <p:sp>
        <p:nvSpPr>
          <p:cNvPr id="203818" name="Rectangle 42"/>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MN</a:t>
            </a:r>
          </a:p>
        </p:txBody>
      </p:sp>
      <p:sp>
        <p:nvSpPr>
          <p:cNvPr id="203831" name="AutoShape 55"/>
          <p:cNvSpPr>
            <a:spLocks noChangeArrowheads="1"/>
          </p:cNvSpPr>
          <p:nvPr/>
        </p:nvSpPr>
        <p:spPr bwMode="auto">
          <a:xfrm rot="7507952">
            <a:off x="7112676" y="2975808"/>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2027"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203851" name="Text Box 75"/>
          <p:cNvSpPr txBox="1">
            <a:spLocks noChangeArrowheads="1"/>
          </p:cNvSpPr>
          <p:nvPr/>
        </p:nvSpPr>
        <p:spPr bwMode="auto">
          <a:xfrm>
            <a:off x="1790700" y="0"/>
            <a:ext cx="166211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smtClean="0">
                <a:solidFill>
                  <a:srgbClr val="FFFFFF"/>
                </a:solidFill>
                <a:latin typeface="Comic Sans MS" pitchFamily="-107" charset="0"/>
                <a:ea typeface="ＭＳ Ｐゴシック" charset="0"/>
                <a:cs typeface="ＭＳ Ｐゴシック" charset="0"/>
              </a:rPr>
              <a:t>උත්පත්ති 11: 31</a:t>
            </a:r>
            <a:endParaRPr lang="en-US" sz="1200" b="1" dirty="0">
              <a:solidFill>
                <a:srgbClr val="FFFFFF"/>
              </a:solidFill>
              <a:latin typeface="Comic Sans MS" pitchFamily="-107" charset="0"/>
              <a:ea typeface="ＭＳ Ｐゴシック" charset="0"/>
              <a:cs typeface="ＭＳ Ｐゴシック" charset="0"/>
            </a:endParaRPr>
          </a:p>
        </p:txBody>
      </p:sp>
      <p:pic>
        <p:nvPicPr>
          <p:cNvPr id="203852" name="Picture 76"/>
          <p:cNvPicPr>
            <a:picLocks noChangeAspect="1" noChangeArrowheads="1"/>
          </p:cNvPicPr>
          <p:nvPr/>
        </p:nvPicPr>
        <p:blipFill>
          <a:blip r:embed="rId3"/>
          <a:srcRect b="26096"/>
          <a:stretch>
            <a:fillRect/>
          </a:stretch>
        </p:blipFill>
        <p:spPr bwMode="auto">
          <a:xfrm>
            <a:off x="3335338" y="4557713"/>
            <a:ext cx="3189287" cy="1739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0379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9" name="Freeform 43"/>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30" name="Oval 54"/>
          <p:cNvSpPr>
            <a:spLocks noChangeArrowheads="1"/>
          </p:cNvSpPr>
          <p:nvPr/>
        </p:nvSpPr>
        <p:spPr bwMode="auto">
          <a:xfrm>
            <a:off x="6515100" y="41148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36" name="WordArt 60"/>
          <p:cNvSpPr>
            <a:spLocks noChangeArrowheads="1" noChangeShapeType="1" noTextEdit="1"/>
          </p:cNvSpPr>
          <p:nvPr/>
        </p:nvSpPr>
        <p:spPr bwMode="auto">
          <a:xfrm>
            <a:off x="492125" y="457200"/>
            <a:ext cx="7950200" cy="6083300"/>
          </a:xfrm>
          <a:prstGeom prst="rect">
            <a:avLst/>
          </a:prstGeom>
        </p:spPr>
        <p:txBody>
          <a:bodyPr wrap="none" fromWordArt="1">
            <a:prstTxWarp prst="textSlantUp">
              <a:avLst>
                <a:gd name="adj" fmla="val 33212"/>
              </a:avLst>
            </a:prstTxWarp>
            <a:scene3d>
              <a:camera prst="orthographicFront">
                <a:rot lat="0" lon="1200000" rev="0"/>
              </a:camera>
              <a:lightRig rig="threePt" dir="t"/>
            </a:scene3d>
            <a:sp3d z="57150"/>
          </a:bodyPr>
          <a:lstStyle/>
          <a:p>
            <a:pPr algn="ctr" defTabSz="914400" eaLnBrk="0" fontAlgn="base" hangingPunct="0">
              <a:spcBef>
                <a:spcPct val="0"/>
              </a:spcBef>
              <a:spcAft>
                <a:spcPct val="0"/>
              </a:spcAft>
              <a:defRPr/>
            </a:pPr>
            <a:r>
              <a:rPr lang="si-LK" sz="3600" b="1" spc="300" dirty="0" smtClean="0">
                <a:solidFill>
                  <a:srgbClr val="FFFF00"/>
                </a:solidFill>
                <a:effectLst>
                  <a:glow rad="177800">
                    <a:srgbClr val="1A0004">
                      <a:alpha val="99000"/>
                    </a:srgbClr>
                  </a:glow>
                </a:effectLst>
                <a:latin typeface="Comic Sans MS" pitchFamily="66" charset="0"/>
                <a:ea typeface="MS PGothic" pitchFamily="34" charset="-128"/>
                <a:cs typeface="ＭＳ Ｐゴシック" charset="0"/>
              </a:rPr>
              <a:t>ඔවුන් </a:t>
            </a:r>
            <a:endParaRPr lang="en-US" sz="3600" b="1" spc="300" dirty="0" smtClean="0">
              <a:solidFill>
                <a:srgbClr val="FFFF00"/>
              </a:solidFill>
              <a:effectLst>
                <a:glow rad="177800">
                  <a:srgbClr val="1A0004">
                    <a:alpha val="99000"/>
                  </a:srgbClr>
                </a:glow>
              </a:effectLst>
              <a:latin typeface="Comic Sans MS" pitchFamily="66" charset="0"/>
              <a:ea typeface="MS PGothic" pitchFamily="34" charset="-128"/>
              <a:cs typeface="ＭＳ Ｐゴシック" charset="0"/>
            </a:endParaRPr>
          </a:p>
          <a:p>
            <a:pPr algn="ctr" defTabSz="914400" eaLnBrk="0" fontAlgn="base" hangingPunct="0">
              <a:spcBef>
                <a:spcPct val="0"/>
              </a:spcBef>
              <a:spcAft>
                <a:spcPct val="0"/>
              </a:spcAft>
              <a:defRPr/>
            </a:pPr>
            <a:r>
              <a:rPr lang="si-LK" sz="3600" b="1" spc="300" dirty="0" smtClean="0">
                <a:solidFill>
                  <a:srgbClr val="FFFF00"/>
                </a:solidFill>
                <a:effectLst>
                  <a:glow rad="177800">
                    <a:srgbClr val="1A0004">
                      <a:alpha val="99000"/>
                    </a:srgbClr>
                  </a:glow>
                </a:effectLst>
                <a:latin typeface="Comic Sans MS" pitchFamily="66" charset="0"/>
                <a:ea typeface="MS PGothic" pitchFamily="34" charset="-128"/>
                <a:cs typeface="ＭＳ Ｐゴシック" charset="0"/>
              </a:rPr>
              <a:t>ඇදහිල්ලෙන්</a:t>
            </a:r>
            <a:endParaRPr lang="en-US" sz="3600" b="1" spc="300" dirty="0" smtClean="0">
              <a:solidFill>
                <a:srgbClr val="FFFF00"/>
              </a:solidFill>
              <a:effectLst>
                <a:glow rad="177800">
                  <a:srgbClr val="1A0004">
                    <a:alpha val="99000"/>
                  </a:srgbClr>
                </a:glow>
              </a:effectLst>
              <a:latin typeface="Comic Sans MS" pitchFamily="66" charset="0"/>
              <a:ea typeface="MS PGothic" pitchFamily="34" charset="-128"/>
              <a:cs typeface="ＭＳ Ｐゴシック" charset="0"/>
            </a:endParaRPr>
          </a:p>
          <a:p>
            <a:pPr algn="ctr" defTabSz="914400" eaLnBrk="0" fontAlgn="base" hangingPunct="0">
              <a:spcBef>
                <a:spcPct val="0"/>
              </a:spcBef>
              <a:spcAft>
                <a:spcPct val="0"/>
              </a:spcAft>
              <a:defRPr/>
            </a:pPr>
            <a:r>
              <a:rPr lang="si-LK" sz="3600" b="1" spc="300" dirty="0" smtClean="0">
                <a:solidFill>
                  <a:srgbClr val="FFFF00"/>
                </a:solidFill>
                <a:effectLst>
                  <a:glow rad="177800">
                    <a:srgbClr val="1A0004">
                      <a:alpha val="99000"/>
                    </a:srgbClr>
                  </a:glow>
                </a:effectLst>
                <a:latin typeface="Comic Sans MS" pitchFamily="66" charset="0"/>
                <a:ea typeface="MS PGothic" pitchFamily="34" charset="-128"/>
                <a:cs typeface="ＭＳ Ｐゴシック" charset="0"/>
              </a:rPr>
              <a:t> පිටත්ව ගියේය..</a:t>
            </a:r>
            <a:endParaRPr lang="en-US" sz="3600" b="1" spc="300" dirty="0">
              <a:solidFill>
                <a:srgbClr val="FFFF00"/>
              </a:solidFill>
              <a:effectLst>
                <a:glow rad="177800">
                  <a:srgbClr val="1A0004">
                    <a:alpha val="99000"/>
                  </a:srgbClr>
                </a:glow>
              </a:effectLst>
              <a:latin typeface="Comic Sans MS" pitchFamily="66" charset="0"/>
              <a:ea typeface="MS PGothic" pitchFamily="34" charset="-128"/>
              <a:cs typeface="ＭＳ Ｐゴシック" charset="0"/>
            </a:endParaRPr>
          </a:p>
        </p:txBody>
      </p:sp>
      <p:sp>
        <p:nvSpPr>
          <p:cNvPr id="203853" name="Freeform 77"/>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4" name="AutoShape 78"/>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5" name="Rectangle 79"/>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6" name="AutoShape 80"/>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7" name="Line 81"/>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8" name="Line 82"/>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9" name="Rectangle 83"/>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2042" name="Rectangle 85"/>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203862" name="Line 86"/>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63" name="Line 87"/>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64" name="Line 88"/>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2046" name="Text Box 8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203870" name="Rectangle 9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18</a:t>
            </a:r>
          </a:p>
        </p:txBody>
      </p:sp>
      <p:sp>
        <p:nvSpPr>
          <p:cNvPr id="42048" name="Text Box 95"/>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42049" name="Text Box 108"/>
          <p:cNvSpPr txBox="1">
            <a:spLocks noChangeArrowheads="1"/>
          </p:cNvSpPr>
          <p:nvPr/>
        </p:nvSpPr>
        <p:spPr bwMode="auto">
          <a:xfrm>
            <a:off x="8661400" y="641667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Arial" charset="0"/>
            </a:endParaRPr>
          </a:p>
        </p:txBody>
      </p:sp>
      <p:sp>
        <p:nvSpPr>
          <p:cNvPr id="42050" name="Text Box 109"/>
          <p:cNvSpPr txBox="1">
            <a:spLocks noChangeArrowheads="1"/>
          </p:cNvSpPr>
          <p:nvPr/>
        </p:nvSpPr>
        <p:spPr bwMode="auto">
          <a:xfrm>
            <a:off x="8639175"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2</a:t>
            </a:r>
          </a:p>
        </p:txBody>
      </p:sp>
      <p:sp>
        <p:nvSpPr>
          <p:cNvPr id="42051" name="Rectangle 11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69" name="Rectangle 76"/>
          <p:cNvSpPr>
            <a:spLocks noChangeArrowheads="1"/>
          </p:cNvSpPr>
          <p:nvPr/>
        </p:nvSpPr>
        <p:spPr bwMode="auto">
          <a:xfrm>
            <a:off x="8175625" y="3574331"/>
            <a:ext cx="604131"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1200" b="1" dirty="0" smtClean="0">
                <a:solidFill>
                  <a:schemeClr val="bg2"/>
                </a:solidFill>
                <a:latin typeface="Times" charset="0"/>
                <a:ea typeface="ＭＳ Ｐゴシック" charset="0"/>
                <a:cs typeface="ＭＳ Ｐゴシック" charset="0"/>
              </a:rPr>
              <a:t>කැඳවීම</a:t>
            </a:r>
            <a:endParaRPr lang="en-US" sz="1200" b="1" dirty="0">
              <a:solidFill>
                <a:schemeClr val="bg2"/>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342474371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03819"/>
                                        </p:tgtEl>
                                        <p:attrNameLst>
                                          <p:attrName>style.visibility</p:attrName>
                                        </p:attrNameLst>
                                      </p:cBhvr>
                                      <p:to>
                                        <p:strVal val="visible"/>
                                      </p:to>
                                    </p:set>
                                    <p:animEffect transition="in" filter="wipe(right)">
                                      <p:cBhvr>
                                        <p:cTn id="7" dur="500"/>
                                        <p:tgtEl>
                                          <p:spTgt spid="2038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203836"/>
                                        </p:tgtEl>
                                        <p:attrNameLst>
                                          <p:attrName>style.visibility</p:attrName>
                                        </p:attrNameLst>
                                      </p:cBhvr>
                                      <p:to>
                                        <p:strVal val="visible"/>
                                      </p:to>
                                    </p:set>
                                    <p:anim calcmode="lin" valueType="num">
                                      <p:cBhvr>
                                        <p:cTn id="12" dur="500" fill="hold"/>
                                        <p:tgtEl>
                                          <p:spTgt spid="203836"/>
                                        </p:tgtEl>
                                        <p:attrNameLst>
                                          <p:attrName>ppt_w</p:attrName>
                                        </p:attrNameLst>
                                      </p:cBhvr>
                                      <p:tavLst>
                                        <p:tav tm="0">
                                          <p:val>
                                            <p:fltVal val="0"/>
                                          </p:val>
                                        </p:tav>
                                        <p:tav tm="100000">
                                          <p:val>
                                            <p:strVal val="#ppt_w"/>
                                          </p:val>
                                        </p:tav>
                                      </p:tavLst>
                                    </p:anim>
                                    <p:anim calcmode="lin" valueType="num">
                                      <p:cBhvr>
                                        <p:cTn id="13" dur="500" fill="hold"/>
                                        <p:tgtEl>
                                          <p:spTgt spid="203836"/>
                                        </p:tgtEl>
                                        <p:attrNameLst>
                                          <p:attrName>ppt_h</p:attrName>
                                        </p:attrNameLst>
                                      </p:cBhvr>
                                      <p:tavLst>
                                        <p:tav tm="0">
                                          <p:val>
                                            <p:fltVal val="0"/>
                                          </p:val>
                                        </p:tav>
                                        <p:tav tm="100000">
                                          <p:val>
                                            <p:strVal val="#ppt_h"/>
                                          </p:val>
                                        </p:tav>
                                      </p:tavLst>
                                    </p:anim>
                                    <p:anim calcmode="lin" valueType="num">
                                      <p:cBhvr>
                                        <p:cTn id="14" dur="500" fill="hold"/>
                                        <p:tgtEl>
                                          <p:spTgt spid="203836"/>
                                        </p:tgtEl>
                                        <p:attrNameLst>
                                          <p:attrName>ppt_x</p:attrName>
                                        </p:attrNameLst>
                                      </p:cBhvr>
                                      <p:tavLst>
                                        <p:tav tm="0">
                                          <p:val>
                                            <p:fltVal val="0.5"/>
                                          </p:val>
                                        </p:tav>
                                        <p:tav tm="100000">
                                          <p:val>
                                            <p:strVal val="#ppt_x"/>
                                          </p:val>
                                        </p:tav>
                                      </p:tavLst>
                                    </p:anim>
                                    <p:anim calcmode="lin" valueType="num">
                                      <p:cBhvr>
                                        <p:cTn id="15" dur="500" fill="hold"/>
                                        <p:tgtEl>
                                          <p:spTgt spid="2038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9" name="Group 2"/>
          <p:cNvGrpSpPr>
            <a:grpSpLocks/>
          </p:cNvGrpSpPr>
          <p:nvPr/>
        </p:nvGrpSpPr>
        <p:grpSpPr bwMode="auto">
          <a:xfrm>
            <a:off x="2425700" y="1522413"/>
            <a:ext cx="4362450" cy="3608387"/>
            <a:chOff x="1512" y="1391"/>
            <a:chExt cx="2748" cy="2273"/>
          </a:xfrm>
        </p:grpSpPr>
        <p:sp>
          <p:nvSpPr>
            <p:cNvPr id="768003" name="Rectangle 3"/>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04" name="Rectangle 4"/>
            <p:cNvSpPr>
              <a:spLocks noChangeArrowheads="1"/>
            </p:cNvSpPr>
            <p:nvPr/>
          </p:nvSpPr>
          <p:spPr bwMode="auto">
            <a:xfrm>
              <a:off x="1592" y="1431"/>
              <a:ext cx="736"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a:solidFill>
                    <a:srgbClr val="790015"/>
                  </a:solidFill>
                  <a:latin typeface="Times" charset="0"/>
                  <a:ea typeface="ＭＳ Ｐゴシック" charset="0"/>
                  <a:cs typeface="ＭＳ Ｐゴシック" charset="0"/>
                </a:rPr>
                <a:t>ABRAHAM</a:t>
              </a:r>
              <a:endParaRPr lang="en-US" sz="2800">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768005" name="Rectangle 5"/>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06" name="AutoShape 6"/>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07" name="Rectangle 7"/>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08" name="Rectangle 8"/>
            <p:cNvSpPr>
              <a:spLocks noChangeArrowheads="1"/>
            </p:cNvSpPr>
            <p:nvPr/>
          </p:nvSpPr>
          <p:spPr bwMode="auto">
            <a:xfrm>
              <a:off x="1561" y="1391"/>
              <a:ext cx="488" cy="174"/>
            </a:xfrm>
            <a:prstGeom prst="rect">
              <a:avLst/>
            </a:prstGeom>
            <a:noFill/>
            <a:ln w="9525">
              <a:noFill/>
              <a:miter lim="800000"/>
              <a:headEnd/>
              <a:tailEnd/>
            </a:ln>
          </p:spPr>
          <p:txBody>
            <a:bodyPr wrap="none" lIns="0" tIns="0" rIns="0" bIns="0">
              <a:spAutoFit/>
            </a:bodyPr>
            <a:lstStyle/>
            <a:p>
              <a:pPr>
                <a:defRPr/>
              </a:pPr>
              <a:r>
                <a:rPr lang="si-LK" b="1" dirty="0" smtClean="0">
                  <a:solidFill>
                    <a:srgbClr val="790015"/>
                  </a:solidFill>
                  <a:latin typeface="Helvetica" charset="0"/>
                  <a:ea typeface="ＭＳ Ｐゴシック" charset="0"/>
                  <a:cs typeface="ＭＳ Ｐゴシック" charset="0"/>
                </a:rPr>
                <a:t>මැවිල්ල </a:t>
              </a:r>
              <a:endParaRPr lang="en-US"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09" name="Line 9"/>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10" name="Line 10"/>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11" name="Rectangle 11"/>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12" name="Rectangle 12"/>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a:solidFill>
                    <a:srgbClr val="790015"/>
                  </a:solidFill>
                  <a:latin typeface="Times" charset="0"/>
                  <a:ea typeface="ＭＳ Ｐゴシック" charset="0"/>
                  <a:cs typeface="ＭＳ Ｐゴシック" charset="0"/>
                </a:rPr>
                <a:t>ABRAHAM</a:t>
              </a:r>
              <a:endParaRPr lang="en-US" sz="2800">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768013" name="Rectangle 13"/>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14" name="AutoShape 14"/>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15" name="Rectangle 15"/>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16" name="Rectangle 16"/>
            <p:cNvSpPr>
              <a:spLocks noChangeArrowheads="1"/>
            </p:cNvSpPr>
            <p:nvPr/>
          </p:nvSpPr>
          <p:spPr bwMode="auto">
            <a:xfrm>
              <a:off x="1686" y="1558"/>
              <a:ext cx="411" cy="174"/>
            </a:xfrm>
            <a:prstGeom prst="rect">
              <a:avLst/>
            </a:prstGeom>
            <a:noFill/>
            <a:ln w="9525">
              <a:noFill/>
              <a:miter lim="800000"/>
              <a:headEnd/>
              <a:tailEnd/>
            </a:ln>
          </p:spPr>
          <p:txBody>
            <a:bodyPr wrap="none" lIns="0" tIns="0" rIns="0" bIns="0">
              <a:spAutoFit/>
            </a:bodyPr>
            <a:lstStyle/>
            <a:p>
              <a:pPr>
                <a:spcBef>
                  <a:spcPct val="50000"/>
                </a:spcBef>
              </a:pPr>
              <a:r>
                <a:rPr lang="si-LK" dirty="0" smtClean="0">
                  <a:solidFill>
                    <a:schemeClr val="accent2">
                      <a:lumMod val="75000"/>
                    </a:schemeClr>
                  </a:solidFill>
                  <a:latin typeface="Arial Black" pitchFamily="34" charset="0"/>
                </a:rPr>
                <a:t>ආබ්‍රහම්</a:t>
              </a:r>
              <a:endParaRPr lang="en-US" dirty="0">
                <a:solidFill>
                  <a:schemeClr val="accent2">
                    <a:lumMod val="75000"/>
                  </a:schemeClr>
                </a:solidFill>
                <a:latin typeface="Arial Black" pitchFamily="34" charset="0"/>
              </a:endParaRPr>
            </a:p>
          </p:txBody>
        </p:sp>
        <p:sp>
          <p:nvSpPr>
            <p:cNvPr id="768017" name="Line 17"/>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18" name="Line 18"/>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19" name="Rectangle 19"/>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20" name="Rectangle 20"/>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a:solidFill>
                    <a:srgbClr val="790015"/>
                  </a:solidFill>
                  <a:latin typeface="Times" charset="0"/>
                  <a:ea typeface="ＭＳ Ｐゴシック" charset="0"/>
                  <a:cs typeface="ＭＳ Ｐゴシック" charset="0"/>
                </a:rPr>
                <a:t>ABRAHAM</a:t>
              </a:r>
              <a:endParaRPr lang="en-US" sz="2800">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768021" name="Rectangle 21"/>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22" name="AutoShape 22"/>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23" name="Rectangle 23"/>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24" name="Rectangle 24"/>
            <p:cNvSpPr>
              <a:spLocks noChangeArrowheads="1"/>
            </p:cNvSpPr>
            <p:nvPr/>
          </p:nvSpPr>
          <p:spPr bwMode="auto">
            <a:xfrm>
              <a:off x="1842" y="1735"/>
              <a:ext cx="511" cy="174"/>
            </a:xfrm>
            <a:prstGeom prst="rect">
              <a:avLst/>
            </a:prstGeom>
            <a:noFill/>
            <a:ln w="9525">
              <a:noFill/>
              <a:miter lim="800000"/>
              <a:headEnd/>
              <a:tailEnd/>
            </a:ln>
          </p:spPr>
          <p:txBody>
            <a:bodyPr wrap="none" lIns="0" tIns="0" rIns="0" bIns="0">
              <a:spAutoFit/>
            </a:bodyPr>
            <a:lstStyle/>
            <a:p>
              <a:pPr>
                <a:defRPr/>
              </a:pPr>
              <a:r>
                <a:rPr lang="si-LK" b="1" dirty="0" smtClean="0">
                  <a:solidFill>
                    <a:srgbClr val="790015"/>
                  </a:solidFill>
                  <a:latin typeface="Helvetica" charset="0"/>
                  <a:ea typeface="ＭＳ Ｐゴシック" charset="0"/>
                  <a:cs typeface="ＭＳ Ｐゴシック" charset="0"/>
                </a:rPr>
                <a:t>යෝසෙප්</a:t>
              </a:r>
              <a:endParaRPr lang="en-US"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25" name="Line 25"/>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26" name="Line 26"/>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27" name="Rectangle 27"/>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28" name="AutoShape 28"/>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29" name="Rectangle 29"/>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30" name="Rectangle 30"/>
            <p:cNvSpPr>
              <a:spLocks noChangeArrowheads="1"/>
            </p:cNvSpPr>
            <p:nvPr/>
          </p:nvSpPr>
          <p:spPr bwMode="auto">
            <a:xfrm>
              <a:off x="2010" y="1896"/>
              <a:ext cx="518" cy="174"/>
            </a:xfrm>
            <a:prstGeom prst="rect">
              <a:avLst/>
            </a:prstGeom>
            <a:noFill/>
            <a:ln w="9525">
              <a:noFill/>
              <a:miter lim="800000"/>
              <a:headEnd/>
              <a:tailEnd/>
            </a:ln>
          </p:spPr>
          <p:txBody>
            <a:bodyPr wrap="none" lIns="0" tIns="0" rIns="0" bIns="0">
              <a:spAutoFit/>
            </a:bodyPr>
            <a:lstStyle/>
            <a:p>
              <a:pPr>
                <a:defRPr/>
              </a:pPr>
              <a:r>
                <a:rPr lang="si-LK" b="1" dirty="0" smtClean="0">
                  <a:solidFill>
                    <a:srgbClr val="790015"/>
                  </a:solidFill>
                  <a:latin typeface="Helvetica" charset="0"/>
                  <a:ea typeface="ＭＳ Ｐゴシック" charset="0"/>
                  <a:cs typeface="ＭＳ Ｐゴシック" charset="0"/>
                </a:rPr>
                <a:t>මෝසෙස්</a:t>
              </a:r>
              <a:endParaRPr lang="en-US"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31" name="Line 31"/>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32" name="Line 32"/>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33" name="Rectangle 33"/>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34" name="AutoShape 34"/>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35" name="Rectangle 35"/>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36" name="Rectangle 36"/>
            <p:cNvSpPr>
              <a:spLocks noChangeArrowheads="1"/>
            </p:cNvSpPr>
            <p:nvPr/>
          </p:nvSpPr>
          <p:spPr bwMode="auto">
            <a:xfrm>
              <a:off x="2171" y="2047"/>
              <a:ext cx="491" cy="174"/>
            </a:xfrm>
            <a:prstGeom prst="rect">
              <a:avLst/>
            </a:prstGeom>
            <a:noFill/>
            <a:ln w="9525">
              <a:noFill/>
              <a:miter lim="800000"/>
              <a:headEnd/>
              <a:tailEnd/>
            </a:ln>
          </p:spPr>
          <p:txBody>
            <a:bodyPr wrap="none" lIns="0" tIns="0" rIns="0" bIns="0">
              <a:spAutoFit/>
            </a:bodyPr>
            <a:lstStyle/>
            <a:p>
              <a:pPr>
                <a:defRPr/>
              </a:pPr>
              <a:r>
                <a:rPr lang="si-LK" b="1" dirty="0" smtClean="0">
                  <a:solidFill>
                    <a:srgbClr val="790015"/>
                  </a:solidFill>
                  <a:latin typeface="Helvetica" charset="0"/>
                  <a:ea typeface="ＭＳ Ｐゴシック" charset="0"/>
                  <a:cs typeface="ＭＳ Ｐゴシック" charset="0"/>
                </a:rPr>
                <a:t>යොෂුවා </a:t>
              </a:r>
              <a:endParaRPr lang="en-US"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37" name="Line 37"/>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38" name="Rectangle 38"/>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39" name="AutoShape 39"/>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40" name="Rectangle 40"/>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41" name="Rectangle 41"/>
            <p:cNvSpPr>
              <a:spLocks noChangeArrowheads="1"/>
            </p:cNvSpPr>
            <p:nvPr/>
          </p:nvSpPr>
          <p:spPr bwMode="auto">
            <a:xfrm>
              <a:off x="2296" y="2233"/>
              <a:ext cx="412" cy="174"/>
            </a:xfrm>
            <a:prstGeom prst="rect">
              <a:avLst/>
            </a:prstGeom>
            <a:noFill/>
            <a:ln w="9525">
              <a:noFill/>
              <a:miter lim="800000"/>
              <a:headEnd/>
              <a:tailEnd/>
            </a:ln>
          </p:spPr>
          <p:txBody>
            <a:bodyPr wrap="none" lIns="0" tIns="0" rIns="0" bIns="0">
              <a:spAutoFit/>
            </a:bodyPr>
            <a:lstStyle/>
            <a:p>
              <a:pPr>
                <a:defRPr/>
              </a:pPr>
              <a:r>
                <a:rPr lang="si-LK" b="1" dirty="0" smtClean="0">
                  <a:solidFill>
                    <a:srgbClr val="790015"/>
                  </a:solidFill>
                  <a:latin typeface="Helvetica" charset="0"/>
                  <a:ea typeface="ＭＳ Ｐゴシック" charset="0"/>
                  <a:cs typeface="ＭＳ Ｐゴシック" charset="0"/>
                </a:rPr>
                <a:t>අරාජික</a:t>
              </a:r>
              <a:endParaRPr lang="en-US"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42" name="Line 42"/>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43" name="Rectangle 43"/>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44" name="AutoShape 44"/>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45" name="Rectangle 45"/>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46" name="Rectangle 46"/>
            <p:cNvSpPr>
              <a:spLocks noChangeArrowheads="1"/>
            </p:cNvSpPr>
            <p:nvPr/>
          </p:nvSpPr>
          <p:spPr bwMode="auto">
            <a:xfrm>
              <a:off x="2439" y="2416"/>
              <a:ext cx="424" cy="174"/>
            </a:xfrm>
            <a:prstGeom prst="rect">
              <a:avLst/>
            </a:prstGeom>
            <a:noFill/>
            <a:ln w="9525">
              <a:noFill/>
              <a:miter lim="800000"/>
              <a:headEnd/>
              <a:tailEnd/>
            </a:ln>
          </p:spPr>
          <p:txBody>
            <a:bodyPr wrap="none" lIns="0" tIns="0" rIns="0" bIns="0">
              <a:spAutoFit/>
            </a:bodyPr>
            <a:lstStyle/>
            <a:p>
              <a:pPr>
                <a:defRPr/>
              </a:pPr>
              <a:r>
                <a:rPr lang="si-LK" b="1" dirty="0" smtClean="0">
                  <a:solidFill>
                    <a:srgbClr val="790015"/>
                  </a:solidFill>
                  <a:latin typeface="Helvetica" charset="0"/>
                  <a:ea typeface="ＭＳ Ｐゴシック" charset="0"/>
                  <a:cs typeface="ＭＳ Ｐゴシック" charset="0"/>
                </a:rPr>
                <a:t>රාජකීය</a:t>
              </a:r>
              <a:endParaRPr lang="en-US"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47" name="Line 47"/>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48" name="Rectangle 48"/>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49" name="AutoShape 49"/>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50" name="Rectangle 50"/>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52" name="Line 52"/>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53" name="Line 53"/>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54" name="Rectangle 54"/>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55" name="AutoShape 55"/>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56" name="Rectangle 56"/>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57" name="Rectangle 57"/>
            <p:cNvSpPr>
              <a:spLocks noChangeArrowheads="1"/>
            </p:cNvSpPr>
            <p:nvPr/>
          </p:nvSpPr>
          <p:spPr bwMode="auto">
            <a:xfrm>
              <a:off x="2760" y="2777"/>
              <a:ext cx="667" cy="174"/>
            </a:xfrm>
            <a:prstGeom prst="rect">
              <a:avLst/>
            </a:prstGeom>
            <a:noFill/>
            <a:ln w="9525">
              <a:noFill/>
              <a:miter lim="800000"/>
              <a:headEnd/>
              <a:tailEnd/>
            </a:ln>
          </p:spPr>
          <p:txBody>
            <a:bodyPr wrap="none" lIns="0" tIns="0" rIns="0" bIns="0">
              <a:spAutoFit/>
            </a:bodyPr>
            <a:lstStyle/>
            <a:p>
              <a:pPr>
                <a:defRPr/>
              </a:pPr>
              <a:r>
                <a:rPr lang="si-LK" b="1" dirty="0" smtClean="0">
                  <a:solidFill>
                    <a:srgbClr val="790015"/>
                  </a:solidFill>
                  <a:latin typeface="Helvetica" charset="0"/>
                  <a:ea typeface="ＭＳ Ｐゴシック" charset="0"/>
                  <a:cs typeface="ＭＳ Ｐゴシック" charset="0"/>
                </a:rPr>
                <a:t>නිහඬකාලය</a:t>
              </a:r>
              <a:endParaRPr lang="en-US"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58" name="Line 58"/>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59" name="Line 59"/>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60" name="Rectangle 60"/>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61" name="AutoShape 61"/>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62" name="Rectangle 62"/>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7242" name="Group 63"/>
            <p:cNvGrpSpPr>
              <a:grpSpLocks/>
            </p:cNvGrpSpPr>
            <p:nvPr/>
          </p:nvGrpSpPr>
          <p:grpSpPr bwMode="auto">
            <a:xfrm>
              <a:off x="2909" y="2965"/>
              <a:ext cx="709" cy="280"/>
              <a:chOff x="2997" y="3101"/>
              <a:chExt cx="709" cy="280"/>
            </a:xfrm>
          </p:grpSpPr>
          <p:sp>
            <p:nvSpPr>
              <p:cNvPr id="768064" name="Rectangle 64"/>
              <p:cNvSpPr>
                <a:spLocks noChangeArrowheads="1"/>
              </p:cNvSpPr>
              <p:nvPr/>
            </p:nvSpPr>
            <p:spPr bwMode="auto">
              <a:xfrm>
                <a:off x="3062" y="3112"/>
                <a:ext cx="187" cy="269"/>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800" b="1">
                    <a:solidFill>
                      <a:srgbClr val="114FFB"/>
                    </a:solidFill>
                    <a:latin typeface="Helvetica" charset="0"/>
                    <a:ea typeface="ＭＳ Ｐゴシック" charset="0"/>
                    <a:cs typeface="ＭＳ Ｐゴシック" charset="0"/>
                  </a:rPr>
                  <a:t>   </a:t>
                </a:r>
                <a:endParaRPr lang="en-US" sz="4000" b="1">
                  <a:solidFill>
                    <a:srgbClr val="114FFB"/>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65" name="Rectangle 65"/>
              <p:cNvSpPr>
                <a:spLocks noChangeArrowheads="1"/>
              </p:cNvSpPr>
              <p:nvPr/>
            </p:nvSpPr>
            <p:spPr bwMode="auto">
              <a:xfrm>
                <a:off x="2997" y="3101"/>
                <a:ext cx="709" cy="136"/>
              </a:xfrm>
              <a:prstGeom prst="rect">
                <a:avLst/>
              </a:prstGeom>
              <a:noFill/>
              <a:ln w="9525">
                <a:noFill/>
                <a:miter lim="800000"/>
                <a:headEnd/>
                <a:tailEnd/>
              </a:ln>
            </p:spPr>
            <p:txBody>
              <a:bodyPr wrap="none" lIns="0" tIns="0" rIns="0" bIns="0">
                <a:spAutoFit/>
              </a:bodyPr>
              <a:lstStyle/>
              <a:p>
                <a:pPr>
                  <a:defRPr/>
                </a:pPr>
                <a:r>
                  <a:rPr lang="si-LK" sz="1400" b="1" dirty="0" smtClean="0">
                    <a:solidFill>
                      <a:srgbClr val="790015"/>
                    </a:solidFill>
                    <a:latin typeface="Helvetica" charset="0"/>
                    <a:ea typeface="ＭＳ Ｐゴシック" charset="0"/>
                    <a:cs typeface="ＭＳ Ｐゴシック" charset="0"/>
                  </a:rPr>
                  <a:t>යේසුස් වහන්සේ</a:t>
                </a:r>
                <a:endParaRPr lang="en-US"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grpSp>
        <p:sp>
          <p:nvSpPr>
            <p:cNvPr id="768066" name="Line 66"/>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67" name="Line 67"/>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68068" name="AutoShape 68"/>
          <p:cNvSpPr>
            <a:spLocks noChangeArrowheads="1"/>
          </p:cNvSpPr>
          <p:nvPr/>
        </p:nvSpPr>
        <p:spPr bwMode="auto">
          <a:xfrm rot="20160000">
            <a:off x="1325563" y="2108200"/>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1" name="Text Box 72"/>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7172" name="Text Box 7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68075" name="Rectangle 7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02</a:t>
            </a:r>
          </a:p>
        </p:txBody>
      </p:sp>
      <p:sp>
        <p:nvSpPr>
          <p:cNvPr id="7174" name="Text Box 77"/>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68086" name="AutoShape 86"/>
          <p:cNvSpPr>
            <a:spLocks noChangeArrowheads="1"/>
          </p:cNvSpPr>
          <p:nvPr/>
        </p:nvSpPr>
        <p:spPr bwMode="auto">
          <a:xfrm rot="16200000">
            <a:off x="4972050" y="368301"/>
            <a:ext cx="1387475" cy="3206750"/>
          </a:xfrm>
          <a:prstGeom prst="upArrowCallout">
            <a:avLst>
              <a:gd name="adj1" fmla="val 25000"/>
              <a:gd name="adj2" fmla="val 25000"/>
              <a:gd name="adj3" fmla="val 38520"/>
              <a:gd name="adj4" fmla="val 66667"/>
            </a:avLst>
          </a:prstGeom>
          <a:gradFill rotWithShape="0">
            <a:gsLst>
              <a:gs pos="0">
                <a:srgbClr val="1822CD">
                  <a:gamma/>
                  <a:shade val="0"/>
                  <a:invGamma/>
                </a:srgbClr>
              </a:gs>
              <a:gs pos="50000">
                <a:srgbClr val="1822CD"/>
              </a:gs>
              <a:gs pos="100000">
                <a:srgbClr val="1822CD">
                  <a:gamma/>
                  <a:shade val="0"/>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079" name="Rectangle 79"/>
          <p:cNvSpPr>
            <a:spLocks noChangeArrowheads="1"/>
          </p:cNvSpPr>
          <p:nvPr/>
        </p:nvSpPr>
        <p:spPr bwMode="auto">
          <a:xfrm>
            <a:off x="5340350" y="1341438"/>
            <a:ext cx="2438400" cy="1308100"/>
          </a:xfrm>
          <a:prstGeom prst="rect">
            <a:avLst/>
          </a:prstGeom>
          <a:noFill/>
          <a:ln w="12700">
            <a:noFill/>
            <a:miter lim="800000"/>
            <a:headEnd/>
            <a:tailEnd/>
          </a:ln>
          <a:effectLst>
            <a:outerShdw blurRad="63500" dist="99190" dir="3011666" algn="ctr" rotWithShape="0">
              <a:schemeClr val="bg2">
                <a:alpha val="74998"/>
              </a:schemeClr>
            </a:outerShdw>
          </a:effectLst>
        </p:spPr>
        <p:txBody>
          <a:bodyPr lIns="90487" tIns="44450" rIns="90487" bIns="44450">
            <a:spAutoFit/>
          </a:bodyPr>
          <a:lstStyle/>
          <a:p>
            <a:pPr marL="115888" indent="-115888" defTabSz="914400" eaLnBrk="0" fontAlgn="base" hangingPunct="0">
              <a:spcBef>
                <a:spcPct val="0"/>
              </a:spcBef>
              <a:spcAft>
                <a:spcPct val="0"/>
              </a:spcAft>
              <a:defRPr/>
            </a:pPr>
            <a:r>
              <a:rPr lang="en-US" altLang="ja-JP" sz="2000" b="1" dirty="0">
                <a:solidFill>
                  <a:srgbClr val="62D6AC"/>
                </a:solidFill>
                <a:latin typeface="Arial" charset="0"/>
                <a:ea typeface="ＭＳ Ｐゴシック" charset="0"/>
                <a:cs typeface="ＭＳ Ｐゴシック" charset="0"/>
              </a:rPr>
              <a:t>"</a:t>
            </a:r>
            <a:r>
              <a:rPr lang="en-US" sz="2000" b="1" dirty="0">
                <a:solidFill>
                  <a:srgbClr val="FAFD00"/>
                </a:solidFill>
                <a:latin typeface="Arial" charset="0"/>
                <a:ea typeface="ＭＳ Ｐゴシック" charset="0"/>
                <a:cs typeface="ＭＳ Ｐゴシック" charset="0"/>
              </a:rPr>
              <a:t>A </a:t>
            </a:r>
            <a:br>
              <a:rPr lang="en-US" sz="2000" b="1" dirty="0">
                <a:solidFill>
                  <a:srgbClr val="FAFD00"/>
                </a:solidFill>
                <a:latin typeface="Arial" charset="0"/>
                <a:ea typeface="ＭＳ Ｐゴシック" charset="0"/>
                <a:cs typeface="ＭＳ Ｐゴシック" charset="0"/>
              </a:rPr>
            </a:br>
            <a:r>
              <a:rPr lang="en-US" sz="2000" b="1" dirty="0">
                <a:solidFill>
                  <a:srgbClr val="FAFD00"/>
                </a:solidFill>
                <a:latin typeface="Arial" charset="0"/>
                <a:ea typeface="ＭＳ Ｐゴシック" charset="0"/>
                <a:cs typeface="ＭＳ Ｐゴシック" charset="0"/>
              </a:rPr>
              <a:t>J</a:t>
            </a:r>
            <a:r>
              <a:rPr lang="en-US" sz="2000" b="1" dirty="0">
                <a:solidFill>
                  <a:srgbClr val="62D6AC"/>
                </a:solidFill>
                <a:latin typeface="Arial" charset="0"/>
                <a:ea typeface="ＭＳ Ｐゴシック" charset="0"/>
                <a:cs typeface="ＭＳ Ｐゴシック" charset="0"/>
              </a:rPr>
              <a:t>udge </a:t>
            </a:r>
            <a:br>
              <a:rPr lang="en-US" sz="2000" b="1" dirty="0">
                <a:solidFill>
                  <a:srgbClr val="62D6AC"/>
                </a:solidFill>
                <a:latin typeface="Arial" charset="0"/>
                <a:ea typeface="ＭＳ Ｐゴシック" charset="0"/>
                <a:cs typeface="ＭＳ Ｐゴシック" charset="0"/>
              </a:rPr>
            </a:br>
            <a:r>
              <a:rPr lang="en-US" sz="2000" b="1" dirty="0">
                <a:solidFill>
                  <a:srgbClr val="FAFD00"/>
                </a:solidFill>
                <a:latin typeface="Arial" charset="0"/>
                <a:ea typeface="ＭＳ Ｐゴシック" charset="0"/>
                <a:cs typeface="ＭＳ Ｐゴシック" charset="0"/>
              </a:rPr>
              <a:t>M</a:t>
            </a:r>
            <a:r>
              <a:rPr lang="en-US" sz="2000" b="1" dirty="0">
                <a:solidFill>
                  <a:srgbClr val="62D6AC"/>
                </a:solidFill>
                <a:latin typeface="Arial" charset="0"/>
                <a:ea typeface="ＭＳ Ｐゴシック" charset="0"/>
                <a:cs typeface="ＭＳ Ｐゴシック" charset="0"/>
              </a:rPr>
              <a:t>ust                  </a:t>
            </a:r>
            <a:r>
              <a:rPr lang="en-US" sz="2000" b="1" dirty="0" smtClean="0">
                <a:solidFill>
                  <a:srgbClr val="62D6AC"/>
                </a:solidFill>
                <a:latin typeface="Arial" charset="0"/>
                <a:ea typeface="ＭＳ Ｐゴシック" charset="0"/>
                <a:cs typeface="ＭＳ Ｐゴシック" charset="0"/>
              </a:rPr>
              <a:t>   </a:t>
            </a:r>
            <a:r>
              <a:rPr lang="en-US" sz="2000" b="1" dirty="0" smtClean="0">
                <a:solidFill>
                  <a:srgbClr val="FAFD00"/>
                </a:solidFill>
                <a:latin typeface="Arial" charset="0"/>
                <a:ea typeface="ＭＳ Ｐゴシック" charset="0"/>
                <a:cs typeface="ＭＳ Ｐゴシック" charset="0"/>
              </a:rPr>
              <a:t>J</a:t>
            </a:r>
            <a:r>
              <a:rPr lang="en-US" sz="2000" b="1" dirty="0" smtClean="0">
                <a:solidFill>
                  <a:srgbClr val="62D6AC"/>
                </a:solidFill>
                <a:latin typeface="Arial" charset="0"/>
                <a:ea typeface="ＭＳ Ｐゴシック" charset="0"/>
                <a:cs typeface="ＭＳ Ｐゴシック" charset="0"/>
              </a:rPr>
              <a:t>udge</a:t>
            </a:r>
            <a:r>
              <a:rPr lang="en-US" altLang="ja-JP" sz="2000" b="1" dirty="0">
                <a:solidFill>
                  <a:srgbClr val="62D6AC"/>
                </a:solidFill>
                <a:latin typeface="Arial" charset="0"/>
                <a:ea typeface="ＭＳ Ｐゴシック" charset="0"/>
                <a:cs typeface="ＭＳ Ｐゴシック" charset="0"/>
              </a:rPr>
              <a:t>"</a:t>
            </a:r>
            <a:endParaRPr lang="en-US" sz="2000" b="1" dirty="0">
              <a:solidFill>
                <a:srgbClr val="FAFD00"/>
              </a:solidFill>
              <a:latin typeface="Arial" charset="0"/>
              <a:ea typeface="ＭＳ Ｐゴシック" charset="0"/>
              <a:cs typeface="ＭＳ Ｐゴシック" charset="0"/>
            </a:endParaRPr>
          </a:p>
        </p:txBody>
      </p:sp>
      <p:sp>
        <p:nvSpPr>
          <p:cNvPr id="768083" name="Oval 83"/>
          <p:cNvSpPr>
            <a:spLocks noChangeArrowheads="1"/>
          </p:cNvSpPr>
          <p:nvPr/>
        </p:nvSpPr>
        <p:spPr bwMode="auto">
          <a:xfrm>
            <a:off x="5160963" y="1389063"/>
            <a:ext cx="933450" cy="296862"/>
          </a:xfrm>
          <a:prstGeom prst="ellipse">
            <a:avLst/>
          </a:prstGeom>
          <a:noFill/>
          <a:ln w="38100">
            <a:solidFill>
              <a:schemeClr val="tx1"/>
            </a:solidFill>
            <a:round/>
            <a:headEnd/>
            <a:tailEnd/>
          </a:ln>
          <a:effectLst>
            <a:outerShdw blurRad="63500" dist="63500" dir="3187806"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7179" name="Group 87"/>
          <p:cNvGrpSpPr>
            <a:grpSpLocks/>
          </p:cNvGrpSpPr>
          <p:nvPr/>
        </p:nvGrpSpPr>
        <p:grpSpPr bwMode="auto">
          <a:xfrm>
            <a:off x="519113" y="7938"/>
            <a:ext cx="854075" cy="1704975"/>
            <a:chOff x="327" y="5"/>
            <a:chExt cx="538" cy="1074"/>
          </a:xfrm>
        </p:grpSpPr>
        <p:sp>
          <p:nvSpPr>
            <p:cNvPr id="768088" name="Rectangle 8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68089" name="Line 8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81" name="Rectangle 92"/>
          <p:cNvSpPr>
            <a:spLocks noChangeArrowheads="1"/>
          </p:cNvSpPr>
          <p:nvPr/>
        </p:nvSpPr>
        <p:spPr bwMode="auto">
          <a:xfrm>
            <a:off x="4146550" y="3465125"/>
            <a:ext cx="637995" cy="276999"/>
          </a:xfrm>
          <a:prstGeom prst="rect">
            <a:avLst/>
          </a:prstGeom>
          <a:noFill/>
          <a:ln w="9525">
            <a:noFill/>
            <a:miter lim="800000"/>
            <a:headEnd/>
            <a:tailEnd/>
          </a:ln>
        </p:spPr>
        <p:txBody>
          <a:bodyPr wrap="none" lIns="0" tIns="0" rIns="0" bIns="0">
            <a:spAutoFit/>
          </a:bodyPr>
          <a:lstStyle/>
          <a:p>
            <a:pPr>
              <a:spcBef>
                <a:spcPct val="50000"/>
              </a:spcBef>
            </a:pPr>
            <a:r>
              <a:rPr lang="si-LK" sz="1800" b="1" dirty="0" smtClean="0">
                <a:solidFill>
                  <a:schemeClr val="accent2">
                    <a:lumMod val="75000"/>
                  </a:schemeClr>
                </a:solidFill>
                <a:latin typeface="Arial Black" pitchFamily="34" charset="0"/>
              </a:rPr>
              <a:t>විප්‍රවාස</a:t>
            </a:r>
            <a:endParaRPr lang="en-US" sz="1800" b="1" i="0" dirty="0">
              <a:solidFill>
                <a:schemeClr val="accent2">
                  <a:lumMod val="75000"/>
                </a:schemeClr>
              </a:solidFill>
              <a:latin typeface="Arial Black" pitchFamily="34" charset="0"/>
            </a:endParaRPr>
          </a:p>
        </p:txBody>
      </p:sp>
      <p:sp>
        <p:nvSpPr>
          <p:cNvPr id="82" name="Rectangle 92"/>
          <p:cNvSpPr>
            <a:spLocks noChangeArrowheads="1"/>
          </p:cNvSpPr>
          <p:nvPr/>
        </p:nvSpPr>
        <p:spPr bwMode="auto">
          <a:xfrm>
            <a:off x="873742" y="3102928"/>
            <a:ext cx="2022990" cy="1969770"/>
          </a:xfrm>
          <a:prstGeom prst="rect">
            <a:avLst/>
          </a:prstGeom>
          <a:noFill/>
          <a:ln w="9525">
            <a:noFill/>
            <a:miter lim="800000"/>
            <a:headEnd/>
            <a:tailEnd/>
          </a:ln>
        </p:spPr>
        <p:txBody>
          <a:bodyPr wrap="none" lIns="0" tIns="0" rIns="0" bIns="0">
            <a:spAutoFit/>
          </a:bodyPr>
          <a:lstStyle/>
          <a:p>
            <a:pPr>
              <a:spcBef>
                <a:spcPct val="50000"/>
              </a:spcBef>
            </a:pPr>
            <a:r>
              <a:rPr lang="si-LK" sz="3200" b="1" dirty="0" smtClean="0">
                <a:latin typeface="Arial Black" pitchFamily="34" charset="0"/>
              </a:rPr>
              <a:t>මනුෂ්‍යයන් 4</a:t>
            </a:r>
            <a:endParaRPr lang="en-US" sz="3200" b="1" dirty="0" smtClean="0">
              <a:latin typeface="Arial Black" pitchFamily="34" charset="0"/>
            </a:endParaRPr>
          </a:p>
          <a:p>
            <a:pPr>
              <a:spcBef>
                <a:spcPct val="50000"/>
              </a:spcBef>
            </a:pPr>
            <a:r>
              <a:rPr lang="si-LK" sz="3200" b="1" dirty="0" smtClean="0">
                <a:latin typeface="Arial Black" pitchFamily="34" charset="0"/>
              </a:rPr>
              <a:t> </a:t>
            </a:r>
            <a:r>
              <a:rPr lang="si-LK" sz="3200" b="1" dirty="0" smtClean="0">
                <a:solidFill>
                  <a:srgbClr val="FFFF00"/>
                </a:solidFill>
                <a:latin typeface="Arial Black" pitchFamily="34" charset="0"/>
              </a:rPr>
              <a:t>දෙනාගෙන්</a:t>
            </a:r>
            <a:endParaRPr lang="en-US" sz="3200" b="1" dirty="0" smtClean="0">
              <a:solidFill>
                <a:srgbClr val="FFFF00"/>
              </a:solidFill>
              <a:latin typeface="Arial Black" pitchFamily="34" charset="0"/>
            </a:endParaRPr>
          </a:p>
          <a:p>
            <a:pPr>
              <a:spcBef>
                <a:spcPct val="50000"/>
              </a:spcBef>
            </a:pPr>
            <a:r>
              <a:rPr lang="si-LK" sz="3200" b="1" dirty="0" smtClean="0">
                <a:latin typeface="Arial Black" pitchFamily="34" charset="0"/>
              </a:rPr>
              <a:t>පළමුවැනියා</a:t>
            </a:r>
            <a:endParaRPr lang="en-US" sz="3200" b="1" i="0" dirty="0">
              <a:latin typeface="Arial Black" pitchFamily="34" charset="0"/>
            </a:endParaRPr>
          </a:p>
        </p:txBody>
      </p:sp>
    </p:spTree>
    <p:extLst>
      <p:ext uri="{BB962C8B-B14F-4D97-AF65-F5344CB8AC3E}">
        <p14:creationId xmlns:p14="http://schemas.microsoft.com/office/powerpoint/2010/main" val="69046689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68068"/>
                                        </p:tgtEl>
                                        <p:attrNameLst>
                                          <p:attrName>style.visibility</p:attrName>
                                        </p:attrNameLst>
                                      </p:cBhvr>
                                      <p:to>
                                        <p:strVal val="visible"/>
                                      </p:to>
                                    </p:set>
                                    <p:anim calcmode="lin" valueType="num">
                                      <p:cBhvr additive="base">
                                        <p:cTn id="7" dur="500" fill="hold"/>
                                        <p:tgtEl>
                                          <p:spTgt spid="768068"/>
                                        </p:tgtEl>
                                        <p:attrNameLst>
                                          <p:attrName>ppt_x</p:attrName>
                                        </p:attrNameLst>
                                      </p:cBhvr>
                                      <p:tavLst>
                                        <p:tav tm="0">
                                          <p:val>
                                            <p:strVal val="0-#ppt_w/2"/>
                                          </p:val>
                                        </p:tav>
                                        <p:tav tm="100000">
                                          <p:val>
                                            <p:strVal val="#ppt_x"/>
                                          </p:val>
                                        </p:tav>
                                      </p:tavLst>
                                    </p:anim>
                                    <p:anim calcmode="lin" valueType="num">
                                      <p:cBhvr additive="base">
                                        <p:cTn id="8" dur="500" fill="hold"/>
                                        <p:tgtEl>
                                          <p:spTgt spid="76806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68086"/>
                                        </p:tgtEl>
                                        <p:attrNameLst>
                                          <p:attrName>style.visibility</p:attrName>
                                        </p:attrNameLst>
                                      </p:cBhvr>
                                      <p:to>
                                        <p:strVal val="visible"/>
                                      </p:to>
                                    </p:set>
                                    <p:anim calcmode="lin" valueType="num">
                                      <p:cBhvr additive="base">
                                        <p:cTn id="12" dur="1000" fill="hold"/>
                                        <p:tgtEl>
                                          <p:spTgt spid="768086"/>
                                        </p:tgtEl>
                                        <p:attrNameLst>
                                          <p:attrName>ppt_x</p:attrName>
                                        </p:attrNameLst>
                                      </p:cBhvr>
                                      <p:tavLst>
                                        <p:tav tm="0">
                                          <p:val>
                                            <p:strVal val="1+#ppt_w/2"/>
                                          </p:val>
                                        </p:tav>
                                        <p:tav tm="100000">
                                          <p:val>
                                            <p:strVal val="#ppt_x"/>
                                          </p:val>
                                        </p:tav>
                                      </p:tavLst>
                                    </p:anim>
                                    <p:anim calcmode="lin" valueType="num">
                                      <p:cBhvr additive="base">
                                        <p:cTn id="13" dur="1000" fill="hold"/>
                                        <p:tgtEl>
                                          <p:spTgt spid="76808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768079"/>
                                        </p:tgtEl>
                                        <p:attrNameLst>
                                          <p:attrName>style.visibility</p:attrName>
                                        </p:attrNameLst>
                                      </p:cBhvr>
                                      <p:to>
                                        <p:strVal val="visible"/>
                                      </p:to>
                                    </p:set>
                                    <p:animEffect transition="in" filter="fade">
                                      <p:cBhvr>
                                        <p:cTn id="17" dur="500"/>
                                        <p:tgtEl>
                                          <p:spTgt spid="768079"/>
                                        </p:tgtEl>
                                      </p:cBhvr>
                                    </p:animEffect>
                                  </p:childTnLst>
                                </p:cTn>
                              </p:par>
                            </p:childTnLst>
                          </p:cTn>
                        </p:par>
                        <p:par>
                          <p:cTn id="18" fill="hold" nodeType="afterGroup">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768083"/>
                                        </p:tgtEl>
                                        <p:attrNameLst>
                                          <p:attrName>style.visibility</p:attrName>
                                        </p:attrNameLst>
                                      </p:cBhvr>
                                      <p:to>
                                        <p:strVal val="visible"/>
                                      </p:to>
                                    </p:set>
                                    <p:anim calcmode="lin" valueType="num">
                                      <p:cBhvr additive="base">
                                        <p:cTn id="21" dur="1000" fill="hold"/>
                                        <p:tgtEl>
                                          <p:spTgt spid="768083"/>
                                        </p:tgtEl>
                                        <p:attrNameLst>
                                          <p:attrName>ppt_x</p:attrName>
                                        </p:attrNameLst>
                                      </p:cBhvr>
                                      <p:tavLst>
                                        <p:tav tm="0">
                                          <p:val>
                                            <p:strVal val="#ppt_x"/>
                                          </p:val>
                                        </p:tav>
                                        <p:tav tm="100000">
                                          <p:val>
                                            <p:strVal val="#ppt_x"/>
                                          </p:val>
                                        </p:tav>
                                      </p:tavLst>
                                    </p:anim>
                                    <p:anim calcmode="lin" valueType="num">
                                      <p:cBhvr additive="base">
                                        <p:cTn id="22" dur="1000" fill="hold"/>
                                        <p:tgtEl>
                                          <p:spTgt spid="76808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68" grpId="0" animBg="1"/>
      <p:bldP spid="768086" grpId="0" animBg="1"/>
      <p:bldP spid="768079" grpId="0" autoUpdateAnimBg="0"/>
      <p:bldP spid="76808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ChangeArrowheads="1"/>
          </p:cNvSpPr>
          <p:nvPr/>
        </p:nvSpPr>
        <p:spPr bwMode="auto">
          <a:xfrm>
            <a:off x="15748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6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6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6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6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6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6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ER</a:t>
            </a:r>
          </a:p>
        </p:txBody>
      </p:sp>
      <p:sp>
        <p:nvSpPr>
          <p:cNvPr id="22016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7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PG</a:t>
            </a:r>
          </a:p>
        </p:txBody>
      </p:sp>
      <p:sp>
        <p:nvSpPr>
          <p:cNvPr id="22017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7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7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7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SG</a:t>
            </a:r>
          </a:p>
        </p:txBody>
      </p:sp>
      <p:sp>
        <p:nvSpPr>
          <p:cNvPr id="22017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RS</a:t>
            </a:r>
          </a:p>
        </p:txBody>
      </p:sp>
      <p:sp>
        <p:nvSpPr>
          <p:cNvPr id="22017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2017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7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7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80"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si-LK" sz="2400" b="1" dirty="0" smtClean="0">
                <a:solidFill>
                  <a:srgbClr val="FFD34A"/>
                </a:solidFill>
                <a:latin typeface="Times" pitchFamily="-107" charset="0"/>
                <a:ea typeface="ＭＳ Ｐゴシック" charset="0"/>
                <a:cs typeface="ＭＳ Ｐゴシック" charset="0"/>
              </a:rPr>
              <a:t>වේදිකාව</a:t>
            </a:r>
            <a:endParaRPr lang="en-US" sz="2400" b="1" dirty="0" smtClean="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si-LK" sz="2400" b="1" dirty="0" smtClean="0">
                <a:solidFill>
                  <a:srgbClr val="FFD34A"/>
                </a:solidFill>
                <a:latin typeface="Times" pitchFamily="-107" charset="0"/>
                <a:ea typeface="ＭＳ Ｐゴシック" charset="0"/>
                <a:cs typeface="ＭＳ Ｐゴシック" charset="0"/>
              </a:rPr>
              <a:t> සැකසීම</a:t>
            </a:r>
            <a:endParaRPr lang="en-US" sz="2400" b="1" dirty="0">
              <a:solidFill>
                <a:srgbClr val="FFD34A"/>
              </a:solidFill>
              <a:latin typeface="Times" pitchFamily="-107" charset="0"/>
              <a:ea typeface="ＭＳ Ｐゴシック" charset="0"/>
              <a:cs typeface="ＭＳ Ｐゴシック" charset="0"/>
            </a:endParaRPr>
          </a:p>
        </p:txBody>
      </p:sp>
      <p:sp>
        <p:nvSpPr>
          <p:cNvPr id="22018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DS</a:t>
            </a:r>
          </a:p>
        </p:txBody>
      </p:sp>
      <p:sp>
        <p:nvSpPr>
          <p:cNvPr id="22018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8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8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85" name="Rectangle 25"/>
          <p:cNvSpPr>
            <a:spLocks noChangeArrowheads="1"/>
          </p:cNvSpPr>
          <p:nvPr/>
        </p:nvSpPr>
        <p:spPr bwMode="auto">
          <a:xfrm>
            <a:off x="6896100" y="43957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a:solidFill>
                  <a:srgbClr val="EEFF4B"/>
                </a:solidFill>
                <a:latin typeface="Times" pitchFamily="-107" charset="0"/>
                <a:ea typeface="ＭＳ Ｐゴシック" charset="0"/>
                <a:cs typeface="ＭＳ Ｐゴシック" charset="0"/>
              </a:rPr>
              <a:t>U</a:t>
            </a:r>
          </a:p>
        </p:txBody>
      </p:sp>
      <p:sp>
        <p:nvSpPr>
          <p:cNvPr id="220186" name="Rectangle 26"/>
          <p:cNvSpPr>
            <a:spLocks noChangeArrowheads="1"/>
          </p:cNvSpPr>
          <p:nvPr/>
        </p:nvSpPr>
        <p:spPr bwMode="auto">
          <a:xfrm>
            <a:off x="5830888" y="28844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a:solidFill>
                  <a:srgbClr val="EEFF4B"/>
                </a:solidFill>
                <a:latin typeface="Times" pitchFamily="-107" charset="0"/>
                <a:ea typeface="ＭＳ Ｐゴシック" charset="0"/>
                <a:cs typeface="ＭＳ Ｐゴシック" charset="0"/>
              </a:rPr>
              <a:t>B</a:t>
            </a:r>
          </a:p>
        </p:txBody>
      </p:sp>
      <p:sp>
        <p:nvSpPr>
          <p:cNvPr id="220187"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88"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H</a:t>
            </a:r>
          </a:p>
        </p:txBody>
      </p:sp>
      <p:sp>
        <p:nvSpPr>
          <p:cNvPr id="220189"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90"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N(A)</a:t>
            </a:r>
          </a:p>
        </p:txBody>
      </p:sp>
      <p:sp>
        <p:nvSpPr>
          <p:cNvPr id="220191"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92"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93" name="Rectangle 33"/>
          <p:cNvSpPr>
            <a:spLocks noChangeArrowheads="1"/>
          </p:cNvSpPr>
          <p:nvPr/>
        </p:nvSpPr>
        <p:spPr bwMode="auto">
          <a:xfrm>
            <a:off x="3065463" y="2568575"/>
            <a:ext cx="43815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a:solidFill>
                  <a:srgbClr val="FFFFFF"/>
                </a:solidFill>
                <a:latin typeface="Times" pitchFamily="-107" charset="0"/>
                <a:ea typeface="ＭＳ Ｐゴシック" charset="0"/>
                <a:cs typeface="ＭＳ Ｐゴシック" charset="0"/>
              </a:rPr>
              <a:t>C</a:t>
            </a:r>
          </a:p>
        </p:txBody>
      </p:sp>
      <p:sp>
        <p:nvSpPr>
          <p:cNvPr id="220194"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95"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J</a:t>
            </a:r>
          </a:p>
        </p:txBody>
      </p:sp>
      <p:sp>
        <p:nvSpPr>
          <p:cNvPr id="220196"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97"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98"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KB</a:t>
            </a:r>
          </a:p>
        </p:txBody>
      </p:sp>
      <p:sp>
        <p:nvSpPr>
          <p:cNvPr id="220199"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00"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20201"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02"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a:t>
            </a:r>
          </a:p>
        </p:txBody>
      </p:sp>
      <p:sp>
        <p:nvSpPr>
          <p:cNvPr id="220203"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MN</a:t>
            </a:r>
          </a:p>
        </p:txBody>
      </p:sp>
      <p:sp>
        <p:nvSpPr>
          <p:cNvPr id="220204"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07" name="Oval 47"/>
          <p:cNvSpPr>
            <a:spLocks noChangeArrowheads="1"/>
          </p:cNvSpPr>
          <p:nvPr/>
        </p:nvSpPr>
        <p:spPr bwMode="auto">
          <a:xfrm>
            <a:off x="5486400" y="27432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08" name="AutoShape 48"/>
          <p:cNvSpPr>
            <a:spLocks noChangeArrowheads="1"/>
          </p:cNvSpPr>
          <p:nvPr/>
        </p:nvSpPr>
        <p:spPr bwMode="auto">
          <a:xfrm rot="7507952">
            <a:off x="6324600" y="15240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23" name="Text Box 63"/>
          <p:cNvSpPr txBox="1">
            <a:spLocks noChangeArrowheads="1"/>
          </p:cNvSpPr>
          <p:nvPr/>
        </p:nvSpPr>
        <p:spPr bwMode="auto">
          <a:xfrm>
            <a:off x="1579563" y="0"/>
            <a:ext cx="14351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si-LK" sz="1200" b="1" dirty="0" smtClean="0">
                <a:solidFill>
                  <a:srgbClr val="FFFFFF"/>
                </a:solidFill>
                <a:latin typeface="Comic Sans MS" pitchFamily="-107" charset="0"/>
                <a:ea typeface="ＭＳ Ｐゴシック" charset="0"/>
                <a:cs typeface="ＭＳ Ｐゴシック" charset="0"/>
              </a:rPr>
              <a:t>උත්පත්ති 11: 31-32</a:t>
            </a:r>
            <a:endParaRPr lang="en-US" sz="1200" b="1" dirty="0">
              <a:solidFill>
                <a:srgbClr val="FFFFFF"/>
              </a:solidFill>
              <a:latin typeface="Comic Sans MS" pitchFamily="-107" charset="0"/>
              <a:ea typeface="ＭＳ Ｐゴシック" charset="0"/>
              <a:cs typeface="ＭＳ Ｐゴシック" charset="0"/>
            </a:endParaRPr>
          </a:p>
        </p:txBody>
      </p:sp>
      <p:sp>
        <p:nvSpPr>
          <p:cNvPr id="220225" name="Freeform 65"/>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26" name="AutoShape 66"/>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27" name="Rectangle 67"/>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28" name="AutoShape 68"/>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29" name="Line 69"/>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30" name="Line 70"/>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31" name="Rectangle 71"/>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4087" name="Rectangle 73"/>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220234" name="Line 7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35" name="Line 7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36" name="Line 7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4091" name="Text Box 7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pic>
        <p:nvPicPr>
          <p:cNvPr id="220245" name="Picture 85"/>
          <p:cNvPicPr>
            <a:picLocks noChangeArrowheads="1"/>
          </p:cNvPicPr>
          <p:nvPr/>
        </p:nvPicPr>
        <p:blipFill>
          <a:blip r:embed="rId3">
            <a:lum bright="18000" contrast="42000"/>
          </a:blip>
          <a:srcRect/>
          <a:stretch>
            <a:fillRect/>
          </a:stretch>
        </p:blipFill>
        <p:spPr bwMode="auto">
          <a:xfrm>
            <a:off x="1041400" y="2305050"/>
            <a:ext cx="4175125" cy="30734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20246" name="Rectangle 8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19</a:t>
            </a:r>
          </a:p>
        </p:txBody>
      </p:sp>
      <p:sp>
        <p:nvSpPr>
          <p:cNvPr id="44094" name="Text Box 87"/>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220248" name="Text Box 88"/>
          <p:cNvSpPr txBox="1">
            <a:spLocks noChangeArrowheads="1"/>
          </p:cNvSpPr>
          <p:nvPr/>
        </p:nvSpPr>
        <p:spPr bwMode="auto">
          <a:xfrm>
            <a:off x="733425" y="4841875"/>
            <a:ext cx="6137275" cy="519113"/>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dirty="0" smtClean="0">
                <a:solidFill>
                  <a:srgbClr val="FFFFFF"/>
                </a:solidFill>
                <a:effectLst>
                  <a:outerShdw blurRad="38100" dist="38100" dir="2700000" algn="tl">
                    <a:srgbClr val="000000"/>
                  </a:outerShdw>
                </a:effectLst>
              </a:rPr>
              <a:t>බබිලෝනිය</a:t>
            </a:r>
            <a:r>
              <a:rPr lang="en-AU" dirty="0" smtClean="0">
                <a:solidFill>
                  <a:srgbClr val="FFFFFF"/>
                </a:solidFill>
                <a:effectLst>
                  <a:outerShdw blurRad="38100" dist="38100" dir="2700000" algn="tl">
                    <a:srgbClr val="000000"/>
                  </a:outerShdw>
                </a:effectLst>
              </a:rPr>
              <a:t> </a:t>
            </a:r>
            <a:r>
              <a:rPr lang="si-LK" dirty="0" smtClean="0">
                <a:solidFill>
                  <a:srgbClr val="FFFFFF"/>
                </a:solidFill>
                <a:effectLst>
                  <a:outerShdw blurRad="38100" dist="38100" dir="2700000" algn="tl">
                    <a:srgbClr val="000000"/>
                  </a:outerShdw>
                </a:effectLst>
              </a:rPr>
              <a:t>නගරය</a:t>
            </a:r>
            <a:endParaRPr lang="en-US" dirty="0" smtClean="0">
              <a:solidFill>
                <a:srgbClr val="FFFFFF"/>
              </a:solidFill>
              <a:effectLst>
                <a:outerShdw blurRad="38100" dist="38100" dir="2700000" algn="tl">
                  <a:srgbClr val="000000"/>
                </a:outerShdw>
              </a:effectLst>
            </a:endParaRPr>
          </a:p>
        </p:txBody>
      </p:sp>
      <p:sp>
        <p:nvSpPr>
          <p:cNvPr id="44096" name="Rectangle 89"/>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66" name="Rectangle 76"/>
          <p:cNvSpPr>
            <a:spLocks noChangeArrowheads="1"/>
          </p:cNvSpPr>
          <p:nvPr/>
        </p:nvSpPr>
        <p:spPr bwMode="auto">
          <a:xfrm>
            <a:off x="8175625" y="3574331"/>
            <a:ext cx="604131"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1200" b="1" dirty="0" smtClean="0">
                <a:solidFill>
                  <a:schemeClr val="bg2"/>
                </a:solidFill>
                <a:latin typeface="Times" charset="0"/>
                <a:ea typeface="ＭＳ Ｐゴシック" charset="0"/>
                <a:cs typeface="ＭＳ Ｐゴシック" charset="0"/>
              </a:rPr>
              <a:t>කැඳවීම</a:t>
            </a:r>
            <a:endParaRPr lang="en-US" sz="1200" b="1" dirty="0">
              <a:solidFill>
                <a:schemeClr val="bg2"/>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115736778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0207"/>
                                        </p:tgtEl>
                                        <p:attrNameLst>
                                          <p:attrName>style.visibility</p:attrName>
                                        </p:attrNameLst>
                                      </p:cBhvr>
                                      <p:to>
                                        <p:strVal val="visible"/>
                                      </p:to>
                                    </p:set>
                                    <p:animEffect transition="in" filter="fade">
                                      <p:cBhvr>
                                        <p:cTn id="7" dur="1000"/>
                                        <p:tgtEl>
                                          <p:spTgt spid="22020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20245"/>
                                        </p:tgtEl>
                                        <p:attrNameLst>
                                          <p:attrName>style.visibility</p:attrName>
                                        </p:attrNameLst>
                                      </p:cBhvr>
                                      <p:to>
                                        <p:strVal val="visible"/>
                                      </p:to>
                                    </p:set>
                                    <p:animEffect transition="in" filter="fade">
                                      <p:cBhvr>
                                        <p:cTn id="11" dur="1000"/>
                                        <p:tgtEl>
                                          <p:spTgt spid="220245"/>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20248"/>
                                        </p:tgtEl>
                                        <p:attrNameLst>
                                          <p:attrName>style.visibility</p:attrName>
                                        </p:attrNameLst>
                                      </p:cBhvr>
                                      <p:to>
                                        <p:strVal val="visible"/>
                                      </p:to>
                                    </p:set>
                                    <p:animEffect transition="in" filter="fade">
                                      <p:cBhvr>
                                        <p:cTn id="15" dur="1000"/>
                                        <p:tgtEl>
                                          <p:spTgt spid="22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207" grpId="0" animBg="1"/>
      <p:bldP spid="220248"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1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1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1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1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20"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ER</a:t>
            </a:r>
          </a:p>
        </p:txBody>
      </p:sp>
      <p:sp>
        <p:nvSpPr>
          <p:cNvPr id="21812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22"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PG</a:t>
            </a:r>
          </a:p>
        </p:txBody>
      </p:sp>
      <p:sp>
        <p:nvSpPr>
          <p:cNvPr id="21812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2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2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26"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SG</a:t>
            </a:r>
          </a:p>
        </p:txBody>
      </p:sp>
      <p:sp>
        <p:nvSpPr>
          <p:cNvPr id="218127"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RS</a:t>
            </a:r>
          </a:p>
        </p:txBody>
      </p:sp>
      <p:sp>
        <p:nvSpPr>
          <p:cNvPr id="218128"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1812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2"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si-LK" sz="2400" b="1" dirty="0" smtClean="0">
                <a:solidFill>
                  <a:srgbClr val="FFD34A"/>
                </a:solidFill>
                <a:latin typeface="Times" pitchFamily="-107" charset="0"/>
                <a:ea typeface="ＭＳ Ｐゴシック" charset="0"/>
                <a:cs typeface="ＭＳ Ｐゴシック" charset="0"/>
              </a:rPr>
              <a:t>වේදිකාව</a:t>
            </a:r>
            <a:endParaRPr lang="en-US" sz="2400" b="1" dirty="0" smtClean="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si-LK" sz="2400" b="1" dirty="0" smtClean="0">
                <a:solidFill>
                  <a:srgbClr val="FFD34A"/>
                </a:solidFill>
                <a:latin typeface="Times" pitchFamily="-107" charset="0"/>
                <a:ea typeface="ＭＳ Ｐゴシック" charset="0"/>
                <a:cs typeface="ＭＳ Ｐゴシック" charset="0"/>
              </a:rPr>
              <a:t> සැකසීම</a:t>
            </a:r>
            <a:endParaRPr lang="en-US" sz="2400" b="1" dirty="0">
              <a:solidFill>
                <a:srgbClr val="FFD34A"/>
              </a:solidFill>
              <a:latin typeface="Times" pitchFamily="-107" charset="0"/>
              <a:ea typeface="ＭＳ Ｐゴシック" charset="0"/>
              <a:cs typeface="ＭＳ Ｐゴシック" charset="0"/>
            </a:endParaRPr>
          </a:p>
        </p:txBody>
      </p:sp>
      <p:sp>
        <p:nvSpPr>
          <p:cNvPr id="218133"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DS</a:t>
            </a:r>
          </a:p>
        </p:txBody>
      </p:sp>
      <p:sp>
        <p:nvSpPr>
          <p:cNvPr id="21813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7"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U</a:t>
            </a:r>
          </a:p>
        </p:txBody>
      </p:sp>
      <p:sp>
        <p:nvSpPr>
          <p:cNvPr id="218138"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B</a:t>
            </a:r>
          </a:p>
        </p:txBody>
      </p:sp>
      <p:sp>
        <p:nvSpPr>
          <p:cNvPr id="218140" name="Rectangle 28"/>
          <p:cNvSpPr>
            <a:spLocks noChangeArrowheads="1"/>
          </p:cNvSpPr>
          <p:nvPr/>
        </p:nvSpPr>
        <p:spPr bwMode="auto">
          <a:xfrm>
            <a:off x="5413375" y="1676400"/>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a:solidFill>
                  <a:srgbClr val="EEFF4B"/>
                </a:solidFill>
                <a:latin typeface="Times" pitchFamily="-107" charset="0"/>
                <a:ea typeface="ＭＳ Ｐゴシック" charset="0"/>
                <a:cs typeface="ＭＳ Ｐゴシック" charset="0"/>
              </a:rPr>
              <a:t>H</a:t>
            </a:r>
          </a:p>
        </p:txBody>
      </p:sp>
      <p:sp>
        <p:nvSpPr>
          <p:cNvPr id="218142"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N(A)</a:t>
            </a:r>
          </a:p>
        </p:txBody>
      </p:sp>
      <p:sp>
        <p:nvSpPr>
          <p:cNvPr id="21814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4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4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47"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J</a:t>
            </a:r>
          </a:p>
        </p:txBody>
      </p:sp>
      <p:sp>
        <p:nvSpPr>
          <p:cNvPr id="21814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49"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50"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KB</a:t>
            </a:r>
          </a:p>
        </p:txBody>
      </p:sp>
      <p:sp>
        <p:nvSpPr>
          <p:cNvPr id="21815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52"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18153"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54"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a:t>
            </a:r>
          </a:p>
        </p:txBody>
      </p:sp>
      <p:sp>
        <p:nvSpPr>
          <p:cNvPr id="218155"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MN</a:t>
            </a:r>
          </a:p>
        </p:txBody>
      </p:sp>
      <p:sp>
        <p:nvSpPr>
          <p:cNvPr id="218156"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61" name="AutoShape 49"/>
          <p:cNvSpPr>
            <a:spLocks noChangeArrowheads="1"/>
          </p:cNvSpPr>
          <p:nvPr/>
        </p:nvSpPr>
        <p:spPr bwMode="auto">
          <a:xfrm rot="7507952">
            <a:off x="5715000" y="3429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64" name="Freeform 52"/>
          <p:cNvSpPr>
            <a:spLocks/>
          </p:cNvSpPr>
          <p:nvPr/>
        </p:nvSpPr>
        <p:spPr bwMode="auto">
          <a:xfrm>
            <a:off x="5441950" y="2066925"/>
            <a:ext cx="349250" cy="1033463"/>
          </a:xfrm>
          <a:custGeom>
            <a:avLst/>
            <a:gdLst/>
            <a:ahLst/>
            <a:cxnLst>
              <a:cxn ang="0">
                <a:pos x="0" y="0"/>
              </a:cxn>
              <a:cxn ang="0">
                <a:pos x="94" y="94"/>
              </a:cxn>
              <a:cxn ang="0">
                <a:pos x="102" y="118"/>
              </a:cxn>
              <a:cxn ang="0">
                <a:pos x="118" y="141"/>
              </a:cxn>
              <a:cxn ang="0">
                <a:pos x="141" y="220"/>
              </a:cxn>
              <a:cxn ang="0">
                <a:pos x="157" y="267"/>
              </a:cxn>
              <a:cxn ang="0">
                <a:pos x="165" y="290"/>
              </a:cxn>
              <a:cxn ang="0">
                <a:pos x="220" y="651"/>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EEFF4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41" name="Oval 29"/>
          <p:cNvSpPr>
            <a:spLocks noChangeArrowheads="1"/>
          </p:cNvSpPr>
          <p:nvPr/>
        </p:nvSpPr>
        <p:spPr bwMode="auto">
          <a:xfrm>
            <a:off x="5334000" y="19812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65" name="Rectangle 53"/>
          <p:cNvSpPr>
            <a:spLocks noChangeArrowheads="1"/>
          </p:cNvSpPr>
          <p:nvPr/>
        </p:nvSpPr>
        <p:spPr bwMode="auto">
          <a:xfrm>
            <a:off x="3065463" y="2568575"/>
            <a:ext cx="43815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a:solidFill>
                  <a:srgbClr val="FFFFFF"/>
                </a:solidFill>
                <a:latin typeface="Times" pitchFamily="-107" charset="0"/>
                <a:ea typeface="ＭＳ Ｐゴシック" charset="0"/>
                <a:cs typeface="ＭＳ Ｐゴシック" charset="0"/>
              </a:rPr>
              <a:t>C</a:t>
            </a:r>
          </a:p>
        </p:txBody>
      </p:sp>
      <p:sp>
        <p:nvSpPr>
          <p:cNvPr id="218166" name="Text Box 54"/>
          <p:cNvSpPr txBox="1">
            <a:spLocks noChangeArrowheads="1"/>
          </p:cNvSpPr>
          <p:nvPr/>
        </p:nvSpPr>
        <p:spPr bwMode="auto">
          <a:xfrm>
            <a:off x="6248400" y="2044700"/>
            <a:ext cx="2692400" cy="138499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2800" b="1" dirty="0" smtClean="0">
                <a:solidFill>
                  <a:srgbClr val="EEFF4B"/>
                </a:solidFill>
                <a:latin typeface="Comic Sans MS" pitchFamily="-107" charset="0"/>
                <a:ea typeface="ＭＳ Ｐゴシック" charset="0"/>
                <a:cs typeface="ＭＳ Ｐゴシック" charset="0"/>
              </a:rPr>
              <a:t>මහළු පියාණන්, තේරා හාරාන් හීදි මරණයට පත්වේ.</a:t>
            </a:r>
            <a:endParaRPr lang="en-US" sz="2800" b="1" dirty="0">
              <a:solidFill>
                <a:srgbClr val="EEFF4B"/>
              </a:solidFill>
              <a:latin typeface="Comic Sans MS" pitchFamily="-107" charset="0"/>
              <a:ea typeface="ＭＳ Ｐゴシック" charset="0"/>
              <a:cs typeface="ＭＳ Ｐゴシック" charset="0"/>
            </a:endParaRPr>
          </a:p>
        </p:txBody>
      </p:sp>
      <p:sp>
        <p:nvSpPr>
          <p:cNvPr id="46127" name="Text Box 7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218183" name="Text Box 71"/>
          <p:cNvSpPr txBox="1">
            <a:spLocks noChangeArrowheads="1"/>
          </p:cNvSpPr>
          <p:nvPr/>
        </p:nvSpPr>
        <p:spPr bwMode="auto">
          <a:xfrm>
            <a:off x="1706562" y="1"/>
            <a:ext cx="1685925" cy="276999"/>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si-LK" sz="1200" b="1" dirty="0" smtClean="0">
                <a:solidFill>
                  <a:srgbClr val="FFFFFF"/>
                </a:solidFill>
                <a:latin typeface="Comic Sans MS" pitchFamily="-107" charset="0"/>
                <a:ea typeface="ＭＳ Ｐゴシック" charset="0"/>
                <a:cs typeface="ＭＳ Ｐゴシック" charset="0"/>
              </a:rPr>
              <a:t>උත්පත්ති</a:t>
            </a:r>
            <a:r>
              <a:rPr lang="en-US" sz="1200" b="1" dirty="0" smtClean="0">
                <a:solidFill>
                  <a:srgbClr val="FFFFFF"/>
                </a:solidFill>
                <a:latin typeface="Comic Sans MS" pitchFamily="-107" charset="0"/>
                <a:ea typeface="ＭＳ Ｐゴシック" charset="0"/>
                <a:cs typeface="ＭＳ Ｐゴシック" charset="0"/>
              </a:rPr>
              <a:t>. </a:t>
            </a:r>
            <a:r>
              <a:rPr lang="en-US" sz="1200" b="1" dirty="0">
                <a:solidFill>
                  <a:srgbClr val="FFFFFF"/>
                </a:solidFill>
                <a:latin typeface="Comic Sans MS" pitchFamily="-107" charset="0"/>
                <a:ea typeface="ＭＳ Ｐゴシック" charset="0"/>
                <a:cs typeface="ＭＳ Ｐゴシック" charset="0"/>
              </a:rPr>
              <a:t>11:31-32</a:t>
            </a:r>
          </a:p>
        </p:txBody>
      </p:sp>
      <p:sp>
        <p:nvSpPr>
          <p:cNvPr id="218185" name="Freeform 7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86" name="AutoShape 7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87" name="Rectangle 7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88" name="AutoShape 7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89" name="Line 7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90" name="Line 7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91" name="Rectangle 7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6137" name="Rectangle 81"/>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218194" name="Line 8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95" name="Line 8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96" name="Line 8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6141" name="Text Box 8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grpSp>
        <p:nvGrpSpPr>
          <p:cNvPr id="2" name="Group 91"/>
          <p:cNvGrpSpPr>
            <a:grpSpLocks/>
          </p:cNvGrpSpPr>
          <p:nvPr/>
        </p:nvGrpSpPr>
        <p:grpSpPr bwMode="auto">
          <a:xfrm>
            <a:off x="1073150" y="1955800"/>
            <a:ext cx="4167188" cy="4438650"/>
            <a:chOff x="676" y="1232"/>
            <a:chExt cx="2625" cy="2796"/>
          </a:xfrm>
        </p:grpSpPr>
        <p:pic>
          <p:nvPicPr>
            <p:cNvPr id="218181" name="Picture 69"/>
            <p:cNvPicPr>
              <a:picLocks noChangeAspect="1" noChangeArrowheads="1"/>
            </p:cNvPicPr>
            <p:nvPr/>
          </p:nvPicPr>
          <p:blipFill>
            <a:blip r:embed="rId3">
              <a:lum bright="12000"/>
            </a:blip>
            <a:srcRect/>
            <a:stretch>
              <a:fillRect/>
            </a:stretch>
          </p:blipFill>
          <p:spPr bwMode="auto">
            <a:xfrm>
              <a:off x="720" y="1232"/>
              <a:ext cx="2536" cy="2736"/>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218202" name="Text Box 90"/>
            <p:cNvSpPr txBox="1">
              <a:spLocks noChangeArrowheads="1"/>
            </p:cNvSpPr>
            <p:nvPr/>
          </p:nvSpPr>
          <p:spPr bwMode="auto">
            <a:xfrm>
              <a:off x="676" y="3156"/>
              <a:ext cx="2625" cy="872"/>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flatTx/>
            </a:bodyPr>
            <a:lstStyle>
              <a:defPPr>
                <a:defRPr lang="en-US"/>
              </a:defPPr>
              <a:lvl1pPr>
                <a:spcBef>
                  <a:spcPct val="50000"/>
                </a:spcBef>
                <a:defRPr b="1">
                  <a:solidFill>
                    <a:schemeClr val="tx1"/>
                  </a:solidFill>
                  <a:effectLst>
                    <a:glow rad="127000">
                      <a:schemeClr val="bg2">
                        <a:alpha val="98000"/>
                      </a:schemeClr>
                    </a:glow>
                  </a:effectLst>
                  <a:ea typeface="MS PGothic"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algn="ctr" eaLnBrk="0" fontAlgn="base" hangingPunct="0">
                <a:spcBef>
                  <a:spcPct val="0"/>
                </a:spcBef>
                <a:spcAft>
                  <a:spcPct val="0"/>
                </a:spcAft>
                <a:defRPr>
                  <a:ea typeface="MS PGothic" charset="0"/>
                  <a:cs typeface="MS PGothic" charset="0"/>
                </a:defRPr>
              </a:lvl6pPr>
              <a:lvl7pPr marL="2971800" indent="-228600" algn="ctr" eaLnBrk="0" fontAlgn="base" hangingPunct="0">
                <a:spcBef>
                  <a:spcPct val="0"/>
                </a:spcBef>
                <a:spcAft>
                  <a:spcPct val="0"/>
                </a:spcAft>
                <a:defRPr>
                  <a:ea typeface="MS PGothic" charset="0"/>
                  <a:cs typeface="MS PGothic" charset="0"/>
                </a:defRPr>
              </a:lvl7pPr>
              <a:lvl8pPr marL="3429000" indent="-228600" algn="ctr" eaLnBrk="0" fontAlgn="base" hangingPunct="0">
                <a:spcBef>
                  <a:spcPct val="0"/>
                </a:spcBef>
                <a:spcAft>
                  <a:spcPct val="0"/>
                </a:spcAft>
                <a:defRPr>
                  <a:ea typeface="MS PGothic" charset="0"/>
                  <a:cs typeface="MS PGothic" charset="0"/>
                </a:defRPr>
              </a:lvl8pPr>
              <a:lvl9pPr marL="3886200" indent="-228600" algn="ctr" eaLnBrk="0" fontAlgn="base" hangingPunct="0">
                <a:spcBef>
                  <a:spcPct val="0"/>
                </a:spcBef>
                <a:spcAft>
                  <a:spcPct val="0"/>
                </a:spcAft>
                <a:defRPr>
                  <a:ea typeface="MS PGothic" charset="0"/>
                  <a:cs typeface="MS PGothic" charset="0"/>
                </a:defRPr>
              </a:lvl9pPr>
            </a:lstStyle>
            <a:p>
              <a:pPr algn="ctr" defTabSz="914400" eaLnBrk="0" fontAlgn="base" hangingPunct="0">
                <a:spcAft>
                  <a:spcPct val="0"/>
                </a:spcAft>
                <a:defRPr/>
              </a:pPr>
              <a:r>
                <a:rPr lang="si-LK" sz="2800" dirty="0" smtClean="0">
                  <a:solidFill>
                    <a:srgbClr val="FFFFFF"/>
                  </a:solidFill>
                  <a:effectLst>
                    <a:glow rad="127000">
                      <a:srgbClr val="1A0004">
                        <a:alpha val="98000"/>
                      </a:srgbClr>
                    </a:glow>
                  </a:effectLst>
                  <a:latin typeface="Comic Sans MS" charset="0"/>
                </a:rPr>
                <a:t>හාරාන් හී "බී-හයිව්" නගරය. වර්ථමානයේදී තුර්කිය.</a:t>
              </a:r>
              <a:endParaRPr lang="en-US" sz="2800" dirty="0" smtClean="0">
                <a:solidFill>
                  <a:srgbClr val="FFFFFF"/>
                </a:solidFill>
                <a:effectLst>
                  <a:glow rad="127000">
                    <a:srgbClr val="1A0004">
                      <a:alpha val="98000"/>
                    </a:srgbClr>
                  </a:glow>
                </a:effectLst>
                <a:latin typeface="Comic Sans MS" charset="0"/>
              </a:endParaRPr>
            </a:p>
          </p:txBody>
        </p:sp>
      </p:grpSp>
      <p:sp>
        <p:nvSpPr>
          <p:cNvPr id="218204" name="Rectangle 9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20</a:t>
            </a:r>
          </a:p>
        </p:txBody>
      </p:sp>
      <p:sp>
        <p:nvSpPr>
          <p:cNvPr id="46144" name="Text Box 94"/>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46145" name="Text Box 95"/>
          <p:cNvSpPr txBox="1">
            <a:spLocks noChangeArrowheads="1"/>
          </p:cNvSpPr>
          <p:nvPr/>
        </p:nvSpPr>
        <p:spPr bwMode="auto">
          <a:xfrm>
            <a:off x="8645525" y="64547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1</a:t>
            </a:r>
          </a:p>
        </p:txBody>
      </p:sp>
      <p:sp>
        <p:nvSpPr>
          <p:cNvPr id="218160" name="Oval 48"/>
          <p:cNvSpPr>
            <a:spLocks noChangeArrowheads="1"/>
          </p:cNvSpPr>
          <p:nvPr/>
        </p:nvSpPr>
        <p:spPr bwMode="auto">
          <a:xfrm>
            <a:off x="4999038" y="151765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6147" name="Rectangle 96"/>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71" name="Rectangle 76"/>
          <p:cNvSpPr>
            <a:spLocks noChangeArrowheads="1"/>
          </p:cNvSpPr>
          <p:nvPr/>
        </p:nvSpPr>
        <p:spPr bwMode="auto">
          <a:xfrm>
            <a:off x="8175625" y="3574331"/>
            <a:ext cx="604131"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1200" b="1" dirty="0" smtClean="0">
                <a:solidFill>
                  <a:schemeClr val="bg2"/>
                </a:solidFill>
                <a:latin typeface="Times" charset="0"/>
                <a:ea typeface="ＭＳ Ｐゴシック" charset="0"/>
                <a:cs typeface="ＭＳ Ｐゴシック" charset="0"/>
              </a:rPr>
              <a:t>කැඳවීම</a:t>
            </a:r>
            <a:endParaRPr lang="en-US" sz="1200" b="1" dirty="0">
              <a:solidFill>
                <a:schemeClr val="bg2"/>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123861734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218164"/>
                                        </p:tgtEl>
                                        <p:attrNameLst>
                                          <p:attrName>style.visibility</p:attrName>
                                        </p:attrNameLst>
                                      </p:cBhvr>
                                      <p:to>
                                        <p:strVal val="visible"/>
                                      </p:to>
                                    </p:set>
                                    <p:animEffect transition="in" filter="wipe(right)">
                                      <p:cBhvr>
                                        <p:cTn id="7" dur="500"/>
                                        <p:tgtEl>
                                          <p:spTgt spid="21816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66"/>
                                        </p:tgtEl>
                                        <p:attrNameLst>
                                          <p:attrName>style.visibility</p:attrName>
                                        </p:attrNameLst>
                                      </p:cBhvr>
                                      <p:to>
                                        <p:strVal val="visible"/>
                                      </p:to>
                                    </p:set>
                                    <p:animEffect transition="in" filter="fade">
                                      <p:cBhvr>
                                        <p:cTn id="11" dur="1000"/>
                                        <p:tgtEl>
                                          <p:spTgt spid="21816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66"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8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8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8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ER</a:t>
            </a:r>
          </a:p>
        </p:txBody>
      </p:sp>
      <p:sp>
        <p:nvSpPr>
          <p:cNvPr id="22119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PG</a:t>
            </a:r>
          </a:p>
        </p:txBody>
      </p:sp>
      <p:sp>
        <p:nvSpPr>
          <p:cNvPr id="22119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SG</a:t>
            </a:r>
          </a:p>
        </p:txBody>
      </p:sp>
      <p:sp>
        <p:nvSpPr>
          <p:cNvPr id="22119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RS</a:t>
            </a:r>
          </a:p>
        </p:txBody>
      </p:sp>
      <p:sp>
        <p:nvSpPr>
          <p:cNvPr id="22120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2120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0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0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04"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si-LK" sz="2400" b="1" dirty="0" smtClean="0">
                <a:solidFill>
                  <a:srgbClr val="FFD34A"/>
                </a:solidFill>
                <a:latin typeface="Times" pitchFamily="-107" charset="0"/>
                <a:ea typeface="ＭＳ Ｐゴシック" charset="0"/>
                <a:cs typeface="ＭＳ Ｐゴシック" charset="0"/>
              </a:rPr>
              <a:t>වේදිකාව</a:t>
            </a:r>
            <a:endParaRPr lang="en-US" sz="2400" b="1" dirty="0" smtClean="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si-LK" sz="2400" b="1" dirty="0" smtClean="0">
                <a:solidFill>
                  <a:srgbClr val="FFD34A"/>
                </a:solidFill>
                <a:latin typeface="Times" pitchFamily="-107" charset="0"/>
                <a:ea typeface="ＭＳ Ｐゴシック" charset="0"/>
                <a:cs typeface="ＭＳ Ｐゴシック" charset="0"/>
              </a:rPr>
              <a:t> සැකසීම</a:t>
            </a:r>
            <a:endParaRPr lang="en-US" sz="2400" b="1" dirty="0">
              <a:solidFill>
                <a:srgbClr val="FFD34A"/>
              </a:solidFill>
              <a:latin typeface="Times" pitchFamily="-107" charset="0"/>
              <a:ea typeface="ＭＳ Ｐゴシック" charset="0"/>
              <a:cs typeface="ＭＳ Ｐゴシック" charset="0"/>
            </a:endParaRPr>
          </a:p>
        </p:txBody>
      </p:sp>
      <p:sp>
        <p:nvSpPr>
          <p:cNvPr id="22120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DS</a:t>
            </a:r>
          </a:p>
        </p:txBody>
      </p:sp>
      <p:sp>
        <p:nvSpPr>
          <p:cNvPr id="22120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0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0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U</a:t>
            </a:r>
          </a:p>
        </p:txBody>
      </p:sp>
      <p:sp>
        <p:nvSpPr>
          <p:cNvPr id="22121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B</a:t>
            </a:r>
          </a:p>
        </p:txBody>
      </p:sp>
      <p:sp>
        <p:nvSpPr>
          <p:cNvPr id="22121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H</a:t>
            </a:r>
          </a:p>
        </p:txBody>
      </p:sp>
      <p:sp>
        <p:nvSpPr>
          <p:cNvPr id="221214"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N(A)</a:t>
            </a:r>
          </a:p>
        </p:txBody>
      </p:sp>
      <p:sp>
        <p:nvSpPr>
          <p:cNvPr id="22121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17" name="Rectangle 33"/>
          <p:cNvSpPr>
            <a:spLocks noChangeArrowheads="1"/>
          </p:cNvSpPr>
          <p:nvPr/>
        </p:nvSpPr>
        <p:spPr bwMode="auto">
          <a:xfrm>
            <a:off x="2978150" y="2568575"/>
            <a:ext cx="620713" cy="8207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4800" b="1">
                <a:solidFill>
                  <a:srgbClr val="EEFF4B"/>
                </a:solidFill>
                <a:latin typeface="Times" pitchFamily="-107" charset="0"/>
                <a:ea typeface="ＭＳ Ｐゴシック" charset="0"/>
                <a:cs typeface="ＭＳ Ｐゴシック" charset="0"/>
              </a:rPr>
              <a:t>C</a:t>
            </a:r>
          </a:p>
        </p:txBody>
      </p:sp>
      <p:sp>
        <p:nvSpPr>
          <p:cNvPr id="22121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1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J</a:t>
            </a:r>
          </a:p>
        </p:txBody>
      </p:sp>
      <p:sp>
        <p:nvSpPr>
          <p:cNvPr id="22122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2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2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KB</a:t>
            </a:r>
          </a:p>
        </p:txBody>
      </p:sp>
      <p:sp>
        <p:nvSpPr>
          <p:cNvPr id="22122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24"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2122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2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a:t>
            </a:r>
          </a:p>
        </p:txBody>
      </p:sp>
      <p:sp>
        <p:nvSpPr>
          <p:cNvPr id="221227"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MN</a:t>
            </a:r>
          </a:p>
        </p:txBody>
      </p:sp>
      <p:sp>
        <p:nvSpPr>
          <p:cNvPr id="221228"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30" name="Oval 46"/>
          <p:cNvSpPr>
            <a:spLocks noChangeArrowheads="1"/>
          </p:cNvSpPr>
          <p:nvPr/>
        </p:nvSpPr>
        <p:spPr bwMode="auto">
          <a:xfrm rot="1500000">
            <a:off x="2514600" y="1600200"/>
            <a:ext cx="1066800" cy="26924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31" name="AutoShape 47"/>
          <p:cNvSpPr>
            <a:spLocks noChangeArrowheads="1"/>
          </p:cNvSpPr>
          <p:nvPr/>
        </p:nvSpPr>
        <p:spPr bwMode="auto">
          <a:xfrm rot="12354535">
            <a:off x="3505200" y="27432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32" name="Freeform 48"/>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33" name="Freeform 49"/>
          <p:cNvSpPr>
            <a:spLocks/>
          </p:cNvSpPr>
          <p:nvPr/>
        </p:nvSpPr>
        <p:spPr bwMode="auto">
          <a:xfrm>
            <a:off x="5441950" y="2066925"/>
            <a:ext cx="349250" cy="1033463"/>
          </a:xfrm>
          <a:custGeom>
            <a:avLst/>
            <a:gdLst/>
            <a:ahLst/>
            <a:cxnLst>
              <a:cxn ang="0">
                <a:pos x="0" y="0"/>
              </a:cxn>
              <a:cxn ang="0">
                <a:pos x="94" y="94"/>
              </a:cxn>
              <a:cxn ang="0">
                <a:pos x="102" y="118"/>
              </a:cxn>
              <a:cxn ang="0">
                <a:pos x="118" y="141"/>
              </a:cxn>
              <a:cxn ang="0">
                <a:pos x="141" y="220"/>
              </a:cxn>
              <a:cxn ang="0">
                <a:pos x="157" y="267"/>
              </a:cxn>
              <a:cxn ang="0">
                <a:pos x="165" y="290"/>
              </a:cxn>
              <a:cxn ang="0">
                <a:pos x="220" y="651"/>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37" name="Freeform 53"/>
          <p:cNvSpPr>
            <a:spLocks/>
          </p:cNvSpPr>
          <p:nvPr/>
        </p:nvSpPr>
        <p:spPr bwMode="auto">
          <a:xfrm>
            <a:off x="2987675" y="2003425"/>
            <a:ext cx="2354263" cy="773113"/>
          </a:xfrm>
          <a:custGeom>
            <a:avLst/>
            <a:gdLst/>
            <a:ahLst/>
            <a:cxnLst>
              <a:cxn ang="0">
                <a:pos x="0" y="487"/>
              </a:cxn>
              <a:cxn ang="0">
                <a:pos x="40" y="432"/>
              </a:cxn>
              <a:cxn ang="0">
                <a:pos x="63" y="409"/>
              </a:cxn>
              <a:cxn ang="0">
                <a:pos x="330" y="150"/>
              </a:cxn>
              <a:cxn ang="0">
                <a:pos x="495" y="87"/>
              </a:cxn>
              <a:cxn ang="0">
                <a:pos x="1020" y="17"/>
              </a:cxn>
              <a:cxn ang="0">
                <a:pos x="1310" y="17"/>
              </a:cxn>
              <a:cxn ang="0">
                <a:pos x="1444" y="32"/>
              </a:cxn>
              <a:cxn ang="0">
                <a:pos x="1483" y="40"/>
              </a:cxn>
            </a:cxnLst>
            <a:rect l="0" t="0" r="r" b="b"/>
            <a:pathLst>
              <a:path w="1483" h="487">
                <a:moveTo>
                  <a:pt x="0" y="487"/>
                </a:moveTo>
                <a:cubicBezTo>
                  <a:pt x="13" y="468"/>
                  <a:pt x="23" y="448"/>
                  <a:pt x="40" y="432"/>
                </a:cubicBezTo>
                <a:cubicBezTo>
                  <a:pt x="47" y="424"/>
                  <a:pt x="56" y="417"/>
                  <a:pt x="63" y="409"/>
                </a:cubicBezTo>
                <a:cubicBezTo>
                  <a:pt x="137" y="313"/>
                  <a:pt x="207" y="190"/>
                  <a:pt x="330" y="150"/>
                </a:cubicBezTo>
                <a:cubicBezTo>
                  <a:pt x="373" y="119"/>
                  <a:pt x="443" y="100"/>
                  <a:pt x="495" y="87"/>
                </a:cubicBezTo>
                <a:cubicBezTo>
                  <a:pt x="668" y="42"/>
                  <a:pt x="840" y="25"/>
                  <a:pt x="1020" y="17"/>
                </a:cubicBezTo>
                <a:cubicBezTo>
                  <a:pt x="1152" y="0"/>
                  <a:pt x="1082" y="5"/>
                  <a:pt x="1310" y="17"/>
                </a:cubicBezTo>
                <a:cubicBezTo>
                  <a:pt x="1333" y="18"/>
                  <a:pt x="1418" y="28"/>
                  <a:pt x="1444" y="32"/>
                </a:cubicBezTo>
                <a:cubicBezTo>
                  <a:pt x="1457" y="34"/>
                  <a:pt x="1483" y="40"/>
                  <a:pt x="1483" y="40"/>
                </a:cubicBezTo>
              </a:path>
            </a:pathLst>
          </a:custGeom>
          <a:noFill/>
          <a:ln w="57150" cap="flat" cmpd="sng">
            <a:solidFill>
              <a:srgbClr val="EEFF4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13" name="Oval 29"/>
          <p:cNvSpPr>
            <a:spLocks noChangeArrowheads="1"/>
          </p:cNvSpPr>
          <p:nvPr/>
        </p:nvSpPr>
        <p:spPr bwMode="auto">
          <a:xfrm>
            <a:off x="5292725" y="19812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1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0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1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8177" name="Text Box 6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221252" name="Text Box 68"/>
          <p:cNvSpPr txBox="1">
            <a:spLocks noChangeArrowheads="1"/>
          </p:cNvSpPr>
          <p:nvPr/>
        </p:nvSpPr>
        <p:spPr bwMode="auto">
          <a:xfrm>
            <a:off x="1779588" y="0"/>
            <a:ext cx="1617662"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smtClean="0">
                <a:solidFill>
                  <a:srgbClr val="FFFFFF"/>
                </a:solidFill>
                <a:latin typeface="Comic Sans MS" pitchFamily="-107" charset="0"/>
                <a:ea typeface="ＭＳ Ｐゴシック" charset="0"/>
                <a:cs typeface="ＭＳ Ｐゴシック" charset="0"/>
              </a:rPr>
              <a:t>උත්පත්ති</a:t>
            </a:r>
            <a:r>
              <a:rPr lang="en-US" sz="1200" b="1" dirty="0" smtClean="0">
                <a:solidFill>
                  <a:srgbClr val="FFFFFF"/>
                </a:solidFill>
                <a:latin typeface="Comic Sans MS" pitchFamily="-107" charset="0"/>
                <a:ea typeface="ＭＳ Ｐゴシック" charset="0"/>
                <a:cs typeface="ＭＳ Ｐゴシック" charset="0"/>
              </a:rPr>
              <a:t>. </a:t>
            </a:r>
            <a:r>
              <a:rPr lang="en-US" sz="1200" b="1" dirty="0">
                <a:solidFill>
                  <a:srgbClr val="FFFFFF"/>
                </a:solidFill>
                <a:latin typeface="Comic Sans MS" pitchFamily="-107" charset="0"/>
                <a:ea typeface="ＭＳ Ｐゴシック" charset="0"/>
                <a:cs typeface="ＭＳ Ｐゴシック" charset="0"/>
              </a:rPr>
              <a:t>12:5</a:t>
            </a:r>
          </a:p>
        </p:txBody>
      </p:sp>
      <p:sp>
        <p:nvSpPr>
          <p:cNvPr id="221253" name="Freeform 6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54" name="AutoShape 7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55" name="Rectangle 7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56" name="AutoShape 7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57" name="Line 7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58" name="Line 7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59" name="Rectangle 7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8186" name="Rectangle 76"/>
          <p:cNvSpPr>
            <a:spLocks noChangeArrowheads="1"/>
          </p:cNvSpPr>
          <p:nvPr/>
        </p:nvSpPr>
        <p:spPr bwMode="auto">
          <a:xfrm>
            <a:off x="8175625" y="3574331"/>
            <a:ext cx="604131"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1200" b="1" dirty="0" smtClean="0">
                <a:solidFill>
                  <a:schemeClr val="bg2"/>
                </a:solidFill>
                <a:latin typeface="Times" charset="0"/>
                <a:ea typeface="ＭＳ Ｐゴシック" charset="0"/>
                <a:cs typeface="ＭＳ Ｐゴシック" charset="0"/>
              </a:rPr>
              <a:t>කැඳවීම</a:t>
            </a:r>
            <a:endParaRPr lang="en-US" sz="1200" b="1" dirty="0">
              <a:solidFill>
                <a:schemeClr val="bg2"/>
              </a:solidFill>
              <a:latin typeface="Times" charset="0"/>
              <a:ea typeface="ＭＳ Ｐゴシック" charset="0"/>
              <a:cs typeface="ＭＳ Ｐゴシック" charset="0"/>
            </a:endParaRPr>
          </a:p>
        </p:txBody>
      </p:sp>
      <p:sp>
        <p:nvSpPr>
          <p:cNvPr id="48187" name="Rectangle 77"/>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221262" name="Line 78"/>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63" name="Line 79"/>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64" name="Line 80"/>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8191" name="Text Box 8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221270" name="Rectangle 8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21</a:t>
            </a:r>
          </a:p>
        </p:txBody>
      </p:sp>
      <p:sp>
        <p:nvSpPr>
          <p:cNvPr id="48193" name="Text Box 87"/>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48194" name="Rectangle 88"/>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Tree>
    <p:extLst>
      <p:ext uri="{BB962C8B-B14F-4D97-AF65-F5344CB8AC3E}">
        <p14:creationId xmlns:p14="http://schemas.microsoft.com/office/powerpoint/2010/main" val="415132047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221237"/>
                                        </p:tgtEl>
                                        <p:attrNameLst>
                                          <p:attrName>style.visibility</p:attrName>
                                        </p:attrNameLst>
                                      </p:cBhvr>
                                      <p:to>
                                        <p:strVal val="visible"/>
                                      </p:to>
                                    </p:set>
                                    <p:animEffect transition="in" filter="wipe(right)">
                                      <p:cBhvr>
                                        <p:cTn id="7" dur="500"/>
                                        <p:tgtEl>
                                          <p:spTgt spid="221237"/>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221230"/>
                                        </p:tgtEl>
                                        <p:attrNameLst>
                                          <p:attrName>style.visibility</p:attrName>
                                        </p:attrNameLst>
                                      </p:cBhvr>
                                      <p:to>
                                        <p:strVal val="visible"/>
                                      </p:to>
                                    </p:set>
                                    <p:animEffect transition="in" filter="dissolve">
                                      <p:cBhvr>
                                        <p:cTn id="11" dur="500"/>
                                        <p:tgtEl>
                                          <p:spTgt spid="221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2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3213" y="509588"/>
            <a:ext cx="7015162"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5779" name="Rectangle 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179" name="Text Box 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715786"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87"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88"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89"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90"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91"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92"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188" name="Rectangle 17"/>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50189" name="Rectangle 18"/>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50190" name="Rectangle 19"/>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715796" name="Line 20"/>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97" name="Line 21"/>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98" name="Line 22"/>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194"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0195" name="Text Box 26"/>
          <p:cNvSpPr txBox="1">
            <a:spLocks noChangeArrowheads="1"/>
          </p:cNvSpPr>
          <p:nvPr/>
        </p:nvSpPr>
        <p:spPr bwMode="auto">
          <a:xfrm>
            <a:off x="8640763" y="6477000"/>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4</a:t>
            </a:r>
          </a:p>
        </p:txBody>
      </p:sp>
      <p:sp>
        <p:nvSpPr>
          <p:cNvPr id="715804"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22</a:t>
            </a:r>
          </a:p>
        </p:txBody>
      </p:sp>
      <p:sp>
        <p:nvSpPr>
          <p:cNvPr id="50197" name="Text Box 29"/>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50198" name="Group 30"/>
          <p:cNvGrpSpPr>
            <a:grpSpLocks/>
          </p:cNvGrpSpPr>
          <p:nvPr/>
        </p:nvGrpSpPr>
        <p:grpSpPr bwMode="auto">
          <a:xfrm>
            <a:off x="519113" y="7938"/>
            <a:ext cx="854075" cy="1704975"/>
            <a:chOff x="327" y="5"/>
            <a:chExt cx="538" cy="1074"/>
          </a:xfrm>
        </p:grpSpPr>
        <p:sp>
          <p:nvSpPr>
            <p:cNvPr id="715807" name="Rectangle 31"/>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15808" name="Line 32"/>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27" name="Rectangle 13"/>
          <p:cNvSpPr>
            <a:spLocks noChangeArrowheads="1"/>
          </p:cNvSpPr>
          <p:nvPr/>
        </p:nvSpPr>
        <p:spPr bwMode="auto">
          <a:xfrm>
            <a:off x="1341042" y="2030911"/>
            <a:ext cx="7727973" cy="390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3200" b="1" dirty="0" smtClean="0">
                <a:effectLst>
                  <a:glow rad="165100">
                    <a:schemeClr val="bg2"/>
                  </a:glow>
                </a:effectLst>
                <a:latin typeface="Arial Black" pitchFamily="34" charset="0"/>
              </a:rPr>
              <a:t>ආබ්‍රහම් දේශයට ඇතුල් වන විට....</a:t>
            </a:r>
            <a:endParaRPr lang="en-US" sz="3200" b="1" dirty="0" smtClean="0">
              <a:effectLst>
                <a:glow rad="165100">
                  <a:schemeClr val="bg2"/>
                </a:glow>
              </a:effectLst>
              <a:latin typeface="Arial Black" pitchFamily="34" charset="0"/>
            </a:endParaRPr>
          </a:p>
          <a:p>
            <a:pPr defTabSz="914400" eaLnBrk="0" fontAlgn="base" hangingPunct="0">
              <a:spcBef>
                <a:spcPct val="0"/>
              </a:spcBef>
              <a:spcAft>
                <a:spcPct val="0"/>
              </a:spcAft>
            </a:pPr>
            <a:r>
              <a:rPr lang="si-LK" sz="3600" b="1" dirty="0" smtClean="0">
                <a:effectLst>
                  <a:glow rad="165100">
                    <a:schemeClr val="bg2"/>
                  </a:glow>
                </a:effectLst>
                <a:latin typeface="Times" charset="0"/>
                <a:ea typeface="ＭＳ Ｐゴシック" charset="0"/>
                <a:cs typeface="ＭＳ Ｐゴシック" charset="0"/>
              </a:rPr>
              <a:t>ඔහු 75වැනි වියේ පසුවිය</a:t>
            </a:r>
            <a:endParaRPr lang="en-US" sz="3600" b="1" dirty="0" smtClean="0">
              <a:effectLst>
                <a:glow rad="165100">
                  <a:schemeClr val="bg2"/>
                </a:glow>
              </a:effectLst>
              <a:latin typeface="Times" charset="0"/>
              <a:ea typeface="ＭＳ Ｐゴシック" charset="0"/>
              <a:cs typeface="ＭＳ Ｐゴシック" charset="0"/>
            </a:endParaRPr>
          </a:p>
          <a:p>
            <a:pPr defTabSz="914400" eaLnBrk="0" fontAlgn="base" hangingPunct="0">
              <a:spcBef>
                <a:spcPct val="0"/>
              </a:spcBef>
              <a:spcAft>
                <a:spcPct val="0"/>
              </a:spcAft>
            </a:pPr>
            <a:endParaRPr lang="en-US" sz="3600" b="1" dirty="0" smtClean="0">
              <a:effectLst>
                <a:glow rad="165100">
                  <a:schemeClr val="bg2"/>
                </a:glow>
              </a:effectLst>
              <a:latin typeface="Times" charset="0"/>
              <a:ea typeface="ＭＳ Ｐゴシック" charset="0"/>
              <a:cs typeface="ＭＳ Ｐゴシック" charset="0"/>
            </a:endParaRPr>
          </a:p>
          <a:p>
            <a:pPr defTabSz="914400" eaLnBrk="0" fontAlgn="base" hangingPunct="0">
              <a:spcBef>
                <a:spcPct val="0"/>
              </a:spcBef>
              <a:spcAft>
                <a:spcPct val="0"/>
              </a:spcAft>
            </a:pPr>
            <a:r>
              <a:rPr lang="si-LK" sz="3600" b="1" dirty="0" smtClean="0">
                <a:effectLst>
                  <a:glow rad="165100">
                    <a:schemeClr val="bg2"/>
                  </a:glow>
                </a:effectLst>
                <a:latin typeface="Times" charset="0"/>
                <a:ea typeface="ＭＳ Ｐゴシック" charset="0"/>
                <a:cs typeface="ＭＳ Ｐゴシック" charset="0"/>
              </a:rPr>
              <a:t>ඔහුගේ භාර්යාවට වයස 65ක් විය..</a:t>
            </a:r>
          </a:p>
          <a:p>
            <a:pPr defTabSz="914400" eaLnBrk="0" fontAlgn="base" hangingPunct="0">
              <a:spcBef>
                <a:spcPct val="0"/>
              </a:spcBef>
              <a:spcAft>
                <a:spcPct val="0"/>
              </a:spcAft>
            </a:pPr>
            <a:r>
              <a:rPr lang="si-LK" sz="3600" b="1" dirty="0" smtClean="0">
                <a:effectLst>
                  <a:glow rad="165100">
                    <a:schemeClr val="bg2"/>
                  </a:glow>
                </a:effectLst>
                <a:latin typeface="Times" charset="0"/>
                <a:ea typeface="ＭＳ Ｐゴシック" charset="0"/>
                <a:cs typeface="ＭＳ Ｐゴシック" charset="0"/>
              </a:rPr>
              <a:t>එනමුත් දෙවියන්වහන්සේ</a:t>
            </a:r>
            <a:r>
              <a:rPr lang="en-US" sz="3600" b="1" dirty="0" smtClean="0">
                <a:effectLst>
                  <a:glow rad="165100">
                    <a:schemeClr val="bg2"/>
                  </a:glow>
                </a:effectLst>
                <a:latin typeface="Times" charset="0"/>
                <a:ea typeface="ＭＳ Ｐゴシック" charset="0"/>
                <a:cs typeface="ＭＳ Ｐゴシック" charset="0"/>
              </a:rPr>
              <a:t> </a:t>
            </a:r>
            <a:r>
              <a:rPr lang="si-LK" sz="3600" b="1" dirty="0" smtClean="0">
                <a:effectLst>
                  <a:glow rad="165100">
                    <a:schemeClr val="bg2"/>
                  </a:glow>
                </a:effectLst>
                <a:latin typeface="Times" charset="0"/>
                <a:ea typeface="ＭＳ Ｐゴシック" charset="0"/>
                <a:cs typeface="ＭＳ Ｐゴシック" charset="0"/>
              </a:rPr>
              <a:t>ඔවුනට දරුවන් </a:t>
            </a:r>
            <a:endParaRPr lang="en-US" sz="3600" b="1" dirty="0" smtClean="0">
              <a:effectLst>
                <a:glow rad="165100">
                  <a:schemeClr val="bg2"/>
                </a:glow>
              </a:effectLst>
              <a:latin typeface="Times" charset="0"/>
              <a:ea typeface="ＭＳ Ｐゴシック" charset="0"/>
              <a:cs typeface="ＭＳ Ｐゴシック" charset="0"/>
            </a:endParaRPr>
          </a:p>
          <a:p>
            <a:pPr defTabSz="914400" eaLnBrk="0" fontAlgn="base" hangingPunct="0">
              <a:spcBef>
                <a:spcPct val="0"/>
              </a:spcBef>
              <a:spcAft>
                <a:spcPct val="0"/>
              </a:spcAft>
            </a:pPr>
            <a:r>
              <a:rPr lang="si-LK" sz="3600" b="1" dirty="0" smtClean="0">
                <a:effectLst>
                  <a:glow rad="165100">
                    <a:schemeClr val="bg2"/>
                  </a:glow>
                </a:effectLst>
                <a:latin typeface="Times" charset="0"/>
                <a:ea typeface="ＭＳ Ｐゴシック" charset="0"/>
                <a:cs typeface="ＭＳ Ｐゴシック" charset="0"/>
              </a:rPr>
              <a:t>දෙන බවට  පොරොන්දු වී සිටියේය.</a:t>
            </a:r>
            <a:endParaRPr lang="en-US" sz="3600" b="1" dirty="0" smtClean="0">
              <a:effectLst>
                <a:glow rad="165100">
                  <a:schemeClr val="bg2"/>
                </a:glow>
              </a:effectLst>
              <a:latin typeface="Times" charset="0"/>
              <a:ea typeface="ＭＳ Ｐゴシック" charset="0"/>
              <a:cs typeface="ＭＳ Ｐゴシック" charset="0"/>
            </a:endParaRPr>
          </a:p>
          <a:p>
            <a:pPr defTabSz="914400" eaLnBrk="0" fontAlgn="base" hangingPunct="0">
              <a:spcBef>
                <a:spcPct val="0"/>
              </a:spcBef>
              <a:spcAft>
                <a:spcPct val="0"/>
              </a:spcAft>
            </a:pPr>
            <a:endParaRPr lang="en-US" sz="3600" b="1" dirty="0" smtClean="0">
              <a:effectLst>
                <a:glow rad="165100">
                  <a:schemeClr val="bg2"/>
                </a:glow>
              </a:effectLst>
              <a:latin typeface="Times" charset="0"/>
              <a:ea typeface="ＭＳ Ｐゴシック" charset="0"/>
              <a:cs typeface="ＭＳ Ｐゴシック" charset="0"/>
            </a:endParaRPr>
          </a:p>
        </p:txBody>
      </p:sp>
    </p:spTree>
    <p:extLst>
      <p:ext uri="{BB962C8B-B14F-4D97-AF65-F5344CB8AC3E}">
        <p14:creationId xmlns:p14="http://schemas.microsoft.com/office/powerpoint/2010/main" val="214197661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ox(out)">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box(out)">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27">
                                            <p:txEl>
                                              <p:pRg st="3" end="3"/>
                                            </p:txEl>
                                          </p:spTgt>
                                        </p:tgtEl>
                                        <p:attrNameLst>
                                          <p:attrName>style.visibility</p:attrName>
                                        </p:attrNameLst>
                                      </p:cBhvr>
                                      <p:to>
                                        <p:strVal val="visible"/>
                                      </p:to>
                                    </p:set>
                                    <p:animEffect transition="in" filter="box(out)">
                                      <p:cBhvr>
                                        <p:cTn id="17" dur="500"/>
                                        <p:tgtEl>
                                          <p:spTgt spid="2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27">
                                            <p:txEl>
                                              <p:pRg st="4" end="4"/>
                                            </p:txEl>
                                          </p:spTgt>
                                        </p:tgtEl>
                                        <p:attrNameLst>
                                          <p:attrName>style.visibility</p:attrName>
                                        </p:attrNameLst>
                                      </p:cBhvr>
                                      <p:to>
                                        <p:strVal val="visible"/>
                                      </p:to>
                                    </p:set>
                                    <p:animEffect transition="in" filter="box(out)">
                                      <p:cBhvr>
                                        <p:cTn id="22" dur="500"/>
                                        <p:tgtEl>
                                          <p:spTgt spid="2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27">
                                            <p:txEl>
                                              <p:pRg st="5" end="5"/>
                                            </p:txEl>
                                          </p:spTgt>
                                        </p:tgtEl>
                                        <p:attrNameLst>
                                          <p:attrName>style.visibility</p:attrName>
                                        </p:attrNameLst>
                                      </p:cBhvr>
                                      <p:to>
                                        <p:strVal val="visible"/>
                                      </p:to>
                                    </p:set>
                                    <p:animEffect transition="in" filter="box(out)">
                                      <p:cBhvr>
                                        <p:cTn id="27" dur="500"/>
                                        <p:tgtEl>
                                          <p:spTgt spid="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endParaRPr>
          </a:p>
        </p:txBody>
      </p:sp>
      <p:pic>
        <p:nvPicPr>
          <p:cNvPr id="52226" name="Picture 6"/>
          <p:cNvPicPr>
            <a:picLocks noChangeAspect="1" noChangeArrowheads="1"/>
          </p:cNvPicPr>
          <p:nvPr/>
        </p:nvPicPr>
        <p:blipFill>
          <a:blip r:embed="rId3">
            <a:extLst>
              <a:ext uri="{28A0092B-C50C-407E-A947-70E740481C1C}">
                <a14:useLocalDpi xmlns:a14="http://schemas.microsoft.com/office/drawing/2010/main" val="0"/>
              </a:ext>
            </a:extLst>
          </a:blip>
          <a:srcRect t="517" r="21768"/>
          <a:stretch>
            <a:fillRect/>
          </a:stretch>
        </p:blipFill>
        <p:spPr bwMode="auto">
          <a:xfrm>
            <a:off x="1595438" y="508000"/>
            <a:ext cx="6985000" cy="5784850"/>
          </a:xfrm>
          <a:prstGeom prst="rect">
            <a:avLst/>
          </a:prstGeom>
          <a:solidFill>
            <a:schemeClr val="accent2"/>
          </a:solidFill>
          <a:ln>
            <a:noFill/>
          </a:ln>
          <a:extLst>
            <a:ext uri="{91240B29-F687-4f45-9708-019B960494DF}">
              <a14:hiddenLine xmlns:a14="http://schemas.microsoft.com/office/drawing/2010/main" w="76200">
                <a:solidFill>
                  <a:srgbClr val="000000"/>
                </a:solidFill>
                <a:miter lim="800000"/>
                <a:headEnd/>
                <a:tailEnd/>
              </a14:hiddenLine>
            </a:ext>
          </a:extLst>
        </p:spPr>
      </p:pic>
      <p:sp>
        <p:nvSpPr>
          <p:cNvPr id="716807" name="Text Box 7"/>
          <p:cNvSpPr txBox="1">
            <a:spLocks noChangeArrowheads="1"/>
          </p:cNvSpPr>
          <p:nvPr/>
        </p:nvSpPr>
        <p:spPr bwMode="auto">
          <a:xfrm>
            <a:off x="1730375" y="2597150"/>
            <a:ext cx="6599238" cy="3293209"/>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3600" b="1" dirty="0" smtClean="0">
                <a:solidFill>
                  <a:srgbClr val="FFFFFF"/>
                </a:solidFill>
                <a:effectLst>
                  <a:outerShdw blurRad="50800" dist="114300" dir="2700000" algn="tl" rotWithShape="0">
                    <a:srgbClr val="000000"/>
                  </a:outerShdw>
                </a:effectLst>
              </a:rPr>
              <a:t>උත්පත්ති 15:16 </a:t>
            </a:r>
            <a:endParaRPr lang="en-AU" sz="3600" b="1" dirty="0" smtClean="0">
              <a:solidFill>
                <a:srgbClr val="FFFFFF"/>
              </a:solidFill>
              <a:effectLst>
                <a:outerShdw blurRad="50800" dist="114300" dir="2700000" algn="tl" rotWithShape="0">
                  <a:srgbClr val="000000"/>
                </a:outerShdw>
              </a:effectLst>
            </a:endParaRPr>
          </a:p>
          <a:p>
            <a:pPr algn="ctr" defTabSz="914400" eaLnBrk="0" fontAlgn="base" hangingPunct="0">
              <a:spcBef>
                <a:spcPct val="50000"/>
              </a:spcBef>
              <a:spcAft>
                <a:spcPct val="0"/>
              </a:spcAft>
              <a:defRPr/>
            </a:pPr>
            <a:r>
              <a:rPr lang="si-LK" sz="3200" b="1" dirty="0" smtClean="0">
                <a:solidFill>
                  <a:srgbClr val="FFFFFF"/>
                </a:solidFill>
                <a:effectLst>
                  <a:outerShdw blurRad="50800" dist="114300" dir="2700000" algn="tl" rotWithShape="0">
                    <a:srgbClr val="000000"/>
                  </a:outerShdw>
                </a:effectLst>
              </a:rPr>
              <a:t>දෙවියන්වහන්සේ විසින් එම </a:t>
            </a:r>
            <a:r>
              <a:rPr lang="si-LK" sz="3200" b="1" u="sng" dirty="0" smtClean="0">
                <a:solidFill>
                  <a:srgbClr val="FFFF00"/>
                </a:solidFill>
                <a:effectLst>
                  <a:outerShdw blurRad="50800" dist="114300" dir="2700000" algn="tl" rotWithShape="0">
                    <a:srgbClr val="000000"/>
                  </a:outerShdw>
                </a:effectLst>
              </a:rPr>
              <a:t>විශ්වාසය </a:t>
            </a:r>
            <a:r>
              <a:rPr lang="si-LK" sz="3200" b="1" dirty="0" smtClean="0">
                <a:solidFill>
                  <a:srgbClr val="FFFFFF"/>
                </a:solidFill>
                <a:effectLst>
                  <a:outerShdw blurRad="50800" dist="114300" dir="2700000" algn="tl" rotWithShape="0">
                    <a:srgbClr val="000000"/>
                  </a:outerShdw>
                </a:effectLst>
              </a:rPr>
              <a:t>ඔහුට ධර්මිෂ්ඨ කොට ගෙන ගණන් ගත් සේක.</a:t>
            </a:r>
            <a:endParaRPr lang="en-AU" sz="3200" b="1" dirty="0" smtClean="0">
              <a:solidFill>
                <a:srgbClr val="FFFFFF"/>
              </a:solidFill>
              <a:effectLst>
                <a:outerShdw blurRad="50800" dist="114300" dir="2700000" algn="tl" rotWithShape="0">
                  <a:srgbClr val="000000"/>
                </a:outerShdw>
              </a:effectLst>
            </a:endParaRPr>
          </a:p>
          <a:p>
            <a:pPr algn="ctr" defTabSz="914400" eaLnBrk="0" fontAlgn="base" hangingPunct="0">
              <a:spcBef>
                <a:spcPct val="50000"/>
              </a:spcBef>
              <a:spcAft>
                <a:spcPct val="0"/>
              </a:spcAft>
              <a:defRPr/>
            </a:pPr>
            <a:r>
              <a:rPr lang="si-LK" sz="4000" b="1" dirty="0" smtClean="0">
                <a:solidFill>
                  <a:srgbClr val="62D6AC"/>
                </a:solidFill>
                <a:effectLst>
                  <a:outerShdw blurRad="50800" dist="114300" dir="2700000" algn="tl" rotWithShape="0">
                    <a:srgbClr val="000000"/>
                  </a:outerShdw>
                </a:effectLst>
              </a:rPr>
              <a:t>සරළ අදහිල්ල !</a:t>
            </a:r>
            <a:endParaRPr lang="en-US" sz="4000" b="1" dirty="0" smtClean="0">
              <a:solidFill>
                <a:srgbClr val="000066"/>
              </a:solidFill>
              <a:effectLst>
                <a:outerShdw blurRad="50800" dist="114300" dir="2700000" algn="tl" rotWithShape="0">
                  <a:srgbClr val="000000"/>
                </a:outerShdw>
              </a:effectLst>
            </a:endParaRPr>
          </a:p>
        </p:txBody>
      </p:sp>
      <p:sp>
        <p:nvSpPr>
          <p:cNvPr id="52228"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2229" name="Text Box 26"/>
          <p:cNvSpPr txBox="1">
            <a:spLocks noChangeArrowheads="1"/>
          </p:cNvSpPr>
          <p:nvPr/>
        </p:nvSpPr>
        <p:spPr bwMode="auto">
          <a:xfrm>
            <a:off x="8642350" y="64468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3</a:t>
            </a:r>
          </a:p>
        </p:txBody>
      </p:sp>
      <p:sp>
        <p:nvSpPr>
          <p:cNvPr id="716828" name="Text Box 28"/>
          <p:cNvSpPr txBox="1">
            <a:spLocks noChangeArrowheads="1"/>
          </p:cNvSpPr>
          <p:nvPr/>
        </p:nvSpPr>
        <p:spPr bwMode="auto">
          <a:xfrm>
            <a:off x="1758950" y="0"/>
            <a:ext cx="180975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smtClean="0">
                <a:solidFill>
                  <a:srgbClr val="FFFFFF"/>
                </a:solidFill>
                <a:latin typeface="Comic Sans MS" pitchFamily="-107" charset="0"/>
                <a:ea typeface="ＭＳ Ｐゴシック" charset="0"/>
                <a:cs typeface="ＭＳ Ｐゴシック" charset="0"/>
              </a:rPr>
              <a:t>උත්පත්ති</a:t>
            </a:r>
            <a:r>
              <a:rPr lang="en-US" sz="1200" b="1" dirty="0" smtClean="0">
                <a:solidFill>
                  <a:srgbClr val="FFFFFF"/>
                </a:solidFill>
                <a:latin typeface="Comic Sans MS" pitchFamily="-107" charset="0"/>
                <a:ea typeface="ＭＳ Ｐゴシック" charset="0"/>
                <a:cs typeface="ＭＳ Ｐゴシック" charset="0"/>
              </a:rPr>
              <a:t>. </a:t>
            </a:r>
            <a:r>
              <a:rPr lang="en-US" sz="1200" b="1" dirty="0">
                <a:solidFill>
                  <a:srgbClr val="FFFFFF"/>
                </a:solidFill>
                <a:latin typeface="Comic Sans MS" pitchFamily="-107" charset="0"/>
                <a:ea typeface="ＭＳ Ｐゴシック" charset="0"/>
                <a:cs typeface="ＭＳ Ｐゴシック" charset="0"/>
              </a:rPr>
              <a:t>15:6</a:t>
            </a:r>
          </a:p>
        </p:txBody>
      </p:sp>
      <p:sp>
        <p:nvSpPr>
          <p:cNvPr id="716829"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23</a:t>
            </a:r>
          </a:p>
        </p:txBody>
      </p:sp>
      <p:sp>
        <p:nvSpPr>
          <p:cNvPr id="716830"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09"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10"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11"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12"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13"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14"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15"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2240" name="Rectangle 16"/>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52241" name="Rectangle 17"/>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52242" name="Rectangle 18"/>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716819"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20"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21"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2246"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32" name="TextBox 31"/>
          <p:cNvSpPr txBox="1"/>
          <p:nvPr/>
        </p:nvSpPr>
        <p:spPr>
          <a:xfrm>
            <a:off x="1950714" y="1446788"/>
            <a:ext cx="5253361" cy="584775"/>
          </a:xfrm>
          <a:prstGeom prst="rect">
            <a:avLst/>
          </a:prstGeom>
          <a:noFill/>
        </p:spPr>
        <p:txBody>
          <a:bodyPr wrap="none" rtlCol="0">
            <a:spAutoFit/>
          </a:bodyPr>
          <a:lstStyle/>
          <a:p>
            <a:r>
              <a:rPr lang="si-LK" sz="3200" b="1" dirty="0" smtClean="0">
                <a:solidFill>
                  <a:schemeClr val="accent1">
                    <a:lumMod val="75000"/>
                  </a:schemeClr>
                </a:solidFill>
                <a:effectLst>
                  <a:outerShdw blurRad="38100" dist="38100" dir="2700000" algn="tl">
                    <a:srgbClr val="000000">
                      <a:alpha val="43137"/>
                    </a:srgbClr>
                  </a:outerShdw>
                </a:effectLst>
              </a:rPr>
              <a:t>දේශය....බීජය....සහ ආශිර්වාදය</a:t>
            </a:r>
            <a:endParaRPr lang="en-AU" sz="3200" b="1" dirty="0">
              <a:solidFill>
                <a:schemeClr val="accent1">
                  <a:lumMod val="75000"/>
                </a:schemeClr>
              </a:solidFill>
              <a:effectLst>
                <a:outerShdw blurRad="38100" dist="38100" dir="2700000" algn="tl">
                  <a:srgbClr val="000000">
                    <a:alpha val="43137"/>
                  </a:srgbClr>
                </a:outerShdw>
              </a:effectLst>
            </a:endParaRPr>
          </a:p>
        </p:txBody>
      </p:sp>
      <p:grpSp>
        <p:nvGrpSpPr>
          <p:cNvPr id="52251" name="Group 37"/>
          <p:cNvGrpSpPr>
            <a:grpSpLocks/>
          </p:cNvGrpSpPr>
          <p:nvPr/>
        </p:nvGrpSpPr>
        <p:grpSpPr bwMode="auto">
          <a:xfrm>
            <a:off x="519113" y="7938"/>
            <a:ext cx="854075" cy="1704975"/>
            <a:chOff x="327" y="5"/>
            <a:chExt cx="538" cy="1074"/>
          </a:xfrm>
        </p:grpSpPr>
        <p:sp>
          <p:nvSpPr>
            <p:cNvPr id="716838" name="Rectangle 3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16839" name="Line 3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31" name="TextBox 30"/>
          <p:cNvSpPr txBox="1"/>
          <p:nvPr/>
        </p:nvSpPr>
        <p:spPr>
          <a:xfrm>
            <a:off x="1758950" y="635695"/>
            <a:ext cx="4820550" cy="1077218"/>
          </a:xfrm>
          <a:prstGeom prst="rect">
            <a:avLst/>
          </a:prstGeom>
          <a:noFill/>
        </p:spPr>
        <p:txBody>
          <a:bodyPr wrap="none" rtlCol="0">
            <a:spAutoFit/>
          </a:bodyPr>
          <a:lstStyle/>
          <a:p>
            <a:r>
              <a:rPr lang="si-LK" sz="3200" b="1" dirty="0" smtClean="0">
                <a:solidFill>
                  <a:schemeClr val="accent1">
                    <a:lumMod val="75000"/>
                  </a:schemeClr>
                </a:solidFill>
                <a:effectLst>
                  <a:outerShdw blurRad="38100" dist="38100" dir="2700000" algn="tl">
                    <a:srgbClr val="000000">
                      <a:alpha val="43137"/>
                    </a:srgbClr>
                  </a:outerShdw>
                </a:effectLst>
              </a:rPr>
              <a:t>ආබ්‍රහම් දෙවියන්වහන්සේගේ </a:t>
            </a:r>
            <a:endParaRPr lang="en-AU" sz="3200" b="1" dirty="0" smtClean="0">
              <a:solidFill>
                <a:schemeClr val="accent1">
                  <a:lumMod val="75000"/>
                </a:schemeClr>
              </a:solidFill>
              <a:effectLst>
                <a:outerShdw blurRad="38100" dist="38100" dir="2700000" algn="tl">
                  <a:srgbClr val="000000">
                    <a:alpha val="43137"/>
                  </a:srgbClr>
                </a:outerShdw>
              </a:effectLst>
            </a:endParaRPr>
          </a:p>
          <a:p>
            <a:r>
              <a:rPr lang="si-LK" sz="3200" b="1" dirty="0" smtClean="0">
                <a:solidFill>
                  <a:schemeClr val="accent1">
                    <a:lumMod val="75000"/>
                  </a:schemeClr>
                </a:solidFill>
                <a:effectLst>
                  <a:outerShdw blurRad="38100" dist="38100" dir="2700000" algn="tl">
                    <a:srgbClr val="000000">
                      <a:alpha val="43137"/>
                    </a:srgbClr>
                  </a:outerShdw>
                </a:effectLst>
              </a:rPr>
              <a:t>පොරොන්දුව විශ්වාස කළේය:</a:t>
            </a:r>
            <a:endParaRPr lang="en-AU" sz="3200" b="1" dirty="0">
              <a:solidFill>
                <a:schemeClr val="accent1">
                  <a:lumMod val="75000"/>
                </a:schemeClr>
              </a:solidFill>
              <a:effectLst>
                <a:outerShdw blurRad="38100" dist="38100" dir="2700000" algn="tl">
                  <a:srgbClr val="000000">
                    <a:alpha val="43137"/>
                  </a:srgbClr>
                </a:outerShdw>
              </a:effectLst>
            </a:endParaRPr>
          </a:p>
        </p:txBody>
      </p:sp>
      <p:sp>
        <p:nvSpPr>
          <p:cNvPr id="716833" name="Text Box 33"/>
          <p:cNvSpPr txBox="1">
            <a:spLocks noChangeArrowheads="1"/>
          </p:cNvSpPr>
          <p:nvPr/>
        </p:nvSpPr>
        <p:spPr bwMode="auto">
          <a:xfrm>
            <a:off x="5052558" y="1433513"/>
            <a:ext cx="18533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0"/>
              </a:spcBef>
              <a:spcAft>
                <a:spcPct val="0"/>
              </a:spcAft>
            </a:pPr>
            <a:r>
              <a:rPr lang="si-LK" sz="3200" b="1" dirty="0" smtClean="0">
                <a:solidFill>
                  <a:schemeClr val="accent6">
                    <a:lumMod val="75000"/>
                  </a:schemeClr>
                </a:solidFill>
                <a:effectLst>
                  <a:outerShdw blurRad="38100" dist="38100" dir="2700000" algn="tl">
                    <a:srgbClr val="000000">
                      <a:alpha val="43137"/>
                    </a:srgbClr>
                  </a:outerShdw>
                </a:effectLst>
              </a:rPr>
              <a:t>ආශිර්වාදය</a:t>
            </a:r>
            <a:endParaRPr lang="en-US" sz="3200" b="1" i="1" baseline="-25000" dirty="0">
              <a:solidFill>
                <a:schemeClr val="accent6">
                  <a:lumMod val="75000"/>
                </a:schemeClr>
              </a:solidFill>
              <a:latin typeface="Arial" charset="0"/>
            </a:endParaRPr>
          </a:p>
        </p:txBody>
      </p:sp>
      <p:sp>
        <p:nvSpPr>
          <p:cNvPr id="716836" name="Text Box 36"/>
          <p:cNvSpPr txBox="1">
            <a:spLocks noChangeArrowheads="1"/>
          </p:cNvSpPr>
          <p:nvPr/>
        </p:nvSpPr>
        <p:spPr bwMode="auto">
          <a:xfrm>
            <a:off x="3222625" y="1439863"/>
            <a:ext cx="971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0"/>
              </a:spcBef>
              <a:spcAft>
                <a:spcPct val="0"/>
              </a:spcAft>
            </a:pPr>
            <a:r>
              <a:rPr lang="si-LK" sz="3200" b="1" dirty="0" smtClean="0">
                <a:solidFill>
                  <a:schemeClr val="accent6">
                    <a:lumMod val="75000"/>
                  </a:schemeClr>
                </a:solidFill>
                <a:effectLst>
                  <a:outerShdw blurRad="38100" dist="38100" dir="2700000" algn="tl">
                    <a:srgbClr val="000000">
                      <a:alpha val="43137"/>
                    </a:srgbClr>
                  </a:outerShdw>
                </a:effectLst>
              </a:rPr>
              <a:t>බීජය</a:t>
            </a:r>
            <a:endParaRPr lang="en-US" sz="3200" b="1" i="1" baseline="-25000" dirty="0">
              <a:solidFill>
                <a:schemeClr val="accent6">
                  <a:lumMod val="75000"/>
                </a:schemeClr>
              </a:solidFill>
              <a:latin typeface="Arial" charset="0"/>
            </a:endParaRPr>
          </a:p>
        </p:txBody>
      </p:sp>
      <p:sp>
        <p:nvSpPr>
          <p:cNvPr id="716835" name="Text Box 35"/>
          <p:cNvSpPr txBox="1">
            <a:spLocks noChangeArrowheads="1"/>
          </p:cNvSpPr>
          <p:nvPr/>
        </p:nvSpPr>
        <p:spPr bwMode="auto">
          <a:xfrm>
            <a:off x="1961533" y="1446788"/>
            <a:ext cx="113153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0"/>
              </a:spcBef>
              <a:spcAft>
                <a:spcPct val="0"/>
              </a:spcAft>
            </a:pPr>
            <a:r>
              <a:rPr lang="si-LK" sz="3200" b="1" dirty="0" smtClean="0">
                <a:solidFill>
                  <a:schemeClr val="accent6">
                    <a:lumMod val="75000"/>
                  </a:schemeClr>
                </a:solidFill>
                <a:effectLst>
                  <a:outerShdw blurRad="38100" dist="38100" dir="2700000" algn="tl">
                    <a:srgbClr val="000000">
                      <a:alpha val="43137"/>
                    </a:srgbClr>
                  </a:outerShdw>
                </a:effectLst>
              </a:rPr>
              <a:t>දේශය</a:t>
            </a:r>
            <a:endParaRPr lang="en-US" sz="3200" b="1" i="1" baseline="-25000" dirty="0">
              <a:solidFill>
                <a:schemeClr val="accent6">
                  <a:lumMod val="75000"/>
                </a:schemeClr>
              </a:solidFill>
              <a:latin typeface="Arial" charset="0"/>
            </a:endParaRPr>
          </a:p>
        </p:txBody>
      </p:sp>
    </p:spTree>
    <p:extLst>
      <p:ext uri="{BB962C8B-B14F-4D97-AF65-F5344CB8AC3E}">
        <p14:creationId xmlns:p14="http://schemas.microsoft.com/office/powerpoint/2010/main" val="273870260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716835"/>
                                        </p:tgtEl>
                                        <p:attrNameLst>
                                          <p:attrName>style.visibility</p:attrName>
                                        </p:attrNameLst>
                                      </p:cBhvr>
                                      <p:to>
                                        <p:strVal val="visible"/>
                                      </p:to>
                                    </p:set>
                                    <p:anim calcmode="lin" valueType="num">
                                      <p:cBhvr>
                                        <p:cTn id="7" dur="500" fill="hold"/>
                                        <p:tgtEl>
                                          <p:spTgt spid="716835"/>
                                        </p:tgtEl>
                                        <p:attrNameLst>
                                          <p:attrName>ppt_w</p:attrName>
                                        </p:attrNameLst>
                                      </p:cBhvr>
                                      <p:tavLst>
                                        <p:tav tm="0">
                                          <p:val>
                                            <p:strVal val="2/3*#ppt_w"/>
                                          </p:val>
                                        </p:tav>
                                        <p:tav tm="100000">
                                          <p:val>
                                            <p:strVal val="#ppt_w"/>
                                          </p:val>
                                        </p:tav>
                                      </p:tavLst>
                                    </p:anim>
                                    <p:anim calcmode="lin" valueType="num">
                                      <p:cBhvr>
                                        <p:cTn id="8" dur="500" fill="hold"/>
                                        <p:tgtEl>
                                          <p:spTgt spid="716835"/>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716836"/>
                                        </p:tgtEl>
                                        <p:attrNameLst>
                                          <p:attrName>style.visibility</p:attrName>
                                        </p:attrNameLst>
                                      </p:cBhvr>
                                      <p:to>
                                        <p:strVal val="visible"/>
                                      </p:to>
                                    </p:set>
                                    <p:anim calcmode="lin" valueType="num">
                                      <p:cBhvr>
                                        <p:cTn id="12" dur="500" fill="hold"/>
                                        <p:tgtEl>
                                          <p:spTgt spid="716836"/>
                                        </p:tgtEl>
                                        <p:attrNameLst>
                                          <p:attrName>ppt_w</p:attrName>
                                        </p:attrNameLst>
                                      </p:cBhvr>
                                      <p:tavLst>
                                        <p:tav tm="0">
                                          <p:val>
                                            <p:strVal val="2/3*#ppt_w"/>
                                          </p:val>
                                        </p:tav>
                                        <p:tav tm="100000">
                                          <p:val>
                                            <p:strVal val="#ppt_w"/>
                                          </p:val>
                                        </p:tav>
                                      </p:tavLst>
                                    </p:anim>
                                    <p:anim calcmode="lin" valueType="num">
                                      <p:cBhvr>
                                        <p:cTn id="13" dur="500" fill="hold"/>
                                        <p:tgtEl>
                                          <p:spTgt spid="716836"/>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716833"/>
                                        </p:tgtEl>
                                        <p:attrNameLst>
                                          <p:attrName>style.visibility</p:attrName>
                                        </p:attrNameLst>
                                      </p:cBhvr>
                                      <p:to>
                                        <p:strVal val="visible"/>
                                      </p:to>
                                    </p:set>
                                    <p:anim calcmode="lin" valueType="num">
                                      <p:cBhvr>
                                        <p:cTn id="17" dur="500" fill="hold"/>
                                        <p:tgtEl>
                                          <p:spTgt spid="716833"/>
                                        </p:tgtEl>
                                        <p:attrNameLst>
                                          <p:attrName>ppt_w</p:attrName>
                                        </p:attrNameLst>
                                      </p:cBhvr>
                                      <p:tavLst>
                                        <p:tav tm="0">
                                          <p:val>
                                            <p:strVal val="2/3*#ppt_w"/>
                                          </p:val>
                                        </p:tav>
                                        <p:tav tm="100000">
                                          <p:val>
                                            <p:strVal val="#ppt_w"/>
                                          </p:val>
                                        </p:tav>
                                      </p:tavLst>
                                    </p:anim>
                                    <p:anim calcmode="lin" valueType="num">
                                      <p:cBhvr>
                                        <p:cTn id="18" dur="500" fill="hold"/>
                                        <p:tgtEl>
                                          <p:spTgt spid="716833"/>
                                        </p:tgtEl>
                                        <p:attrNameLst>
                                          <p:attrName>ppt_h</p:attrName>
                                        </p:attrNameLst>
                                      </p:cBhvr>
                                      <p:tavLst>
                                        <p:tav tm="0">
                                          <p:val>
                                            <p:strVal val="2/3*#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716807">
                                            <p:txEl>
                                              <p:pRg st="0" end="0"/>
                                            </p:txEl>
                                          </p:spTgt>
                                        </p:tgtEl>
                                        <p:attrNameLst>
                                          <p:attrName>style.visibility</p:attrName>
                                        </p:attrNameLst>
                                      </p:cBhvr>
                                      <p:to>
                                        <p:strVal val="visible"/>
                                      </p:to>
                                    </p:set>
                                    <p:animEffect transition="in" filter="box(out)">
                                      <p:cBhvr>
                                        <p:cTn id="23" dur="500"/>
                                        <p:tgtEl>
                                          <p:spTgt spid="716807">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716807">
                                            <p:txEl>
                                              <p:pRg st="1" end="1"/>
                                            </p:txEl>
                                          </p:spTgt>
                                        </p:tgtEl>
                                        <p:attrNameLst>
                                          <p:attrName>style.visibility</p:attrName>
                                        </p:attrNameLst>
                                      </p:cBhvr>
                                      <p:to>
                                        <p:strVal val="visible"/>
                                      </p:to>
                                    </p:set>
                                    <p:animEffect transition="in" filter="box(out)">
                                      <p:cBhvr>
                                        <p:cTn id="28" dur="500"/>
                                        <p:tgtEl>
                                          <p:spTgt spid="7168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07" grpId="0" build="p" autoUpdateAnimBg="0"/>
      <p:bldP spid="716833" grpId="0" autoUpdateAnimBg="0"/>
      <p:bldP spid="716836" grpId="0" autoUpdateAnimBg="0"/>
      <p:bldP spid="716835"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31" name="Text Box 7"/>
          <p:cNvSpPr txBox="1">
            <a:spLocks noChangeArrowheads="1"/>
          </p:cNvSpPr>
          <p:nvPr/>
        </p:nvSpPr>
        <p:spPr bwMode="auto">
          <a:xfrm>
            <a:off x="1774825" y="0"/>
            <a:ext cx="180022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smtClean="0">
                <a:solidFill>
                  <a:srgbClr val="FFFFFF"/>
                </a:solidFill>
                <a:latin typeface="Comic Sans MS" pitchFamily="-107" charset="0"/>
                <a:ea typeface="ＭＳ Ｐゴシック" charset="0"/>
                <a:cs typeface="ＭＳ Ｐゴシック" charset="0"/>
              </a:rPr>
              <a:t>උත්පත්ති</a:t>
            </a:r>
            <a:r>
              <a:rPr lang="en-US" sz="1200" b="1" dirty="0" smtClean="0">
                <a:solidFill>
                  <a:srgbClr val="FFFFFF"/>
                </a:solidFill>
                <a:latin typeface="Comic Sans MS" pitchFamily="-107" charset="0"/>
                <a:ea typeface="ＭＳ Ｐゴシック" charset="0"/>
                <a:cs typeface="ＭＳ Ｐゴシック" charset="0"/>
              </a:rPr>
              <a:t> </a:t>
            </a:r>
            <a:r>
              <a:rPr lang="en-US" sz="1200" b="1" dirty="0">
                <a:solidFill>
                  <a:srgbClr val="FFFFFF"/>
                </a:solidFill>
                <a:latin typeface="Comic Sans MS" pitchFamily="-107" charset="0"/>
                <a:ea typeface="ＭＳ Ｐゴシック" charset="0"/>
                <a:cs typeface="ＭＳ Ｐゴシック" charset="0"/>
              </a:rPr>
              <a:t>16:1-4</a:t>
            </a:r>
          </a:p>
        </p:txBody>
      </p:sp>
      <p:sp>
        <p:nvSpPr>
          <p:cNvPr id="54274"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4275" name="Text Box 26"/>
          <p:cNvSpPr txBox="1">
            <a:spLocks noChangeArrowheads="1"/>
          </p:cNvSpPr>
          <p:nvPr/>
        </p:nvSpPr>
        <p:spPr bwMode="auto">
          <a:xfrm>
            <a:off x="8642350" y="64500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3</a:t>
            </a:r>
          </a:p>
        </p:txBody>
      </p:sp>
      <p:sp>
        <p:nvSpPr>
          <p:cNvPr id="717852"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24</a:t>
            </a:r>
          </a:p>
        </p:txBody>
      </p:sp>
      <p:sp>
        <p:nvSpPr>
          <p:cNvPr id="54277" name="Text Box 30"/>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pic>
        <p:nvPicPr>
          <p:cNvPr id="54278" name="Picture 31" descr="Nahal Darga from Murabaat caves, 95-22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r="11780"/>
          <a:stretch>
            <a:fillRect/>
          </a:stretch>
        </p:blipFill>
        <p:spPr bwMode="auto">
          <a:xfrm>
            <a:off x="1543050" y="584200"/>
            <a:ext cx="6940550"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717832" name="Text Box 8"/>
          <p:cNvSpPr txBox="1">
            <a:spLocks noChangeArrowheads="1"/>
          </p:cNvSpPr>
          <p:nvPr/>
        </p:nvSpPr>
        <p:spPr bwMode="auto">
          <a:xfrm>
            <a:off x="1676400" y="1400175"/>
            <a:ext cx="6497638" cy="353943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endParaRPr lang="en-US" sz="3200" b="1" dirty="0" smtClean="0">
              <a:solidFill>
                <a:srgbClr val="FFFFFF"/>
              </a:solidFill>
              <a:effectLst>
                <a:outerShdw blurRad="50800" dist="63500" dir="2700000" algn="tl" rotWithShape="0">
                  <a:srgbClr val="000000"/>
                </a:outerShdw>
              </a:effectLst>
            </a:endParaRPr>
          </a:p>
          <a:p>
            <a:pPr algn="ctr" defTabSz="914400" eaLnBrk="0" fontAlgn="base" hangingPunct="0">
              <a:spcBef>
                <a:spcPct val="50000"/>
              </a:spcBef>
              <a:spcAft>
                <a:spcPct val="0"/>
              </a:spcAft>
              <a:defRPr/>
            </a:pPr>
            <a:endParaRPr lang="en-US" sz="3200" b="1" dirty="0" smtClean="0">
              <a:solidFill>
                <a:srgbClr val="FFFF00"/>
              </a:solidFill>
              <a:effectLst>
                <a:outerShdw blurRad="50800" dist="63500" dir="2700000" algn="tl" rotWithShape="0">
                  <a:srgbClr val="000000"/>
                </a:outerShdw>
              </a:effectLst>
            </a:endParaRPr>
          </a:p>
          <a:p>
            <a:pPr algn="ctr" defTabSz="914400" eaLnBrk="0" fontAlgn="base" hangingPunct="0">
              <a:spcBef>
                <a:spcPct val="50000"/>
              </a:spcBef>
              <a:spcAft>
                <a:spcPct val="0"/>
              </a:spcAft>
              <a:defRPr/>
            </a:pPr>
            <a:endParaRPr lang="en-US" sz="3200" b="1" dirty="0" smtClean="0">
              <a:solidFill>
                <a:srgbClr val="FFFF00"/>
              </a:solidFill>
              <a:effectLst>
                <a:outerShdw blurRad="50800" dist="63500" dir="2700000" algn="tl" rotWithShape="0">
                  <a:srgbClr val="000000"/>
                </a:outerShdw>
              </a:effectLst>
            </a:endParaRPr>
          </a:p>
          <a:p>
            <a:pPr algn="ctr" defTabSz="914400" eaLnBrk="0" fontAlgn="base" hangingPunct="0">
              <a:spcBef>
                <a:spcPct val="50000"/>
              </a:spcBef>
              <a:spcAft>
                <a:spcPct val="0"/>
              </a:spcAft>
              <a:defRPr/>
            </a:pPr>
            <a:endParaRPr lang="en-US" sz="3200" b="1" dirty="0" smtClean="0">
              <a:solidFill>
                <a:srgbClr val="FFFF00"/>
              </a:solidFill>
              <a:effectLst>
                <a:outerShdw blurRad="50800" dist="63500" dir="2700000" algn="tl" rotWithShape="0">
                  <a:srgbClr val="000000"/>
                </a:outerShdw>
              </a:effectLst>
            </a:endParaRPr>
          </a:p>
          <a:p>
            <a:pPr algn="ctr" defTabSz="914400" eaLnBrk="0" fontAlgn="base" hangingPunct="0">
              <a:spcBef>
                <a:spcPct val="50000"/>
              </a:spcBef>
              <a:spcAft>
                <a:spcPct val="0"/>
              </a:spcAft>
              <a:defRPr/>
            </a:pPr>
            <a:endParaRPr lang="en-US" sz="3200" b="1" dirty="0" smtClean="0">
              <a:solidFill>
                <a:srgbClr val="FFFF00"/>
              </a:solidFill>
              <a:effectLst>
                <a:outerShdw blurRad="50800" dist="63500" dir="2700000" algn="tl" rotWithShape="0">
                  <a:srgbClr val="000000"/>
                </a:outerShdw>
              </a:effectLst>
            </a:endParaRPr>
          </a:p>
        </p:txBody>
      </p:sp>
      <p:sp>
        <p:nvSpPr>
          <p:cNvPr id="717857" name="Rectangle 3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33"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34"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35"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36"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37"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38"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39"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4288" name="Rectangle 16"/>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54289" name="Rectangle 17"/>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54290" name="Rectangle 18"/>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717843"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44"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45"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54294" name="Group 34"/>
          <p:cNvGrpSpPr>
            <a:grpSpLocks/>
          </p:cNvGrpSpPr>
          <p:nvPr/>
        </p:nvGrpSpPr>
        <p:grpSpPr bwMode="auto">
          <a:xfrm>
            <a:off x="519113" y="7938"/>
            <a:ext cx="854075" cy="1704975"/>
            <a:chOff x="327" y="5"/>
            <a:chExt cx="538" cy="1074"/>
          </a:xfrm>
        </p:grpSpPr>
        <p:sp>
          <p:nvSpPr>
            <p:cNvPr id="717859" name="Rectangle 3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17860"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26" name="TextBox 25"/>
          <p:cNvSpPr txBox="1"/>
          <p:nvPr/>
        </p:nvSpPr>
        <p:spPr>
          <a:xfrm>
            <a:off x="1937022" y="1400175"/>
            <a:ext cx="6176691" cy="523220"/>
          </a:xfrm>
          <a:prstGeom prst="rect">
            <a:avLst/>
          </a:prstGeom>
          <a:noFill/>
        </p:spPr>
        <p:txBody>
          <a:bodyPr wrap="none" rtlCol="0">
            <a:spAutoFit/>
          </a:bodyPr>
          <a:lstStyle/>
          <a:p>
            <a:r>
              <a:rPr lang="si-LK" sz="2800" b="1" dirty="0" smtClean="0">
                <a:solidFill>
                  <a:schemeClr val="tx2">
                    <a:lumMod val="60000"/>
                    <a:lumOff val="40000"/>
                  </a:schemeClr>
                </a:solidFill>
                <a:effectLst>
                  <a:outerShdw blurRad="38100" dist="38100" dir="2700000" algn="tl">
                    <a:srgbClr val="000000">
                      <a:alpha val="43137"/>
                    </a:srgbClr>
                  </a:outerShdw>
                </a:effectLst>
              </a:rPr>
              <a:t>ආබ්‍රහම් දෙවියන්වහන්සේව විශ්වාස කළේය!</a:t>
            </a:r>
            <a:endParaRPr lang="en-AU" sz="2800" b="1" dirty="0">
              <a:solidFill>
                <a:schemeClr val="tx2">
                  <a:lumMod val="60000"/>
                  <a:lumOff val="40000"/>
                </a:schemeClr>
              </a:solidFill>
              <a:effectLst>
                <a:outerShdw blurRad="38100" dist="38100" dir="2700000" algn="tl">
                  <a:srgbClr val="000000">
                    <a:alpha val="43137"/>
                  </a:srgbClr>
                </a:outerShdw>
              </a:effectLst>
            </a:endParaRPr>
          </a:p>
        </p:txBody>
      </p:sp>
      <p:sp>
        <p:nvSpPr>
          <p:cNvPr id="27" name="TextBox 26"/>
          <p:cNvSpPr txBox="1"/>
          <p:nvPr/>
        </p:nvSpPr>
        <p:spPr>
          <a:xfrm>
            <a:off x="2305179" y="2692936"/>
            <a:ext cx="5698996" cy="1323439"/>
          </a:xfrm>
          <a:prstGeom prst="rect">
            <a:avLst/>
          </a:prstGeom>
          <a:noFill/>
        </p:spPr>
        <p:txBody>
          <a:bodyPr wrap="none" rtlCol="0">
            <a:spAutoFit/>
          </a:bodyPr>
          <a:lstStyle/>
          <a:p>
            <a:r>
              <a:rPr lang="si-LK" sz="4000" b="1" dirty="0" smtClean="0"/>
              <a:t>එසේවුවද; ආබ්‍රහම් සහ සාරා </a:t>
            </a:r>
            <a:endParaRPr lang="en-AU" sz="4000" b="1" dirty="0" smtClean="0"/>
          </a:p>
          <a:p>
            <a:r>
              <a:rPr lang="si-LK" sz="4000" b="1" dirty="0" smtClean="0"/>
              <a:t>ඉවසීමට අපොහොසත් විය</a:t>
            </a:r>
            <a:endParaRPr lang="en-AU" sz="4000" b="1" dirty="0"/>
          </a:p>
        </p:txBody>
      </p:sp>
      <p:sp>
        <p:nvSpPr>
          <p:cNvPr id="28" name="TextBox 27"/>
          <p:cNvSpPr txBox="1"/>
          <p:nvPr/>
        </p:nvSpPr>
        <p:spPr>
          <a:xfrm>
            <a:off x="1843849" y="4597400"/>
            <a:ext cx="6782626" cy="1200329"/>
          </a:xfrm>
          <a:prstGeom prst="rect">
            <a:avLst/>
          </a:prstGeom>
          <a:noFill/>
        </p:spPr>
        <p:txBody>
          <a:bodyPr wrap="none" rtlCol="0">
            <a:spAutoFit/>
          </a:bodyPr>
          <a:lstStyle/>
          <a:p>
            <a:r>
              <a:rPr lang="en-AU" sz="3600" b="1" dirty="0" smtClean="0">
                <a:solidFill>
                  <a:srgbClr val="FFFF00"/>
                </a:solidFill>
                <a:effectLst>
                  <a:outerShdw blurRad="38100" dist="38100" dir="2700000" algn="tl">
                    <a:srgbClr val="000000">
                      <a:alpha val="43137"/>
                    </a:srgbClr>
                  </a:outerShdw>
                </a:effectLst>
              </a:rPr>
              <a:t>“</a:t>
            </a:r>
            <a:r>
              <a:rPr lang="si-LK" sz="3600" b="1" dirty="0" smtClean="0">
                <a:solidFill>
                  <a:srgbClr val="FFFF00"/>
                </a:solidFill>
                <a:effectLst>
                  <a:outerShdw blurRad="38100" dist="38100" dir="2700000" algn="tl">
                    <a:srgbClr val="000000">
                      <a:alpha val="43137"/>
                    </a:srgbClr>
                  </a:outerShdw>
                </a:effectLst>
              </a:rPr>
              <a:t>ආබ්‍රහම්... හාගාර් සමඟ එකවන්න!"</a:t>
            </a:r>
          </a:p>
          <a:p>
            <a:r>
              <a:rPr lang="en-AU" sz="3600" b="1" dirty="0" smtClean="0">
                <a:solidFill>
                  <a:srgbClr val="FFFF00"/>
                </a:solidFill>
                <a:effectLst>
                  <a:outerShdw blurRad="38100" dist="38100" dir="2700000" algn="tl">
                    <a:srgbClr val="000000">
                      <a:alpha val="43137"/>
                    </a:srgbClr>
                  </a:outerShdw>
                </a:effectLst>
              </a:rPr>
              <a:t>      </a:t>
            </a:r>
            <a:r>
              <a:rPr lang="si-LK" sz="3600" b="1" dirty="0" smtClean="0">
                <a:solidFill>
                  <a:srgbClr val="FFFF00"/>
                </a:solidFill>
                <a:effectLst>
                  <a:outerShdw blurRad="38100" dist="38100" dir="2700000" algn="tl">
                    <a:srgbClr val="000000">
                      <a:alpha val="43137"/>
                    </a:srgbClr>
                  </a:outerShdw>
                </a:effectLst>
              </a:rPr>
              <a:t>(සාරාගේ මෙහෙකාරිය)</a:t>
            </a:r>
            <a:endParaRPr lang="en-AU"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795063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718854" name="Text Box 6"/>
          <p:cNvSpPr txBox="1">
            <a:spLocks noChangeArrowheads="1"/>
          </p:cNvSpPr>
          <p:nvPr/>
        </p:nvSpPr>
        <p:spPr bwMode="auto">
          <a:xfrm>
            <a:off x="1322388" y="23813"/>
            <a:ext cx="306863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si-LK" sz="1200" b="1" dirty="0" smtClean="0">
                <a:solidFill>
                  <a:srgbClr val="FFFFFF"/>
                </a:solidFill>
                <a:latin typeface="Comic Sans MS" pitchFamily="-107" charset="0"/>
                <a:ea typeface="ＭＳ Ｐゴシック" charset="0"/>
                <a:cs typeface="ＭＳ Ｐゴシック" charset="0"/>
              </a:rPr>
              <a:t>උත්පත්ති</a:t>
            </a:r>
            <a:r>
              <a:rPr lang="en-US" sz="1200" b="1" dirty="0" smtClean="0">
                <a:solidFill>
                  <a:srgbClr val="FFFFFF"/>
                </a:solidFill>
                <a:latin typeface="Comic Sans MS" pitchFamily="-107" charset="0"/>
                <a:ea typeface="ＭＳ Ｐゴシック" charset="0"/>
                <a:cs typeface="ＭＳ Ｐゴシック" charset="0"/>
              </a:rPr>
              <a:t> </a:t>
            </a:r>
            <a:r>
              <a:rPr lang="en-US" sz="1200" b="1" dirty="0">
                <a:solidFill>
                  <a:srgbClr val="FFFFFF"/>
                </a:solidFill>
                <a:latin typeface="Comic Sans MS" pitchFamily="-107" charset="0"/>
                <a:ea typeface="ＭＳ Ｐゴシック" charset="0"/>
                <a:cs typeface="ＭＳ Ｐゴシック" charset="0"/>
              </a:rPr>
              <a:t>16:11-12; 17:20-21</a:t>
            </a:r>
          </a:p>
        </p:txBody>
      </p:sp>
      <p:pic>
        <p:nvPicPr>
          <p:cNvPr id="56323" name="Picture 7"/>
          <p:cNvPicPr>
            <a:picLocks noChangeAspect="1" noChangeArrowheads="1"/>
          </p:cNvPicPr>
          <p:nvPr/>
        </p:nvPicPr>
        <p:blipFill>
          <a:blip r:embed="rId3">
            <a:lum bright="-42000"/>
            <a:extLst>
              <a:ext uri="{28A0092B-C50C-407E-A947-70E740481C1C}">
                <a14:useLocalDpi xmlns:a14="http://schemas.microsoft.com/office/drawing/2010/main" val="0"/>
              </a:ext>
            </a:extLst>
          </a:blip>
          <a:srcRect l="2930" t="20313" r="47656" b="4688"/>
          <a:stretch>
            <a:fillRect/>
          </a:stretch>
        </p:blipFill>
        <p:spPr bwMode="auto">
          <a:xfrm>
            <a:off x="1592263" y="509588"/>
            <a:ext cx="6992937"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718856" name="Text Box 8"/>
          <p:cNvSpPr txBox="1">
            <a:spLocks noChangeArrowheads="1"/>
          </p:cNvSpPr>
          <p:nvPr/>
        </p:nvSpPr>
        <p:spPr bwMode="auto">
          <a:xfrm>
            <a:off x="2143125" y="2180302"/>
            <a:ext cx="5740400" cy="270843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endParaRPr lang="en-US" sz="3200" b="1" dirty="0">
              <a:solidFill>
                <a:srgbClr val="FFFFFF"/>
              </a:solidFill>
              <a:latin typeface="Comic Sans MS" pitchFamily="-107" charset="0"/>
              <a:ea typeface="ＭＳ Ｐゴシック" charset="0"/>
              <a:cs typeface="ＭＳ Ｐゴシック" charset="0"/>
            </a:endParaRPr>
          </a:p>
          <a:p>
            <a:pPr algn="ctr" defTabSz="914400" eaLnBrk="0" fontAlgn="base" hangingPunct="0">
              <a:spcBef>
                <a:spcPct val="50000"/>
              </a:spcBef>
              <a:spcAft>
                <a:spcPct val="0"/>
              </a:spcAft>
              <a:defRPr/>
            </a:pPr>
            <a:r>
              <a:rPr lang="si-LK" sz="3200" b="1" dirty="0" smtClean="0">
                <a:solidFill>
                  <a:srgbClr val="FFFF00"/>
                </a:solidFill>
                <a:latin typeface="Comic Sans MS" pitchFamily="-107" charset="0"/>
                <a:ea typeface="ＭＳ Ｐゴシック" charset="0"/>
                <a:cs typeface="ＭＳ Ｐゴシック" charset="0"/>
              </a:rPr>
              <a:t>ඔහුගේ නම:</a:t>
            </a:r>
            <a:r>
              <a:rPr lang="en-AU" sz="3200" b="1" dirty="0" smtClean="0">
                <a:solidFill>
                  <a:srgbClr val="FFFF00"/>
                </a:solidFill>
                <a:latin typeface="Comic Sans MS" pitchFamily="-107" charset="0"/>
                <a:ea typeface="ＭＳ Ｐゴシック" charset="0"/>
                <a:cs typeface="ＭＳ Ｐゴシック" charset="0"/>
              </a:rPr>
              <a:t> </a:t>
            </a:r>
            <a:r>
              <a:rPr lang="si-LK" sz="3200" b="1" dirty="0" smtClean="0">
                <a:solidFill>
                  <a:srgbClr val="FFFF00"/>
                </a:solidFill>
                <a:latin typeface="Comic Sans MS" pitchFamily="-107" charset="0"/>
                <a:ea typeface="ＭＳ Ｐゴシック" charset="0"/>
                <a:cs typeface="ＭＳ Ｐゴシック" charset="0"/>
              </a:rPr>
              <a:t>ඉශ්මායෙල්</a:t>
            </a:r>
            <a:endParaRPr lang="en-AU" sz="3200" b="1" dirty="0" smtClean="0">
              <a:solidFill>
                <a:srgbClr val="FFFF00"/>
              </a:solidFill>
              <a:latin typeface="Comic Sans MS" pitchFamily="-107" charset="0"/>
              <a:ea typeface="ＭＳ Ｐゴシック" charset="0"/>
              <a:cs typeface="ＭＳ Ｐゴシック" charset="0"/>
            </a:endParaRPr>
          </a:p>
          <a:p>
            <a:pPr algn="ctr" defTabSz="914400" eaLnBrk="0" fontAlgn="base" hangingPunct="0">
              <a:spcBef>
                <a:spcPct val="50000"/>
              </a:spcBef>
              <a:spcAft>
                <a:spcPct val="0"/>
              </a:spcAft>
              <a:defRPr/>
            </a:pPr>
            <a:r>
              <a:rPr lang="si-LK" sz="3600" b="1" dirty="0" smtClean="0">
                <a:solidFill>
                  <a:srgbClr val="FFFFFF"/>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rPr>
              <a:t>ඉශ්මායෙල්යනු  ගිවිසුමෙහි </a:t>
            </a:r>
            <a:r>
              <a:rPr lang="si-LK" sz="3600" b="1" dirty="0" smtClean="0">
                <a:latin typeface="Times" charset="0"/>
              </a:rPr>
              <a:t>දරුවා </a:t>
            </a:r>
            <a:r>
              <a:rPr lang="si-LK" sz="3600" b="1" u="sng" dirty="0" smtClean="0">
                <a:solidFill>
                  <a:srgbClr val="FFFFFF"/>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rPr>
              <a:t>නොවේ</a:t>
            </a:r>
            <a:r>
              <a:rPr lang="si-LK" sz="3600" b="1" dirty="0" smtClean="0">
                <a:solidFill>
                  <a:srgbClr val="FFFFFF"/>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rPr>
              <a:t>.</a:t>
            </a:r>
            <a:endParaRPr lang="en-US" sz="3600" b="1" dirty="0">
              <a:solidFill>
                <a:srgbClr val="FFFFFF"/>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6325"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6326" name="Text Box 27"/>
          <p:cNvSpPr txBox="1">
            <a:spLocks noChangeArrowheads="1"/>
          </p:cNvSpPr>
          <p:nvPr/>
        </p:nvSpPr>
        <p:spPr bwMode="auto">
          <a:xfrm>
            <a:off x="8658225" y="64055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Arial" charset="0"/>
            </a:endParaRPr>
          </a:p>
        </p:txBody>
      </p:sp>
      <p:sp>
        <p:nvSpPr>
          <p:cNvPr id="718877"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25</a:t>
            </a:r>
          </a:p>
        </p:txBody>
      </p:sp>
      <p:sp>
        <p:nvSpPr>
          <p:cNvPr id="718878"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58"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59"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0"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1"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2"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3"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4"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6336" name="Rectangle 17"/>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56337" name="Rectangle 18"/>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718867"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8"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9"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6341" name="Rectangle 25"/>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56342"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18880" name="AutoShape 32"/>
          <p:cNvSpPr>
            <a:spLocks noChangeArrowheads="1"/>
          </p:cNvSpPr>
          <p:nvPr/>
        </p:nvSpPr>
        <p:spPr bwMode="auto">
          <a:xfrm>
            <a:off x="2128838" y="3517900"/>
            <a:ext cx="5762625" cy="1300163"/>
          </a:xfrm>
          <a:prstGeom prst="roundRect">
            <a:avLst>
              <a:gd name="adj" fmla="val 16667"/>
            </a:avLst>
          </a:prstGeom>
          <a:noFill/>
          <a:ln w="76200">
            <a:solidFill>
              <a:srgbClr val="FF0000"/>
            </a:solidFill>
            <a:round/>
            <a:headEnd/>
            <a:tailEnd/>
          </a:ln>
          <a:effectLst>
            <a:outerShdw blurRad="63500" dist="63500" dir="3187806"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56344" name="Group 33"/>
          <p:cNvGrpSpPr>
            <a:grpSpLocks/>
          </p:cNvGrpSpPr>
          <p:nvPr/>
        </p:nvGrpSpPr>
        <p:grpSpPr bwMode="auto">
          <a:xfrm>
            <a:off x="519113" y="7938"/>
            <a:ext cx="854075" cy="1704975"/>
            <a:chOff x="327" y="5"/>
            <a:chExt cx="538" cy="1074"/>
          </a:xfrm>
        </p:grpSpPr>
        <p:sp>
          <p:nvSpPr>
            <p:cNvPr id="718882" name="Rectangle 3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18883" name="Line 3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56345" name="Text Box 36"/>
          <p:cNvSpPr txBox="1">
            <a:spLocks noChangeArrowheads="1"/>
          </p:cNvSpPr>
          <p:nvPr/>
        </p:nvSpPr>
        <p:spPr bwMode="auto">
          <a:xfrm>
            <a:off x="8642350" y="64500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3</a:t>
            </a:r>
          </a:p>
        </p:txBody>
      </p:sp>
      <p:sp>
        <p:nvSpPr>
          <p:cNvPr id="29" name="TextBox 28"/>
          <p:cNvSpPr txBox="1"/>
          <p:nvPr/>
        </p:nvSpPr>
        <p:spPr>
          <a:xfrm>
            <a:off x="2408521" y="1641693"/>
            <a:ext cx="5682967" cy="1077218"/>
          </a:xfrm>
          <a:prstGeom prst="rect">
            <a:avLst/>
          </a:prstGeom>
          <a:noFill/>
        </p:spPr>
        <p:txBody>
          <a:bodyPr wrap="none" rtlCol="0">
            <a:spAutoFit/>
          </a:bodyPr>
          <a:lstStyle/>
          <a:p>
            <a:pPr algn="ctr"/>
            <a:r>
              <a:rPr lang="si-LK" sz="3200" b="1" dirty="0" smtClean="0"/>
              <a:t>කාලයත් සමඟ ආබ්‍රහම්ට දාව </a:t>
            </a:r>
            <a:endParaRPr lang="en-AU" sz="3200" b="1" dirty="0" smtClean="0"/>
          </a:p>
          <a:p>
            <a:pPr algn="ctr"/>
            <a:r>
              <a:rPr lang="si-LK" sz="3200" b="1" dirty="0" smtClean="0"/>
              <a:t>හාගාර් මඟින් පුත්‍රයෙකු උපන්නේය.</a:t>
            </a:r>
            <a:endParaRPr lang="en-AU" sz="3200" b="1" dirty="0"/>
          </a:p>
        </p:txBody>
      </p:sp>
    </p:spTree>
    <p:extLst>
      <p:ext uri="{BB962C8B-B14F-4D97-AF65-F5344CB8AC3E}">
        <p14:creationId xmlns:p14="http://schemas.microsoft.com/office/powerpoint/2010/main" val="116185560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8856">
                                            <p:txEl>
                                              <p:pRg st="1" end="1"/>
                                            </p:txEl>
                                          </p:spTgt>
                                        </p:tgtEl>
                                        <p:attrNameLst>
                                          <p:attrName>style.visibility</p:attrName>
                                        </p:attrNameLst>
                                      </p:cBhvr>
                                      <p:to>
                                        <p:strVal val="visible"/>
                                      </p:to>
                                    </p:set>
                                    <p:animEffect transition="in" filter="box(out)">
                                      <p:cBhvr>
                                        <p:cTn id="7" dur="500"/>
                                        <p:tgtEl>
                                          <p:spTgt spid="718856">
                                            <p:txEl>
                                              <p:pRg st="1" end="1"/>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18880"/>
                                        </p:tgtEl>
                                        <p:attrNameLst>
                                          <p:attrName>style.visibility</p:attrName>
                                        </p:attrNameLst>
                                      </p:cBhvr>
                                      <p:to>
                                        <p:strVal val="visible"/>
                                      </p:to>
                                    </p:set>
                                    <p:animEffect transition="in" filter="wipe(left)">
                                      <p:cBhvr>
                                        <p:cTn id="11" dur="500"/>
                                        <p:tgtEl>
                                          <p:spTgt spid="718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56" grpId="0" build="p" autoUpdateAnimBg="0"/>
      <p:bldP spid="71888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719878" name="Text Box 6"/>
          <p:cNvSpPr txBox="1">
            <a:spLocks noChangeArrowheads="1"/>
          </p:cNvSpPr>
          <p:nvPr/>
        </p:nvSpPr>
        <p:spPr bwMode="auto">
          <a:xfrm>
            <a:off x="179863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smtClean="0">
                <a:solidFill>
                  <a:srgbClr val="FFFFFF"/>
                </a:solidFill>
                <a:latin typeface="Comic Sans MS" pitchFamily="-107" charset="0"/>
                <a:ea typeface="ＭＳ Ｐゴシック" charset="0"/>
                <a:cs typeface="ＭＳ Ｐゴシック" charset="0"/>
              </a:rPr>
              <a:t>උත්පත්ති</a:t>
            </a:r>
            <a:r>
              <a:rPr lang="en-US" sz="1200" b="1" dirty="0" smtClean="0">
                <a:solidFill>
                  <a:srgbClr val="FFFFFF"/>
                </a:solidFill>
                <a:latin typeface="Comic Sans MS" pitchFamily="-107" charset="0"/>
                <a:ea typeface="ＭＳ Ｐゴシック" charset="0"/>
                <a:cs typeface="ＭＳ Ｐゴシック" charset="0"/>
              </a:rPr>
              <a:t> </a:t>
            </a:r>
            <a:r>
              <a:rPr lang="en-US" sz="1200" b="1" dirty="0">
                <a:solidFill>
                  <a:srgbClr val="FFFFFF"/>
                </a:solidFill>
                <a:latin typeface="Comic Sans MS" pitchFamily="-107" charset="0"/>
                <a:ea typeface="ＭＳ Ｐゴシック" charset="0"/>
                <a:cs typeface="ＭＳ Ｐゴシック" charset="0"/>
              </a:rPr>
              <a:t>17:19</a:t>
            </a:r>
          </a:p>
        </p:txBody>
      </p:sp>
      <p:pic>
        <p:nvPicPr>
          <p:cNvPr id="58371" name="Picture 7"/>
          <p:cNvPicPr>
            <a:picLocks noChangeAspect="1" noChangeArrowheads="1"/>
          </p:cNvPicPr>
          <p:nvPr/>
        </p:nvPicPr>
        <p:blipFill>
          <a:blip r:embed="rId3">
            <a:extLst>
              <a:ext uri="{28A0092B-C50C-407E-A947-70E740481C1C}">
                <a14:useLocalDpi xmlns:a14="http://schemas.microsoft.com/office/drawing/2010/main" val="0"/>
              </a:ext>
            </a:extLst>
          </a:blip>
          <a:srcRect l="3125" t="20313" r="22070" b="11719"/>
          <a:stretch>
            <a:fillRect/>
          </a:stretch>
        </p:blipFill>
        <p:spPr bwMode="auto">
          <a:xfrm>
            <a:off x="1612900" y="508000"/>
            <a:ext cx="6975475" cy="570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719908" name="Rectangle 36"/>
          <p:cNvSpPr>
            <a:spLocks noChangeArrowheads="1"/>
          </p:cNvSpPr>
          <p:nvPr/>
        </p:nvSpPr>
        <p:spPr bwMode="auto">
          <a:xfrm>
            <a:off x="1611313" y="604838"/>
            <a:ext cx="6881812" cy="5624512"/>
          </a:xfrm>
          <a:prstGeom prst="rect">
            <a:avLst/>
          </a:prstGeom>
          <a:solidFill>
            <a:srgbClr val="1A0004">
              <a:alpha val="45000"/>
            </a:srgbClr>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0" name="Text Box 8"/>
          <p:cNvSpPr txBox="1">
            <a:spLocks noChangeArrowheads="1"/>
          </p:cNvSpPr>
          <p:nvPr/>
        </p:nvSpPr>
        <p:spPr bwMode="auto">
          <a:xfrm>
            <a:off x="2082800" y="1785570"/>
            <a:ext cx="5740400" cy="353943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endParaRPr lang="si-LK" sz="3200" b="1" dirty="0" smtClean="0">
              <a:solidFill>
                <a:srgbClr val="FFFFFF"/>
              </a:solidFill>
              <a:effectLst>
                <a:outerShdw blurRad="50800" dist="76200" dir="2700000" algn="tl" rotWithShape="0">
                  <a:srgbClr val="000000">
                    <a:alpha val="98000"/>
                  </a:srgbClr>
                </a:outerShdw>
              </a:effectLst>
            </a:endParaRPr>
          </a:p>
          <a:p>
            <a:pPr algn="ctr" defTabSz="914400" eaLnBrk="0" fontAlgn="base" hangingPunct="0">
              <a:spcBef>
                <a:spcPct val="50000"/>
              </a:spcBef>
              <a:spcAft>
                <a:spcPct val="0"/>
              </a:spcAft>
              <a:defRPr/>
            </a:pPr>
            <a:r>
              <a:rPr lang="si-LK" sz="3200" b="1" dirty="0" smtClean="0">
                <a:solidFill>
                  <a:srgbClr val="FFFFFF"/>
                </a:solidFill>
                <a:effectLst>
                  <a:outerShdw blurRad="50800" dist="76200" dir="2700000" algn="tl" rotWithShape="0">
                    <a:srgbClr val="000000">
                      <a:alpha val="98000"/>
                    </a:srgbClr>
                  </a:outerShdw>
                </a:effectLst>
              </a:rPr>
              <a:t>තවත් වසර 15 කට පසුව... </a:t>
            </a:r>
            <a:endParaRPr lang="en-AU" sz="3200" b="1" dirty="0" smtClean="0">
              <a:solidFill>
                <a:srgbClr val="FFFFFF"/>
              </a:solidFill>
              <a:effectLst>
                <a:outerShdw blurRad="50800" dist="76200" dir="2700000" algn="tl" rotWithShape="0">
                  <a:srgbClr val="000000">
                    <a:alpha val="98000"/>
                  </a:srgbClr>
                </a:outerShdw>
              </a:effectLst>
            </a:endParaRPr>
          </a:p>
          <a:p>
            <a:pPr algn="ctr" defTabSz="914400" eaLnBrk="0" fontAlgn="base" hangingPunct="0">
              <a:spcBef>
                <a:spcPct val="50000"/>
              </a:spcBef>
              <a:spcAft>
                <a:spcPct val="0"/>
              </a:spcAft>
              <a:defRPr/>
            </a:pPr>
            <a:endParaRPr lang="en-US" sz="3200" b="1" dirty="0" smtClean="0">
              <a:solidFill>
                <a:srgbClr val="66CCFF"/>
              </a:solidFill>
              <a:effectLst>
                <a:outerShdw blurRad="50800" dist="76200" dir="2700000" algn="tl" rotWithShape="0">
                  <a:srgbClr val="000000">
                    <a:alpha val="98000"/>
                  </a:srgbClr>
                </a:outerShdw>
              </a:effectLst>
            </a:endParaRPr>
          </a:p>
          <a:p>
            <a:pPr algn="ctr" defTabSz="914400" eaLnBrk="0" fontAlgn="base" hangingPunct="0">
              <a:spcBef>
                <a:spcPct val="50000"/>
              </a:spcBef>
              <a:spcAft>
                <a:spcPct val="0"/>
              </a:spcAft>
              <a:defRPr/>
            </a:pPr>
            <a:endParaRPr lang="en-US" sz="3200" b="1" dirty="0" smtClean="0">
              <a:solidFill>
                <a:srgbClr val="66CCFF"/>
              </a:solidFill>
              <a:effectLst>
                <a:outerShdw blurRad="50800" dist="76200" dir="2700000" algn="tl" rotWithShape="0">
                  <a:srgbClr val="000000">
                    <a:alpha val="98000"/>
                  </a:srgbClr>
                </a:outerShdw>
              </a:effectLst>
            </a:endParaRPr>
          </a:p>
          <a:p>
            <a:pPr algn="ctr" defTabSz="914400" eaLnBrk="0" fontAlgn="base" hangingPunct="0">
              <a:spcBef>
                <a:spcPct val="50000"/>
              </a:spcBef>
              <a:spcAft>
                <a:spcPct val="0"/>
              </a:spcAft>
              <a:defRPr/>
            </a:pPr>
            <a:r>
              <a:rPr lang="si-LK" sz="3200" b="1" dirty="0" smtClean="0">
                <a:solidFill>
                  <a:srgbClr val="66CCFF"/>
                </a:solidFill>
                <a:effectLst>
                  <a:outerShdw blurRad="50800" dist="76200" dir="2700000" algn="tl" rotWithShape="0">
                    <a:srgbClr val="000000">
                      <a:alpha val="98000"/>
                    </a:srgbClr>
                  </a:outerShdw>
                </a:effectLst>
              </a:rPr>
              <a:t>ඔහුගේ නම : "ඊසාක්"</a:t>
            </a:r>
            <a:endParaRPr lang="en-US" sz="3200" b="1" dirty="0" smtClean="0">
              <a:solidFill>
                <a:srgbClr val="66CCFF"/>
              </a:solidFill>
              <a:effectLst>
                <a:outerShdw blurRad="50800" dist="76200" dir="2700000" algn="tl" rotWithShape="0">
                  <a:srgbClr val="000000">
                    <a:alpha val="98000"/>
                  </a:srgbClr>
                </a:outerShdw>
              </a:effectLst>
            </a:endParaRPr>
          </a:p>
        </p:txBody>
      </p:sp>
      <p:sp>
        <p:nvSpPr>
          <p:cNvPr id="58374"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19901"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26</a:t>
            </a:r>
          </a:p>
        </p:txBody>
      </p:sp>
      <p:sp>
        <p:nvSpPr>
          <p:cNvPr id="719902"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2"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3"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4"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5"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6"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7"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8"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84" name="Rectangle 17"/>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58385" name="Rectangle 18"/>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58386" name="Rectangle 19"/>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719892" name="Line 20"/>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93" name="Line 21"/>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94" name="Line 22"/>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90"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58391" name="Group 33"/>
          <p:cNvGrpSpPr>
            <a:grpSpLocks/>
          </p:cNvGrpSpPr>
          <p:nvPr/>
        </p:nvGrpSpPr>
        <p:grpSpPr bwMode="auto">
          <a:xfrm>
            <a:off x="519113" y="7938"/>
            <a:ext cx="854075" cy="1704975"/>
            <a:chOff x="327" y="5"/>
            <a:chExt cx="538" cy="1074"/>
          </a:xfrm>
        </p:grpSpPr>
        <p:sp>
          <p:nvSpPr>
            <p:cNvPr id="719906" name="Rectangle 3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19907" name="Line 3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58392" name="Text Box 37"/>
          <p:cNvSpPr txBox="1">
            <a:spLocks noChangeArrowheads="1"/>
          </p:cNvSpPr>
          <p:nvPr/>
        </p:nvSpPr>
        <p:spPr bwMode="auto">
          <a:xfrm>
            <a:off x="8642350" y="64500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4</a:t>
            </a:r>
          </a:p>
        </p:txBody>
      </p:sp>
      <p:sp>
        <p:nvSpPr>
          <p:cNvPr id="28" name="TextBox 27"/>
          <p:cNvSpPr txBox="1"/>
          <p:nvPr/>
        </p:nvSpPr>
        <p:spPr>
          <a:xfrm>
            <a:off x="2454329" y="1176338"/>
            <a:ext cx="4543231" cy="954107"/>
          </a:xfrm>
          <a:prstGeom prst="rect">
            <a:avLst/>
          </a:prstGeom>
          <a:noFill/>
        </p:spPr>
        <p:txBody>
          <a:bodyPr wrap="none" rtlCol="0">
            <a:spAutoFit/>
          </a:bodyPr>
          <a:lstStyle/>
          <a:p>
            <a:pPr algn="ctr"/>
            <a:r>
              <a:rPr lang="si-LK" sz="2800" b="1" dirty="0" smtClean="0"/>
              <a:t>මේ</a:t>
            </a:r>
            <a:r>
              <a:rPr lang="en-AU" sz="2800" b="1" dirty="0" smtClean="0"/>
              <a:t> </a:t>
            </a:r>
            <a:r>
              <a:rPr lang="si-LK" sz="2800" b="1" dirty="0" smtClean="0"/>
              <a:t>වන විට ආබ්‍රහම්ට අවුරුදු 85</a:t>
            </a:r>
          </a:p>
          <a:p>
            <a:pPr algn="ctr"/>
            <a:r>
              <a:rPr lang="si-LK" sz="2800" b="1" dirty="0" smtClean="0"/>
              <a:t>සාරාට අවුරුදු 75</a:t>
            </a:r>
            <a:endParaRPr lang="en-AU" sz="2800" b="1" dirty="0"/>
          </a:p>
        </p:txBody>
      </p:sp>
      <p:sp>
        <p:nvSpPr>
          <p:cNvPr id="29" name="Rectangle 28"/>
          <p:cNvSpPr/>
          <p:nvPr/>
        </p:nvSpPr>
        <p:spPr>
          <a:xfrm>
            <a:off x="2622550" y="2744183"/>
            <a:ext cx="4572000" cy="1569660"/>
          </a:xfrm>
          <a:prstGeom prst="rect">
            <a:avLst/>
          </a:prstGeom>
        </p:spPr>
        <p:txBody>
          <a:bodyPr>
            <a:spAutoFit/>
          </a:bodyPr>
          <a:lstStyle/>
          <a:p>
            <a:pPr algn="ctr"/>
            <a:endParaRPr lang="si-LK" sz="3200" b="1" dirty="0" smtClean="0">
              <a:solidFill>
                <a:srgbClr val="FFFF00"/>
              </a:solidFill>
              <a:effectLst>
                <a:outerShdw blurRad="50800" dist="38100" dir="18900000" algn="bl" rotWithShape="0">
                  <a:prstClr val="black">
                    <a:alpha val="40000"/>
                  </a:prstClr>
                </a:outerShdw>
              </a:effectLst>
            </a:endParaRPr>
          </a:p>
          <a:p>
            <a:pPr algn="ctr"/>
            <a:r>
              <a:rPr lang="si-LK" sz="3200" b="1" dirty="0" smtClean="0">
                <a:solidFill>
                  <a:srgbClr val="FFFF00"/>
                </a:solidFill>
                <a:effectLst>
                  <a:outerShdw blurRad="50800" dist="38100" dir="18900000" algn="bl" rotWithShape="0">
                    <a:prstClr val="black">
                      <a:alpha val="40000"/>
                    </a:prstClr>
                  </a:outerShdw>
                </a:effectLst>
              </a:rPr>
              <a:t>ආබ්‍රහම්ට දාව සාරා තුළින්</a:t>
            </a:r>
            <a:r>
              <a:rPr lang="en-AU" sz="3200" b="1" dirty="0" smtClean="0">
                <a:solidFill>
                  <a:srgbClr val="FFFF00"/>
                </a:solidFill>
                <a:effectLst>
                  <a:outerShdw blurRad="50800" dist="38100" dir="18900000" algn="bl" rotWithShape="0">
                    <a:prstClr val="black">
                      <a:alpha val="40000"/>
                    </a:prstClr>
                  </a:outerShdw>
                </a:effectLst>
              </a:rPr>
              <a:t> </a:t>
            </a:r>
            <a:r>
              <a:rPr lang="si-LK" sz="3200" b="1" dirty="0" smtClean="0">
                <a:solidFill>
                  <a:srgbClr val="FFFF00"/>
                </a:solidFill>
                <a:effectLst>
                  <a:outerShdw blurRad="50800" dist="38100" dir="18900000" algn="bl" rotWithShape="0">
                    <a:prstClr val="black">
                      <a:alpha val="40000"/>
                    </a:prstClr>
                  </a:outerShdw>
                </a:effectLst>
              </a:rPr>
              <a:t>පුත්‍රයෙකු උපන්නේය.</a:t>
            </a:r>
            <a:endParaRPr lang="en-AU" sz="3200" b="1" dirty="0">
              <a:solidFill>
                <a:srgbClr val="FFFF00"/>
              </a:solidFill>
              <a:effectLst>
                <a:outerShdw blurRad="50800" dist="38100" dir="18900000" algn="bl" rotWithShape="0">
                  <a:prstClr val="black">
                    <a:alpha val="40000"/>
                  </a:prstClr>
                </a:outerShdw>
              </a:effectLst>
            </a:endParaRPr>
          </a:p>
        </p:txBody>
      </p:sp>
    </p:spTree>
    <p:extLst>
      <p:ext uri="{BB962C8B-B14F-4D97-AF65-F5344CB8AC3E}">
        <p14:creationId xmlns:p14="http://schemas.microsoft.com/office/powerpoint/2010/main" val="412074398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ox(ou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9880">
                                            <p:txEl>
                                              <p:pRg st="1" end="1"/>
                                            </p:txEl>
                                          </p:spTgt>
                                        </p:tgtEl>
                                        <p:attrNameLst>
                                          <p:attrName>style.visibility</p:attrName>
                                        </p:attrNameLst>
                                      </p:cBhvr>
                                      <p:to>
                                        <p:strVal val="visible"/>
                                      </p:to>
                                    </p:set>
                                    <p:animEffect transition="in" filter="box(out)">
                                      <p:cBhvr>
                                        <p:cTn id="12" dur="500"/>
                                        <p:tgtEl>
                                          <p:spTgt spid="71988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ox(ou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719880">
                                            <p:txEl>
                                              <p:pRg st="4" end="4"/>
                                            </p:txEl>
                                          </p:spTgt>
                                        </p:tgtEl>
                                        <p:attrNameLst>
                                          <p:attrName>style.visibility</p:attrName>
                                        </p:attrNameLst>
                                      </p:cBhvr>
                                      <p:to>
                                        <p:strVal val="visible"/>
                                      </p:to>
                                    </p:set>
                                    <p:animEffect transition="in" filter="box(out)">
                                      <p:cBhvr>
                                        <p:cTn id="22" dur="500"/>
                                        <p:tgtEl>
                                          <p:spTgt spid="7198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880" grpId="0" uiExpand="1" build="p" autoUpdateAnimBg="0"/>
      <p:bldP spid="28"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720902" name="Text Box 6"/>
          <p:cNvSpPr txBox="1">
            <a:spLocks noChangeArrowheads="1"/>
          </p:cNvSpPr>
          <p:nvPr/>
        </p:nvSpPr>
        <p:spPr bwMode="auto">
          <a:xfrm>
            <a:off x="1778000"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smtClean="0">
                <a:solidFill>
                  <a:srgbClr val="FFFFFF"/>
                </a:solidFill>
                <a:latin typeface="Comic Sans MS" pitchFamily="-107" charset="0"/>
                <a:ea typeface="ＭＳ Ｐゴシック" charset="0"/>
                <a:cs typeface="ＭＳ Ｐゴシック" charset="0"/>
              </a:rPr>
              <a:t>උත්පත්ති</a:t>
            </a:r>
            <a:r>
              <a:rPr lang="en-US" sz="1200" b="1" dirty="0" smtClean="0">
                <a:solidFill>
                  <a:srgbClr val="FFFFFF"/>
                </a:solidFill>
                <a:latin typeface="Comic Sans MS" pitchFamily="-107" charset="0"/>
                <a:ea typeface="ＭＳ Ｐゴシック" charset="0"/>
                <a:cs typeface="ＭＳ Ｐゴシック" charset="0"/>
              </a:rPr>
              <a:t> </a:t>
            </a:r>
            <a:r>
              <a:rPr lang="en-US" sz="1200" b="1" dirty="0">
                <a:solidFill>
                  <a:srgbClr val="FFFFFF"/>
                </a:solidFill>
                <a:latin typeface="Comic Sans MS" pitchFamily="-107" charset="0"/>
                <a:ea typeface="ＭＳ Ｐゴシック" charset="0"/>
                <a:cs typeface="ＭＳ Ｐゴシック" charset="0"/>
              </a:rPr>
              <a:t>17:21</a:t>
            </a:r>
          </a:p>
        </p:txBody>
      </p:sp>
      <p:sp>
        <p:nvSpPr>
          <p:cNvPr id="720903" name="Rectangle 7"/>
          <p:cNvSpPr>
            <a:spLocks noChangeArrowheads="1"/>
          </p:cNvSpPr>
          <p:nvPr/>
        </p:nvSpPr>
        <p:spPr bwMode="auto">
          <a:xfrm>
            <a:off x="1498600" y="558800"/>
            <a:ext cx="7010400" cy="5791200"/>
          </a:xfrm>
          <a:prstGeom prst="rect">
            <a:avLst/>
          </a:prstGeom>
          <a:noFill/>
          <a:ln w="762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0420"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20925"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27</a:t>
            </a:r>
          </a:p>
        </p:txBody>
      </p:sp>
      <p:sp>
        <p:nvSpPr>
          <p:cNvPr id="60422"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pic>
        <p:nvPicPr>
          <p:cNvPr id="60423" name="Picture 32" descr="Nahal Zin4, tb n0624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43050" y="508000"/>
            <a:ext cx="7043738" cy="574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720929" name="Rectangle 3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36" name="Rectangle 40"/>
          <p:cNvSpPr>
            <a:spLocks noChangeArrowheads="1"/>
          </p:cNvSpPr>
          <p:nvPr/>
        </p:nvSpPr>
        <p:spPr bwMode="auto">
          <a:xfrm>
            <a:off x="1611313" y="604838"/>
            <a:ext cx="6881812" cy="5624512"/>
          </a:xfrm>
          <a:prstGeom prst="rect">
            <a:avLst/>
          </a:prstGeom>
          <a:solidFill>
            <a:srgbClr val="1A0004">
              <a:alpha val="45000"/>
            </a:srgbClr>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05" name="Text Box 9"/>
          <p:cNvSpPr txBox="1">
            <a:spLocks noChangeArrowheads="1"/>
          </p:cNvSpPr>
          <p:nvPr/>
        </p:nvSpPr>
        <p:spPr bwMode="auto">
          <a:xfrm>
            <a:off x="2130425" y="1065213"/>
            <a:ext cx="5740400" cy="1200329"/>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a:r>
              <a:rPr lang="si-LK" sz="3600" b="1" dirty="0" smtClean="0">
                <a:solidFill>
                  <a:schemeClr val="tx1"/>
                </a:solidFill>
                <a:latin typeface="Times" charset="0"/>
              </a:rPr>
              <a:t>ඊසාක් යනු බොහෝ කාලයක් බලා සිටි දරුවෙක්ය.</a:t>
            </a:r>
            <a:endParaRPr lang="en-AU" sz="3600" b="1" dirty="0" smtClean="0">
              <a:solidFill>
                <a:schemeClr val="tx1"/>
              </a:solidFill>
              <a:latin typeface="Times" charset="0"/>
            </a:endParaRPr>
          </a:p>
        </p:txBody>
      </p:sp>
      <p:sp>
        <p:nvSpPr>
          <p:cNvPr id="720907" name="Freeform 11"/>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08" name="AutoShape 12"/>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09" name="Rectangle 13"/>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10" name="AutoShape 14"/>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11" name="Line 15"/>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12" name="Line 16"/>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13" name="Rectangle 17"/>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0435" name="Rectangle 18"/>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60436" name="Rectangle 19"/>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60437" name="Rectangle 20"/>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720917" name="Line 2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18" name="Line 2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19" name="Line 2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32" name="Text Box 36"/>
          <p:cNvSpPr txBox="1">
            <a:spLocks noChangeArrowheads="1"/>
          </p:cNvSpPr>
          <p:nvPr/>
        </p:nvSpPr>
        <p:spPr bwMode="auto">
          <a:xfrm>
            <a:off x="2365375" y="5133290"/>
            <a:ext cx="5481638" cy="646331"/>
          </a:xfrm>
          <a:prstGeom prst="rect">
            <a:avLst/>
          </a:prstGeom>
          <a:noFill/>
          <a:ln w="9525">
            <a:noFill/>
            <a:miter lim="800000"/>
            <a:headEnd/>
            <a:tailEnd/>
          </a:ln>
          <a:effectLst/>
        </p:spPr>
        <p:txBody>
          <a:bodyPr>
            <a:spAutoFit/>
            <a:flatTx/>
          </a:bodyPr>
          <a:lstStyle/>
          <a:p>
            <a:pPr defTabSz="914400" eaLnBrk="0" fontAlgn="base" hangingPunct="0">
              <a:spcBef>
                <a:spcPct val="50000"/>
              </a:spcBef>
              <a:spcAft>
                <a:spcPct val="0"/>
              </a:spcAft>
              <a:defRPr/>
            </a:pPr>
            <a:r>
              <a:rPr lang="en-US" sz="3600" b="1" i="1" dirty="0" smtClean="0">
                <a:solidFill>
                  <a:srgbClr val="FFFFFF"/>
                </a:solidFill>
                <a:effectLst>
                  <a:outerShdw blurRad="50800" dist="76200" dir="2700000" algn="tl" rotWithShape="0">
                    <a:srgbClr val="000000"/>
                  </a:outerShdw>
                </a:effectLst>
                <a:latin typeface="Comic Sans MS" pitchFamily="-107" charset="0"/>
                <a:ea typeface="ＭＳ Ｐゴシック" charset="0"/>
                <a:cs typeface="ＭＳ Ｐゴシック" charset="0"/>
              </a:rPr>
              <a:t>…</a:t>
            </a:r>
            <a:r>
              <a:rPr lang="si-LK" sz="3600" b="1" i="1" dirty="0" smtClean="0">
                <a:solidFill>
                  <a:srgbClr val="FFFFFF"/>
                </a:solidFill>
                <a:effectLst>
                  <a:outerShdw blurRad="50800" dist="76200" dir="2700000" algn="tl" rotWithShape="0">
                    <a:srgbClr val="000000"/>
                  </a:outerShdw>
                </a:effectLst>
                <a:latin typeface="Comic Sans MS" pitchFamily="-107" charset="0"/>
                <a:ea typeface="ＭＳ Ｐゴシック" charset="0"/>
                <a:cs typeface="ＭＳ Ｐゴシック" charset="0"/>
              </a:rPr>
              <a:t> ඊසාක්ගේ පරම්පරාවය.</a:t>
            </a:r>
            <a:endParaRPr lang="en-US" sz="3600" b="1" i="1" dirty="0">
              <a:solidFill>
                <a:srgbClr val="FFFFFF"/>
              </a:solidFill>
              <a:effectLst>
                <a:outerShdw blurRad="50800" dist="76200" dir="2700000" algn="tl" rotWithShape="0">
                  <a:srgbClr val="000000"/>
                </a:outerShdw>
              </a:effectLst>
              <a:latin typeface="Comic Sans MS" pitchFamily="-107" charset="0"/>
              <a:ea typeface="ＭＳ Ｐゴシック" charset="0"/>
              <a:cs typeface="ＭＳ Ｐゴシック" charset="0"/>
            </a:endParaRPr>
          </a:p>
        </p:txBody>
      </p:sp>
      <p:grpSp>
        <p:nvGrpSpPr>
          <p:cNvPr id="60442" name="Group 37"/>
          <p:cNvGrpSpPr>
            <a:grpSpLocks/>
          </p:cNvGrpSpPr>
          <p:nvPr/>
        </p:nvGrpSpPr>
        <p:grpSpPr bwMode="auto">
          <a:xfrm>
            <a:off x="519113" y="7938"/>
            <a:ext cx="854075" cy="1704975"/>
            <a:chOff x="327" y="5"/>
            <a:chExt cx="538" cy="1074"/>
          </a:xfrm>
        </p:grpSpPr>
        <p:sp>
          <p:nvSpPr>
            <p:cNvPr id="720934" name="Rectangle 3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20935" name="Line 3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0443" name="Text Box 41"/>
          <p:cNvSpPr txBox="1">
            <a:spLocks noChangeArrowheads="1"/>
          </p:cNvSpPr>
          <p:nvPr/>
        </p:nvSpPr>
        <p:spPr bwMode="auto">
          <a:xfrm>
            <a:off x="8642350"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2</a:t>
            </a:r>
          </a:p>
        </p:txBody>
      </p:sp>
      <p:sp>
        <p:nvSpPr>
          <p:cNvPr id="31" name="TextBox 30"/>
          <p:cNvSpPr txBox="1"/>
          <p:nvPr/>
        </p:nvSpPr>
        <p:spPr>
          <a:xfrm>
            <a:off x="2734254" y="2562002"/>
            <a:ext cx="3954929" cy="2062103"/>
          </a:xfrm>
          <a:prstGeom prst="rect">
            <a:avLst/>
          </a:prstGeom>
          <a:noFill/>
        </p:spPr>
        <p:txBody>
          <a:bodyPr wrap="none" rtlCol="0">
            <a:spAutoFit/>
          </a:bodyPr>
          <a:lstStyle/>
          <a:p>
            <a:r>
              <a:rPr lang="en-AU" sz="3200" b="1" dirty="0" smtClean="0">
                <a:solidFill>
                  <a:srgbClr val="FFFF00"/>
                </a:solidFill>
              </a:rPr>
              <a:t>…...</a:t>
            </a:r>
            <a:r>
              <a:rPr lang="si-LK" sz="3200" b="1" dirty="0" smtClean="0">
                <a:solidFill>
                  <a:srgbClr val="FFFF00"/>
                </a:solidFill>
              </a:rPr>
              <a:t>ආබ්‍රහම්ගෙන් පසුව </a:t>
            </a:r>
            <a:endParaRPr lang="en-AU" sz="3200" b="1" dirty="0" smtClean="0">
              <a:solidFill>
                <a:srgbClr val="FFFF00"/>
              </a:solidFill>
            </a:endParaRPr>
          </a:p>
          <a:p>
            <a:r>
              <a:rPr lang="si-LK" sz="3200" b="1" dirty="0" smtClean="0">
                <a:solidFill>
                  <a:srgbClr val="FFFF00"/>
                </a:solidFill>
              </a:rPr>
              <a:t>උරුමක්කාරයන් ලෙස </a:t>
            </a:r>
            <a:endParaRPr lang="en-AU" sz="3200" b="1" dirty="0" smtClean="0">
              <a:solidFill>
                <a:srgbClr val="FFFF00"/>
              </a:solidFill>
            </a:endParaRPr>
          </a:p>
          <a:p>
            <a:r>
              <a:rPr lang="si-LK" sz="3200" b="1" dirty="0" smtClean="0">
                <a:solidFill>
                  <a:srgbClr val="FFFF00"/>
                </a:solidFill>
              </a:rPr>
              <a:t>දෙවියන් විසින් </a:t>
            </a:r>
            <a:endParaRPr lang="en-AU" sz="3200" b="1" dirty="0" smtClean="0">
              <a:solidFill>
                <a:srgbClr val="FFFF00"/>
              </a:solidFill>
            </a:endParaRPr>
          </a:p>
          <a:p>
            <a:r>
              <a:rPr lang="si-LK" sz="3200" b="1" dirty="0" smtClean="0">
                <a:solidFill>
                  <a:srgbClr val="FFFF00"/>
                </a:solidFill>
              </a:rPr>
              <a:t>තෝරාගත්තේ</a:t>
            </a:r>
            <a:r>
              <a:rPr lang="en-AU" sz="3200" b="1" dirty="0" smtClean="0">
                <a:solidFill>
                  <a:srgbClr val="FFFF00"/>
                </a:solidFill>
              </a:rPr>
              <a:t>..</a:t>
            </a:r>
            <a:endParaRPr lang="en-AU" sz="3200" b="1" dirty="0">
              <a:solidFill>
                <a:srgbClr val="FFFF00"/>
              </a:solidFill>
            </a:endParaRPr>
          </a:p>
        </p:txBody>
      </p:sp>
    </p:spTree>
    <p:extLst>
      <p:ext uri="{BB962C8B-B14F-4D97-AF65-F5344CB8AC3E}">
        <p14:creationId xmlns:p14="http://schemas.microsoft.com/office/powerpoint/2010/main" val="197636358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20905"/>
                                        </p:tgtEl>
                                        <p:attrNameLst>
                                          <p:attrName>style.visibility</p:attrName>
                                        </p:attrNameLst>
                                      </p:cBhvr>
                                      <p:to>
                                        <p:strVal val="visible"/>
                                      </p:to>
                                    </p:set>
                                    <p:animEffect transition="in" filter="fade">
                                      <p:cBhvr>
                                        <p:cTn id="7" dur="1000"/>
                                        <p:tgtEl>
                                          <p:spTgt spid="7209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20932"/>
                                        </p:tgtEl>
                                        <p:attrNameLst>
                                          <p:attrName>style.visibility</p:attrName>
                                        </p:attrNameLst>
                                      </p:cBhvr>
                                      <p:to>
                                        <p:strVal val="visible"/>
                                      </p:to>
                                    </p:set>
                                    <p:animEffect transition="in" filter="fade">
                                      <p:cBhvr>
                                        <p:cTn id="17" dur="1000"/>
                                        <p:tgtEl>
                                          <p:spTgt spid="720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05" grpId="0" autoUpdateAnimBg="0"/>
      <p:bldP spid="720932" grpId="0" autoUpdateAnimBg="0"/>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2466"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721924"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25"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26"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28"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29"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2474" name="Rectangle 12"/>
          <p:cNvSpPr>
            <a:spLocks noChangeArrowheads="1"/>
          </p:cNvSpPr>
          <p:nvPr/>
        </p:nvSpPr>
        <p:spPr bwMode="auto">
          <a:xfrm>
            <a:off x="3786188" y="1412875"/>
            <a:ext cx="1524455" cy="64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3600" b="1" dirty="0" smtClean="0">
                <a:solidFill>
                  <a:srgbClr val="1A0004"/>
                </a:solidFill>
                <a:latin typeface="Times" charset="0"/>
                <a:ea typeface="ＭＳ Ｐゴシック" charset="0"/>
                <a:cs typeface="ＭＳ Ｐゴシック" charset="0"/>
              </a:rPr>
              <a:t>කැඳවීම</a:t>
            </a:r>
            <a:endParaRPr lang="en-US" sz="3600" b="1" dirty="0">
              <a:solidFill>
                <a:srgbClr val="1A0004"/>
              </a:solidFill>
              <a:latin typeface="Times" charset="0"/>
              <a:ea typeface="ＭＳ Ｐゴシック" charset="0"/>
              <a:cs typeface="ＭＳ Ｐゴシック" charset="0"/>
            </a:endParaRPr>
          </a:p>
        </p:txBody>
      </p:sp>
      <p:sp>
        <p:nvSpPr>
          <p:cNvPr id="62475" name="Rectangle 13"/>
          <p:cNvSpPr>
            <a:spLocks noChangeArrowheads="1"/>
          </p:cNvSpPr>
          <p:nvPr/>
        </p:nvSpPr>
        <p:spPr bwMode="auto">
          <a:xfrm>
            <a:off x="3897313" y="2060575"/>
            <a:ext cx="14462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a:solidFill>
                  <a:srgbClr val="1A0004"/>
                </a:solidFill>
                <a:latin typeface="Times" charset="0"/>
                <a:ea typeface="ＭＳ Ｐゴシック" charset="0"/>
                <a:cs typeface="ＭＳ Ｐゴシック" charset="0"/>
              </a:rPr>
              <a:t>L - S - B</a:t>
            </a:r>
          </a:p>
        </p:txBody>
      </p:sp>
      <p:sp>
        <p:nvSpPr>
          <p:cNvPr id="721934" name="Rectangle 14"/>
          <p:cNvSpPr>
            <a:spLocks noChangeArrowheads="1"/>
          </p:cNvSpPr>
          <p:nvPr/>
        </p:nvSpPr>
        <p:spPr bwMode="auto">
          <a:xfrm>
            <a:off x="4157663" y="2473325"/>
            <a:ext cx="14462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790015"/>
                </a:solidFill>
                <a:latin typeface="Times" charset="0"/>
                <a:ea typeface="ＭＳ Ｐゴシック" charset="0"/>
                <a:cs typeface="ＭＳ Ｐゴシック" charset="0"/>
              </a:rPr>
              <a:t>I - I      </a:t>
            </a:r>
          </a:p>
        </p:txBody>
      </p:sp>
      <p:sp>
        <p:nvSpPr>
          <p:cNvPr id="721936" name="Rectangle 1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62478" name="Group 17"/>
          <p:cNvGrpSpPr>
            <a:grpSpLocks/>
          </p:cNvGrpSpPr>
          <p:nvPr/>
        </p:nvGrpSpPr>
        <p:grpSpPr bwMode="auto">
          <a:xfrm>
            <a:off x="598488" y="2378075"/>
            <a:ext cx="2259012" cy="1446213"/>
            <a:chOff x="377" y="1498"/>
            <a:chExt cx="1423" cy="911"/>
          </a:xfrm>
        </p:grpSpPr>
        <p:sp>
          <p:nvSpPr>
            <p:cNvPr id="721938" name="Rectangle 18"/>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721939" name="Rectangle 19"/>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pitchFamily="-107" charset="0"/>
                  <a:ea typeface="ＭＳ Ｐゴシック" charset="0"/>
                  <a:cs typeface="ＭＳ Ｐゴシック" charset="0"/>
                </a:rPr>
                <a:t>A</a:t>
              </a:r>
              <a:r>
                <a:rPr lang="en-US" sz="6000">
                  <a:solidFill>
                    <a:srgbClr val="FFD34A"/>
                  </a:solidFill>
                  <a:latin typeface="Times" pitchFamily="-107" charset="0"/>
                  <a:ea typeface="ＭＳ Ｐゴシック" charset="0"/>
                  <a:cs typeface="ＭＳ Ｐゴシック" charset="0"/>
                </a:rPr>
                <a:t>JMJ</a:t>
              </a:r>
            </a:p>
          </p:txBody>
        </p:sp>
      </p:grpSp>
      <p:sp>
        <p:nvSpPr>
          <p:cNvPr id="721940" name="Line 20"/>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41" name="Line 21"/>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42" name="Line 22"/>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48" name="Oval 28"/>
          <p:cNvSpPr>
            <a:spLocks noChangeArrowheads="1"/>
          </p:cNvSpPr>
          <p:nvPr/>
        </p:nvSpPr>
        <p:spPr bwMode="auto">
          <a:xfrm>
            <a:off x="3810000" y="2413000"/>
            <a:ext cx="1498600" cy="7112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2483" name="Text Box 3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62484" name="Text Box 31"/>
          <p:cNvSpPr txBox="1">
            <a:spLocks noChangeArrowheads="1"/>
          </p:cNvSpPr>
          <p:nvPr/>
        </p:nvSpPr>
        <p:spPr bwMode="auto">
          <a:xfrm>
            <a:off x="1792288" y="0"/>
            <a:ext cx="1993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si-LK" sz="1200" b="1" dirty="0" smtClean="0">
                <a:solidFill>
                  <a:srgbClr val="FFFFFF"/>
                </a:solidFill>
                <a:latin typeface="Comic Sans MS" pitchFamily="-107" charset="0"/>
              </a:rPr>
              <a:t>උත්පත්ති</a:t>
            </a:r>
            <a:r>
              <a:rPr lang="en-US" sz="1200" b="1" dirty="0" smtClean="0">
                <a:solidFill>
                  <a:srgbClr val="FFFFFF"/>
                </a:solidFill>
              </a:rPr>
              <a:t> </a:t>
            </a:r>
            <a:r>
              <a:rPr lang="en-US" sz="1200" b="1" dirty="0">
                <a:solidFill>
                  <a:srgbClr val="FFFFFF"/>
                </a:solidFill>
              </a:rPr>
              <a:t>17</a:t>
            </a:r>
          </a:p>
        </p:txBody>
      </p:sp>
      <p:sp>
        <p:nvSpPr>
          <p:cNvPr id="721952" name="Text Box 32"/>
          <p:cNvSpPr txBox="1">
            <a:spLocks noChangeArrowheads="1"/>
          </p:cNvSpPr>
          <p:nvPr/>
        </p:nvSpPr>
        <p:spPr bwMode="auto">
          <a:xfrm>
            <a:off x="1524000" y="4673600"/>
            <a:ext cx="6223000" cy="8239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4800" b="1" dirty="0" smtClean="0">
                <a:effectLst>
                  <a:outerShdw blurRad="38100" dist="38100" dir="2700000" algn="tl">
                    <a:srgbClr val="000000"/>
                  </a:outerShdw>
                </a:effectLst>
              </a:rPr>
              <a:t>ඉෂ්මායෙල් සහ ඊසාක්</a:t>
            </a:r>
            <a:endParaRPr lang="en-US" sz="4800" b="1" dirty="0" smtClean="0">
              <a:effectLst>
                <a:outerShdw blurRad="38100" dist="38100" dir="2700000" algn="tl">
                  <a:srgbClr val="000000"/>
                </a:outerShdw>
              </a:effectLst>
            </a:endParaRPr>
          </a:p>
        </p:txBody>
      </p:sp>
      <p:sp>
        <p:nvSpPr>
          <p:cNvPr id="721953" name="Freeform 3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54" name="AutoShape 3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55" name="Rectangle 3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56" name="AutoShape 3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57" name="Line 3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58" name="Line 3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59" name="Rectangle 3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2493" name="Rectangle 4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62494" name="Rectangle 41"/>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62495" name="Rectangle 42"/>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62496" name="Rectangle 43"/>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21964" name="Line 4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65" name="Line 4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66" name="Line 4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2500" name="Text Box 4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21972" name="Rectangle 5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28</a:t>
            </a:r>
          </a:p>
        </p:txBody>
      </p:sp>
      <p:sp>
        <p:nvSpPr>
          <p:cNvPr id="62502" name="Text Box 53"/>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62503" name="Group 55"/>
          <p:cNvGrpSpPr>
            <a:grpSpLocks/>
          </p:cNvGrpSpPr>
          <p:nvPr/>
        </p:nvGrpSpPr>
        <p:grpSpPr bwMode="auto">
          <a:xfrm>
            <a:off x="6002338" y="1339850"/>
            <a:ext cx="1262062" cy="1347788"/>
            <a:chOff x="1084" y="711"/>
            <a:chExt cx="2950" cy="2769"/>
          </a:xfrm>
        </p:grpSpPr>
        <p:grpSp>
          <p:nvGrpSpPr>
            <p:cNvPr id="62509" name="Group 56"/>
            <p:cNvGrpSpPr>
              <a:grpSpLocks/>
            </p:cNvGrpSpPr>
            <p:nvPr/>
          </p:nvGrpSpPr>
          <p:grpSpPr bwMode="auto">
            <a:xfrm>
              <a:off x="1084" y="711"/>
              <a:ext cx="2950" cy="2769"/>
              <a:chOff x="2707" y="548"/>
              <a:chExt cx="2950" cy="2769"/>
            </a:xfrm>
          </p:grpSpPr>
          <p:grpSp>
            <p:nvGrpSpPr>
              <p:cNvPr id="62515" name="Group 57"/>
              <p:cNvGrpSpPr>
                <a:grpSpLocks/>
              </p:cNvGrpSpPr>
              <p:nvPr/>
            </p:nvGrpSpPr>
            <p:grpSpPr bwMode="auto">
              <a:xfrm>
                <a:off x="3180" y="1046"/>
                <a:ext cx="2105" cy="1421"/>
                <a:chOff x="578" y="2316"/>
                <a:chExt cx="2105" cy="1421"/>
              </a:xfrm>
            </p:grpSpPr>
            <p:sp>
              <p:nvSpPr>
                <p:cNvPr id="721978" name="Freeform 58"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79" name="Freeform 59"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62516" name="Picture 6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721981" name="Freeform 61"/>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82" name="Freeform 62"/>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83" name="Freeform 63"/>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84" name="Freeform 64"/>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85" name="Freeform 65"/>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21986" name="Rectangle 66"/>
          <p:cNvSpPr>
            <a:spLocks noChangeArrowheads="1"/>
          </p:cNvSpPr>
          <p:nvPr/>
        </p:nvSpPr>
        <p:spPr bwMode="auto">
          <a:xfrm>
            <a:off x="6188075" y="1547813"/>
            <a:ext cx="573088" cy="638175"/>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600" b="1" i="1">
                <a:solidFill>
                  <a:srgbClr val="FFFFFF"/>
                </a:solidFill>
                <a:latin typeface="Kosher-Normal" charset="0"/>
                <a:ea typeface="ＭＳ Ｐゴシック" charset="0"/>
                <a:cs typeface="ＭＳ Ｐゴシック" charset="0"/>
              </a:rPr>
              <a:t>AC</a:t>
            </a:r>
            <a:endParaRPr lang="en-US" sz="2000" i="1">
              <a:solidFill>
                <a:srgbClr val="FFFFFF"/>
              </a:solidFill>
              <a:latin typeface="Helvetica" charset="0"/>
              <a:ea typeface="ＭＳ Ｐゴシック" charset="0"/>
              <a:cs typeface="ＭＳ Ｐゴシック" charset="0"/>
            </a:endParaRPr>
          </a:p>
        </p:txBody>
      </p:sp>
      <p:sp>
        <p:nvSpPr>
          <p:cNvPr id="721987" name="Rectangle 67"/>
          <p:cNvSpPr>
            <a:spLocks noChangeArrowheads="1"/>
          </p:cNvSpPr>
          <p:nvPr/>
        </p:nvSpPr>
        <p:spPr bwMode="auto">
          <a:xfrm>
            <a:off x="5983288" y="2384425"/>
            <a:ext cx="2359941" cy="64633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si-LK" sz="3600" b="1" i="1" dirty="0" smtClean="0">
                <a:solidFill>
                  <a:srgbClr val="FFFFFF"/>
                </a:solidFill>
                <a:latin typeface="Helvetica" charset="0"/>
                <a:ea typeface="ＭＳ Ｐゴシック" charset="0"/>
                <a:cs typeface="ＭＳ Ｐゴシック" charset="0"/>
              </a:rPr>
              <a:t>උත්. 12:1-3</a:t>
            </a:r>
            <a:endParaRPr lang="en-US" sz="2800" b="1" i="1" dirty="0">
              <a:solidFill>
                <a:srgbClr val="FFFFFF"/>
              </a:solidFill>
              <a:latin typeface="Helvetica" charset="0"/>
              <a:ea typeface="ＭＳ Ｐゴシック" charset="0"/>
              <a:cs typeface="ＭＳ Ｐゴシック" charset="0"/>
            </a:endParaRPr>
          </a:p>
        </p:txBody>
      </p:sp>
      <p:grpSp>
        <p:nvGrpSpPr>
          <p:cNvPr id="62506" name="Group 69"/>
          <p:cNvGrpSpPr>
            <a:grpSpLocks/>
          </p:cNvGrpSpPr>
          <p:nvPr/>
        </p:nvGrpSpPr>
        <p:grpSpPr bwMode="auto">
          <a:xfrm>
            <a:off x="519113" y="7938"/>
            <a:ext cx="854075" cy="1704975"/>
            <a:chOff x="327" y="5"/>
            <a:chExt cx="538" cy="1074"/>
          </a:xfrm>
        </p:grpSpPr>
        <p:sp>
          <p:nvSpPr>
            <p:cNvPr id="721990" name="Rectangle 7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21991" name="Line 7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58" name="Rectangle 57"/>
          <p:cNvSpPr/>
          <p:nvPr/>
        </p:nvSpPr>
        <p:spPr>
          <a:xfrm>
            <a:off x="3291443" y="886381"/>
            <a:ext cx="1348446" cy="584775"/>
          </a:xfrm>
          <a:prstGeom prst="rect">
            <a:avLst/>
          </a:prstGeom>
        </p:spPr>
        <p:txBody>
          <a:bodyPr wrap="none">
            <a:spAutoFit/>
          </a:bodyPr>
          <a:lstStyle/>
          <a:p>
            <a:r>
              <a:rPr lang="si-LK" sz="3200" dirty="0" smtClean="0">
                <a:solidFill>
                  <a:schemeClr val="bg1"/>
                </a:solidFill>
              </a:rPr>
              <a:t>ආබ්‍රහම්</a:t>
            </a:r>
            <a:endParaRPr lang="en-AU" sz="3200" dirty="0">
              <a:solidFill>
                <a:schemeClr val="bg1"/>
              </a:solidFill>
            </a:endParaRPr>
          </a:p>
        </p:txBody>
      </p:sp>
      <p:sp>
        <p:nvSpPr>
          <p:cNvPr id="59" name="TextBox 58"/>
          <p:cNvSpPr txBox="1"/>
          <p:nvPr/>
        </p:nvSpPr>
        <p:spPr>
          <a:xfrm>
            <a:off x="4848700" y="916285"/>
            <a:ext cx="1510350" cy="461665"/>
          </a:xfrm>
          <a:prstGeom prst="rect">
            <a:avLst/>
          </a:prstGeom>
          <a:noFill/>
        </p:spPr>
        <p:txBody>
          <a:bodyPr wrap="none" rtlCol="0">
            <a:spAutoFit/>
          </a:bodyPr>
          <a:lstStyle/>
          <a:p>
            <a:r>
              <a:rPr lang="si-LK" sz="2400" b="1" dirty="0" smtClean="0">
                <a:solidFill>
                  <a:schemeClr val="tx2">
                    <a:lumMod val="75000"/>
                  </a:schemeClr>
                </a:solidFill>
              </a:rPr>
              <a:t>ක්‍රි. පූ 2000</a:t>
            </a:r>
            <a:endParaRPr lang="en-AU" sz="2400" b="1" dirty="0">
              <a:solidFill>
                <a:schemeClr val="tx2">
                  <a:lumMod val="75000"/>
                </a:schemeClr>
              </a:solidFill>
            </a:endParaRPr>
          </a:p>
        </p:txBody>
      </p:sp>
    </p:spTree>
    <p:extLst>
      <p:ext uri="{BB962C8B-B14F-4D97-AF65-F5344CB8AC3E}">
        <p14:creationId xmlns:p14="http://schemas.microsoft.com/office/powerpoint/2010/main" val="210200207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721934"/>
                                        </p:tgtEl>
                                        <p:attrNameLst>
                                          <p:attrName>style.visibility</p:attrName>
                                        </p:attrNameLst>
                                      </p:cBhvr>
                                      <p:to>
                                        <p:strVal val="visible"/>
                                      </p:to>
                                    </p:set>
                                    <p:anim calcmode="lin" valueType="num">
                                      <p:cBhvr>
                                        <p:cTn id="7" dur="500" fill="hold"/>
                                        <p:tgtEl>
                                          <p:spTgt spid="721934"/>
                                        </p:tgtEl>
                                        <p:attrNameLst>
                                          <p:attrName>ppt_x</p:attrName>
                                        </p:attrNameLst>
                                      </p:cBhvr>
                                      <p:tavLst>
                                        <p:tav tm="0">
                                          <p:val>
                                            <p:strVal val="#ppt_x-#ppt_w/2"/>
                                          </p:val>
                                        </p:tav>
                                        <p:tav tm="100000">
                                          <p:val>
                                            <p:strVal val="#ppt_x"/>
                                          </p:val>
                                        </p:tav>
                                      </p:tavLst>
                                    </p:anim>
                                    <p:anim calcmode="lin" valueType="num">
                                      <p:cBhvr>
                                        <p:cTn id="8" dur="500" fill="hold"/>
                                        <p:tgtEl>
                                          <p:spTgt spid="721934"/>
                                        </p:tgtEl>
                                        <p:attrNameLst>
                                          <p:attrName>ppt_y</p:attrName>
                                        </p:attrNameLst>
                                      </p:cBhvr>
                                      <p:tavLst>
                                        <p:tav tm="0">
                                          <p:val>
                                            <p:strVal val="#ppt_y"/>
                                          </p:val>
                                        </p:tav>
                                        <p:tav tm="100000">
                                          <p:val>
                                            <p:strVal val="#ppt_y"/>
                                          </p:val>
                                        </p:tav>
                                      </p:tavLst>
                                    </p:anim>
                                    <p:anim calcmode="lin" valueType="num">
                                      <p:cBhvr>
                                        <p:cTn id="9" dur="500" fill="hold"/>
                                        <p:tgtEl>
                                          <p:spTgt spid="721934"/>
                                        </p:tgtEl>
                                        <p:attrNameLst>
                                          <p:attrName>ppt_w</p:attrName>
                                        </p:attrNameLst>
                                      </p:cBhvr>
                                      <p:tavLst>
                                        <p:tav tm="0">
                                          <p:val>
                                            <p:fltVal val="0"/>
                                          </p:val>
                                        </p:tav>
                                        <p:tav tm="100000">
                                          <p:val>
                                            <p:strVal val="#ppt_w"/>
                                          </p:val>
                                        </p:tav>
                                      </p:tavLst>
                                    </p:anim>
                                    <p:anim calcmode="lin" valueType="num">
                                      <p:cBhvr>
                                        <p:cTn id="10" dur="500" fill="hold"/>
                                        <p:tgtEl>
                                          <p:spTgt spid="72193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36" fill="hold" grpId="0" nodeType="afterEffect">
                                  <p:stCondLst>
                                    <p:cond delay="500"/>
                                  </p:stCondLst>
                                  <p:childTnLst>
                                    <p:set>
                                      <p:cBhvr>
                                        <p:cTn id="13" dur="1" fill="hold">
                                          <p:stCondLst>
                                            <p:cond delay="0"/>
                                          </p:stCondLst>
                                        </p:cTn>
                                        <p:tgtEl>
                                          <p:spTgt spid="721948"/>
                                        </p:tgtEl>
                                        <p:attrNameLst>
                                          <p:attrName>style.visibility</p:attrName>
                                        </p:attrNameLst>
                                      </p:cBhvr>
                                      <p:to>
                                        <p:strVal val="visible"/>
                                      </p:to>
                                    </p:set>
                                    <p:anim calcmode="lin" valueType="num">
                                      <p:cBhvr>
                                        <p:cTn id="14" dur="500" fill="hold"/>
                                        <p:tgtEl>
                                          <p:spTgt spid="721948"/>
                                        </p:tgtEl>
                                        <p:attrNameLst>
                                          <p:attrName>ppt_w</p:attrName>
                                        </p:attrNameLst>
                                      </p:cBhvr>
                                      <p:tavLst>
                                        <p:tav tm="0">
                                          <p:val>
                                            <p:strVal val="(6*min(max(#ppt_w*#ppt_h,.3),1)-7.4)/-.7*#ppt_w"/>
                                          </p:val>
                                        </p:tav>
                                        <p:tav tm="100000">
                                          <p:val>
                                            <p:strVal val="#ppt_w"/>
                                          </p:val>
                                        </p:tav>
                                      </p:tavLst>
                                    </p:anim>
                                    <p:anim calcmode="lin" valueType="num">
                                      <p:cBhvr>
                                        <p:cTn id="15" dur="500" fill="hold"/>
                                        <p:tgtEl>
                                          <p:spTgt spid="721948"/>
                                        </p:tgtEl>
                                        <p:attrNameLst>
                                          <p:attrName>ppt_h</p:attrName>
                                        </p:attrNameLst>
                                      </p:cBhvr>
                                      <p:tavLst>
                                        <p:tav tm="0">
                                          <p:val>
                                            <p:strVal val="(6*min(max(#ppt_w*#ppt_h,.3),1)-7.4)/-.7*#ppt_h"/>
                                          </p:val>
                                        </p:tav>
                                        <p:tav tm="100000">
                                          <p:val>
                                            <p:strVal val="#ppt_h"/>
                                          </p:val>
                                        </p:tav>
                                      </p:tavLst>
                                    </p:anim>
                                    <p:anim calcmode="lin" valueType="num">
                                      <p:cBhvr>
                                        <p:cTn id="16" dur="500" fill="hold"/>
                                        <p:tgtEl>
                                          <p:spTgt spid="721948"/>
                                        </p:tgtEl>
                                        <p:attrNameLst>
                                          <p:attrName>ppt_x</p:attrName>
                                        </p:attrNameLst>
                                      </p:cBhvr>
                                      <p:tavLst>
                                        <p:tav tm="0">
                                          <p:val>
                                            <p:fltVal val="0.5"/>
                                          </p:val>
                                        </p:tav>
                                        <p:tav tm="100000">
                                          <p:val>
                                            <p:strVal val="#ppt_x"/>
                                          </p:val>
                                        </p:tav>
                                      </p:tavLst>
                                    </p:anim>
                                    <p:anim calcmode="lin" valueType="num">
                                      <p:cBhvr>
                                        <p:cTn id="17" dur="500" fill="hold"/>
                                        <p:tgtEl>
                                          <p:spTgt spid="721948"/>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721952"/>
                                        </p:tgtEl>
                                        <p:attrNameLst>
                                          <p:attrName>style.visibility</p:attrName>
                                        </p:attrNameLst>
                                      </p:cBhvr>
                                      <p:to>
                                        <p:strVal val="visible"/>
                                      </p:to>
                                    </p:set>
                                    <p:anim calcmode="lin" valueType="num">
                                      <p:cBhvr>
                                        <p:cTn id="21" dur="500" fill="hold"/>
                                        <p:tgtEl>
                                          <p:spTgt spid="721952"/>
                                        </p:tgtEl>
                                        <p:attrNameLst>
                                          <p:attrName>ppt_w</p:attrName>
                                        </p:attrNameLst>
                                      </p:cBhvr>
                                      <p:tavLst>
                                        <p:tav tm="0">
                                          <p:val>
                                            <p:fltVal val="0"/>
                                          </p:val>
                                        </p:tav>
                                        <p:tav tm="100000">
                                          <p:val>
                                            <p:strVal val="#ppt_w"/>
                                          </p:val>
                                        </p:tav>
                                      </p:tavLst>
                                    </p:anim>
                                    <p:anim calcmode="lin" valueType="num">
                                      <p:cBhvr>
                                        <p:cTn id="22" dur="500" fill="hold"/>
                                        <p:tgtEl>
                                          <p:spTgt spid="721952"/>
                                        </p:tgtEl>
                                        <p:attrNameLst>
                                          <p:attrName>ppt_h</p:attrName>
                                        </p:attrNameLst>
                                      </p:cBhvr>
                                      <p:tavLst>
                                        <p:tav tm="0">
                                          <p:val>
                                            <p:fltVal val="0"/>
                                          </p:val>
                                        </p:tav>
                                        <p:tav tm="100000">
                                          <p:val>
                                            <p:strVal val="#ppt_h"/>
                                          </p:val>
                                        </p:tav>
                                      </p:tavLst>
                                    </p:anim>
                                    <p:anim calcmode="lin" valueType="num">
                                      <p:cBhvr>
                                        <p:cTn id="23" dur="500" fill="hold"/>
                                        <p:tgtEl>
                                          <p:spTgt spid="721952"/>
                                        </p:tgtEl>
                                        <p:attrNameLst>
                                          <p:attrName>ppt_x</p:attrName>
                                        </p:attrNameLst>
                                      </p:cBhvr>
                                      <p:tavLst>
                                        <p:tav tm="0">
                                          <p:val>
                                            <p:fltVal val="0.5"/>
                                          </p:val>
                                        </p:tav>
                                        <p:tav tm="100000">
                                          <p:val>
                                            <p:strVal val="#ppt_x"/>
                                          </p:val>
                                        </p:tav>
                                      </p:tavLst>
                                    </p:anim>
                                    <p:anim calcmode="lin" valueType="num">
                                      <p:cBhvr>
                                        <p:cTn id="24" dur="500" fill="hold"/>
                                        <p:tgtEl>
                                          <p:spTgt spid="7219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34" grpId="0" autoUpdateAnimBg="0"/>
      <p:bldP spid="721948" grpId="0" animBg="1"/>
      <p:bldP spid="721952"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100" name="Rectangle 60"/>
          <p:cNvSpPr>
            <a:spLocks noChangeArrowheads="1"/>
          </p:cNvSpPr>
          <p:nvPr/>
        </p:nvSpPr>
        <p:spPr bwMode="auto">
          <a:xfrm>
            <a:off x="1652588" y="788988"/>
            <a:ext cx="6756400" cy="538480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882806"/>
            </a:solidFill>
            <a:miter lim="800000"/>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42" name="Rectangle 2"/>
          <p:cNvSpPr>
            <a:spLocks noChangeArrowheads="1"/>
          </p:cNvSpPr>
          <p:nvPr/>
        </p:nvSpPr>
        <p:spPr bwMode="auto">
          <a:xfrm>
            <a:off x="3751263" y="3078163"/>
            <a:ext cx="6889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MN</a:t>
            </a:r>
          </a:p>
        </p:txBody>
      </p:sp>
      <p:sp>
        <p:nvSpPr>
          <p:cNvPr id="59904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4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4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4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4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4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ER</a:t>
            </a:r>
          </a:p>
        </p:txBody>
      </p:sp>
      <p:sp>
        <p:nvSpPr>
          <p:cNvPr id="59904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5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PG</a:t>
            </a:r>
          </a:p>
        </p:txBody>
      </p:sp>
      <p:sp>
        <p:nvSpPr>
          <p:cNvPr id="59905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5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5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5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SG</a:t>
            </a:r>
          </a:p>
        </p:txBody>
      </p:sp>
      <p:sp>
        <p:nvSpPr>
          <p:cNvPr id="59905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RS</a:t>
            </a:r>
          </a:p>
        </p:txBody>
      </p:sp>
      <p:sp>
        <p:nvSpPr>
          <p:cNvPr id="59905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MS</a:t>
            </a:r>
          </a:p>
        </p:txBody>
      </p:sp>
      <p:sp>
        <p:nvSpPr>
          <p:cNvPr id="59905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5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59" name="Rectangle 19"/>
          <p:cNvSpPr>
            <a:spLocks noChangeArrowheads="1"/>
          </p:cNvSpPr>
          <p:nvPr/>
        </p:nvSpPr>
        <p:spPr bwMode="auto">
          <a:xfrm>
            <a:off x="341313" y="438150"/>
            <a:ext cx="2825750"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si-LK" sz="2000" b="1" dirty="0" smtClean="0">
                <a:solidFill>
                  <a:srgbClr val="FFD34A"/>
                </a:solidFill>
                <a:latin typeface="Times" pitchFamily="-107" charset="0"/>
                <a:ea typeface="ＭＳ Ｐゴシック" charset="0"/>
                <a:cs typeface="ＭＳ Ｐゴシック" charset="0"/>
              </a:rPr>
              <a:t>වේදිකාව </a:t>
            </a:r>
            <a:endParaRPr lang="en-US" sz="2000" b="1" dirty="0" smtClean="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si-LK" sz="2000" b="1" dirty="0" smtClean="0">
                <a:solidFill>
                  <a:srgbClr val="FFD34A"/>
                </a:solidFill>
                <a:latin typeface="Times" pitchFamily="-107" charset="0"/>
                <a:ea typeface="ＭＳ Ｐゴシック" charset="0"/>
                <a:cs typeface="ＭＳ Ｐゴシック" charset="0"/>
              </a:rPr>
              <a:t>සැකසීම</a:t>
            </a:r>
            <a:endParaRPr lang="en-US" sz="2000" b="1" dirty="0">
              <a:solidFill>
                <a:srgbClr val="FFD34A"/>
              </a:solidFill>
              <a:latin typeface="Times" pitchFamily="-107" charset="0"/>
              <a:ea typeface="ＭＳ Ｐゴシック" charset="0"/>
              <a:cs typeface="ＭＳ Ｐゴシック" charset="0"/>
            </a:endParaRPr>
          </a:p>
        </p:txBody>
      </p:sp>
      <p:sp>
        <p:nvSpPr>
          <p:cNvPr id="599060"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DS</a:t>
            </a:r>
          </a:p>
        </p:txBody>
      </p:sp>
      <p:sp>
        <p:nvSpPr>
          <p:cNvPr id="59906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6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67"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800">
                <a:solidFill>
                  <a:srgbClr val="FFFF66"/>
                </a:solidFill>
                <a:effectLst>
                  <a:outerShdw blurRad="38100" dist="38100" dir="2700000" algn="tl">
                    <a:srgbClr val="000000"/>
                  </a:outerShdw>
                </a:effectLst>
                <a:latin typeface="Times" charset="0"/>
                <a:ea typeface="ＭＳ Ｐゴシック" charset="0"/>
                <a:cs typeface="ＭＳ Ｐゴシック" charset="0"/>
              </a:rPr>
              <a:t>6</a:t>
            </a:r>
          </a:p>
        </p:txBody>
      </p:sp>
      <p:sp>
        <p:nvSpPr>
          <p:cNvPr id="599069" name="Rectangle 29"/>
          <p:cNvSpPr>
            <a:spLocks noChangeArrowheads="1"/>
          </p:cNvSpPr>
          <p:nvPr/>
        </p:nvSpPr>
        <p:spPr bwMode="auto">
          <a:xfrm>
            <a:off x="7134225" y="4362450"/>
            <a:ext cx="4286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U</a:t>
            </a:r>
          </a:p>
        </p:txBody>
      </p:sp>
      <p:sp>
        <p:nvSpPr>
          <p:cNvPr id="599070"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B</a:t>
            </a:r>
          </a:p>
        </p:txBody>
      </p:sp>
      <p:sp>
        <p:nvSpPr>
          <p:cNvPr id="599071" name="Oval 31"/>
          <p:cNvSpPr>
            <a:spLocks noChangeArrowheads="1"/>
          </p:cNvSpPr>
          <p:nvPr/>
        </p:nvSpPr>
        <p:spPr bwMode="auto">
          <a:xfrm>
            <a:off x="5702300" y="3033713"/>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72"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H</a:t>
            </a:r>
          </a:p>
        </p:txBody>
      </p:sp>
      <p:sp>
        <p:nvSpPr>
          <p:cNvPr id="599073" name="Oval 33"/>
          <p:cNvSpPr>
            <a:spLocks noChangeArrowheads="1"/>
          </p:cNvSpPr>
          <p:nvPr/>
        </p:nvSpPr>
        <p:spPr bwMode="auto">
          <a:xfrm>
            <a:off x="5313363" y="19827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74" name="Rectangle 34"/>
          <p:cNvSpPr>
            <a:spLocks noChangeArrowheads="1"/>
          </p:cNvSpPr>
          <p:nvPr/>
        </p:nvSpPr>
        <p:spPr bwMode="auto">
          <a:xfrm>
            <a:off x="7070725" y="1517650"/>
            <a:ext cx="12922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N(A)</a:t>
            </a:r>
          </a:p>
        </p:txBody>
      </p:sp>
      <p:sp>
        <p:nvSpPr>
          <p:cNvPr id="599075" name="Oval 35"/>
          <p:cNvSpPr>
            <a:spLocks noChangeArrowheads="1"/>
          </p:cNvSpPr>
          <p:nvPr/>
        </p:nvSpPr>
        <p:spPr bwMode="auto">
          <a:xfrm>
            <a:off x="6904038" y="1662113"/>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76" name="Oval 36"/>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77" name="Rectangle 37"/>
          <p:cNvSpPr>
            <a:spLocks noChangeArrowheads="1"/>
          </p:cNvSpPr>
          <p:nvPr/>
        </p:nvSpPr>
        <p:spPr bwMode="auto">
          <a:xfrm>
            <a:off x="3082925" y="2568575"/>
            <a:ext cx="401638"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C</a:t>
            </a:r>
          </a:p>
        </p:txBody>
      </p:sp>
      <p:sp>
        <p:nvSpPr>
          <p:cNvPr id="599078" name="Oval 38"/>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79" name="Rectangle 39"/>
          <p:cNvSpPr>
            <a:spLocks noChangeArrowheads="1"/>
          </p:cNvSpPr>
          <p:nvPr/>
        </p:nvSpPr>
        <p:spPr bwMode="auto">
          <a:xfrm>
            <a:off x="2727325" y="3078163"/>
            <a:ext cx="3333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J</a:t>
            </a:r>
          </a:p>
        </p:txBody>
      </p:sp>
      <p:sp>
        <p:nvSpPr>
          <p:cNvPr id="599080" name="Oval 40"/>
          <p:cNvSpPr>
            <a:spLocks noChangeArrowheads="1"/>
          </p:cNvSpPr>
          <p:nvPr/>
        </p:nvSpPr>
        <p:spPr bwMode="auto">
          <a:xfrm>
            <a:off x="3516313" y="32019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81" name="Oval 41"/>
          <p:cNvSpPr>
            <a:spLocks noChangeArrowheads="1"/>
          </p:cNvSpPr>
          <p:nvPr/>
        </p:nvSpPr>
        <p:spPr bwMode="auto">
          <a:xfrm>
            <a:off x="2906713" y="45735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82" name="Oval 42"/>
          <p:cNvSpPr>
            <a:spLocks noChangeArrowheads="1"/>
          </p:cNvSpPr>
          <p:nvPr/>
        </p:nvSpPr>
        <p:spPr bwMode="auto">
          <a:xfrm>
            <a:off x="2974975" y="530383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83" name="Rectangle 43"/>
          <p:cNvSpPr>
            <a:spLocks noChangeArrowheads="1"/>
          </p:cNvSpPr>
          <p:nvPr/>
        </p:nvSpPr>
        <p:spPr bwMode="auto">
          <a:xfrm>
            <a:off x="3179763" y="5164138"/>
            <a:ext cx="638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MS</a:t>
            </a:r>
          </a:p>
        </p:txBody>
      </p:sp>
      <p:sp>
        <p:nvSpPr>
          <p:cNvPr id="599084" name="Oval 44"/>
          <p:cNvSpPr>
            <a:spLocks noChangeArrowheads="1"/>
          </p:cNvSpPr>
          <p:nvPr/>
        </p:nvSpPr>
        <p:spPr bwMode="auto">
          <a:xfrm>
            <a:off x="1654175" y="4203700"/>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85" name="Rectangle 45"/>
          <p:cNvSpPr>
            <a:spLocks noChangeArrowheads="1"/>
          </p:cNvSpPr>
          <p:nvPr/>
        </p:nvSpPr>
        <p:spPr bwMode="auto">
          <a:xfrm>
            <a:off x="1809750" y="4081463"/>
            <a:ext cx="384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E</a:t>
            </a:r>
          </a:p>
        </p:txBody>
      </p:sp>
      <p:sp>
        <p:nvSpPr>
          <p:cNvPr id="599090" name="Line 5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91" name="Oval 51"/>
          <p:cNvSpPr>
            <a:spLocks noChangeArrowheads="1"/>
          </p:cNvSpPr>
          <p:nvPr/>
        </p:nvSpPr>
        <p:spPr bwMode="auto">
          <a:xfrm>
            <a:off x="2873375" y="27447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92" name="Oval 52"/>
          <p:cNvSpPr>
            <a:spLocks noChangeArrowheads="1"/>
          </p:cNvSpPr>
          <p:nvPr/>
        </p:nvSpPr>
        <p:spPr bwMode="auto">
          <a:xfrm>
            <a:off x="2974975" y="3235325"/>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93" name="Text Box 53"/>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endParaRPr lang="en-US" sz="1400" i="1">
              <a:solidFill>
                <a:srgbClr val="FFFFFF"/>
              </a:solidFill>
              <a:effectLst>
                <a:outerShdw blurRad="38100" dist="38100" dir="2700000" algn="tl">
                  <a:srgbClr val="000000"/>
                </a:outerShdw>
              </a:effectLst>
              <a:latin typeface="Times" pitchFamily="-107" charset="0"/>
              <a:ea typeface="ＭＳ Ｐゴシック" charset="0"/>
              <a:cs typeface="ＭＳ Ｐゴシック" charset="0"/>
            </a:endParaRPr>
          </a:p>
        </p:txBody>
      </p:sp>
      <p:sp>
        <p:nvSpPr>
          <p:cNvPr id="599097" name="Rectangle 57"/>
          <p:cNvSpPr>
            <a:spLocks noChangeArrowheads="1"/>
          </p:cNvSpPr>
          <p:nvPr/>
        </p:nvSpPr>
        <p:spPr bwMode="auto">
          <a:xfrm>
            <a:off x="2760663" y="4772025"/>
            <a:ext cx="620712"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KB</a:t>
            </a:r>
          </a:p>
        </p:txBody>
      </p:sp>
      <p:sp>
        <p:nvSpPr>
          <p:cNvPr id="9262" name="Text Box 79"/>
          <p:cNvSpPr txBox="1">
            <a:spLocks noChangeArrowheads="1"/>
          </p:cNvSpPr>
          <p:nvPr/>
        </p:nvSpPr>
        <p:spPr bwMode="auto">
          <a:xfrm>
            <a:off x="1779588" y="0"/>
            <a:ext cx="1993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si-LK" sz="1200" b="1" dirty="0" smtClean="0">
                <a:solidFill>
                  <a:srgbClr val="FFFFFF"/>
                </a:solidFill>
                <a:latin typeface="Comic Sans MS" pitchFamily="-107" charset="0"/>
              </a:rPr>
              <a:t>උත්පත්ති</a:t>
            </a:r>
            <a:r>
              <a:rPr lang="en-US" sz="1200" b="1" dirty="0" smtClean="0">
                <a:solidFill>
                  <a:srgbClr val="FFFFFF"/>
                </a:solidFill>
              </a:rPr>
              <a:t>. </a:t>
            </a:r>
            <a:r>
              <a:rPr lang="en-US" sz="1200" b="1" dirty="0">
                <a:solidFill>
                  <a:srgbClr val="FFFFFF"/>
                </a:solidFill>
              </a:rPr>
              <a:t>12:4</a:t>
            </a:r>
          </a:p>
        </p:txBody>
      </p:sp>
      <p:sp>
        <p:nvSpPr>
          <p:cNvPr id="9263" name="Text Box 8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grpSp>
        <p:nvGrpSpPr>
          <p:cNvPr id="2" name="Group 98"/>
          <p:cNvGrpSpPr>
            <a:grpSpLocks/>
          </p:cNvGrpSpPr>
          <p:nvPr/>
        </p:nvGrpSpPr>
        <p:grpSpPr bwMode="auto">
          <a:xfrm>
            <a:off x="2540000" y="1371600"/>
            <a:ext cx="4978400" cy="3454400"/>
            <a:chOff x="1600" y="864"/>
            <a:chExt cx="3136" cy="2176"/>
          </a:xfrm>
        </p:grpSpPr>
        <p:sp>
          <p:nvSpPr>
            <p:cNvPr id="599118" name="Freeform 78"/>
            <p:cNvSpPr>
              <a:spLocks/>
            </p:cNvSpPr>
            <p:nvPr/>
          </p:nvSpPr>
          <p:spPr bwMode="auto">
            <a:xfrm>
              <a:off x="1600" y="864"/>
              <a:ext cx="3136" cy="2176"/>
            </a:xfrm>
            <a:custGeom>
              <a:avLst/>
              <a:gdLst/>
              <a:ahLst/>
              <a:cxnLst>
                <a:cxn ang="0">
                  <a:pos x="3136" y="2048"/>
                </a:cxn>
                <a:cxn ang="0">
                  <a:pos x="3072" y="2112"/>
                </a:cxn>
                <a:cxn ang="0">
                  <a:pos x="2800" y="2176"/>
                </a:cxn>
                <a:cxn ang="0">
                  <a:pos x="2656" y="2168"/>
                </a:cxn>
                <a:cxn ang="0">
                  <a:pos x="2600" y="2144"/>
                </a:cxn>
                <a:cxn ang="0">
                  <a:pos x="2536" y="2120"/>
                </a:cxn>
                <a:cxn ang="0">
                  <a:pos x="2448" y="2056"/>
                </a:cxn>
                <a:cxn ang="0">
                  <a:pos x="2400" y="2008"/>
                </a:cxn>
                <a:cxn ang="0">
                  <a:pos x="2256" y="1824"/>
                </a:cxn>
                <a:cxn ang="0">
                  <a:pos x="2152" y="1672"/>
                </a:cxn>
                <a:cxn ang="0">
                  <a:pos x="2064" y="1536"/>
                </a:cxn>
                <a:cxn ang="0">
                  <a:pos x="2040" y="1480"/>
                </a:cxn>
                <a:cxn ang="0">
                  <a:pos x="1992" y="1416"/>
                </a:cxn>
                <a:cxn ang="0">
                  <a:pos x="1704" y="1000"/>
                </a:cxn>
                <a:cxn ang="0">
                  <a:pos x="1576" y="896"/>
                </a:cxn>
                <a:cxn ang="0">
                  <a:pos x="1544" y="864"/>
                </a:cxn>
                <a:cxn ang="0">
                  <a:pos x="1480" y="832"/>
                </a:cxn>
                <a:cxn ang="0">
                  <a:pos x="1016" y="664"/>
                </a:cxn>
                <a:cxn ang="0">
                  <a:pos x="816" y="680"/>
                </a:cxn>
                <a:cxn ang="0">
                  <a:pos x="736" y="704"/>
                </a:cxn>
                <a:cxn ang="0">
                  <a:pos x="616" y="824"/>
                </a:cxn>
                <a:cxn ang="0">
                  <a:pos x="608" y="848"/>
                </a:cxn>
                <a:cxn ang="0">
                  <a:pos x="592" y="872"/>
                </a:cxn>
                <a:cxn ang="0">
                  <a:pos x="576" y="920"/>
                </a:cxn>
                <a:cxn ang="0">
                  <a:pos x="472" y="1376"/>
                </a:cxn>
                <a:cxn ang="0">
                  <a:pos x="352" y="1496"/>
                </a:cxn>
                <a:cxn ang="0">
                  <a:pos x="264" y="1520"/>
                </a:cxn>
                <a:cxn ang="0">
                  <a:pos x="56" y="1440"/>
                </a:cxn>
                <a:cxn ang="0">
                  <a:pos x="48" y="1416"/>
                </a:cxn>
                <a:cxn ang="0">
                  <a:pos x="24" y="1384"/>
                </a:cxn>
                <a:cxn ang="0">
                  <a:pos x="0" y="1288"/>
                </a:cxn>
                <a:cxn ang="0">
                  <a:pos x="16" y="1128"/>
                </a:cxn>
                <a:cxn ang="0">
                  <a:pos x="40" y="1072"/>
                </a:cxn>
                <a:cxn ang="0">
                  <a:pos x="312" y="776"/>
                </a:cxn>
                <a:cxn ang="0">
                  <a:pos x="392" y="712"/>
                </a:cxn>
                <a:cxn ang="0">
                  <a:pos x="472" y="616"/>
                </a:cxn>
                <a:cxn ang="0">
                  <a:pos x="584" y="432"/>
                </a:cxn>
                <a:cxn ang="0">
                  <a:pos x="696" y="152"/>
                </a:cxn>
                <a:cxn ang="0">
                  <a:pos x="768" y="72"/>
                </a:cxn>
                <a:cxn ang="0">
                  <a:pos x="792" y="40"/>
                </a:cxn>
                <a:cxn ang="0">
                  <a:pos x="880" y="0"/>
                </a:cxn>
                <a:cxn ang="0">
                  <a:pos x="1192" y="64"/>
                </a:cxn>
                <a:cxn ang="0">
                  <a:pos x="1368" y="144"/>
                </a:cxn>
                <a:cxn ang="0">
                  <a:pos x="1448" y="184"/>
                </a:cxn>
                <a:cxn ang="0">
                  <a:pos x="1536" y="240"/>
                </a:cxn>
                <a:cxn ang="0">
                  <a:pos x="1848" y="328"/>
                </a:cxn>
                <a:cxn ang="0">
                  <a:pos x="1960" y="368"/>
                </a:cxn>
                <a:cxn ang="0">
                  <a:pos x="2080" y="472"/>
                </a:cxn>
                <a:cxn ang="0">
                  <a:pos x="2112" y="552"/>
                </a:cxn>
                <a:cxn ang="0">
                  <a:pos x="2128" y="624"/>
                </a:cxn>
                <a:cxn ang="0">
                  <a:pos x="2152" y="992"/>
                </a:cxn>
                <a:cxn ang="0">
                  <a:pos x="2176" y="1024"/>
                </a:cxn>
                <a:cxn ang="0">
                  <a:pos x="2248" y="1176"/>
                </a:cxn>
                <a:cxn ang="0">
                  <a:pos x="2424" y="1400"/>
                </a:cxn>
                <a:cxn ang="0">
                  <a:pos x="2448" y="1416"/>
                </a:cxn>
                <a:cxn ang="0">
                  <a:pos x="2552" y="1528"/>
                </a:cxn>
                <a:cxn ang="0">
                  <a:pos x="2696" y="1656"/>
                </a:cxn>
                <a:cxn ang="0">
                  <a:pos x="2744" y="1688"/>
                </a:cxn>
                <a:cxn ang="0">
                  <a:pos x="2896" y="1792"/>
                </a:cxn>
                <a:cxn ang="0">
                  <a:pos x="3080" y="1912"/>
                </a:cxn>
                <a:cxn ang="0">
                  <a:pos x="3136" y="2048"/>
                </a:cxn>
              </a:cxnLst>
              <a:rect l="0" t="0" r="r" b="b"/>
              <a:pathLst>
                <a:path w="3136" h="2176">
                  <a:moveTo>
                    <a:pt x="3136" y="2048"/>
                  </a:moveTo>
                  <a:cubicBezTo>
                    <a:pt x="3124" y="2081"/>
                    <a:pt x="3100" y="2091"/>
                    <a:pt x="3072" y="2112"/>
                  </a:cubicBezTo>
                  <a:cubicBezTo>
                    <a:pt x="2998" y="2164"/>
                    <a:pt x="2885" y="2168"/>
                    <a:pt x="2800" y="2176"/>
                  </a:cubicBezTo>
                  <a:cubicBezTo>
                    <a:pt x="2752" y="2173"/>
                    <a:pt x="2703" y="2172"/>
                    <a:pt x="2656" y="2168"/>
                  </a:cubicBezTo>
                  <a:cubicBezTo>
                    <a:pt x="2615" y="2164"/>
                    <a:pt x="2632" y="2160"/>
                    <a:pt x="2600" y="2144"/>
                  </a:cubicBezTo>
                  <a:cubicBezTo>
                    <a:pt x="2585" y="2136"/>
                    <a:pt x="2550" y="2127"/>
                    <a:pt x="2536" y="2120"/>
                  </a:cubicBezTo>
                  <a:cubicBezTo>
                    <a:pt x="2503" y="2103"/>
                    <a:pt x="2479" y="2074"/>
                    <a:pt x="2448" y="2056"/>
                  </a:cubicBezTo>
                  <a:cubicBezTo>
                    <a:pt x="2369" y="1951"/>
                    <a:pt x="2470" y="2078"/>
                    <a:pt x="2400" y="2008"/>
                  </a:cubicBezTo>
                  <a:cubicBezTo>
                    <a:pt x="2350" y="1958"/>
                    <a:pt x="2293" y="1886"/>
                    <a:pt x="2256" y="1824"/>
                  </a:cubicBezTo>
                  <a:cubicBezTo>
                    <a:pt x="2224" y="1770"/>
                    <a:pt x="2196" y="1716"/>
                    <a:pt x="2152" y="1672"/>
                  </a:cubicBezTo>
                  <a:cubicBezTo>
                    <a:pt x="2135" y="1621"/>
                    <a:pt x="2094" y="1578"/>
                    <a:pt x="2064" y="1536"/>
                  </a:cubicBezTo>
                  <a:cubicBezTo>
                    <a:pt x="1987" y="1428"/>
                    <a:pt x="2092" y="1563"/>
                    <a:pt x="2040" y="1480"/>
                  </a:cubicBezTo>
                  <a:cubicBezTo>
                    <a:pt x="2025" y="1456"/>
                    <a:pt x="2004" y="1440"/>
                    <a:pt x="1992" y="1416"/>
                  </a:cubicBezTo>
                  <a:cubicBezTo>
                    <a:pt x="1916" y="1265"/>
                    <a:pt x="1823" y="1119"/>
                    <a:pt x="1704" y="1000"/>
                  </a:cubicBezTo>
                  <a:cubicBezTo>
                    <a:pt x="1664" y="960"/>
                    <a:pt x="1617" y="932"/>
                    <a:pt x="1576" y="896"/>
                  </a:cubicBezTo>
                  <a:cubicBezTo>
                    <a:pt x="1564" y="885"/>
                    <a:pt x="1556" y="872"/>
                    <a:pt x="1544" y="864"/>
                  </a:cubicBezTo>
                  <a:cubicBezTo>
                    <a:pt x="1524" y="850"/>
                    <a:pt x="1499" y="845"/>
                    <a:pt x="1480" y="832"/>
                  </a:cubicBezTo>
                  <a:cubicBezTo>
                    <a:pt x="1340" y="739"/>
                    <a:pt x="1176" y="704"/>
                    <a:pt x="1016" y="664"/>
                  </a:cubicBezTo>
                  <a:cubicBezTo>
                    <a:pt x="917" y="669"/>
                    <a:pt x="891" y="664"/>
                    <a:pt x="816" y="680"/>
                  </a:cubicBezTo>
                  <a:cubicBezTo>
                    <a:pt x="788" y="685"/>
                    <a:pt x="736" y="704"/>
                    <a:pt x="736" y="704"/>
                  </a:cubicBezTo>
                  <a:cubicBezTo>
                    <a:pt x="688" y="739"/>
                    <a:pt x="656" y="783"/>
                    <a:pt x="616" y="824"/>
                  </a:cubicBezTo>
                  <a:cubicBezTo>
                    <a:pt x="613" y="832"/>
                    <a:pt x="611" y="840"/>
                    <a:pt x="608" y="848"/>
                  </a:cubicBezTo>
                  <a:cubicBezTo>
                    <a:pt x="603" y="856"/>
                    <a:pt x="595" y="863"/>
                    <a:pt x="592" y="872"/>
                  </a:cubicBezTo>
                  <a:cubicBezTo>
                    <a:pt x="585" y="887"/>
                    <a:pt x="576" y="920"/>
                    <a:pt x="576" y="920"/>
                  </a:cubicBezTo>
                  <a:cubicBezTo>
                    <a:pt x="550" y="1096"/>
                    <a:pt x="561" y="1219"/>
                    <a:pt x="472" y="1376"/>
                  </a:cubicBezTo>
                  <a:cubicBezTo>
                    <a:pt x="450" y="1413"/>
                    <a:pt x="393" y="1482"/>
                    <a:pt x="352" y="1496"/>
                  </a:cubicBezTo>
                  <a:cubicBezTo>
                    <a:pt x="323" y="1505"/>
                    <a:pt x="264" y="1520"/>
                    <a:pt x="264" y="1520"/>
                  </a:cubicBezTo>
                  <a:cubicBezTo>
                    <a:pt x="154" y="1511"/>
                    <a:pt x="130" y="1514"/>
                    <a:pt x="56" y="1440"/>
                  </a:cubicBezTo>
                  <a:cubicBezTo>
                    <a:pt x="53" y="1432"/>
                    <a:pt x="52" y="1423"/>
                    <a:pt x="48" y="1416"/>
                  </a:cubicBezTo>
                  <a:cubicBezTo>
                    <a:pt x="41" y="1404"/>
                    <a:pt x="29" y="1396"/>
                    <a:pt x="24" y="1384"/>
                  </a:cubicBezTo>
                  <a:cubicBezTo>
                    <a:pt x="11" y="1356"/>
                    <a:pt x="9" y="1317"/>
                    <a:pt x="0" y="1288"/>
                  </a:cubicBezTo>
                  <a:cubicBezTo>
                    <a:pt x="3" y="1232"/>
                    <a:pt x="4" y="1181"/>
                    <a:pt x="16" y="1128"/>
                  </a:cubicBezTo>
                  <a:cubicBezTo>
                    <a:pt x="22" y="1099"/>
                    <a:pt x="27" y="1102"/>
                    <a:pt x="40" y="1072"/>
                  </a:cubicBezTo>
                  <a:cubicBezTo>
                    <a:pt x="99" y="924"/>
                    <a:pt x="183" y="867"/>
                    <a:pt x="312" y="776"/>
                  </a:cubicBezTo>
                  <a:cubicBezTo>
                    <a:pt x="340" y="755"/>
                    <a:pt x="363" y="731"/>
                    <a:pt x="392" y="712"/>
                  </a:cubicBezTo>
                  <a:cubicBezTo>
                    <a:pt x="415" y="676"/>
                    <a:pt x="445" y="648"/>
                    <a:pt x="472" y="616"/>
                  </a:cubicBezTo>
                  <a:cubicBezTo>
                    <a:pt x="515" y="563"/>
                    <a:pt x="555" y="493"/>
                    <a:pt x="584" y="432"/>
                  </a:cubicBezTo>
                  <a:cubicBezTo>
                    <a:pt x="626" y="340"/>
                    <a:pt x="651" y="241"/>
                    <a:pt x="696" y="152"/>
                  </a:cubicBezTo>
                  <a:cubicBezTo>
                    <a:pt x="713" y="116"/>
                    <a:pt x="741" y="98"/>
                    <a:pt x="768" y="72"/>
                  </a:cubicBezTo>
                  <a:cubicBezTo>
                    <a:pt x="777" y="62"/>
                    <a:pt x="782" y="49"/>
                    <a:pt x="792" y="40"/>
                  </a:cubicBezTo>
                  <a:cubicBezTo>
                    <a:pt x="812" y="19"/>
                    <a:pt x="854" y="10"/>
                    <a:pt x="880" y="0"/>
                  </a:cubicBezTo>
                  <a:cubicBezTo>
                    <a:pt x="980" y="7"/>
                    <a:pt x="1099" y="17"/>
                    <a:pt x="1192" y="64"/>
                  </a:cubicBezTo>
                  <a:cubicBezTo>
                    <a:pt x="1247" y="91"/>
                    <a:pt x="1307" y="128"/>
                    <a:pt x="1368" y="144"/>
                  </a:cubicBezTo>
                  <a:cubicBezTo>
                    <a:pt x="1393" y="161"/>
                    <a:pt x="1421" y="169"/>
                    <a:pt x="1448" y="184"/>
                  </a:cubicBezTo>
                  <a:cubicBezTo>
                    <a:pt x="1478" y="200"/>
                    <a:pt x="1504" y="225"/>
                    <a:pt x="1536" y="240"/>
                  </a:cubicBezTo>
                  <a:cubicBezTo>
                    <a:pt x="1635" y="284"/>
                    <a:pt x="1740" y="310"/>
                    <a:pt x="1848" y="328"/>
                  </a:cubicBezTo>
                  <a:cubicBezTo>
                    <a:pt x="1938" y="364"/>
                    <a:pt x="1900" y="353"/>
                    <a:pt x="1960" y="368"/>
                  </a:cubicBezTo>
                  <a:cubicBezTo>
                    <a:pt x="2032" y="411"/>
                    <a:pt x="2039" y="410"/>
                    <a:pt x="2080" y="472"/>
                  </a:cubicBezTo>
                  <a:cubicBezTo>
                    <a:pt x="2087" y="503"/>
                    <a:pt x="2093" y="524"/>
                    <a:pt x="2112" y="552"/>
                  </a:cubicBezTo>
                  <a:cubicBezTo>
                    <a:pt x="2116" y="576"/>
                    <a:pt x="2126" y="599"/>
                    <a:pt x="2128" y="624"/>
                  </a:cubicBezTo>
                  <a:cubicBezTo>
                    <a:pt x="2133" y="746"/>
                    <a:pt x="2102" y="879"/>
                    <a:pt x="2152" y="992"/>
                  </a:cubicBezTo>
                  <a:cubicBezTo>
                    <a:pt x="2157" y="1004"/>
                    <a:pt x="2169" y="1012"/>
                    <a:pt x="2176" y="1024"/>
                  </a:cubicBezTo>
                  <a:cubicBezTo>
                    <a:pt x="2203" y="1073"/>
                    <a:pt x="2212" y="1129"/>
                    <a:pt x="2248" y="1176"/>
                  </a:cubicBezTo>
                  <a:cubicBezTo>
                    <a:pt x="2303" y="1250"/>
                    <a:pt x="2358" y="1334"/>
                    <a:pt x="2424" y="1400"/>
                  </a:cubicBezTo>
                  <a:cubicBezTo>
                    <a:pt x="2430" y="1406"/>
                    <a:pt x="2441" y="1408"/>
                    <a:pt x="2448" y="1416"/>
                  </a:cubicBezTo>
                  <a:cubicBezTo>
                    <a:pt x="2490" y="1462"/>
                    <a:pt x="2502" y="1494"/>
                    <a:pt x="2552" y="1528"/>
                  </a:cubicBezTo>
                  <a:cubicBezTo>
                    <a:pt x="2587" y="1581"/>
                    <a:pt x="2644" y="1619"/>
                    <a:pt x="2696" y="1656"/>
                  </a:cubicBezTo>
                  <a:cubicBezTo>
                    <a:pt x="2748" y="1693"/>
                    <a:pt x="2692" y="1670"/>
                    <a:pt x="2744" y="1688"/>
                  </a:cubicBezTo>
                  <a:cubicBezTo>
                    <a:pt x="2786" y="1719"/>
                    <a:pt x="2846" y="1775"/>
                    <a:pt x="2896" y="1792"/>
                  </a:cubicBezTo>
                  <a:cubicBezTo>
                    <a:pt x="2953" y="1811"/>
                    <a:pt x="3045" y="1860"/>
                    <a:pt x="3080" y="1912"/>
                  </a:cubicBezTo>
                  <a:cubicBezTo>
                    <a:pt x="3104" y="1949"/>
                    <a:pt x="3125" y="2004"/>
                    <a:pt x="3136" y="2048"/>
                  </a:cubicBezTo>
                  <a:close/>
                </a:path>
              </a:pathLst>
            </a:custGeom>
            <a:noFill/>
            <a:ln w="57150" cap="flat" cmpd="sng">
              <a:solidFill>
                <a:srgbClr val="FF6600"/>
              </a:solidFill>
              <a:prstDash val="solid"/>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280" name="WordArt 96"/>
            <p:cNvSpPr>
              <a:spLocks noChangeArrowheads="1" noChangeShapeType="1" noTextEdit="1"/>
            </p:cNvSpPr>
            <p:nvPr/>
          </p:nvSpPr>
          <p:spPr bwMode="auto">
            <a:xfrm>
              <a:off x="1807" y="1492"/>
              <a:ext cx="1936" cy="1400"/>
            </a:xfrm>
            <a:prstGeom prst="rect">
              <a:avLst/>
            </a:prstGeom>
          </p:spPr>
          <p:txBody>
            <a:bodyPr spcFirstLastPara="1" wrap="none" fromWordArt="1">
              <a:prstTxWarp prst="textArchUp">
                <a:avLst>
                  <a:gd name="adj" fmla="val 10800000"/>
                </a:avLst>
              </a:prstTxWarp>
            </a:bodyPr>
            <a:lstStyle/>
            <a:p>
              <a:pPr algn="ctr" defTabSz="914400" eaLnBrk="0" fontAlgn="base" hangingPunct="0">
                <a:spcBef>
                  <a:spcPct val="0"/>
                </a:spcBef>
                <a:spcAft>
                  <a:spcPct val="0"/>
                </a:spcAft>
              </a:pPr>
              <a:r>
                <a:rPr lang="si-LK" sz="3600" kern="10" dirty="0" smtClean="0">
                  <a:ln w="9525">
                    <a:solidFill>
                      <a:srgbClr val="000000"/>
                    </a:solidFill>
                    <a:round/>
                    <a:headEnd/>
                    <a:tailEnd/>
                  </a:ln>
                  <a:solidFill>
                    <a:srgbClr val="66FF66"/>
                  </a:solidFill>
                  <a:effectLst>
                    <a:outerShdw blurRad="63500" dist="68978" dir="4020649" algn="ctr" rotWithShape="0">
                      <a:srgbClr val="1A0004">
                        <a:alpha val="74997"/>
                      </a:srgbClr>
                    </a:outerShdw>
                  </a:effectLst>
                  <a:latin typeface="Arial Black"/>
                  <a:ea typeface="Arial Black"/>
                  <a:cs typeface="Arial Black"/>
                </a:rPr>
                <a:t>සරුසාර අඩසඳකවය</a:t>
              </a:r>
              <a:endParaRPr lang="en-US" sz="3600" kern="10" dirty="0">
                <a:ln w="9525">
                  <a:solidFill>
                    <a:srgbClr val="000000"/>
                  </a:solidFill>
                  <a:round/>
                  <a:headEnd/>
                  <a:tailEnd/>
                </a:ln>
                <a:solidFill>
                  <a:srgbClr val="66FF66"/>
                </a:solidFill>
                <a:effectLst>
                  <a:outerShdw blurRad="63500" dist="68978" dir="4020649" algn="ctr" rotWithShape="0">
                    <a:srgbClr val="1A0004">
                      <a:alpha val="74997"/>
                    </a:srgbClr>
                  </a:outerShdw>
                </a:effectLst>
                <a:latin typeface="Arial Black"/>
                <a:ea typeface="Arial Black"/>
                <a:cs typeface="Arial Black"/>
              </a:endParaRPr>
            </a:p>
          </p:txBody>
        </p:sp>
      </p:grpSp>
      <p:sp>
        <p:nvSpPr>
          <p:cNvPr id="599139" name="AutoShape 99"/>
          <p:cNvSpPr>
            <a:spLocks noChangeArrowheads="1"/>
          </p:cNvSpPr>
          <p:nvPr/>
        </p:nvSpPr>
        <p:spPr bwMode="auto">
          <a:xfrm rot="6018640">
            <a:off x="3724276" y="-812800"/>
            <a:ext cx="1073150" cy="4899025"/>
          </a:xfrm>
          <a:prstGeom prst="curvedRightArrow">
            <a:avLst>
              <a:gd name="adj1" fmla="val 55817"/>
              <a:gd name="adj2" fmla="val 147118"/>
              <a:gd name="adj3" fmla="val 53935"/>
            </a:avLst>
          </a:prstGeom>
          <a:gradFill rotWithShape="0">
            <a:gsLst>
              <a:gs pos="0">
                <a:srgbClr val="FF2014"/>
              </a:gs>
              <a:gs pos="50000">
                <a:srgbClr val="FF2014">
                  <a:gamma/>
                  <a:shade val="0"/>
                  <a:invGamma/>
                </a:srgbClr>
              </a:gs>
              <a:gs pos="100000">
                <a:srgbClr val="FF2014"/>
              </a:gs>
            </a:gsLst>
            <a:lin ang="18900000" scaled="1"/>
          </a:gradFill>
          <a:ln w="12700">
            <a:solidFill>
              <a:schemeClr val="tx1"/>
            </a:solidFill>
            <a:miter lim="800000"/>
            <a:headEnd/>
            <a:tailEnd/>
          </a:ln>
          <a:effectLst>
            <a:outerShdw blurRad="63500" dist="144802" dir="312750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1" name="Oval 101"/>
          <p:cNvSpPr>
            <a:spLocks noChangeArrowheads="1"/>
          </p:cNvSpPr>
          <p:nvPr/>
        </p:nvSpPr>
        <p:spPr bwMode="auto">
          <a:xfrm>
            <a:off x="6854825" y="4365625"/>
            <a:ext cx="193675" cy="187325"/>
          </a:xfrm>
          <a:prstGeom prst="ellipse">
            <a:avLst/>
          </a:prstGeom>
          <a:solidFill>
            <a:schemeClr val="tx1"/>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2" name="Oval 102"/>
          <p:cNvSpPr>
            <a:spLocks noChangeArrowheads="1"/>
          </p:cNvSpPr>
          <p:nvPr/>
        </p:nvSpPr>
        <p:spPr bwMode="auto">
          <a:xfrm>
            <a:off x="6851650" y="4351338"/>
            <a:ext cx="193675" cy="187325"/>
          </a:xfrm>
          <a:prstGeom prst="ellipse">
            <a:avLst/>
          </a:prstGeom>
          <a:solidFill>
            <a:srgbClr val="66FF66"/>
          </a:solidFill>
          <a:ln w="25400">
            <a:solidFill>
              <a:srgbClr val="FFFF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3" name="Oval 103"/>
          <p:cNvSpPr>
            <a:spLocks noChangeArrowheads="1"/>
          </p:cNvSpPr>
          <p:nvPr/>
        </p:nvSpPr>
        <p:spPr bwMode="auto">
          <a:xfrm>
            <a:off x="6856413" y="4346575"/>
            <a:ext cx="193675" cy="187325"/>
          </a:xfrm>
          <a:prstGeom prst="ellipse">
            <a:avLst/>
          </a:prstGeom>
          <a:solidFill>
            <a:schemeClr val="tx1"/>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4" name="Oval 104"/>
          <p:cNvSpPr>
            <a:spLocks noChangeArrowheads="1"/>
          </p:cNvSpPr>
          <p:nvPr/>
        </p:nvSpPr>
        <p:spPr bwMode="auto">
          <a:xfrm>
            <a:off x="6867525" y="4365625"/>
            <a:ext cx="193675" cy="187325"/>
          </a:xfrm>
          <a:prstGeom prst="ellipse">
            <a:avLst/>
          </a:prstGeom>
          <a:solidFill>
            <a:srgbClr val="66FF66"/>
          </a:solidFill>
          <a:ln w="25400">
            <a:solidFill>
              <a:srgbClr val="FFFF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5" name="Oval 105"/>
          <p:cNvSpPr>
            <a:spLocks noChangeArrowheads="1"/>
          </p:cNvSpPr>
          <p:nvPr/>
        </p:nvSpPr>
        <p:spPr bwMode="auto">
          <a:xfrm>
            <a:off x="6851650" y="4351338"/>
            <a:ext cx="193675" cy="187325"/>
          </a:xfrm>
          <a:prstGeom prst="ellipse">
            <a:avLst/>
          </a:prstGeom>
          <a:solidFill>
            <a:srgbClr val="FF0000"/>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6" name="Oval 106"/>
          <p:cNvSpPr>
            <a:spLocks noChangeArrowheads="1"/>
          </p:cNvSpPr>
          <p:nvPr/>
        </p:nvSpPr>
        <p:spPr bwMode="auto">
          <a:xfrm>
            <a:off x="6856413" y="4352925"/>
            <a:ext cx="193675" cy="187325"/>
          </a:xfrm>
          <a:prstGeom prst="ellipse">
            <a:avLst/>
          </a:prstGeom>
          <a:solidFill>
            <a:srgbClr val="FF0000"/>
          </a:solidFill>
          <a:ln w="25400">
            <a:solidFill>
              <a:srgbClr val="FFFF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8" name="Oval 108"/>
          <p:cNvSpPr>
            <a:spLocks noChangeArrowheads="1"/>
          </p:cNvSpPr>
          <p:nvPr/>
        </p:nvSpPr>
        <p:spPr bwMode="auto">
          <a:xfrm>
            <a:off x="6853238" y="4357688"/>
            <a:ext cx="193675" cy="187325"/>
          </a:xfrm>
          <a:prstGeom prst="ellipse">
            <a:avLst/>
          </a:prstGeom>
          <a:solidFill>
            <a:srgbClr val="FF0000"/>
          </a:solidFill>
          <a:ln w="25400">
            <a:solidFill>
              <a:srgbClr val="FFFF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51" name="Rectangle 11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03</a:t>
            </a:r>
          </a:p>
        </p:txBody>
      </p:sp>
      <p:sp>
        <p:nvSpPr>
          <p:cNvPr id="599147" name="Oval 107"/>
          <p:cNvSpPr>
            <a:spLocks noChangeArrowheads="1"/>
          </p:cNvSpPr>
          <p:nvPr/>
        </p:nvSpPr>
        <p:spPr bwMode="auto">
          <a:xfrm>
            <a:off x="6858000" y="4359275"/>
            <a:ext cx="193675" cy="187325"/>
          </a:xfrm>
          <a:prstGeom prst="ellipse">
            <a:avLst/>
          </a:prstGeom>
          <a:solidFill>
            <a:srgbClr val="FF0000"/>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275" name="Text Box 112"/>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599156" name="Text Box 116"/>
          <p:cNvSpPr txBox="1">
            <a:spLocks noChangeArrowheads="1"/>
          </p:cNvSpPr>
          <p:nvPr/>
        </p:nvSpPr>
        <p:spPr bwMode="auto">
          <a:xfrm>
            <a:off x="8618538" y="6419850"/>
            <a:ext cx="361950" cy="396875"/>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000" b="1" smtClean="0">
                <a:solidFill>
                  <a:srgbClr val="FFFFFF"/>
                </a:solidFill>
                <a:effectLst>
                  <a:outerShdw blurRad="38100" dist="38100" dir="2700000" algn="tl">
                    <a:srgbClr val="000000"/>
                  </a:outerShdw>
                </a:effectLst>
              </a:rPr>
              <a:t>1</a:t>
            </a:r>
          </a:p>
        </p:txBody>
      </p:sp>
      <p:sp>
        <p:nvSpPr>
          <p:cNvPr id="599158" name="AutoShape 118"/>
          <p:cNvSpPr>
            <a:spLocks noChangeArrowheads="1"/>
          </p:cNvSpPr>
          <p:nvPr/>
        </p:nvSpPr>
        <p:spPr bwMode="auto">
          <a:xfrm>
            <a:off x="6124575" y="3694113"/>
            <a:ext cx="1616075" cy="14541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0">
            <a:gsLst>
              <a:gs pos="0">
                <a:srgbClr val="FFFF00">
                  <a:gamma/>
                  <a:shade val="0"/>
                  <a:invGamma/>
                </a:srgbClr>
              </a:gs>
              <a:gs pos="50000">
                <a:srgbClr val="FFFF00"/>
              </a:gs>
              <a:gs pos="100000">
                <a:srgbClr val="FFFF00">
                  <a:gamma/>
                  <a:shade val="0"/>
                  <a:invGamma/>
                </a:srgbClr>
              </a:gs>
            </a:gsLst>
            <a:lin ang="5400000" scaled="1"/>
          </a:gradFill>
          <a:ln w="9525">
            <a:solidFill>
              <a:srgbClr val="000000"/>
            </a:solidFill>
            <a:round/>
            <a:headEnd/>
            <a:tailEnd/>
          </a:ln>
          <a:effectLst>
            <a:outerShdw blurRad="63500" dist="71842"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25" name="Text Box 85"/>
          <p:cNvSpPr txBox="1">
            <a:spLocks noChangeArrowheads="1"/>
          </p:cNvSpPr>
          <p:nvPr/>
        </p:nvSpPr>
        <p:spPr bwMode="auto">
          <a:xfrm>
            <a:off x="3513138" y="3478213"/>
            <a:ext cx="5334000" cy="641350"/>
          </a:xfrm>
          <a:prstGeom prst="rect">
            <a:avLst/>
          </a:prstGeom>
          <a:noFill/>
          <a:ln w="12700">
            <a:noFill/>
            <a:miter lim="800000"/>
            <a:headEnd/>
            <a:tailEnd/>
          </a:ln>
          <a:effectLst/>
        </p:spPr>
        <p:txBody>
          <a:bodyPr>
            <a:spAutoFit/>
          </a:bodyPr>
          <a:lstStyle/>
          <a:p>
            <a:pPr defTabSz="914400" eaLnBrk="0" fontAlgn="base" hangingPunct="0">
              <a:spcBef>
                <a:spcPct val="50000"/>
              </a:spcBef>
              <a:spcAft>
                <a:spcPct val="0"/>
              </a:spcAft>
              <a:defRPr/>
            </a:pPr>
            <a:r>
              <a:rPr lang="si-LK" sz="3600" b="1" dirty="0" smtClean="0">
                <a:solidFill>
                  <a:srgbClr val="FFFF66"/>
                </a:solidFill>
                <a:effectLst>
                  <a:outerShdw blurRad="50800" dist="38100" dir="2700000" algn="tl" rotWithShape="0">
                    <a:srgbClr val="000000"/>
                  </a:outerShdw>
                </a:effectLst>
                <a:latin typeface="Comic Sans MS" pitchFamily="-107" charset="0"/>
                <a:ea typeface="ＭＳ Ｐゴシック" charset="0"/>
                <a:cs typeface="ＭＳ Ｐゴシック" charset="0"/>
              </a:rPr>
              <a:t>ආරම්භක ස්ථානය...</a:t>
            </a:r>
            <a:endParaRPr lang="en-US" sz="3600" b="1" dirty="0">
              <a:solidFill>
                <a:srgbClr val="FFFF66"/>
              </a:solidFill>
              <a:effectLst>
                <a:outerShdw blurRad="50800" dist="38100" dir="2700000" algn="tl" rotWithShape="0">
                  <a:srgbClr val="000000"/>
                </a:outerShdw>
              </a:effectLst>
              <a:latin typeface="Comic Sans MS" pitchFamily="-107" charset="0"/>
              <a:ea typeface="ＭＳ Ｐゴシック" charset="0"/>
              <a:cs typeface="ＭＳ Ｐゴシック" charset="0"/>
            </a:endParaRPr>
          </a:p>
        </p:txBody>
      </p:sp>
    </p:spTree>
    <p:extLst>
      <p:ext uri="{BB962C8B-B14F-4D97-AF65-F5344CB8AC3E}">
        <p14:creationId xmlns:p14="http://schemas.microsoft.com/office/powerpoint/2010/main" val="183514455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599125">
                                            <p:txEl>
                                              <p:pRg st="0" end="0"/>
                                            </p:txEl>
                                          </p:spTgt>
                                        </p:tgtEl>
                                        <p:attrNameLst>
                                          <p:attrName>style.visibility</p:attrName>
                                        </p:attrNameLst>
                                      </p:cBhvr>
                                      <p:to>
                                        <p:strVal val="visible"/>
                                      </p:to>
                                    </p:set>
                                    <p:animEffect transition="in" filter="box(out)">
                                      <p:cBhvr>
                                        <p:cTn id="7" dur="500"/>
                                        <p:tgtEl>
                                          <p:spTgt spid="599125">
                                            <p:txEl>
                                              <p:pRg st="0" end="0"/>
                                            </p:txEl>
                                          </p:spTgt>
                                        </p:tgtEl>
                                      </p:cBhvr>
                                    </p:animEffect>
                                  </p:childTnLst>
                                </p:cTn>
                              </p:par>
                              <p:par>
                                <p:cTn id="8" presetID="23" presetClass="entr" presetSubtype="528" fill="hold" nodeType="withEffect">
                                  <p:stCondLst>
                                    <p:cond delay="0"/>
                                  </p:stCondLst>
                                  <p:childTnLst>
                                    <p:set>
                                      <p:cBhvr>
                                        <p:cTn id="9" dur="1" fill="hold">
                                          <p:stCondLst>
                                            <p:cond delay="0"/>
                                          </p:stCondLst>
                                        </p:cTn>
                                        <p:tgtEl>
                                          <p:spTgt spid="599158"/>
                                        </p:tgtEl>
                                        <p:attrNameLst>
                                          <p:attrName>style.visibility</p:attrName>
                                        </p:attrNameLst>
                                      </p:cBhvr>
                                      <p:to>
                                        <p:strVal val="visible"/>
                                      </p:to>
                                    </p:set>
                                    <p:anim calcmode="lin" valueType="num">
                                      <p:cBhvr>
                                        <p:cTn id="10" dur="1000" fill="hold"/>
                                        <p:tgtEl>
                                          <p:spTgt spid="599158"/>
                                        </p:tgtEl>
                                        <p:attrNameLst>
                                          <p:attrName>ppt_w</p:attrName>
                                        </p:attrNameLst>
                                      </p:cBhvr>
                                      <p:tavLst>
                                        <p:tav tm="0">
                                          <p:val>
                                            <p:fltVal val="0"/>
                                          </p:val>
                                        </p:tav>
                                        <p:tav tm="100000">
                                          <p:val>
                                            <p:strVal val="#ppt_w"/>
                                          </p:val>
                                        </p:tav>
                                      </p:tavLst>
                                    </p:anim>
                                    <p:anim calcmode="lin" valueType="num">
                                      <p:cBhvr>
                                        <p:cTn id="11" dur="1000" fill="hold"/>
                                        <p:tgtEl>
                                          <p:spTgt spid="599158"/>
                                        </p:tgtEl>
                                        <p:attrNameLst>
                                          <p:attrName>ppt_h</p:attrName>
                                        </p:attrNameLst>
                                      </p:cBhvr>
                                      <p:tavLst>
                                        <p:tav tm="0">
                                          <p:val>
                                            <p:fltVal val="0"/>
                                          </p:val>
                                        </p:tav>
                                        <p:tav tm="100000">
                                          <p:val>
                                            <p:strVal val="#ppt_h"/>
                                          </p:val>
                                        </p:tav>
                                      </p:tavLst>
                                    </p:anim>
                                    <p:anim calcmode="lin" valueType="num">
                                      <p:cBhvr>
                                        <p:cTn id="12" dur="1000" fill="hold"/>
                                        <p:tgtEl>
                                          <p:spTgt spid="599158"/>
                                        </p:tgtEl>
                                        <p:attrNameLst>
                                          <p:attrName>ppt_x</p:attrName>
                                        </p:attrNameLst>
                                      </p:cBhvr>
                                      <p:tavLst>
                                        <p:tav tm="0">
                                          <p:val>
                                            <p:fltVal val="0.5"/>
                                          </p:val>
                                        </p:tav>
                                        <p:tav tm="100000">
                                          <p:val>
                                            <p:strVal val="#ppt_x"/>
                                          </p:val>
                                        </p:tav>
                                      </p:tavLst>
                                    </p:anim>
                                    <p:anim calcmode="lin" valueType="num">
                                      <p:cBhvr>
                                        <p:cTn id="13" dur="1000" fill="hold"/>
                                        <p:tgtEl>
                                          <p:spTgt spid="599158"/>
                                        </p:tgtEl>
                                        <p:attrNameLst>
                                          <p:attrName>ppt_y</p:attrName>
                                        </p:attrNameLst>
                                      </p:cBhvr>
                                      <p:tavLst>
                                        <p:tav tm="0">
                                          <p:val>
                                            <p:fltVal val="0.5"/>
                                          </p:val>
                                        </p:tav>
                                        <p:tav tm="100000">
                                          <p:val>
                                            <p:strVal val="#ppt_y"/>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599141"/>
                                        </p:tgtEl>
                                        <p:attrNameLst>
                                          <p:attrName>style.visibility</p:attrName>
                                        </p:attrNameLst>
                                      </p:cBhvr>
                                      <p:to>
                                        <p:strVal val="visible"/>
                                      </p:to>
                                    </p:set>
                                    <p:anim calcmode="lin" valueType="num">
                                      <p:cBhvr>
                                        <p:cTn id="17" dur="500" fill="hold"/>
                                        <p:tgtEl>
                                          <p:spTgt spid="599141"/>
                                        </p:tgtEl>
                                        <p:attrNameLst>
                                          <p:attrName>ppt_w</p:attrName>
                                        </p:attrNameLst>
                                      </p:cBhvr>
                                      <p:tavLst>
                                        <p:tav tm="0">
                                          <p:val>
                                            <p:strVal val="2/3*#ppt_w"/>
                                          </p:val>
                                        </p:tav>
                                        <p:tav tm="100000">
                                          <p:val>
                                            <p:strVal val="#ppt_w"/>
                                          </p:val>
                                        </p:tav>
                                      </p:tavLst>
                                    </p:anim>
                                    <p:anim calcmode="lin" valueType="num">
                                      <p:cBhvr>
                                        <p:cTn id="18" dur="500" fill="hold"/>
                                        <p:tgtEl>
                                          <p:spTgt spid="599141"/>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15"/>
                                            </p:cond>
                                          </p:stCondLst>
                                        </p:cTn>
                                        <p:tgtEl>
                                          <p:spTgt spid="599141"/>
                                        </p:tgtEl>
                                        <p:attrNameLst>
                                          <p:attrName>style.visibility</p:attrName>
                                        </p:attrNameLst>
                                      </p:cBhvr>
                                      <p:to>
                                        <p:strVal val="hidden"/>
                                      </p:to>
                                    </p:set>
                                  </p:subTnLst>
                                </p:cTn>
                              </p:par>
                            </p:childTnLst>
                          </p:cTn>
                        </p:par>
                        <p:par>
                          <p:cTn id="19" fill="hold" nodeType="afterGroup">
                            <p:stCondLst>
                              <p:cond delay="1500"/>
                            </p:stCondLst>
                            <p:childTnLst>
                              <p:par>
                                <p:cTn id="20" presetID="23" presetClass="entr" presetSubtype="272" fill="hold" grpId="0" nodeType="afterEffect">
                                  <p:stCondLst>
                                    <p:cond delay="0"/>
                                  </p:stCondLst>
                                  <p:childTnLst>
                                    <p:set>
                                      <p:cBhvr>
                                        <p:cTn id="21" dur="1" fill="hold">
                                          <p:stCondLst>
                                            <p:cond delay="0"/>
                                          </p:stCondLst>
                                        </p:cTn>
                                        <p:tgtEl>
                                          <p:spTgt spid="599145"/>
                                        </p:tgtEl>
                                        <p:attrNameLst>
                                          <p:attrName>style.visibility</p:attrName>
                                        </p:attrNameLst>
                                      </p:cBhvr>
                                      <p:to>
                                        <p:strVal val="visible"/>
                                      </p:to>
                                    </p:set>
                                    <p:anim calcmode="lin" valueType="num">
                                      <p:cBhvr>
                                        <p:cTn id="22" dur="500" fill="hold"/>
                                        <p:tgtEl>
                                          <p:spTgt spid="599145"/>
                                        </p:tgtEl>
                                        <p:attrNameLst>
                                          <p:attrName>ppt_w</p:attrName>
                                        </p:attrNameLst>
                                      </p:cBhvr>
                                      <p:tavLst>
                                        <p:tav tm="0">
                                          <p:val>
                                            <p:strVal val="2/3*#ppt_w"/>
                                          </p:val>
                                        </p:tav>
                                        <p:tav tm="100000">
                                          <p:val>
                                            <p:strVal val="#ppt_w"/>
                                          </p:val>
                                        </p:tav>
                                      </p:tavLst>
                                    </p:anim>
                                    <p:anim calcmode="lin" valueType="num">
                                      <p:cBhvr>
                                        <p:cTn id="23" dur="500" fill="hold"/>
                                        <p:tgtEl>
                                          <p:spTgt spid="599145"/>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20"/>
                                            </p:cond>
                                          </p:stCondLst>
                                        </p:cTn>
                                        <p:tgtEl>
                                          <p:spTgt spid="599145"/>
                                        </p:tgtEl>
                                        <p:attrNameLst>
                                          <p:attrName>style.visibility</p:attrName>
                                        </p:attrNameLst>
                                      </p:cBhvr>
                                      <p:to>
                                        <p:strVal val="hidden"/>
                                      </p:to>
                                    </p:set>
                                  </p:subTnLst>
                                </p:cTn>
                              </p:par>
                            </p:childTnLst>
                          </p:cTn>
                        </p:par>
                        <p:par>
                          <p:cTn id="24" fill="hold" nodeType="afterGroup">
                            <p:stCondLst>
                              <p:cond delay="2000"/>
                            </p:stCondLst>
                            <p:childTnLst>
                              <p:par>
                                <p:cTn id="25" presetID="23" presetClass="entr" presetSubtype="272" fill="hold" grpId="0" nodeType="afterEffect">
                                  <p:stCondLst>
                                    <p:cond delay="0"/>
                                  </p:stCondLst>
                                  <p:childTnLst>
                                    <p:set>
                                      <p:cBhvr>
                                        <p:cTn id="26" dur="1" fill="hold">
                                          <p:stCondLst>
                                            <p:cond delay="0"/>
                                          </p:stCondLst>
                                        </p:cTn>
                                        <p:tgtEl>
                                          <p:spTgt spid="599143"/>
                                        </p:tgtEl>
                                        <p:attrNameLst>
                                          <p:attrName>style.visibility</p:attrName>
                                        </p:attrNameLst>
                                      </p:cBhvr>
                                      <p:to>
                                        <p:strVal val="visible"/>
                                      </p:to>
                                    </p:set>
                                    <p:anim calcmode="lin" valueType="num">
                                      <p:cBhvr>
                                        <p:cTn id="27" dur="500" fill="hold"/>
                                        <p:tgtEl>
                                          <p:spTgt spid="599143"/>
                                        </p:tgtEl>
                                        <p:attrNameLst>
                                          <p:attrName>ppt_w</p:attrName>
                                        </p:attrNameLst>
                                      </p:cBhvr>
                                      <p:tavLst>
                                        <p:tav tm="0">
                                          <p:val>
                                            <p:strVal val="2/3*#ppt_w"/>
                                          </p:val>
                                        </p:tav>
                                        <p:tav tm="100000">
                                          <p:val>
                                            <p:strVal val="#ppt_w"/>
                                          </p:val>
                                        </p:tav>
                                      </p:tavLst>
                                    </p:anim>
                                    <p:anim calcmode="lin" valueType="num">
                                      <p:cBhvr>
                                        <p:cTn id="28" dur="500" fill="hold"/>
                                        <p:tgtEl>
                                          <p:spTgt spid="599143"/>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25"/>
                                            </p:cond>
                                          </p:stCondLst>
                                        </p:cTn>
                                        <p:tgtEl>
                                          <p:spTgt spid="599143"/>
                                        </p:tgtEl>
                                        <p:attrNameLst>
                                          <p:attrName>style.visibility</p:attrName>
                                        </p:attrNameLst>
                                      </p:cBhvr>
                                      <p:to>
                                        <p:strVal val="hidden"/>
                                      </p:to>
                                    </p:set>
                                  </p:subTnLst>
                                </p:cTn>
                              </p:par>
                            </p:childTnLst>
                          </p:cTn>
                        </p:par>
                        <p:par>
                          <p:cTn id="29" fill="hold" nodeType="afterGroup">
                            <p:stCondLst>
                              <p:cond delay="2500"/>
                            </p:stCondLst>
                            <p:childTnLst>
                              <p:par>
                                <p:cTn id="30" presetID="23" presetClass="entr" presetSubtype="272" fill="hold" grpId="0" nodeType="afterEffect">
                                  <p:stCondLst>
                                    <p:cond delay="0"/>
                                  </p:stCondLst>
                                  <p:childTnLst>
                                    <p:set>
                                      <p:cBhvr>
                                        <p:cTn id="31" dur="1" fill="hold">
                                          <p:stCondLst>
                                            <p:cond delay="0"/>
                                          </p:stCondLst>
                                        </p:cTn>
                                        <p:tgtEl>
                                          <p:spTgt spid="599146"/>
                                        </p:tgtEl>
                                        <p:attrNameLst>
                                          <p:attrName>style.visibility</p:attrName>
                                        </p:attrNameLst>
                                      </p:cBhvr>
                                      <p:to>
                                        <p:strVal val="visible"/>
                                      </p:to>
                                    </p:set>
                                    <p:anim calcmode="lin" valueType="num">
                                      <p:cBhvr>
                                        <p:cTn id="32" dur="500" fill="hold"/>
                                        <p:tgtEl>
                                          <p:spTgt spid="599146"/>
                                        </p:tgtEl>
                                        <p:attrNameLst>
                                          <p:attrName>ppt_w</p:attrName>
                                        </p:attrNameLst>
                                      </p:cBhvr>
                                      <p:tavLst>
                                        <p:tav tm="0">
                                          <p:val>
                                            <p:strVal val="2/3*#ppt_w"/>
                                          </p:val>
                                        </p:tav>
                                        <p:tav tm="100000">
                                          <p:val>
                                            <p:strVal val="#ppt_w"/>
                                          </p:val>
                                        </p:tav>
                                      </p:tavLst>
                                    </p:anim>
                                    <p:anim calcmode="lin" valueType="num">
                                      <p:cBhvr>
                                        <p:cTn id="33" dur="500" fill="hold"/>
                                        <p:tgtEl>
                                          <p:spTgt spid="599146"/>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0"/>
                                            </p:cond>
                                          </p:stCondLst>
                                        </p:cTn>
                                        <p:tgtEl>
                                          <p:spTgt spid="599146"/>
                                        </p:tgtEl>
                                        <p:attrNameLst>
                                          <p:attrName>style.visibility</p:attrName>
                                        </p:attrNameLst>
                                      </p:cBhvr>
                                      <p:to>
                                        <p:strVal val="hidden"/>
                                      </p:to>
                                    </p:set>
                                  </p:subTnLst>
                                </p:cTn>
                              </p:par>
                            </p:childTnLst>
                          </p:cTn>
                        </p:par>
                        <p:par>
                          <p:cTn id="34" fill="hold" nodeType="afterGroup">
                            <p:stCondLst>
                              <p:cond delay="3000"/>
                            </p:stCondLst>
                            <p:childTnLst>
                              <p:par>
                                <p:cTn id="35" presetID="23" presetClass="entr" presetSubtype="272" fill="hold" grpId="0" nodeType="afterEffect">
                                  <p:stCondLst>
                                    <p:cond delay="0"/>
                                  </p:stCondLst>
                                  <p:childTnLst>
                                    <p:set>
                                      <p:cBhvr>
                                        <p:cTn id="36" dur="1" fill="hold">
                                          <p:stCondLst>
                                            <p:cond delay="0"/>
                                          </p:stCondLst>
                                        </p:cTn>
                                        <p:tgtEl>
                                          <p:spTgt spid="599142"/>
                                        </p:tgtEl>
                                        <p:attrNameLst>
                                          <p:attrName>style.visibility</p:attrName>
                                        </p:attrNameLst>
                                      </p:cBhvr>
                                      <p:to>
                                        <p:strVal val="visible"/>
                                      </p:to>
                                    </p:set>
                                    <p:anim calcmode="lin" valueType="num">
                                      <p:cBhvr>
                                        <p:cTn id="37" dur="500" fill="hold"/>
                                        <p:tgtEl>
                                          <p:spTgt spid="599142"/>
                                        </p:tgtEl>
                                        <p:attrNameLst>
                                          <p:attrName>ppt_w</p:attrName>
                                        </p:attrNameLst>
                                      </p:cBhvr>
                                      <p:tavLst>
                                        <p:tav tm="0">
                                          <p:val>
                                            <p:strVal val="2/3*#ppt_w"/>
                                          </p:val>
                                        </p:tav>
                                        <p:tav tm="100000">
                                          <p:val>
                                            <p:strVal val="#ppt_w"/>
                                          </p:val>
                                        </p:tav>
                                      </p:tavLst>
                                    </p:anim>
                                    <p:anim calcmode="lin" valueType="num">
                                      <p:cBhvr>
                                        <p:cTn id="38" dur="500" fill="hold"/>
                                        <p:tgtEl>
                                          <p:spTgt spid="599142"/>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5"/>
                                            </p:cond>
                                          </p:stCondLst>
                                        </p:cTn>
                                        <p:tgtEl>
                                          <p:spTgt spid="599142"/>
                                        </p:tgtEl>
                                        <p:attrNameLst>
                                          <p:attrName>style.visibility</p:attrName>
                                        </p:attrNameLst>
                                      </p:cBhvr>
                                      <p:to>
                                        <p:strVal val="hidden"/>
                                      </p:to>
                                    </p:set>
                                  </p:subTnLst>
                                </p:cTn>
                              </p:par>
                            </p:childTnLst>
                          </p:cTn>
                        </p:par>
                        <p:par>
                          <p:cTn id="39" fill="hold" nodeType="afterGroup">
                            <p:stCondLst>
                              <p:cond delay="3500"/>
                            </p:stCondLst>
                            <p:childTnLst>
                              <p:par>
                                <p:cTn id="40" presetID="23" presetClass="entr" presetSubtype="272" fill="hold" grpId="0" nodeType="afterEffect">
                                  <p:stCondLst>
                                    <p:cond delay="0"/>
                                  </p:stCondLst>
                                  <p:childTnLst>
                                    <p:set>
                                      <p:cBhvr>
                                        <p:cTn id="41" dur="1" fill="hold">
                                          <p:stCondLst>
                                            <p:cond delay="0"/>
                                          </p:stCondLst>
                                        </p:cTn>
                                        <p:tgtEl>
                                          <p:spTgt spid="599147"/>
                                        </p:tgtEl>
                                        <p:attrNameLst>
                                          <p:attrName>style.visibility</p:attrName>
                                        </p:attrNameLst>
                                      </p:cBhvr>
                                      <p:to>
                                        <p:strVal val="visible"/>
                                      </p:to>
                                    </p:set>
                                    <p:anim calcmode="lin" valueType="num">
                                      <p:cBhvr>
                                        <p:cTn id="42" dur="500" fill="hold"/>
                                        <p:tgtEl>
                                          <p:spTgt spid="599147"/>
                                        </p:tgtEl>
                                        <p:attrNameLst>
                                          <p:attrName>ppt_w</p:attrName>
                                        </p:attrNameLst>
                                      </p:cBhvr>
                                      <p:tavLst>
                                        <p:tav tm="0">
                                          <p:val>
                                            <p:strVal val="2/3*#ppt_w"/>
                                          </p:val>
                                        </p:tav>
                                        <p:tav tm="100000">
                                          <p:val>
                                            <p:strVal val="#ppt_w"/>
                                          </p:val>
                                        </p:tav>
                                      </p:tavLst>
                                    </p:anim>
                                    <p:anim calcmode="lin" valueType="num">
                                      <p:cBhvr>
                                        <p:cTn id="43" dur="500" fill="hold"/>
                                        <p:tgtEl>
                                          <p:spTgt spid="59914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599147"/>
                                        </p:tgtEl>
                                        <p:attrNameLst>
                                          <p:attrName>style.visibility</p:attrName>
                                        </p:attrNameLst>
                                      </p:cBhvr>
                                      <p:to>
                                        <p:strVal val="hidden"/>
                                      </p:to>
                                    </p:set>
                                  </p:subTnLst>
                                </p:cTn>
                              </p:par>
                            </p:childTnLst>
                          </p:cTn>
                        </p:par>
                        <p:par>
                          <p:cTn id="44" fill="hold" nodeType="afterGroup">
                            <p:stCondLst>
                              <p:cond delay="4000"/>
                            </p:stCondLst>
                            <p:childTnLst>
                              <p:par>
                                <p:cTn id="45" presetID="23" presetClass="entr" presetSubtype="272" fill="hold" grpId="0" nodeType="afterEffect">
                                  <p:stCondLst>
                                    <p:cond delay="0"/>
                                  </p:stCondLst>
                                  <p:childTnLst>
                                    <p:set>
                                      <p:cBhvr>
                                        <p:cTn id="46" dur="1" fill="hold">
                                          <p:stCondLst>
                                            <p:cond delay="0"/>
                                          </p:stCondLst>
                                        </p:cTn>
                                        <p:tgtEl>
                                          <p:spTgt spid="599144"/>
                                        </p:tgtEl>
                                        <p:attrNameLst>
                                          <p:attrName>style.visibility</p:attrName>
                                        </p:attrNameLst>
                                      </p:cBhvr>
                                      <p:to>
                                        <p:strVal val="visible"/>
                                      </p:to>
                                    </p:set>
                                    <p:anim calcmode="lin" valueType="num">
                                      <p:cBhvr>
                                        <p:cTn id="47" dur="500" fill="hold"/>
                                        <p:tgtEl>
                                          <p:spTgt spid="599144"/>
                                        </p:tgtEl>
                                        <p:attrNameLst>
                                          <p:attrName>ppt_w</p:attrName>
                                        </p:attrNameLst>
                                      </p:cBhvr>
                                      <p:tavLst>
                                        <p:tav tm="0">
                                          <p:val>
                                            <p:strVal val="2/3*#ppt_w"/>
                                          </p:val>
                                        </p:tav>
                                        <p:tav tm="100000">
                                          <p:val>
                                            <p:strVal val="#ppt_w"/>
                                          </p:val>
                                        </p:tav>
                                      </p:tavLst>
                                    </p:anim>
                                    <p:anim calcmode="lin" valueType="num">
                                      <p:cBhvr>
                                        <p:cTn id="48" dur="500" fill="hold"/>
                                        <p:tgtEl>
                                          <p:spTgt spid="599144"/>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45"/>
                                            </p:cond>
                                          </p:stCondLst>
                                        </p:cTn>
                                        <p:tgtEl>
                                          <p:spTgt spid="599144"/>
                                        </p:tgtEl>
                                        <p:attrNameLst>
                                          <p:attrName>style.visibility</p:attrName>
                                        </p:attrNameLst>
                                      </p:cBhvr>
                                      <p:to>
                                        <p:strVal val="hidden"/>
                                      </p:to>
                                    </p:set>
                                  </p:subTnLst>
                                </p:cTn>
                              </p:par>
                            </p:childTnLst>
                          </p:cTn>
                        </p:par>
                        <p:par>
                          <p:cTn id="49" fill="hold" nodeType="afterGroup">
                            <p:stCondLst>
                              <p:cond delay="4500"/>
                            </p:stCondLst>
                            <p:childTnLst>
                              <p:par>
                                <p:cTn id="50" presetID="23" presetClass="entr" presetSubtype="272" fill="hold" grpId="0" nodeType="afterEffect">
                                  <p:stCondLst>
                                    <p:cond delay="0"/>
                                  </p:stCondLst>
                                  <p:childTnLst>
                                    <p:set>
                                      <p:cBhvr>
                                        <p:cTn id="51" dur="1" fill="hold">
                                          <p:stCondLst>
                                            <p:cond delay="0"/>
                                          </p:stCondLst>
                                        </p:cTn>
                                        <p:tgtEl>
                                          <p:spTgt spid="599148"/>
                                        </p:tgtEl>
                                        <p:attrNameLst>
                                          <p:attrName>style.visibility</p:attrName>
                                        </p:attrNameLst>
                                      </p:cBhvr>
                                      <p:to>
                                        <p:strVal val="visible"/>
                                      </p:to>
                                    </p:set>
                                    <p:anim calcmode="lin" valueType="num">
                                      <p:cBhvr>
                                        <p:cTn id="52" dur="500" fill="hold"/>
                                        <p:tgtEl>
                                          <p:spTgt spid="599148"/>
                                        </p:tgtEl>
                                        <p:attrNameLst>
                                          <p:attrName>ppt_w</p:attrName>
                                        </p:attrNameLst>
                                      </p:cBhvr>
                                      <p:tavLst>
                                        <p:tav tm="0">
                                          <p:val>
                                            <p:strVal val="2/3*#ppt_w"/>
                                          </p:val>
                                        </p:tav>
                                        <p:tav tm="100000">
                                          <p:val>
                                            <p:strVal val="#ppt_w"/>
                                          </p:val>
                                        </p:tav>
                                      </p:tavLst>
                                    </p:anim>
                                    <p:anim calcmode="lin" valueType="num">
                                      <p:cBhvr>
                                        <p:cTn id="53" dur="500" fill="hold"/>
                                        <p:tgtEl>
                                          <p:spTgt spid="599148"/>
                                        </p:tgtEl>
                                        <p:attrNameLst>
                                          <p:attrName>ppt_h</p:attrName>
                                        </p:attrNameLst>
                                      </p:cBhvr>
                                      <p:tavLst>
                                        <p:tav tm="0">
                                          <p:val>
                                            <p:strVal val="2/3*#ppt_h"/>
                                          </p:val>
                                        </p:tav>
                                        <p:tav tm="100000">
                                          <p:val>
                                            <p:strVal val="#ppt_h"/>
                                          </p:val>
                                        </p:tav>
                                      </p:tavLst>
                                    </p:anim>
                                  </p:childTnLst>
                                </p:cTn>
                              </p:par>
                              <p:par>
                                <p:cTn id="54" presetID="10" presetClass="exit" presetSubtype="0" fill="hold" nodeType="withEffect">
                                  <p:stCondLst>
                                    <p:cond delay="0"/>
                                  </p:stCondLst>
                                  <p:childTnLst>
                                    <p:animEffect transition="out" filter="fade">
                                      <p:cBhvr>
                                        <p:cTn id="55" dur="2000"/>
                                        <p:tgtEl>
                                          <p:spTgt spid="599158"/>
                                        </p:tgtEl>
                                      </p:cBhvr>
                                    </p:animEffect>
                                    <p:set>
                                      <p:cBhvr>
                                        <p:cTn id="56" dur="1" fill="hold">
                                          <p:stCondLst>
                                            <p:cond delay="1999"/>
                                          </p:stCondLst>
                                        </p:cTn>
                                        <p:tgtEl>
                                          <p:spTgt spid="599158"/>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2"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right)">
                                      <p:cBhvr>
                                        <p:cTn id="61" dur="2000"/>
                                        <p:tgtEl>
                                          <p:spTgt spid="2"/>
                                        </p:tgtEl>
                                      </p:cBhvr>
                                    </p:animEffect>
                                  </p:childTnLst>
                                </p:cTn>
                              </p:par>
                            </p:childTnLst>
                          </p:cTn>
                        </p:par>
                        <p:par>
                          <p:cTn id="62" fill="hold" nodeType="afterGroup">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599139"/>
                                        </p:tgtEl>
                                        <p:attrNameLst>
                                          <p:attrName>style.visibility</p:attrName>
                                        </p:attrNameLst>
                                      </p:cBhvr>
                                      <p:to>
                                        <p:strVal val="visible"/>
                                      </p:to>
                                    </p:set>
                                    <p:animEffect transition="in" filter="fade">
                                      <p:cBhvr>
                                        <p:cTn id="65" dur="1000"/>
                                        <p:tgtEl>
                                          <p:spTgt spid="599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139" grpId="0" animBg="1"/>
      <p:bldP spid="599141" grpId="0" animBg="1"/>
      <p:bldP spid="599142" grpId="0" animBg="1"/>
      <p:bldP spid="599143" grpId="0" animBg="1"/>
      <p:bldP spid="599144" grpId="0" animBg="1"/>
      <p:bldP spid="599145" grpId="0" animBg="1"/>
      <p:bldP spid="599146" grpId="0" animBg="1"/>
      <p:bldP spid="599148" grpId="0" animBg="1"/>
      <p:bldP spid="599147" grpId="0" animBg="1"/>
      <p:bldP spid="599125" grpId="0" build="p" autoUpdateAnimBg="0"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4514" name="Rectangle 3"/>
          <p:cNvSpPr>
            <a:spLocks noChangeArrowheads="1"/>
          </p:cNvSpPr>
          <p:nvPr/>
        </p:nvSpPr>
        <p:spPr bwMode="auto">
          <a:xfrm>
            <a:off x="3332163" y="962025"/>
            <a:ext cx="13874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790532"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33"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34"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35"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36"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pic>
        <p:nvPicPr>
          <p:cNvPr id="64520"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400" y="1155700"/>
            <a:ext cx="132080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90538" name="Rectangle 10"/>
          <p:cNvSpPr>
            <a:spLocks noChangeArrowheads="1"/>
          </p:cNvSpPr>
          <p:nvPr/>
        </p:nvSpPr>
        <p:spPr bwMode="auto">
          <a:xfrm>
            <a:off x="4802188" y="1068388"/>
            <a:ext cx="18256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b="1">
                <a:solidFill>
                  <a:srgbClr val="FFFF00"/>
                </a:solidFill>
                <a:latin typeface="Times" pitchFamily="-107" charset="0"/>
                <a:ea typeface="ＭＳ Ｐゴシック" charset="0"/>
                <a:cs typeface="ＭＳ Ｐゴシック" charset="0"/>
              </a:rPr>
              <a:t>ca. 2000 B.C.</a:t>
            </a:r>
          </a:p>
        </p:txBody>
      </p:sp>
      <p:sp>
        <p:nvSpPr>
          <p:cNvPr id="64522" name="Rectangle 11"/>
          <p:cNvSpPr>
            <a:spLocks noChangeArrowheads="1"/>
          </p:cNvSpPr>
          <p:nvPr/>
        </p:nvSpPr>
        <p:spPr bwMode="auto">
          <a:xfrm>
            <a:off x="3703638" y="1597025"/>
            <a:ext cx="18510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790015"/>
                </a:solidFill>
                <a:latin typeface="Times" charset="0"/>
                <a:ea typeface="ＭＳ Ｐゴシック" charset="0"/>
                <a:cs typeface="ＭＳ Ｐゴシック" charset="0"/>
              </a:rPr>
              <a:t>The CALL</a:t>
            </a:r>
          </a:p>
        </p:txBody>
      </p:sp>
      <p:sp>
        <p:nvSpPr>
          <p:cNvPr id="64523" name="Rectangle 12"/>
          <p:cNvSpPr>
            <a:spLocks noChangeArrowheads="1"/>
          </p:cNvSpPr>
          <p:nvPr/>
        </p:nvSpPr>
        <p:spPr bwMode="auto">
          <a:xfrm>
            <a:off x="3890963" y="2054225"/>
            <a:ext cx="14462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790015"/>
                </a:solidFill>
                <a:latin typeface="Times" charset="0"/>
                <a:ea typeface="ＭＳ Ｐゴシック" charset="0"/>
                <a:cs typeface="ＭＳ Ｐゴシック" charset="0"/>
              </a:rPr>
              <a:t>L - S - B</a:t>
            </a:r>
          </a:p>
        </p:txBody>
      </p:sp>
      <p:sp>
        <p:nvSpPr>
          <p:cNvPr id="64524" name="Rectangle 13"/>
          <p:cNvSpPr>
            <a:spLocks noChangeArrowheads="1"/>
          </p:cNvSpPr>
          <p:nvPr/>
        </p:nvSpPr>
        <p:spPr bwMode="auto">
          <a:xfrm>
            <a:off x="4151313" y="2466975"/>
            <a:ext cx="14462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FFFFFF"/>
                </a:solidFill>
                <a:latin typeface="Times" charset="0"/>
                <a:ea typeface="ＭＳ Ｐゴシック" charset="0"/>
                <a:cs typeface="ＭＳ Ｐゴシック" charset="0"/>
              </a:rPr>
              <a:t>I - I      </a:t>
            </a:r>
          </a:p>
        </p:txBody>
      </p:sp>
      <p:sp>
        <p:nvSpPr>
          <p:cNvPr id="790542"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44" name="Rectangle 16"/>
          <p:cNvSpPr>
            <a:spLocks noChangeArrowheads="1"/>
          </p:cNvSpPr>
          <p:nvPr/>
        </p:nvSpPr>
        <p:spPr bwMode="auto">
          <a:xfrm>
            <a:off x="823913" y="2454275"/>
            <a:ext cx="892175" cy="13700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790545" name="Rectangle 17"/>
          <p:cNvSpPr>
            <a:spLocks noChangeArrowheads="1"/>
          </p:cNvSpPr>
          <p:nvPr/>
        </p:nvSpPr>
        <p:spPr bwMode="auto">
          <a:xfrm>
            <a:off x="598488" y="2378075"/>
            <a:ext cx="2259012" cy="1430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charset="0"/>
                <a:ea typeface="ＭＳ Ｐゴシック" charset="0"/>
                <a:cs typeface="ＭＳ Ｐゴシック" charset="0"/>
              </a:rPr>
              <a:t>A</a:t>
            </a:r>
            <a:r>
              <a:rPr lang="en-US" sz="6000">
                <a:solidFill>
                  <a:srgbClr val="FFFF00"/>
                </a:solidFill>
                <a:latin typeface="Times" charset="0"/>
                <a:ea typeface="ＭＳ Ｐゴシック" charset="0"/>
                <a:cs typeface="ＭＳ Ｐゴシック" charset="0"/>
              </a:rPr>
              <a:t>JMJ</a:t>
            </a:r>
            <a:endParaRPr lang="en-US" sz="6000">
              <a:solidFill>
                <a:srgbClr val="FFD34A"/>
              </a:solidFill>
              <a:latin typeface="Times" charset="0"/>
              <a:ea typeface="ＭＳ Ｐゴシック" charset="0"/>
              <a:cs typeface="ＭＳ Ｐゴシック" charset="0"/>
            </a:endParaRPr>
          </a:p>
        </p:txBody>
      </p:sp>
      <p:sp>
        <p:nvSpPr>
          <p:cNvPr id="790546"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47"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48"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53"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2" name="Group 29"/>
          <p:cNvGrpSpPr>
            <a:grpSpLocks/>
          </p:cNvGrpSpPr>
          <p:nvPr/>
        </p:nvGrpSpPr>
        <p:grpSpPr bwMode="auto">
          <a:xfrm>
            <a:off x="4787900" y="4699000"/>
            <a:ext cx="3683000" cy="1549400"/>
            <a:chOff x="3048" y="3064"/>
            <a:chExt cx="2320" cy="976"/>
          </a:xfrm>
        </p:grpSpPr>
        <p:grpSp>
          <p:nvGrpSpPr>
            <p:cNvPr id="64571" name="Group 30"/>
            <p:cNvGrpSpPr>
              <a:grpSpLocks/>
            </p:cNvGrpSpPr>
            <p:nvPr/>
          </p:nvGrpSpPr>
          <p:grpSpPr bwMode="auto">
            <a:xfrm>
              <a:off x="3064" y="3186"/>
              <a:ext cx="2301" cy="720"/>
              <a:chOff x="571" y="3050"/>
              <a:chExt cx="4853" cy="720"/>
            </a:xfrm>
          </p:grpSpPr>
          <p:sp>
            <p:nvSpPr>
              <p:cNvPr id="790559" name="Rectangle 31"/>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60" name="Rectangle 32"/>
              <p:cNvSpPr>
                <a:spLocks noChangeArrowheads="1"/>
              </p:cNvSpPr>
              <p:nvPr/>
            </p:nvSpPr>
            <p:spPr bwMode="auto">
              <a:xfrm>
                <a:off x="776" y="3093"/>
                <a:ext cx="3816" cy="677"/>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si-LK" sz="3200" b="1" dirty="0" smtClean="0">
                    <a:solidFill>
                      <a:srgbClr val="FFFF00"/>
                    </a:solidFill>
                    <a:latin typeface="Times" charset="0"/>
                    <a:ea typeface="ＭＳ Ｐゴシック" charset="0"/>
                    <a:cs typeface="ＭＳ Ｐゴシック" charset="0"/>
                  </a:rPr>
                  <a:t>ඊසාක් තුළින්</a:t>
                </a:r>
                <a:endParaRPr lang="en-AU" sz="3200" b="1" dirty="0" smtClean="0">
                  <a:solidFill>
                    <a:srgbClr val="FFFF00"/>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si-LK" sz="3200" b="1" dirty="0" smtClean="0">
                    <a:solidFill>
                      <a:srgbClr val="FFFF00"/>
                    </a:solidFill>
                    <a:latin typeface="Times" charset="0"/>
                    <a:ea typeface="ＭＳ Ｐゴシック" charset="0"/>
                    <a:cs typeface="ＭＳ Ｐゴシック" charset="0"/>
                  </a:rPr>
                  <a:t>යුදෙව් ජාතිකයන්</a:t>
                </a:r>
                <a:endParaRPr lang="en-US" sz="3200" b="1" dirty="0">
                  <a:solidFill>
                    <a:srgbClr val="FFFFFF"/>
                  </a:solidFill>
                  <a:latin typeface="Times" charset="0"/>
                  <a:ea typeface="ＭＳ Ｐゴシック" charset="0"/>
                  <a:cs typeface="ＭＳ Ｐゴシック" charset="0"/>
                </a:endParaRPr>
              </a:p>
            </p:txBody>
          </p:sp>
        </p:grpSp>
        <p:sp>
          <p:nvSpPr>
            <p:cNvPr id="790561" name="AutoShape 33"/>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4" name="Group 34"/>
          <p:cNvGrpSpPr>
            <a:grpSpLocks/>
          </p:cNvGrpSpPr>
          <p:nvPr/>
        </p:nvGrpSpPr>
        <p:grpSpPr bwMode="auto">
          <a:xfrm>
            <a:off x="601663" y="4686300"/>
            <a:ext cx="4046537" cy="1549400"/>
            <a:chOff x="411" y="3056"/>
            <a:chExt cx="2549" cy="976"/>
          </a:xfrm>
        </p:grpSpPr>
        <p:grpSp>
          <p:nvGrpSpPr>
            <p:cNvPr id="64567" name="Group 35"/>
            <p:cNvGrpSpPr>
              <a:grpSpLocks/>
            </p:cNvGrpSpPr>
            <p:nvPr/>
          </p:nvGrpSpPr>
          <p:grpSpPr bwMode="auto">
            <a:xfrm>
              <a:off x="411" y="3194"/>
              <a:ext cx="2517" cy="720"/>
              <a:chOff x="571" y="3050"/>
              <a:chExt cx="4853" cy="720"/>
            </a:xfrm>
          </p:grpSpPr>
          <p:sp>
            <p:nvSpPr>
              <p:cNvPr id="790564" name="Rectangle 36"/>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65" name="Rectangle 37"/>
              <p:cNvSpPr>
                <a:spLocks noChangeArrowheads="1"/>
              </p:cNvSpPr>
              <p:nvPr/>
            </p:nvSpPr>
            <p:spPr bwMode="auto">
              <a:xfrm>
                <a:off x="1546" y="3093"/>
                <a:ext cx="3591" cy="677"/>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si-LK" sz="3200" b="1" dirty="0" smtClean="0">
                    <a:effectLst>
                      <a:outerShdw blurRad="38100" dist="38100" dir="2700000" algn="tl">
                        <a:srgbClr val="000000"/>
                      </a:outerShdw>
                    </a:effectLst>
                  </a:rPr>
                  <a:t>ඉෂ්මායෙල් </a:t>
                </a:r>
                <a:r>
                  <a:rPr lang="si-LK" sz="3200" b="1" dirty="0" smtClean="0">
                    <a:solidFill>
                      <a:srgbClr val="FFFF00"/>
                    </a:solidFill>
                    <a:latin typeface="Times" charset="0"/>
                    <a:ea typeface="ＭＳ Ｐゴシック" charset="0"/>
                    <a:cs typeface="ＭＳ Ｐゴシック" charset="0"/>
                  </a:rPr>
                  <a:t>තුළින්</a:t>
                </a:r>
                <a:endParaRPr lang="en-AU" sz="3200" b="1" dirty="0" smtClean="0">
                  <a:solidFill>
                    <a:srgbClr val="FFFF00"/>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si-LK" sz="3200" b="1" dirty="0" smtClean="0">
                    <a:solidFill>
                      <a:srgbClr val="FFFF00"/>
                    </a:solidFill>
                    <a:latin typeface="Times" charset="0"/>
                    <a:ea typeface="ＭＳ Ｐゴシック" charset="0"/>
                    <a:cs typeface="ＭＳ Ｐゴシック" charset="0"/>
                  </a:rPr>
                  <a:t> </a:t>
                </a:r>
                <a:r>
                  <a:rPr lang="si-LK" sz="3200" b="1" dirty="0" smtClean="0">
                    <a:solidFill>
                      <a:srgbClr val="00FF00"/>
                    </a:solidFill>
                    <a:latin typeface="Times" charset="0"/>
                    <a:ea typeface="ＭＳ Ｐゴシック" charset="0"/>
                    <a:cs typeface="ＭＳ Ｐゴシック" charset="0"/>
                  </a:rPr>
                  <a:t>අරාබි ජාතිකයන්</a:t>
                </a:r>
                <a:endParaRPr lang="en-US" sz="3200" b="1" dirty="0">
                  <a:solidFill>
                    <a:srgbClr val="00FF00"/>
                  </a:solidFill>
                  <a:latin typeface="Times" charset="0"/>
                  <a:ea typeface="ＭＳ Ｐゴシック" charset="0"/>
                  <a:cs typeface="ＭＳ Ｐゴシック" charset="0"/>
                </a:endParaRPr>
              </a:p>
            </p:txBody>
          </p:sp>
        </p:grpSp>
        <p:sp>
          <p:nvSpPr>
            <p:cNvPr id="790566" name="AutoShape 38"/>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90567" name="Oval 39"/>
          <p:cNvSpPr>
            <a:spLocks noChangeArrowheads="1"/>
          </p:cNvSpPr>
          <p:nvPr/>
        </p:nvSpPr>
        <p:spPr bwMode="auto">
          <a:xfrm>
            <a:off x="5111750" y="5023643"/>
            <a:ext cx="1628775" cy="60801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68" name="Oval 40"/>
          <p:cNvSpPr>
            <a:spLocks noChangeArrowheads="1"/>
          </p:cNvSpPr>
          <p:nvPr/>
        </p:nvSpPr>
        <p:spPr bwMode="auto">
          <a:xfrm>
            <a:off x="1209676" y="4980210"/>
            <a:ext cx="2189162" cy="6223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64537" name="Group 41"/>
          <p:cNvGrpSpPr>
            <a:grpSpLocks/>
          </p:cNvGrpSpPr>
          <p:nvPr/>
        </p:nvGrpSpPr>
        <p:grpSpPr bwMode="auto">
          <a:xfrm>
            <a:off x="6121400" y="1514476"/>
            <a:ext cx="2501900" cy="1392238"/>
            <a:chOff x="3888" y="970"/>
            <a:chExt cx="1576" cy="877"/>
          </a:xfrm>
        </p:grpSpPr>
        <p:sp>
          <p:nvSpPr>
            <p:cNvPr id="790570" name="Rectangle 42"/>
            <p:cNvSpPr>
              <a:spLocks noChangeArrowheads="1"/>
            </p:cNvSpPr>
            <p:nvPr/>
          </p:nvSpPr>
          <p:spPr bwMode="auto">
            <a:xfrm>
              <a:off x="3975" y="970"/>
              <a:ext cx="470" cy="3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200">
                  <a:solidFill>
                    <a:srgbClr val="FFFF00"/>
                  </a:solidFill>
                  <a:latin typeface="Times" charset="0"/>
                  <a:ea typeface="ＭＳ Ｐゴシック" charset="0"/>
                  <a:cs typeface="ＭＳ Ｐゴシック" charset="0"/>
                </a:rPr>
                <a:t>AC</a:t>
              </a:r>
              <a:endParaRPr lang="en-US" sz="2800">
                <a:solidFill>
                  <a:srgbClr val="FFFF00"/>
                </a:solidFill>
                <a:latin typeface="Times" charset="0"/>
                <a:ea typeface="ＭＳ Ｐゴシック" charset="0"/>
                <a:cs typeface="ＭＳ Ｐゴシック" charset="0"/>
              </a:endParaRPr>
            </a:p>
          </p:txBody>
        </p:sp>
        <p:sp>
          <p:nvSpPr>
            <p:cNvPr id="790571" name="Rectangle 43"/>
            <p:cNvSpPr>
              <a:spLocks noChangeArrowheads="1"/>
            </p:cNvSpPr>
            <p:nvPr/>
          </p:nvSpPr>
          <p:spPr bwMode="auto">
            <a:xfrm>
              <a:off x="3888" y="1440"/>
              <a:ext cx="1576" cy="407"/>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si-LK" sz="3600" b="1" i="1" dirty="0" smtClean="0">
                  <a:solidFill>
                    <a:srgbClr val="FFFF00"/>
                  </a:solidFill>
                  <a:latin typeface="Times" charset="0"/>
                  <a:ea typeface="ＭＳ Ｐゴシック" charset="0"/>
                  <a:cs typeface="ＭＳ Ｐゴシック" charset="0"/>
                </a:rPr>
                <a:t>උත්. 12: 1-3</a:t>
              </a:r>
              <a:endParaRPr lang="en-US" sz="2800" b="1" i="1" dirty="0">
                <a:solidFill>
                  <a:srgbClr val="FFFF00"/>
                </a:solidFill>
                <a:latin typeface="Times" charset="0"/>
                <a:ea typeface="ＭＳ Ｐゴシック" charset="0"/>
                <a:cs typeface="ＭＳ Ｐゴシック" charset="0"/>
              </a:endParaRPr>
            </a:p>
          </p:txBody>
        </p:sp>
      </p:grpSp>
      <p:sp>
        <p:nvSpPr>
          <p:cNvPr id="790572"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73"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74" name="Rectangle 4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75"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76"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77"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78"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4545" name="Rectangle 51"/>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64546" name="Rectangle 52"/>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64547" name="Rectangle 53"/>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64548" name="Rectangle 54"/>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90583" name="Line 55"/>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84" name="Line 56"/>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85" name="Line 57"/>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4552" name="Text Box 5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90587" name="Rectangle 59"/>
          <p:cNvSpPr>
            <a:spLocks noChangeArrowheads="1"/>
          </p:cNvSpPr>
          <p:nvPr/>
        </p:nvSpPr>
        <p:spPr bwMode="auto">
          <a:xfrm>
            <a:off x="8075613" y="6529388"/>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29</a:t>
            </a:r>
          </a:p>
        </p:txBody>
      </p:sp>
      <p:sp>
        <p:nvSpPr>
          <p:cNvPr id="64554" name="Text Box 60"/>
          <p:cNvSpPr txBox="1">
            <a:spLocks noChangeArrowheads="1"/>
          </p:cNvSpPr>
          <p:nvPr/>
        </p:nvSpPr>
        <p:spPr bwMode="auto">
          <a:xfrm>
            <a:off x="6943725" y="6223998"/>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dirty="0">
                <a:solidFill>
                  <a:srgbClr val="FFFFFF"/>
                </a:solidFill>
                <a:latin typeface="Arial" charset="0"/>
              </a:rPr>
              <a:t>Handbook pg. 19-24</a:t>
            </a:r>
          </a:p>
        </p:txBody>
      </p:sp>
      <p:sp>
        <p:nvSpPr>
          <p:cNvPr id="64555" name="Text Box 61"/>
          <p:cNvSpPr txBox="1">
            <a:spLocks noChangeArrowheads="1"/>
          </p:cNvSpPr>
          <p:nvPr/>
        </p:nvSpPr>
        <p:spPr bwMode="auto">
          <a:xfrm>
            <a:off x="8623300" y="6430963"/>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FFFF"/>
                </a:solidFill>
                <a:latin typeface="Arial" charset="0"/>
              </a:rPr>
              <a:t> </a:t>
            </a:r>
          </a:p>
        </p:txBody>
      </p:sp>
      <p:sp>
        <p:nvSpPr>
          <p:cNvPr id="790556" name="Oval 28"/>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90" name="AutoShape 62"/>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8"/>
              </a:srgbClr>
            </a:outerShdw>
          </a:effectLst>
        </p:spPr>
        <p:txBody>
          <a:bodyPr vert="eaVert" wrap="none" anchor="ctr"/>
          <a:lstStyle/>
          <a:p>
            <a:pPr algn="ctr" defTabSz="914400" eaLnBrk="0" fontAlgn="base" hangingPunct="0">
              <a:spcBef>
                <a:spcPct val="0"/>
              </a:spcBef>
              <a:spcAft>
                <a:spcPct val="0"/>
              </a:spcAft>
              <a:defRPr/>
            </a:pPr>
            <a:endParaRPr lang="en-US" sz="2800">
              <a:solidFill>
                <a:srgbClr val="1822CD"/>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790591" name="AutoShape 63"/>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8"/>
              </a:srgbClr>
            </a:outerShdw>
          </a:effectLst>
        </p:spPr>
        <p:txBody>
          <a:bodyPr vert="eaVert" wrap="none" anchor="ctr"/>
          <a:lstStyle/>
          <a:p>
            <a:pPr algn="ctr" defTabSz="914400" eaLnBrk="0" fontAlgn="base" hangingPunct="0">
              <a:spcBef>
                <a:spcPct val="0"/>
              </a:spcBef>
              <a:spcAft>
                <a:spcPct val="0"/>
              </a:spcAft>
              <a:defRPr/>
            </a:pPr>
            <a:endParaRPr lang="en-US" sz="2800">
              <a:solidFill>
                <a:srgbClr val="1822CD"/>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grpSp>
        <p:nvGrpSpPr>
          <p:cNvPr id="64559" name="Group 75"/>
          <p:cNvGrpSpPr>
            <a:grpSpLocks/>
          </p:cNvGrpSpPr>
          <p:nvPr/>
        </p:nvGrpSpPr>
        <p:grpSpPr bwMode="auto">
          <a:xfrm>
            <a:off x="519113" y="7938"/>
            <a:ext cx="854075" cy="1704975"/>
            <a:chOff x="327" y="5"/>
            <a:chExt cx="538" cy="1074"/>
          </a:xfrm>
        </p:grpSpPr>
        <p:sp>
          <p:nvSpPr>
            <p:cNvPr id="790604" name="Rectangle 7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90605" name="Line 7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4560" name="Text Box 78"/>
          <p:cNvSpPr txBox="1">
            <a:spLocks noChangeArrowheads="1"/>
          </p:cNvSpPr>
          <p:nvPr/>
        </p:nvSpPr>
        <p:spPr bwMode="auto">
          <a:xfrm>
            <a:off x="8642350" y="64500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2</a:t>
            </a:r>
          </a:p>
        </p:txBody>
      </p:sp>
      <p:sp>
        <p:nvSpPr>
          <p:cNvPr id="790615" name="AutoShape 87"/>
          <p:cNvSpPr>
            <a:spLocks noChangeArrowheads="1"/>
          </p:cNvSpPr>
          <p:nvPr/>
        </p:nvSpPr>
        <p:spPr bwMode="auto">
          <a:xfrm rot="9172441">
            <a:off x="2863850" y="603250"/>
            <a:ext cx="636588" cy="2730500"/>
          </a:xfrm>
          <a:prstGeom prst="curvedLeftArrow">
            <a:avLst>
              <a:gd name="adj1" fmla="val 85785"/>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616" name="AutoShape 88"/>
          <p:cNvSpPr>
            <a:spLocks noChangeArrowheads="1"/>
          </p:cNvSpPr>
          <p:nvPr/>
        </p:nvSpPr>
        <p:spPr bwMode="auto">
          <a:xfrm rot="10363958" flipH="1">
            <a:off x="4924425" y="679450"/>
            <a:ext cx="495300" cy="2047875"/>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algn="ctr" defTabSz="914400" eaLnBrk="0" fontAlgn="base" hangingPunct="0">
              <a:spcBef>
                <a:spcPct val="0"/>
              </a:spcBef>
              <a:spcAft>
                <a:spcPct val="0"/>
              </a:spcAft>
              <a:defRPr/>
            </a:pPr>
            <a:endParaRPr lang="en-US" sz="1600">
              <a:solidFill>
                <a:srgbClr val="00DFCA"/>
              </a:solidFill>
              <a:latin typeface="Comic Sans MS" pitchFamily="-107" charset="0"/>
              <a:ea typeface="ＭＳ Ｐゴシック" charset="0"/>
              <a:cs typeface="ＭＳ Ｐゴシック" charset="0"/>
            </a:endParaRPr>
          </a:p>
        </p:txBody>
      </p:sp>
      <p:sp>
        <p:nvSpPr>
          <p:cNvPr id="64" name="Rectangle 63"/>
          <p:cNvSpPr/>
          <p:nvPr/>
        </p:nvSpPr>
        <p:spPr>
          <a:xfrm>
            <a:off x="3340100" y="875268"/>
            <a:ext cx="1348446" cy="584775"/>
          </a:xfrm>
          <a:prstGeom prst="rect">
            <a:avLst/>
          </a:prstGeom>
        </p:spPr>
        <p:txBody>
          <a:bodyPr wrap="none">
            <a:spAutoFit/>
          </a:bodyPr>
          <a:lstStyle/>
          <a:p>
            <a:r>
              <a:rPr lang="si-LK" sz="3200" b="1" dirty="0" smtClean="0"/>
              <a:t>ආබ්‍රහම්</a:t>
            </a:r>
            <a:endParaRPr lang="en-AU" sz="3200" b="1" dirty="0"/>
          </a:p>
        </p:txBody>
      </p:sp>
    </p:spTree>
    <p:extLst>
      <p:ext uri="{BB962C8B-B14F-4D97-AF65-F5344CB8AC3E}">
        <p14:creationId xmlns:p14="http://schemas.microsoft.com/office/powerpoint/2010/main" val="217402485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790553"/>
                                        </p:tgtEl>
                                        <p:attrNameLst>
                                          <p:attrName>style.visibility</p:attrName>
                                        </p:attrNameLst>
                                      </p:cBhvr>
                                      <p:to>
                                        <p:strVal val="visible"/>
                                      </p:to>
                                    </p:set>
                                    <p:anim calcmode="lin" valueType="num">
                                      <p:cBhvr>
                                        <p:cTn id="7" dur="500" fill="hold"/>
                                        <p:tgtEl>
                                          <p:spTgt spid="790553"/>
                                        </p:tgtEl>
                                        <p:attrNameLst>
                                          <p:attrName>ppt_w</p:attrName>
                                        </p:attrNameLst>
                                      </p:cBhvr>
                                      <p:tavLst>
                                        <p:tav tm="0">
                                          <p:val>
                                            <p:fltVal val="0"/>
                                          </p:val>
                                        </p:tav>
                                        <p:tav tm="100000">
                                          <p:val>
                                            <p:strVal val="#ppt_w"/>
                                          </p:val>
                                        </p:tav>
                                      </p:tavLst>
                                    </p:anim>
                                    <p:anim calcmode="lin" valueType="num">
                                      <p:cBhvr>
                                        <p:cTn id="8" dur="500" fill="hold"/>
                                        <p:tgtEl>
                                          <p:spTgt spid="790553"/>
                                        </p:tgtEl>
                                        <p:attrNameLst>
                                          <p:attrName>ppt_h</p:attrName>
                                        </p:attrNameLst>
                                      </p:cBhvr>
                                      <p:tavLst>
                                        <p:tav tm="0">
                                          <p:val>
                                            <p:fltVal val="0"/>
                                          </p:val>
                                        </p:tav>
                                        <p:tav tm="100000">
                                          <p:val>
                                            <p:strVal val="#ppt_h"/>
                                          </p:val>
                                        </p:tav>
                                      </p:tavLst>
                                    </p:anim>
                                    <p:anim calcmode="lin" valueType="num">
                                      <p:cBhvr>
                                        <p:cTn id="9" dur="500" fill="hold"/>
                                        <p:tgtEl>
                                          <p:spTgt spid="790553"/>
                                        </p:tgtEl>
                                        <p:attrNameLst>
                                          <p:attrName>ppt_x</p:attrName>
                                        </p:attrNameLst>
                                      </p:cBhvr>
                                      <p:tavLst>
                                        <p:tav tm="0">
                                          <p:val>
                                            <p:fltVal val="0.5"/>
                                          </p:val>
                                        </p:tav>
                                        <p:tav tm="100000">
                                          <p:val>
                                            <p:strVal val="#ppt_x"/>
                                          </p:val>
                                        </p:tav>
                                      </p:tavLst>
                                    </p:anim>
                                    <p:anim calcmode="lin" valueType="num">
                                      <p:cBhvr>
                                        <p:cTn id="10" dur="500" fill="hold"/>
                                        <p:tgtEl>
                                          <p:spTgt spid="79055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9" presetClass="entr" presetSubtype="0" fill="hold" grpId="0" nodeType="afterEffect">
                                  <p:stCondLst>
                                    <p:cond delay="100"/>
                                  </p:stCondLst>
                                  <p:childTnLst>
                                    <p:set>
                                      <p:cBhvr>
                                        <p:cTn id="19" dur="1" fill="hold">
                                          <p:stCondLst>
                                            <p:cond delay="0"/>
                                          </p:stCondLst>
                                        </p:cTn>
                                        <p:tgtEl>
                                          <p:spTgt spid="790568"/>
                                        </p:tgtEl>
                                        <p:attrNameLst>
                                          <p:attrName>style.visibility</p:attrName>
                                        </p:attrNameLst>
                                      </p:cBhvr>
                                      <p:to>
                                        <p:strVal val="visible"/>
                                      </p:to>
                                    </p:set>
                                    <p:animEffect transition="in" filter="dissolve">
                                      <p:cBhvr>
                                        <p:cTn id="20" dur="500"/>
                                        <p:tgtEl>
                                          <p:spTgt spid="790568"/>
                                        </p:tgtEl>
                                      </p:cBhvr>
                                    </p:animEffect>
                                  </p:childTnLst>
                                </p:cTn>
                              </p:par>
                            </p:childTnLst>
                          </p:cTn>
                        </p:par>
                        <p:par>
                          <p:cTn id="21" fill="hold" nodeType="afterGroup">
                            <p:stCondLst>
                              <p:cond delay="1100"/>
                            </p:stCondLst>
                            <p:childTnLst>
                              <p:par>
                                <p:cTn id="22" presetID="22" presetClass="entr" presetSubtype="4" fill="hold" nodeType="afterEffect">
                                  <p:stCondLst>
                                    <p:cond delay="0"/>
                                  </p:stCondLst>
                                  <p:childTnLst>
                                    <p:set>
                                      <p:cBhvr>
                                        <p:cTn id="23" dur="1" fill="hold">
                                          <p:stCondLst>
                                            <p:cond delay="0"/>
                                          </p:stCondLst>
                                        </p:cTn>
                                        <p:tgtEl>
                                          <p:spTgt spid="790590"/>
                                        </p:tgtEl>
                                        <p:attrNameLst>
                                          <p:attrName>style.visibility</p:attrName>
                                        </p:attrNameLst>
                                      </p:cBhvr>
                                      <p:to>
                                        <p:strVal val="visible"/>
                                      </p:to>
                                    </p:set>
                                    <p:animEffect transition="in" filter="wipe(down)">
                                      <p:cBhvr>
                                        <p:cTn id="24" dur="500"/>
                                        <p:tgtEl>
                                          <p:spTgt spid="790590"/>
                                        </p:tgtEl>
                                      </p:cBhvr>
                                    </p:animEffect>
                                  </p:childTnLst>
                                </p:cTn>
                              </p:par>
                            </p:childTnLst>
                          </p:cTn>
                        </p:par>
                        <p:par>
                          <p:cTn id="25" fill="hold" nodeType="afterGroup">
                            <p:stCondLst>
                              <p:cond delay="1600"/>
                            </p:stCondLst>
                            <p:childTnLst>
                              <p:par>
                                <p:cTn id="26" presetID="23" presetClass="entr" presetSubtype="16" fill="hold" grpId="0" nodeType="afterEffect">
                                  <p:stCondLst>
                                    <p:cond delay="0"/>
                                  </p:stCondLst>
                                  <p:childTnLst>
                                    <p:set>
                                      <p:cBhvr>
                                        <p:cTn id="27" dur="1" fill="hold">
                                          <p:stCondLst>
                                            <p:cond delay="0"/>
                                          </p:stCondLst>
                                        </p:cTn>
                                        <p:tgtEl>
                                          <p:spTgt spid="790615"/>
                                        </p:tgtEl>
                                        <p:attrNameLst>
                                          <p:attrName>style.visibility</p:attrName>
                                        </p:attrNameLst>
                                      </p:cBhvr>
                                      <p:to>
                                        <p:strVal val="visible"/>
                                      </p:to>
                                    </p:set>
                                    <p:anim calcmode="lin" valueType="num">
                                      <p:cBhvr>
                                        <p:cTn id="28" dur="500" fill="hold"/>
                                        <p:tgtEl>
                                          <p:spTgt spid="790615"/>
                                        </p:tgtEl>
                                        <p:attrNameLst>
                                          <p:attrName>ppt_w</p:attrName>
                                        </p:attrNameLst>
                                      </p:cBhvr>
                                      <p:tavLst>
                                        <p:tav tm="0">
                                          <p:val>
                                            <p:fltVal val="0"/>
                                          </p:val>
                                        </p:tav>
                                        <p:tav tm="100000">
                                          <p:val>
                                            <p:strVal val="#ppt_w"/>
                                          </p:val>
                                        </p:tav>
                                      </p:tavLst>
                                    </p:anim>
                                    <p:anim calcmode="lin" valueType="num">
                                      <p:cBhvr>
                                        <p:cTn id="29" dur="500" fill="hold"/>
                                        <p:tgtEl>
                                          <p:spTgt spid="790615"/>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2"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1+#ppt_w/2"/>
                                          </p:val>
                                        </p:tav>
                                        <p:tav tm="100000">
                                          <p:val>
                                            <p:strVal val="#ppt_x"/>
                                          </p:val>
                                        </p:tav>
                                      </p:tavLst>
                                    </p:anim>
                                    <p:anim calcmode="lin" valueType="num">
                                      <p:cBhvr additive="base">
                                        <p:cTn id="35" dur="500" fill="hold"/>
                                        <p:tgtEl>
                                          <p:spTgt spid="2"/>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500"/>
                            </p:stCondLst>
                            <p:childTnLst>
                              <p:par>
                                <p:cTn id="37" presetID="9" presetClass="entr" presetSubtype="0" fill="hold" grpId="0" nodeType="afterEffect">
                                  <p:stCondLst>
                                    <p:cond delay="100"/>
                                  </p:stCondLst>
                                  <p:childTnLst>
                                    <p:set>
                                      <p:cBhvr>
                                        <p:cTn id="38" dur="1" fill="hold">
                                          <p:stCondLst>
                                            <p:cond delay="0"/>
                                          </p:stCondLst>
                                        </p:cTn>
                                        <p:tgtEl>
                                          <p:spTgt spid="790567"/>
                                        </p:tgtEl>
                                        <p:attrNameLst>
                                          <p:attrName>style.visibility</p:attrName>
                                        </p:attrNameLst>
                                      </p:cBhvr>
                                      <p:to>
                                        <p:strVal val="visible"/>
                                      </p:to>
                                    </p:set>
                                    <p:animEffect transition="in" filter="dissolve">
                                      <p:cBhvr>
                                        <p:cTn id="39" dur="500"/>
                                        <p:tgtEl>
                                          <p:spTgt spid="790567"/>
                                        </p:tgtEl>
                                      </p:cBhvr>
                                    </p:animEffect>
                                  </p:childTnLst>
                                </p:cTn>
                              </p:par>
                            </p:childTnLst>
                          </p:cTn>
                        </p:par>
                        <p:par>
                          <p:cTn id="40" fill="hold" nodeType="afterGroup">
                            <p:stCondLst>
                              <p:cond delay="1100"/>
                            </p:stCondLst>
                            <p:childTnLst>
                              <p:par>
                                <p:cTn id="41" presetID="22" presetClass="entr" presetSubtype="4" fill="hold" nodeType="afterEffect">
                                  <p:stCondLst>
                                    <p:cond delay="0"/>
                                  </p:stCondLst>
                                  <p:childTnLst>
                                    <p:set>
                                      <p:cBhvr>
                                        <p:cTn id="42" dur="1" fill="hold">
                                          <p:stCondLst>
                                            <p:cond delay="0"/>
                                          </p:stCondLst>
                                        </p:cTn>
                                        <p:tgtEl>
                                          <p:spTgt spid="790591"/>
                                        </p:tgtEl>
                                        <p:attrNameLst>
                                          <p:attrName>style.visibility</p:attrName>
                                        </p:attrNameLst>
                                      </p:cBhvr>
                                      <p:to>
                                        <p:strVal val="visible"/>
                                      </p:to>
                                    </p:set>
                                    <p:animEffect transition="in" filter="wipe(down)">
                                      <p:cBhvr>
                                        <p:cTn id="43" dur="500"/>
                                        <p:tgtEl>
                                          <p:spTgt spid="790591"/>
                                        </p:tgtEl>
                                      </p:cBhvr>
                                    </p:animEffect>
                                  </p:childTnLst>
                                </p:cTn>
                              </p:par>
                            </p:childTnLst>
                          </p:cTn>
                        </p:par>
                        <p:par>
                          <p:cTn id="44" fill="hold" nodeType="afterGroup">
                            <p:stCondLst>
                              <p:cond delay="1600"/>
                            </p:stCondLst>
                            <p:childTnLst>
                              <p:par>
                                <p:cTn id="45" presetID="23" presetClass="entr" presetSubtype="16" fill="hold" grpId="0" nodeType="afterEffect">
                                  <p:stCondLst>
                                    <p:cond delay="0"/>
                                  </p:stCondLst>
                                  <p:childTnLst>
                                    <p:set>
                                      <p:cBhvr>
                                        <p:cTn id="46" dur="1" fill="hold">
                                          <p:stCondLst>
                                            <p:cond delay="0"/>
                                          </p:stCondLst>
                                        </p:cTn>
                                        <p:tgtEl>
                                          <p:spTgt spid="790616"/>
                                        </p:tgtEl>
                                        <p:attrNameLst>
                                          <p:attrName>style.visibility</p:attrName>
                                        </p:attrNameLst>
                                      </p:cBhvr>
                                      <p:to>
                                        <p:strVal val="visible"/>
                                      </p:to>
                                    </p:set>
                                    <p:anim calcmode="lin" valueType="num">
                                      <p:cBhvr>
                                        <p:cTn id="47" dur="500" fill="hold"/>
                                        <p:tgtEl>
                                          <p:spTgt spid="790616"/>
                                        </p:tgtEl>
                                        <p:attrNameLst>
                                          <p:attrName>ppt_w</p:attrName>
                                        </p:attrNameLst>
                                      </p:cBhvr>
                                      <p:tavLst>
                                        <p:tav tm="0">
                                          <p:val>
                                            <p:fltVal val="0"/>
                                          </p:val>
                                        </p:tav>
                                        <p:tav tm="100000">
                                          <p:val>
                                            <p:strVal val="#ppt_w"/>
                                          </p:val>
                                        </p:tav>
                                      </p:tavLst>
                                    </p:anim>
                                    <p:anim calcmode="lin" valueType="num">
                                      <p:cBhvr>
                                        <p:cTn id="48" dur="500" fill="hold"/>
                                        <p:tgtEl>
                                          <p:spTgt spid="7906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53" grpId="0" animBg="1"/>
      <p:bldP spid="790567" grpId="0" animBg="1"/>
      <p:bldP spid="790568" grpId="0" animBg="1"/>
      <p:bldP spid="790615" grpId="0" animBg="1"/>
      <p:bldP spid="7906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62" name="Rectangle 3"/>
          <p:cNvSpPr>
            <a:spLocks noChangeArrowheads="1"/>
          </p:cNvSpPr>
          <p:nvPr/>
        </p:nvSpPr>
        <p:spPr bwMode="auto">
          <a:xfrm>
            <a:off x="3332163" y="962025"/>
            <a:ext cx="13874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791556"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57"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58"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59"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60"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pic>
        <p:nvPicPr>
          <p:cNvPr id="66568"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400" y="1155700"/>
            <a:ext cx="132080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91562" name="Rectangle 10"/>
          <p:cNvSpPr>
            <a:spLocks noChangeArrowheads="1"/>
          </p:cNvSpPr>
          <p:nvPr/>
        </p:nvSpPr>
        <p:spPr bwMode="auto">
          <a:xfrm>
            <a:off x="4802188" y="1068388"/>
            <a:ext cx="18256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b="1">
                <a:solidFill>
                  <a:srgbClr val="FFFF00"/>
                </a:solidFill>
                <a:latin typeface="Times" pitchFamily="-107" charset="0"/>
                <a:ea typeface="ＭＳ Ｐゴシック" charset="0"/>
                <a:cs typeface="ＭＳ Ｐゴシック" charset="0"/>
              </a:rPr>
              <a:t>ca. 2000 B.C.</a:t>
            </a:r>
          </a:p>
        </p:txBody>
      </p:sp>
      <p:sp>
        <p:nvSpPr>
          <p:cNvPr id="66570" name="Rectangle 11"/>
          <p:cNvSpPr>
            <a:spLocks noChangeArrowheads="1"/>
          </p:cNvSpPr>
          <p:nvPr/>
        </p:nvSpPr>
        <p:spPr bwMode="auto">
          <a:xfrm>
            <a:off x="3703638" y="1597025"/>
            <a:ext cx="18510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790015"/>
                </a:solidFill>
                <a:latin typeface="Times" charset="0"/>
                <a:ea typeface="ＭＳ Ｐゴシック" charset="0"/>
                <a:cs typeface="ＭＳ Ｐゴシック" charset="0"/>
              </a:rPr>
              <a:t>The CALL</a:t>
            </a:r>
          </a:p>
        </p:txBody>
      </p:sp>
      <p:sp>
        <p:nvSpPr>
          <p:cNvPr id="66571" name="Rectangle 12"/>
          <p:cNvSpPr>
            <a:spLocks noChangeArrowheads="1"/>
          </p:cNvSpPr>
          <p:nvPr/>
        </p:nvSpPr>
        <p:spPr bwMode="auto">
          <a:xfrm>
            <a:off x="3890963" y="2054225"/>
            <a:ext cx="14462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790015"/>
                </a:solidFill>
                <a:latin typeface="Times" charset="0"/>
                <a:ea typeface="ＭＳ Ｐゴシック" charset="0"/>
                <a:cs typeface="ＭＳ Ｐゴシック" charset="0"/>
              </a:rPr>
              <a:t>L - S - B</a:t>
            </a:r>
          </a:p>
        </p:txBody>
      </p:sp>
      <p:sp>
        <p:nvSpPr>
          <p:cNvPr id="66572" name="Rectangle 13"/>
          <p:cNvSpPr>
            <a:spLocks noChangeArrowheads="1"/>
          </p:cNvSpPr>
          <p:nvPr/>
        </p:nvSpPr>
        <p:spPr bwMode="auto">
          <a:xfrm>
            <a:off x="4151313" y="2466975"/>
            <a:ext cx="14462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FFFFFF"/>
                </a:solidFill>
                <a:latin typeface="Times" charset="0"/>
                <a:ea typeface="ＭＳ Ｐゴシック" charset="0"/>
                <a:cs typeface="ＭＳ Ｐゴシック" charset="0"/>
              </a:rPr>
              <a:t>I - I      </a:t>
            </a:r>
          </a:p>
        </p:txBody>
      </p:sp>
      <p:sp>
        <p:nvSpPr>
          <p:cNvPr id="791566"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68" name="Rectangle 16"/>
          <p:cNvSpPr>
            <a:spLocks noChangeArrowheads="1"/>
          </p:cNvSpPr>
          <p:nvPr/>
        </p:nvSpPr>
        <p:spPr bwMode="auto">
          <a:xfrm>
            <a:off x="823913" y="2454275"/>
            <a:ext cx="892175" cy="13700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791569" name="Rectangle 17"/>
          <p:cNvSpPr>
            <a:spLocks noChangeArrowheads="1"/>
          </p:cNvSpPr>
          <p:nvPr/>
        </p:nvSpPr>
        <p:spPr bwMode="auto">
          <a:xfrm>
            <a:off x="598488" y="2378075"/>
            <a:ext cx="2259012" cy="1430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charset="0"/>
                <a:ea typeface="ＭＳ Ｐゴシック" charset="0"/>
                <a:cs typeface="ＭＳ Ｐゴシック" charset="0"/>
              </a:rPr>
              <a:t>A</a:t>
            </a:r>
            <a:r>
              <a:rPr lang="en-US" sz="6000">
                <a:solidFill>
                  <a:srgbClr val="FFFF00"/>
                </a:solidFill>
                <a:latin typeface="Times" charset="0"/>
                <a:ea typeface="ＭＳ Ｐゴシック" charset="0"/>
                <a:cs typeface="ＭＳ Ｐゴシック" charset="0"/>
              </a:rPr>
              <a:t>JMJ</a:t>
            </a:r>
            <a:endParaRPr lang="en-US" sz="6000">
              <a:solidFill>
                <a:srgbClr val="FFD34A"/>
              </a:solidFill>
              <a:latin typeface="Times" charset="0"/>
              <a:ea typeface="ＭＳ Ｐゴシック" charset="0"/>
              <a:cs typeface="ＭＳ Ｐゴシック" charset="0"/>
            </a:endParaRPr>
          </a:p>
        </p:txBody>
      </p:sp>
      <p:sp>
        <p:nvSpPr>
          <p:cNvPr id="791570"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71"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72"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79" name="Rectangle 23"/>
          <p:cNvSpPr>
            <a:spLocks noChangeArrowheads="1"/>
          </p:cNvSpPr>
          <p:nvPr/>
        </p:nvSpPr>
        <p:spPr bwMode="auto">
          <a:xfrm>
            <a:off x="3078163" y="931863"/>
            <a:ext cx="1056378"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2400" b="1" dirty="0" smtClean="0">
                <a:latin typeface="Arial Black" pitchFamily="34" charset="0"/>
              </a:rPr>
              <a:t>ආබ්‍රහම්</a:t>
            </a:r>
            <a:endParaRPr lang="en-US" sz="2400" b="1" dirty="0">
              <a:latin typeface="Times" charset="0"/>
              <a:ea typeface="ＭＳ Ｐゴシック" charset="0"/>
              <a:cs typeface="ＭＳ Ｐゴシック" charset="0"/>
            </a:endParaRPr>
          </a:p>
        </p:txBody>
      </p:sp>
      <p:sp>
        <p:nvSpPr>
          <p:cNvPr id="791577"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78" name="Oval 26"/>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66582" name="Group 27"/>
          <p:cNvGrpSpPr>
            <a:grpSpLocks/>
          </p:cNvGrpSpPr>
          <p:nvPr/>
        </p:nvGrpSpPr>
        <p:grpSpPr bwMode="auto">
          <a:xfrm>
            <a:off x="4787900" y="4699000"/>
            <a:ext cx="3683000" cy="1549400"/>
            <a:chOff x="3048" y="3064"/>
            <a:chExt cx="2320" cy="976"/>
          </a:xfrm>
        </p:grpSpPr>
        <p:grpSp>
          <p:nvGrpSpPr>
            <p:cNvPr id="66622" name="Group 28"/>
            <p:cNvGrpSpPr>
              <a:grpSpLocks/>
            </p:cNvGrpSpPr>
            <p:nvPr/>
          </p:nvGrpSpPr>
          <p:grpSpPr bwMode="auto">
            <a:xfrm>
              <a:off x="3064" y="3186"/>
              <a:ext cx="2301" cy="720"/>
              <a:chOff x="571" y="3050"/>
              <a:chExt cx="4853" cy="720"/>
            </a:xfrm>
          </p:grpSpPr>
          <p:sp>
            <p:nvSpPr>
              <p:cNvPr id="791581" name="Rectangle 29"/>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82" name="Rectangle 30"/>
              <p:cNvSpPr>
                <a:spLocks noChangeArrowheads="1"/>
              </p:cNvSpPr>
              <p:nvPr/>
            </p:nvSpPr>
            <p:spPr bwMode="auto">
              <a:xfrm>
                <a:off x="776" y="3093"/>
                <a:ext cx="3816" cy="677"/>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si-LK" sz="3200" b="1" dirty="0" smtClean="0">
                    <a:solidFill>
                      <a:srgbClr val="FFFF00"/>
                    </a:solidFill>
                    <a:latin typeface="Times" charset="0"/>
                    <a:ea typeface="ＭＳ Ｐゴシック" charset="0"/>
                    <a:cs typeface="ＭＳ Ｐゴシック" charset="0"/>
                  </a:rPr>
                  <a:t>ඊසාක් තුළින්</a:t>
                </a:r>
                <a:endParaRPr lang="en-AU" sz="3200" b="1" dirty="0" smtClean="0">
                  <a:solidFill>
                    <a:srgbClr val="FFFF00"/>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si-LK" sz="3200" b="1" dirty="0" smtClean="0">
                    <a:solidFill>
                      <a:srgbClr val="00FF00"/>
                    </a:solidFill>
                    <a:latin typeface="Times" charset="0"/>
                    <a:ea typeface="ＭＳ Ｐゴシック" charset="0"/>
                    <a:cs typeface="ＭＳ Ｐゴシック" charset="0"/>
                  </a:rPr>
                  <a:t>යුදෙව් ජාතිකයන්</a:t>
                </a:r>
                <a:endParaRPr lang="en-US" sz="3200" b="1" dirty="0">
                  <a:solidFill>
                    <a:srgbClr val="00FF00"/>
                  </a:solidFill>
                  <a:latin typeface="Times" charset="0"/>
                  <a:ea typeface="ＭＳ Ｐゴシック" charset="0"/>
                  <a:cs typeface="ＭＳ Ｐゴシック" charset="0"/>
                </a:endParaRPr>
              </a:p>
            </p:txBody>
          </p:sp>
        </p:grpSp>
        <p:sp>
          <p:nvSpPr>
            <p:cNvPr id="791583" name="AutoShape 31"/>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66583" name="Group 32"/>
          <p:cNvGrpSpPr>
            <a:grpSpLocks/>
          </p:cNvGrpSpPr>
          <p:nvPr/>
        </p:nvGrpSpPr>
        <p:grpSpPr bwMode="auto">
          <a:xfrm>
            <a:off x="601663" y="4686300"/>
            <a:ext cx="4046537" cy="1549400"/>
            <a:chOff x="411" y="3056"/>
            <a:chExt cx="2549" cy="976"/>
          </a:xfrm>
        </p:grpSpPr>
        <p:grpSp>
          <p:nvGrpSpPr>
            <p:cNvPr id="66618" name="Group 33"/>
            <p:cNvGrpSpPr>
              <a:grpSpLocks/>
            </p:cNvGrpSpPr>
            <p:nvPr/>
          </p:nvGrpSpPr>
          <p:grpSpPr bwMode="auto">
            <a:xfrm>
              <a:off x="411" y="3194"/>
              <a:ext cx="2517" cy="720"/>
              <a:chOff x="571" y="3050"/>
              <a:chExt cx="4853" cy="720"/>
            </a:xfrm>
          </p:grpSpPr>
          <p:sp>
            <p:nvSpPr>
              <p:cNvPr id="791586" name="Rectangle 34"/>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87" name="Rectangle 35"/>
              <p:cNvSpPr>
                <a:spLocks noChangeArrowheads="1"/>
              </p:cNvSpPr>
              <p:nvPr/>
            </p:nvSpPr>
            <p:spPr bwMode="auto">
              <a:xfrm>
                <a:off x="781" y="3093"/>
                <a:ext cx="3590" cy="677"/>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si-LK" sz="3200" b="1" dirty="0" smtClean="0">
                    <a:effectLst>
                      <a:outerShdw blurRad="38100" dist="38100" dir="2700000" algn="tl">
                        <a:srgbClr val="000000"/>
                      </a:outerShdw>
                    </a:effectLst>
                  </a:rPr>
                  <a:t>ඉෂ්මායෙල් </a:t>
                </a:r>
                <a:r>
                  <a:rPr lang="si-LK" sz="3200" b="1" dirty="0" smtClean="0">
                    <a:solidFill>
                      <a:srgbClr val="FFFF00"/>
                    </a:solidFill>
                    <a:latin typeface="Times" charset="0"/>
                    <a:ea typeface="ＭＳ Ｐゴシック" charset="0"/>
                    <a:cs typeface="ＭＳ Ｐゴシック" charset="0"/>
                  </a:rPr>
                  <a:t>තුළින්</a:t>
                </a:r>
                <a:endParaRPr lang="en-AU" sz="3200" b="1" dirty="0" smtClean="0">
                  <a:solidFill>
                    <a:srgbClr val="FFFF00"/>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si-LK" sz="3200" b="1" dirty="0" smtClean="0">
                    <a:solidFill>
                      <a:srgbClr val="FFFF00"/>
                    </a:solidFill>
                    <a:latin typeface="Times" charset="0"/>
                    <a:ea typeface="ＭＳ Ｐゴシック" charset="0"/>
                    <a:cs typeface="ＭＳ Ｐゴシック" charset="0"/>
                  </a:rPr>
                  <a:t> </a:t>
                </a:r>
                <a:r>
                  <a:rPr lang="si-LK" sz="3200" b="1" dirty="0" smtClean="0">
                    <a:solidFill>
                      <a:srgbClr val="00FF00"/>
                    </a:solidFill>
                    <a:latin typeface="Times" charset="0"/>
                    <a:ea typeface="ＭＳ Ｐゴシック" charset="0"/>
                    <a:cs typeface="ＭＳ Ｐゴシック" charset="0"/>
                  </a:rPr>
                  <a:t>අරාබි ජාතිකයන්</a:t>
                </a:r>
                <a:endParaRPr lang="en-US" sz="3200" b="1" dirty="0">
                  <a:solidFill>
                    <a:srgbClr val="00FF00"/>
                  </a:solidFill>
                  <a:latin typeface="Times" charset="0"/>
                  <a:ea typeface="ＭＳ Ｐゴシック" charset="0"/>
                  <a:cs typeface="ＭＳ Ｐゴシック" charset="0"/>
                </a:endParaRPr>
              </a:p>
            </p:txBody>
          </p:sp>
        </p:grpSp>
        <p:sp>
          <p:nvSpPr>
            <p:cNvPr id="791588" name="AutoShape 36"/>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66584" name="Group 39"/>
          <p:cNvGrpSpPr>
            <a:grpSpLocks/>
          </p:cNvGrpSpPr>
          <p:nvPr/>
        </p:nvGrpSpPr>
        <p:grpSpPr bwMode="auto">
          <a:xfrm>
            <a:off x="6121401" y="1514476"/>
            <a:ext cx="2357438" cy="1392238"/>
            <a:chOff x="3888" y="970"/>
            <a:chExt cx="1485" cy="877"/>
          </a:xfrm>
        </p:grpSpPr>
        <p:sp>
          <p:nvSpPr>
            <p:cNvPr id="791592" name="Rectangle 40"/>
            <p:cNvSpPr>
              <a:spLocks noChangeArrowheads="1"/>
            </p:cNvSpPr>
            <p:nvPr/>
          </p:nvSpPr>
          <p:spPr bwMode="auto">
            <a:xfrm>
              <a:off x="3975" y="970"/>
              <a:ext cx="470" cy="3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200">
                  <a:solidFill>
                    <a:srgbClr val="FFFF00"/>
                  </a:solidFill>
                  <a:latin typeface="Times" charset="0"/>
                  <a:ea typeface="ＭＳ Ｐゴシック" charset="0"/>
                  <a:cs typeface="ＭＳ Ｐゴシック" charset="0"/>
                </a:rPr>
                <a:t>AC</a:t>
              </a:r>
              <a:endParaRPr lang="en-US" sz="2800">
                <a:solidFill>
                  <a:srgbClr val="FFFF00"/>
                </a:solidFill>
                <a:latin typeface="Times" charset="0"/>
                <a:ea typeface="ＭＳ Ｐゴシック" charset="0"/>
                <a:cs typeface="ＭＳ Ｐゴシック" charset="0"/>
              </a:endParaRPr>
            </a:p>
          </p:txBody>
        </p:sp>
        <p:sp>
          <p:nvSpPr>
            <p:cNvPr id="791593" name="Rectangle 41"/>
            <p:cNvSpPr>
              <a:spLocks noChangeArrowheads="1"/>
            </p:cNvSpPr>
            <p:nvPr/>
          </p:nvSpPr>
          <p:spPr bwMode="auto">
            <a:xfrm>
              <a:off x="3888" y="1440"/>
              <a:ext cx="1485" cy="407"/>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si-LK" sz="3600" b="1" i="1" dirty="0" smtClean="0">
                  <a:solidFill>
                    <a:srgbClr val="FFFF00"/>
                  </a:solidFill>
                  <a:latin typeface="Times" charset="0"/>
                  <a:ea typeface="ＭＳ Ｐゴシック" charset="0"/>
                  <a:cs typeface="ＭＳ Ｐゴシック" charset="0"/>
                </a:rPr>
                <a:t>උත්. 12:1-3</a:t>
              </a:r>
              <a:endParaRPr lang="en-US" sz="2800" b="1" i="1" dirty="0">
                <a:solidFill>
                  <a:srgbClr val="FFFF00"/>
                </a:solidFill>
                <a:latin typeface="Times" charset="0"/>
                <a:ea typeface="ＭＳ Ｐゴシック" charset="0"/>
                <a:cs typeface="ＭＳ Ｐゴシック" charset="0"/>
              </a:endParaRPr>
            </a:p>
          </p:txBody>
        </p:sp>
      </p:grpSp>
      <p:sp>
        <p:nvSpPr>
          <p:cNvPr id="791594" name="Freeform 42"/>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95" name="AutoShape 43"/>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96" name="Rectangle 4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97" name="AutoShape 45"/>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98" name="Line 46"/>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99" name="Line 47"/>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600" name="Rectangle 48"/>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92" name="Rectangle 49"/>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66593" name="Rectangle 50"/>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66594" name="Rectangle 51"/>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66595" name="Rectangle 52"/>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91605" name="Line 5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606" name="Line 5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607" name="Line 5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99" name="Text Box 5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91609" name="Rectangle 57"/>
          <p:cNvSpPr>
            <a:spLocks noChangeArrowheads="1"/>
          </p:cNvSpPr>
          <p:nvPr/>
        </p:nvSpPr>
        <p:spPr bwMode="auto">
          <a:xfrm>
            <a:off x="8083550" y="653097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30</a:t>
            </a:r>
          </a:p>
        </p:txBody>
      </p:sp>
      <p:sp>
        <p:nvSpPr>
          <p:cNvPr id="66601" name="Text Box 58"/>
          <p:cNvSpPr txBox="1">
            <a:spLocks noChangeArrowheads="1"/>
          </p:cNvSpPr>
          <p:nvPr/>
        </p:nvSpPr>
        <p:spPr bwMode="auto">
          <a:xfrm>
            <a:off x="6943725" y="6223998"/>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dirty="0">
                <a:solidFill>
                  <a:srgbClr val="FFFFFF"/>
                </a:solidFill>
                <a:latin typeface="Arial" charset="0"/>
              </a:rPr>
              <a:t>Handbook pg. 19-24</a:t>
            </a:r>
          </a:p>
        </p:txBody>
      </p:sp>
      <p:sp>
        <p:nvSpPr>
          <p:cNvPr id="66602" name="Text Box 59"/>
          <p:cNvSpPr txBox="1">
            <a:spLocks noChangeArrowheads="1"/>
          </p:cNvSpPr>
          <p:nvPr/>
        </p:nvSpPr>
        <p:spPr bwMode="auto">
          <a:xfrm>
            <a:off x="8623300" y="6430963"/>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FFFF"/>
                </a:solidFill>
                <a:latin typeface="Arial" charset="0"/>
              </a:rPr>
              <a:t> </a:t>
            </a:r>
          </a:p>
        </p:txBody>
      </p:sp>
      <p:sp>
        <p:nvSpPr>
          <p:cNvPr id="791612" name="AutoShape 60"/>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8"/>
              </a:srgbClr>
            </a:outerShdw>
          </a:effectLst>
        </p:spPr>
        <p:txBody>
          <a:bodyPr vert="eaVert" wrap="none" anchor="ctr"/>
          <a:lstStyle/>
          <a:p>
            <a:pPr algn="ctr" defTabSz="914400" eaLnBrk="0" fontAlgn="base" hangingPunct="0">
              <a:spcBef>
                <a:spcPct val="0"/>
              </a:spcBef>
              <a:spcAft>
                <a:spcPct val="0"/>
              </a:spcAft>
              <a:defRPr/>
            </a:pPr>
            <a:endParaRPr lang="en-US" sz="2800">
              <a:solidFill>
                <a:srgbClr val="1822CD"/>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791613" name="AutoShape 61"/>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8"/>
              </a:srgbClr>
            </a:outerShdw>
          </a:effectLst>
        </p:spPr>
        <p:txBody>
          <a:bodyPr vert="eaVert" wrap="none" anchor="ctr"/>
          <a:lstStyle/>
          <a:p>
            <a:pPr algn="ctr" defTabSz="914400" eaLnBrk="0" fontAlgn="base" hangingPunct="0">
              <a:spcBef>
                <a:spcPct val="0"/>
              </a:spcBef>
              <a:spcAft>
                <a:spcPct val="0"/>
              </a:spcAft>
              <a:defRPr/>
            </a:pPr>
            <a:endParaRPr lang="en-US" sz="2800">
              <a:solidFill>
                <a:srgbClr val="1822CD"/>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791617" name="Oval 65"/>
          <p:cNvSpPr>
            <a:spLocks noChangeArrowheads="1"/>
          </p:cNvSpPr>
          <p:nvPr/>
        </p:nvSpPr>
        <p:spPr bwMode="auto">
          <a:xfrm>
            <a:off x="4983162" y="4960938"/>
            <a:ext cx="1628775" cy="60801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618" name="Oval 66"/>
          <p:cNvSpPr>
            <a:spLocks noChangeArrowheads="1"/>
          </p:cNvSpPr>
          <p:nvPr/>
        </p:nvSpPr>
        <p:spPr bwMode="auto">
          <a:xfrm>
            <a:off x="601663" y="4973638"/>
            <a:ext cx="2189162" cy="6223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66607" name="Group 67"/>
          <p:cNvGrpSpPr>
            <a:grpSpLocks/>
          </p:cNvGrpSpPr>
          <p:nvPr/>
        </p:nvGrpSpPr>
        <p:grpSpPr bwMode="auto">
          <a:xfrm>
            <a:off x="519113" y="7938"/>
            <a:ext cx="854075" cy="1704975"/>
            <a:chOff x="327" y="5"/>
            <a:chExt cx="538" cy="1074"/>
          </a:xfrm>
        </p:grpSpPr>
        <p:sp>
          <p:nvSpPr>
            <p:cNvPr id="791620" name="Rectangle 6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91621" name="Line 6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8" name="Group 73"/>
          <p:cNvGrpSpPr>
            <a:grpSpLocks/>
          </p:cNvGrpSpPr>
          <p:nvPr/>
        </p:nvGrpSpPr>
        <p:grpSpPr bwMode="auto">
          <a:xfrm>
            <a:off x="2863850" y="603250"/>
            <a:ext cx="2555875" cy="2730500"/>
            <a:chOff x="1804" y="380"/>
            <a:chExt cx="1610" cy="1720"/>
          </a:xfrm>
        </p:grpSpPr>
        <p:grpSp>
          <p:nvGrpSpPr>
            <p:cNvPr id="66609" name="Group 62"/>
            <p:cNvGrpSpPr>
              <a:grpSpLocks/>
            </p:cNvGrpSpPr>
            <p:nvPr/>
          </p:nvGrpSpPr>
          <p:grpSpPr bwMode="auto">
            <a:xfrm>
              <a:off x="1804" y="380"/>
              <a:ext cx="1610" cy="1720"/>
              <a:chOff x="1780" y="404"/>
              <a:chExt cx="1610" cy="1720"/>
            </a:xfrm>
          </p:grpSpPr>
          <p:sp>
            <p:nvSpPr>
              <p:cNvPr id="791615" name="AutoShape 63"/>
              <p:cNvSpPr>
                <a:spLocks noChangeArrowheads="1"/>
              </p:cNvSpPr>
              <p:nvPr/>
            </p:nvSpPr>
            <p:spPr bwMode="auto">
              <a:xfrm rot="9172441">
                <a:off x="1780" y="404"/>
                <a:ext cx="401" cy="1720"/>
              </a:xfrm>
              <a:prstGeom prst="curvedLeftArrow">
                <a:avLst>
                  <a:gd name="adj1" fmla="val 85786"/>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616" name="AutoShape 64"/>
              <p:cNvSpPr>
                <a:spLocks noChangeArrowheads="1"/>
              </p:cNvSpPr>
              <p:nvPr/>
            </p:nvSpPr>
            <p:spPr bwMode="auto">
              <a:xfrm rot="10363958" flipH="1">
                <a:off x="3078" y="452"/>
                <a:ext cx="312" cy="1290"/>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algn="ctr" defTabSz="914400" eaLnBrk="0" fontAlgn="base" hangingPunct="0">
                  <a:spcBef>
                    <a:spcPct val="0"/>
                  </a:spcBef>
                  <a:spcAft>
                    <a:spcPct val="0"/>
                  </a:spcAft>
                  <a:defRPr/>
                </a:pPr>
                <a:endParaRPr lang="en-US" sz="1600">
                  <a:solidFill>
                    <a:srgbClr val="00DFCA"/>
                  </a:solidFill>
                  <a:latin typeface="Comic Sans MS" pitchFamily="-107" charset="0"/>
                  <a:ea typeface="ＭＳ Ｐゴシック" charset="0"/>
                  <a:cs typeface="ＭＳ Ｐゴシック" charset="0"/>
                </a:endParaRPr>
              </a:p>
            </p:txBody>
          </p:sp>
        </p:grpSp>
        <p:sp>
          <p:nvSpPr>
            <p:cNvPr id="791622" name="AutoShape 70"/>
            <p:cNvSpPr>
              <a:spLocks noChangeArrowheads="1"/>
            </p:cNvSpPr>
            <p:nvPr/>
          </p:nvSpPr>
          <p:spPr bwMode="auto">
            <a:xfrm>
              <a:off x="2197" y="898"/>
              <a:ext cx="488" cy="361"/>
            </a:xfrm>
            <a:prstGeom prst="cloudCallout">
              <a:avLst>
                <a:gd name="adj1" fmla="val -7375"/>
                <a:gd name="adj2" fmla="val 61356"/>
              </a:avLst>
            </a:prstGeom>
            <a:solidFill>
              <a:schemeClr val="accent1"/>
            </a:solidFill>
            <a:ln w="9525">
              <a:noFill/>
              <a:round/>
              <a:headEnd/>
              <a:tailEnd/>
            </a:ln>
            <a:effectLst>
              <a:outerShdw blurRad="63500" dist="63500" dir="3187806" algn="ctr" rotWithShape="0">
                <a:srgbClr val="000000">
                  <a:alpha val="74998"/>
                </a:srgbClr>
              </a:outerShdw>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791623" name="AutoShape 71"/>
            <p:cNvSpPr>
              <a:spLocks noChangeArrowheads="1"/>
            </p:cNvSpPr>
            <p:nvPr/>
          </p:nvSpPr>
          <p:spPr bwMode="auto">
            <a:xfrm>
              <a:off x="2641" y="1101"/>
              <a:ext cx="488" cy="361"/>
            </a:xfrm>
            <a:prstGeom prst="cloudCallout">
              <a:avLst>
                <a:gd name="adj1" fmla="val -28690"/>
                <a:gd name="adj2" fmla="val 26176"/>
              </a:avLst>
            </a:prstGeom>
            <a:solidFill>
              <a:srgbClr val="00FF00"/>
            </a:solidFill>
            <a:ln w="9525">
              <a:noFill/>
              <a:round/>
              <a:headEnd/>
              <a:tailEnd/>
            </a:ln>
            <a:effectLst>
              <a:outerShdw blurRad="63500" dist="63500" dir="3187806" algn="ctr" rotWithShape="0">
                <a:srgbClr val="000000">
                  <a:alpha val="74998"/>
                </a:srgbClr>
              </a:outerShdw>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429274436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21600000">
                                      <p:cBhvr>
                                        <p:cTn id="6" dur="2000" fill="hold"/>
                                        <p:tgtEl>
                                          <p:spTgt spid="8"/>
                                        </p:tgtEl>
                                        <p:attrNameLst>
                                          <p:attrName>r</p:attrName>
                                        </p:attrNameLst>
                                      </p:cBhvr>
                                    </p:animRot>
                                  </p:childTnLst>
                                </p:cTn>
                              </p:par>
                            </p:childTnLst>
                          </p:cTn>
                        </p:par>
                        <p:par>
                          <p:cTn id="7" fill="hold" nodeType="afterGroup">
                            <p:stCondLst>
                              <p:cond delay="2000"/>
                            </p:stCondLst>
                            <p:childTnLst>
                              <p:par>
                                <p:cTn id="8" presetID="8" presetClass="emph" presetSubtype="0" fill="hold" nodeType="afterEffect">
                                  <p:stCondLst>
                                    <p:cond delay="0"/>
                                  </p:stCondLst>
                                  <p:childTnLst>
                                    <p:animRot by="21600000">
                                      <p:cBhvr>
                                        <p:cTn id="9"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1091406" y="5685691"/>
            <a:ext cx="6035676" cy="830997"/>
          </a:xfrm>
          <a:prstGeom prst="rect">
            <a:avLst/>
          </a:prstGeom>
        </p:spPr>
        <p:txBody>
          <a:bodyPr wrap="square">
            <a:spAutoFit/>
          </a:bodyPr>
          <a:lstStyle/>
          <a:p>
            <a:r>
              <a:rPr lang="si-LK" sz="2400" b="1" dirty="0" smtClean="0">
                <a:effectLst>
                  <a:outerShdw blurRad="38100" dist="38100" dir="2700000" algn="tl">
                    <a:srgbClr val="000000">
                      <a:alpha val="43137"/>
                    </a:srgbClr>
                  </a:outerShdw>
                </a:effectLst>
              </a:rPr>
              <a:t>2 ලේකම් 3:1 දී කතෘ වරයා විසින් මෙමෙ ස්ථානය දේව මාළිගාව ඉදිකළ ස්ථානය ලෙස හඳුනාගනී.</a:t>
            </a:r>
            <a:endParaRPr lang="en-AU" sz="2400" b="1" dirty="0">
              <a:effectLst>
                <a:outerShdw blurRad="38100" dist="38100" dir="2700000" algn="tl">
                  <a:srgbClr val="000000">
                    <a:alpha val="43137"/>
                  </a:srgbClr>
                </a:outerShdw>
              </a:effectLst>
            </a:endParaRPr>
          </a:p>
        </p:txBody>
      </p:sp>
      <p:sp>
        <p:nvSpPr>
          <p:cNvPr id="35" name="TextBox 34"/>
          <p:cNvSpPr txBox="1"/>
          <p:nvPr/>
        </p:nvSpPr>
        <p:spPr>
          <a:xfrm>
            <a:off x="519113" y="4275138"/>
            <a:ext cx="7366119" cy="1569660"/>
          </a:xfrm>
          <a:prstGeom prst="rect">
            <a:avLst/>
          </a:prstGeom>
          <a:noFill/>
        </p:spPr>
        <p:txBody>
          <a:bodyPr wrap="none" rtlCol="0">
            <a:spAutoFit/>
          </a:bodyPr>
          <a:lstStyle/>
          <a:p>
            <a:r>
              <a:rPr lang="en-AU" sz="2400" b="1" dirty="0" smtClean="0">
                <a:solidFill>
                  <a:srgbClr val="00FFFF"/>
                </a:solidFill>
                <a:effectLst>
                  <a:outerShdw blurRad="38100" dist="38100" dir="2700000" algn="tl">
                    <a:srgbClr val="000000">
                      <a:alpha val="43137"/>
                    </a:srgbClr>
                  </a:outerShdw>
                </a:effectLst>
              </a:rPr>
              <a:t>NIV</a:t>
            </a:r>
            <a:r>
              <a:rPr lang="si-LK" sz="2400" b="1" dirty="0" smtClean="0">
                <a:solidFill>
                  <a:srgbClr val="00FFFF"/>
                </a:solidFill>
                <a:effectLst>
                  <a:outerShdw blurRad="38100" dist="38100" dir="2700000" algn="tl">
                    <a:srgbClr val="000000">
                      <a:alpha val="43137"/>
                    </a:srgbClr>
                  </a:outerShdw>
                </a:effectLst>
              </a:rPr>
              <a:t> අධ්‍යයන උපකාරක : මෙහිදී ඔබ ප්‍රේමකරන  පුත්‍රයා ලෙස</a:t>
            </a:r>
            <a:endParaRPr lang="en-AU" sz="2400" b="1" dirty="0" smtClean="0">
              <a:solidFill>
                <a:srgbClr val="00FFFF"/>
              </a:solidFill>
              <a:effectLst>
                <a:outerShdw blurRad="38100" dist="38100" dir="2700000" algn="tl">
                  <a:srgbClr val="000000">
                    <a:alpha val="43137"/>
                  </a:srgbClr>
                </a:outerShdw>
              </a:effectLst>
            </a:endParaRPr>
          </a:p>
          <a:p>
            <a:r>
              <a:rPr lang="si-LK" sz="2400" b="1" dirty="0" smtClean="0">
                <a:solidFill>
                  <a:srgbClr val="00FFFF"/>
                </a:solidFill>
                <a:effectLst>
                  <a:outerShdw blurRad="38100" dist="38100" dir="2700000" algn="tl">
                    <a:srgbClr val="000000">
                      <a:alpha val="43137"/>
                    </a:srgbClr>
                  </a:outerShdw>
                </a:effectLst>
              </a:rPr>
              <a:t> දැක්වීමෙන් "ඊසාක්" ව විශේෂයෙන් හඳුන්වා ඇත.</a:t>
            </a:r>
            <a:endParaRPr lang="en-AU" sz="2400" b="1" dirty="0" smtClean="0">
              <a:solidFill>
                <a:srgbClr val="00FFFF"/>
              </a:solidFill>
              <a:effectLst>
                <a:outerShdw blurRad="38100" dist="38100" dir="2700000" algn="tl">
                  <a:srgbClr val="000000">
                    <a:alpha val="43137"/>
                  </a:srgbClr>
                </a:outerShdw>
              </a:effectLst>
            </a:endParaRPr>
          </a:p>
          <a:p>
            <a:r>
              <a:rPr lang="si-LK" sz="2400" b="1" dirty="0" smtClean="0">
                <a:solidFill>
                  <a:srgbClr val="00FFFF"/>
                </a:solidFill>
                <a:effectLst>
                  <a:outerShdw blurRad="38100" dist="38100" dir="2700000" algn="tl">
                    <a:srgbClr val="000000">
                      <a:alpha val="43137"/>
                    </a:srgbClr>
                  </a:outerShdw>
                </a:effectLst>
              </a:rPr>
              <a:t> ඔබගේ එකම පුත්‍රයා , ඔබ ප්‍රේම කර පුත්‍රයා --- ඊසාක්. </a:t>
            </a:r>
            <a:endParaRPr lang="en-AU" sz="2400" b="1" dirty="0" smtClean="0">
              <a:solidFill>
                <a:srgbClr val="00FFFF"/>
              </a:solidFill>
              <a:effectLst>
                <a:outerShdw blurRad="38100" dist="38100" dir="2700000" algn="tl">
                  <a:srgbClr val="000000">
                    <a:alpha val="43137"/>
                  </a:srgbClr>
                </a:outerShdw>
              </a:effectLst>
            </a:endParaRPr>
          </a:p>
          <a:p>
            <a:r>
              <a:rPr lang="si-LK" sz="2400" b="1" dirty="0" smtClean="0">
                <a:solidFill>
                  <a:srgbClr val="00FFFF"/>
                </a:solidFill>
                <a:effectLst>
                  <a:outerShdw blurRad="38100" dist="38100" dir="2700000" algn="tl">
                    <a:srgbClr val="000000">
                      <a:alpha val="43137"/>
                    </a:srgbClr>
                  </a:outerShdw>
                </a:effectLst>
              </a:rPr>
              <a:t>ඊසාක් යනු පොරොන්දුවේ එකම පුත්‍රයාය.</a:t>
            </a:r>
            <a:endParaRPr lang="en-AU" sz="2400" b="1" dirty="0">
              <a:solidFill>
                <a:srgbClr val="00FFFF"/>
              </a:solidFill>
              <a:effectLst>
                <a:outerShdw blurRad="38100" dist="38100" dir="2700000" algn="tl">
                  <a:srgbClr val="000000">
                    <a:alpha val="43137"/>
                  </a:srgbClr>
                </a:outerShdw>
              </a:effectLst>
            </a:endParaRPr>
          </a:p>
        </p:txBody>
      </p:sp>
      <p:sp>
        <p:nvSpPr>
          <p:cNvPr id="34" name="Rectangle 33"/>
          <p:cNvSpPr/>
          <p:nvPr/>
        </p:nvSpPr>
        <p:spPr>
          <a:xfrm>
            <a:off x="1792288" y="1721450"/>
            <a:ext cx="5835733" cy="2677656"/>
          </a:xfrm>
          <a:prstGeom prst="rect">
            <a:avLst/>
          </a:prstGeom>
        </p:spPr>
        <p:txBody>
          <a:bodyPr wrap="square">
            <a:spAutoFit/>
          </a:bodyPr>
          <a:lstStyle/>
          <a:p>
            <a:r>
              <a:rPr lang="si-LK" sz="2800" b="1" dirty="0" smtClean="0">
                <a:solidFill>
                  <a:srgbClr val="FFFF00"/>
                </a:solidFill>
                <a:effectLst>
                  <a:outerShdw blurRad="38100" dist="38100" dir="2700000" algn="tl">
                    <a:srgbClr val="000000">
                      <a:alpha val="43137"/>
                    </a:srgbClr>
                  </a:outerShdw>
                </a:effectLst>
              </a:rPr>
              <a:t>උන්වහන්සේ: නුඹේ පුත්‍ර වූ නුඹ ප්‍රේම කරන නුඹේ එකම පුත්‍ර වූ ඊසාක් රැගෙන මොරියා දේශයට ගොස් , මා විසින් නුඹට කියන කන්දක් පිට දවන පූජාවක් වශයෙන් ඔහු ඔප්පුකරවයි කීසේක.</a:t>
            </a:r>
            <a:endParaRPr lang="en-AU" sz="2800" b="1" dirty="0" smtClean="0">
              <a:solidFill>
                <a:srgbClr val="FFFF00"/>
              </a:solidFill>
              <a:effectLst>
                <a:outerShdw blurRad="38100" dist="38100" dir="2700000" algn="tl">
                  <a:srgbClr val="000000">
                    <a:alpha val="43137"/>
                  </a:srgbClr>
                </a:outerShdw>
              </a:effectLst>
            </a:endParaRPr>
          </a:p>
          <a:p>
            <a:r>
              <a:rPr lang="en-AU" sz="2800" b="1" dirty="0" smtClean="0">
                <a:solidFill>
                  <a:srgbClr val="FFFF00"/>
                </a:solidFill>
                <a:effectLst>
                  <a:outerShdw blurRad="38100" dist="38100" dir="2700000" algn="tl">
                    <a:srgbClr val="000000">
                      <a:alpha val="43137"/>
                    </a:srgbClr>
                  </a:outerShdw>
                </a:effectLst>
              </a:rPr>
              <a:t>							 </a:t>
            </a:r>
            <a:r>
              <a:rPr lang="si-LK" sz="2800" b="1" dirty="0" smtClean="0">
                <a:solidFill>
                  <a:srgbClr val="FFFF00"/>
                </a:solidFill>
                <a:effectLst>
                  <a:outerShdw blurRad="38100" dist="38100" dir="2700000" algn="tl">
                    <a:srgbClr val="000000">
                      <a:alpha val="43137"/>
                    </a:srgbClr>
                  </a:outerShdw>
                </a:effectLst>
              </a:rPr>
              <a:t>උත්පත්ති 22:2</a:t>
            </a:r>
            <a:endParaRPr lang="en-AU" sz="2800" b="1" dirty="0">
              <a:solidFill>
                <a:srgbClr val="FFFF00"/>
              </a:solidFill>
              <a:effectLst>
                <a:outerShdw blurRad="38100" dist="38100" dir="2700000" algn="tl">
                  <a:srgbClr val="000000">
                    <a:alpha val="43137"/>
                  </a:srgbClr>
                </a:outerShdw>
              </a:effectLst>
            </a:endParaRPr>
          </a:p>
        </p:txBody>
      </p:sp>
      <p:sp>
        <p:nvSpPr>
          <p:cNvPr id="742403"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42404"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05"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06"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07"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08"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09"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10"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8618" name="Rectangle 11"/>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68619" name="Rectangle 12"/>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68620" name="Rectangle 13"/>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742414"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15"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16"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8624"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68627" name="Rectangle 25"/>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42426" name="Oval 26"/>
          <p:cNvSpPr>
            <a:spLocks noChangeArrowheads="1"/>
          </p:cNvSpPr>
          <p:nvPr/>
        </p:nvSpPr>
        <p:spPr bwMode="auto">
          <a:xfrm>
            <a:off x="5054600" y="2219325"/>
            <a:ext cx="1206500" cy="51435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27" name="Oval 27"/>
          <p:cNvSpPr>
            <a:spLocks noChangeArrowheads="1"/>
          </p:cNvSpPr>
          <p:nvPr/>
        </p:nvSpPr>
        <p:spPr bwMode="auto">
          <a:xfrm>
            <a:off x="2046698" y="4687888"/>
            <a:ext cx="1206500"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28" name="Oval 28"/>
          <p:cNvSpPr>
            <a:spLocks noChangeArrowheads="1"/>
          </p:cNvSpPr>
          <p:nvPr/>
        </p:nvSpPr>
        <p:spPr bwMode="auto">
          <a:xfrm>
            <a:off x="4109244" y="4297799"/>
            <a:ext cx="2525712"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30"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31</a:t>
            </a:r>
          </a:p>
        </p:txBody>
      </p:sp>
      <p:sp>
        <p:nvSpPr>
          <p:cNvPr id="68632"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42429" name="Oval 29"/>
          <p:cNvSpPr>
            <a:spLocks noChangeArrowheads="1"/>
          </p:cNvSpPr>
          <p:nvPr/>
        </p:nvSpPr>
        <p:spPr bwMode="auto">
          <a:xfrm>
            <a:off x="992598" y="6097588"/>
            <a:ext cx="2108200"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8635" name="Text Box 33"/>
          <p:cNvSpPr txBox="1">
            <a:spLocks noChangeArrowheads="1"/>
          </p:cNvSpPr>
          <p:nvPr/>
        </p:nvSpPr>
        <p:spPr bwMode="auto">
          <a:xfrm>
            <a:off x="1792288" y="0"/>
            <a:ext cx="19939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si-LK" sz="1200" b="1" dirty="0" smtClean="0">
                <a:solidFill>
                  <a:srgbClr val="FFFFFF"/>
                </a:solidFill>
                <a:latin typeface="Comic Sans MS" pitchFamily="-107" charset="0"/>
              </a:rPr>
              <a:t>උත්පත්ති</a:t>
            </a:r>
            <a:r>
              <a:rPr lang="en-US" sz="1200" b="1" dirty="0" smtClean="0">
                <a:solidFill>
                  <a:srgbClr val="FFFFFF"/>
                </a:solidFill>
              </a:rPr>
              <a:t> 22:2</a:t>
            </a:r>
            <a:endParaRPr lang="en-US" sz="1200" b="1" dirty="0">
              <a:solidFill>
                <a:srgbClr val="FFFFFF"/>
              </a:solidFill>
            </a:endParaRPr>
          </a:p>
        </p:txBody>
      </p:sp>
      <p:grpSp>
        <p:nvGrpSpPr>
          <p:cNvPr id="68636" name="Group 34"/>
          <p:cNvGrpSpPr>
            <a:grpSpLocks/>
          </p:cNvGrpSpPr>
          <p:nvPr/>
        </p:nvGrpSpPr>
        <p:grpSpPr bwMode="auto">
          <a:xfrm>
            <a:off x="519113" y="7938"/>
            <a:ext cx="854075" cy="1704975"/>
            <a:chOff x="327" y="5"/>
            <a:chExt cx="538" cy="1074"/>
          </a:xfrm>
        </p:grpSpPr>
        <p:sp>
          <p:nvSpPr>
            <p:cNvPr id="742435" name="Rectangle 3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42436"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8637" name="Text Box 38"/>
          <p:cNvSpPr txBox="1">
            <a:spLocks noChangeArrowheads="1"/>
          </p:cNvSpPr>
          <p:nvPr/>
        </p:nvSpPr>
        <p:spPr bwMode="auto">
          <a:xfrm>
            <a:off x="8642350" y="64500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3</a:t>
            </a:r>
          </a:p>
        </p:txBody>
      </p:sp>
      <p:sp>
        <p:nvSpPr>
          <p:cNvPr id="33" name="TextBox 32"/>
          <p:cNvSpPr txBox="1"/>
          <p:nvPr/>
        </p:nvSpPr>
        <p:spPr>
          <a:xfrm>
            <a:off x="2813572" y="625773"/>
            <a:ext cx="4180953" cy="923330"/>
          </a:xfrm>
          <a:prstGeom prst="rect">
            <a:avLst/>
          </a:prstGeom>
          <a:noFill/>
        </p:spPr>
        <p:txBody>
          <a:bodyPr wrap="none" rtlCol="0">
            <a:spAutoFit/>
          </a:bodyPr>
          <a:lstStyle/>
          <a:p>
            <a:r>
              <a:rPr lang="si-LK" sz="5400" b="1" dirty="0" smtClean="0">
                <a:solidFill>
                  <a:srgbClr val="00FFFF"/>
                </a:solidFill>
                <a:effectLst>
                  <a:outerShdw blurRad="38100" dist="38100" dir="2700000" algn="tl">
                    <a:srgbClr val="000000">
                      <a:alpha val="43137"/>
                    </a:srgbClr>
                  </a:outerShdw>
                </a:effectLst>
              </a:rPr>
              <a:t>කොයි පුත්‍රයාද?</a:t>
            </a:r>
            <a:endParaRPr lang="en-AU" sz="5400" b="1" dirty="0">
              <a:solidFill>
                <a:srgbClr val="00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3962324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2426"/>
                                        </p:tgtEl>
                                        <p:attrNameLst>
                                          <p:attrName>style.visibility</p:attrName>
                                        </p:attrNameLst>
                                      </p:cBhvr>
                                      <p:to>
                                        <p:strVal val="visible"/>
                                      </p:to>
                                    </p:set>
                                    <p:animEffect transition="in" filter="fade">
                                      <p:cBhvr>
                                        <p:cTn id="11" dur="1000"/>
                                        <p:tgtEl>
                                          <p:spTgt spid="7424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742427"/>
                                        </p:tgtEl>
                                        <p:attrNameLst>
                                          <p:attrName>style.visibility</p:attrName>
                                        </p:attrNameLst>
                                      </p:cBhvr>
                                      <p:to>
                                        <p:strVal val="visible"/>
                                      </p:to>
                                    </p:set>
                                    <p:animEffect transition="in" filter="fade">
                                      <p:cBhvr>
                                        <p:cTn id="20" dur="1000"/>
                                        <p:tgtEl>
                                          <p:spTgt spid="742427"/>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742428"/>
                                        </p:tgtEl>
                                        <p:attrNameLst>
                                          <p:attrName>style.visibility</p:attrName>
                                        </p:attrNameLst>
                                      </p:cBhvr>
                                      <p:to>
                                        <p:strVal val="visible"/>
                                      </p:to>
                                    </p:set>
                                    <p:animEffect transition="in" filter="fade">
                                      <p:cBhvr>
                                        <p:cTn id="24" dur="1000"/>
                                        <p:tgtEl>
                                          <p:spTgt spid="74242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000"/>
                                        <p:tgtEl>
                                          <p:spTgt spid="36"/>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742429"/>
                                        </p:tgtEl>
                                        <p:attrNameLst>
                                          <p:attrName>style.visibility</p:attrName>
                                        </p:attrNameLst>
                                      </p:cBhvr>
                                      <p:to>
                                        <p:strVal val="visible"/>
                                      </p:to>
                                    </p:set>
                                    <p:animEffect transition="in" filter="fade">
                                      <p:cBhvr>
                                        <p:cTn id="33" dur="1000"/>
                                        <p:tgtEl>
                                          <p:spTgt spid="742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5" grpId="0"/>
      <p:bldP spid="34" grpId="0"/>
      <p:bldP spid="742426" grpId="0" animBg="1"/>
      <p:bldP spid="74242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793751" y="2112978"/>
            <a:ext cx="6996112" cy="3970318"/>
          </a:xfrm>
          <a:prstGeom prst="rect">
            <a:avLst/>
          </a:prstGeom>
        </p:spPr>
        <p:txBody>
          <a:bodyPr wrap="square">
            <a:spAutoFit/>
          </a:bodyPr>
          <a:lstStyle/>
          <a:p>
            <a:r>
              <a:rPr lang="si-LK" sz="2800" b="1" dirty="0" smtClean="0">
                <a:solidFill>
                  <a:srgbClr val="FFFF00"/>
                </a:solidFill>
              </a:rPr>
              <a:t>මම </a:t>
            </a:r>
            <a:r>
              <a:rPr lang="si-LK" sz="2800" b="1" dirty="0" smtClean="0">
                <a:latin typeface="Times" charset="0"/>
              </a:rPr>
              <a:t>ඉෂ්මායෙල් </a:t>
            </a:r>
            <a:r>
              <a:rPr lang="si-LK" sz="2800" b="1" dirty="0" smtClean="0">
                <a:solidFill>
                  <a:srgbClr val="FFFF00"/>
                </a:solidFill>
              </a:rPr>
              <a:t>ගැනත් නුඹේ බස් ඇසීමි. බලව, ඔහුට ආශිර්වාද කෙළෙමි. ඔහු සඵලකරමින් අතීශයින් වැඩි කරන්නෙමි. ඔහුට දාව අධිපතීන් දොළොස් දෙනෙකු උපදින්නේය. මම ඔහු මහත් ජාතියක් කරන්නෙමි. එහෙත් මාගේ ගිවිසුම එන අවුරුද්දේ  නියම කාලයේදී සාරා නුඹට බිහිකරන්නාවූ ඊසාක් සමඟ පිහිටුවන්නෙමියි කී සේක.</a:t>
            </a:r>
            <a:r>
              <a:rPr lang="en-AU" sz="2800" b="1" dirty="0" smtClean="0">
                <a:solidFill>
                  <a:srgbClr val="FFFF00"/>
                </a:solidFill>
              </a:rPr>
              <a:t>      </a:t>
            </a:r>
          </a:p>
          <a:p>
            <a:r>
              <a:rPr lang="en-AU" sz="2800" b="1" dirty="0" smtClean="0">
                <a:solidFill>
                  <a:srgbClr val="FFFF00"/>
                </a:solidFill>
              </a:rPr>
              <a:t>								</a:t>
            </a:r>
            <a:r>
              <a:rPr lang="si-LK" sz="2800" b="1" dirty="0" smtClean="0">
                <a:solidFill>
                  <a:srgbClr val="FFFF00"/>
                </a:solidFill>
              </a:rPr>
              <a:t> උත්පත්ති 17:20-21</a:t>
            </a:r>
            <a:endParaRPr lang="en-AU" sz="2800" b="1" dirty="0">
              <a:solidFill>
                <a:srgbClr val="FFFF00"/>
              </a:solidFill>
            </a:endParaRPr>
          </a:p>
        </p:txBody>
      </p:sp>
      <p:sp>
        <p:nvSpPr>
          <p:cNvPr id="743426" name="Text Box 2"/>
          <p:cNvSpPr txBox="1">
            <a:spLocks noChangeArrowheads="1"/>
          </p:cNvSpPr>
          <p:nvPr/>
        </p:nvSpPr>
        <p:spPr bwMode="auto">
          <a:xfrm>
            <a:off x="2259013" y="690563"/>
            <a:ext cx="6230937" cy="3968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2000" b="1">
              <a:solidFill>
                <a:srgbClr val="FFD34A"/>
              </a:solidFill>
              <a:latin typeface="Comic Sans MS" pitchFamily="-107" charset="0"/>
              <a:ea typeface="ＭＳ Ｐゴシック" charset="0"/>
              <a:cs typeface="ＭＳ Ｐゴシック" charset="0"/>
            </a:endParaRPr>
          </a:p>
        </p:txBody>
      </p:sp>
      <p:sp>
        <p:nvSpPr>
          <p:cNvPr id="743427"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4342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2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30"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31"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3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3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3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666" name="Rectangle 11"/>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70667" name="Rectangle 12"/>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70668" name="Rectangle 13"/>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74343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3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4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672"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0673" name="Text Box 21"/>
          <p:cNvSpPr txBox="1">
            <a:spLocks noChangeArrowheads="1"/>
          </p:cNvSpPr>
          <p:nvPr/>
        </p:nvSpPr>
        <p:spPr bwMode="auto">
          <a:xfrm>
            <a:off x="8650288" y="6478588"/>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2</a:t>
            </a:r>
          </a:p>
        </p:txBody>
      </p:sp>
      <p:sp>
        <p:nvSpPr>
          <p:cNvPr id="70675" name="Rectangle 25"/>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43450" name="Oval 26"/>
          <p:cNvSpPr>
            <a:spLocks noChangeArrowheads="1"/>
          </p:cNvSpPr>
          <p:nvPr/>
        </p:nvSpPr>
        <p:spPr bwMode="auto">
          <a:xfrm>
            <a:off x="1318964" y="2144510"/>
            <a:ext cx="1722438" cy="515937"/>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3455" name="Rectangle 3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32</a:t>
            </a:r>
          </a:p>
        </p:txBody>
      </p:sp>
      <p:sp>
        <p:nvSpPr>
          <p:cNvPr id="70680" name="Text Box 32"/>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0681" name="Text Box 33"/>
          <p:cNvSpPr txBox="1">
            <a:spLocks noChangeArrowheads="1"/>
          </p:cNvSpPr>
          <p:nvPr/>
        </p:nvSpPr>
        <p:spPr bwMode="auto">
          <a:xfrm>
            <a:off x="1792288" y="0"/>
            <a:ext cx="1993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si-LK" sz="1200" b="1" dirty="0" smtClean="0">
                <a:solidFill>
                  <a:srgbClr val="FFFFFF"/>
                </a:solidFill>
                <a:latin typeface="Comic Sans MS" pitchFamily="-107" charset="0"/>
              </a:rPr>
              <a:t>උත්පත්ති</a:t>
            </a:r>
            <a:r>
              <a:rPr lang="en-US" sz="1200" b="1" dirty="0" smtClean="0">
                <a:solidFill>
                  <a:srgbClr val="FFFFFF"/>
                </a:solidFill>
              </a:rPr>
              <a:t>. </a:t>
            </a:r>
            <a:r>
              <a:rPr lang="en-US" sz="1200" b="1" dirty="0">
                <a:solidFill>
                  <a:srgbClr val="FFFFFF"/>
                </a:solidFill>
              </a:rPr>
              <a:t>17:20-21</a:t>
            </a:r>
          </a:p>
        </p:txBody>
      </p:sp>
      <p:grpSp>
        <p:nvGrpSpPr>
          <p:cNvPr id="70682" name="Group 34"/>
          <p:cNvGrpSpPr>
            <a:grpSpLocks/>
          </p:cNvGrpSpPr>
          <p:nvPr/>
        </p:nvGrpSpPr>
        <p:grpSpPr bwMode="auto">
          <a:xfrm>
            <a:off x="519113" y="7938"/>
            <a:ext cx="854075" cy="1704975"/>
            <a:chOff x="327" y="5"/>
            <a:chExt cx="538" cy="1074"/>
          </a:xfrm>
        </p:grpSpPr>
        <p:sp>
          <p:nvSpPr>
            <p:cNvPr id="743459" name="Rectangle 3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43460"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32" name="TextBox 31"/>
          <p:cNvSpPr txBox="1"/>
          <p:nvPr/>
        </p:nvSpPr>
        <p:spPr>
          <a:xfrm>
            <a:off x="2813572" y="625773"/>
            <a:ext cx="4180953" cy="923330"/>
          </a:xfrm>
          <a:prstGeom prst="rect">
            <a:avLst/>
          </a:prstGeom>
          <a:noFill/>
        </p:spPr>
        <p:txBody>
          <a:bodyPr wrap="none" rtlCol="0">
            <a:spAutoFit/>
          </a:bodyPr>
          <a:lstStyle/>
          <a:p>
            <a:r>
              <a:rPr lang="si-LK" sz="5400" b="1" dirty="0" smtClean="0">
                <a:solidFill>
                  <a:srgbClr val="00FFFF"/>
                </a:solidFill>
                <a:effectLst>
                  <a:outerShdw blurRad="38100" dist="38100" dir="2700000" algn="tl">
                    <a:srgbClr val="000000">
                      <a:alpha val="43137"/>
                    </a:srgbClr>
                  </a:outerShdw>
                </a:effectLst>
              </a:rPr>
              <a:t>කොයි පුත්‍රයාද?</a:t>
            </a:r>
            <a:endParaRPr lang="en-AU" sz="5400" b="1" dirty="0">
              <a:solidFill>
                <a:srgbClr val="00FFFF"/>
              </a:solidFill>
              <a:effectLst>
                <a:outerShdw blurRad="38100" dist="38100" dir="2700000" algn="tl">
                  <a:srgbClr val="000000">
                    <a:alpha val="43137"/>
                  </a:srgbClr>
                </a:outerShdw>
              </a:effectLst>
            </a:endParaRPr>
          </a:p>
        </p:txBody>
      </p:sp>
      <p:sp>
        <p:nvSpPr>
          <p:cNvPr id="35" name="Oval 26"/>
          <p:cNvSpPr>
            <a:spLocks noChangeArrowheads="1"/>
          </p:cNvSpPr>
          <p:nvPr/>
        </p:nvSpPr>
        <p:spPr bwMode="auto">
          <a:xfrm>
            <a:off x="5565227" y="3870326"/>
            <a:ext cx="1429297" cy="490537"/>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6" name="Oval 26"/>
          <p:cNvSpPr>
            <a:spLocks noChangeArrowheads="1"/>
          </p:cNvSpPr>
          <p:nvPr/>
        </p:nvSpPr>
        <p:spPr bwMode="auto">
          <a:xfrm>
            <a:off x="2483019" y="4664075"/>
            <a:ext cx="1429297" cy="490537"/>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Tree>
    <p:extLst>
      <p:ext uri="{BB962C8B-B14F-4D97-AF65-F5344CB8AC3E}">
        <p14:creationId xmlns:p14="http://schemas.microsoft.com/office/powerpoint/2010/main" val="274709113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3450"/>
                                        </p:tgtEl>
                                        <p:attrNameLst>
                                          <p:attrName>style.visibility</p:attrName>
                                        </p:attrNameLst>
                                      </p:cBhvr>
                                      <p:to>
                                        <p:strVal val="visible"/>
                                      </p:to>
                                    </p:set>
                                    <p:animEffect transition="in" filter="fade">
                                      <p:cBhvr>
                                        <p:cTn id="11" dur="1000"/>
                                        <p:tgtEl>
                                          <p:spTgt spid="74345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743450" grpId="0" animBg="1"/>
      <p:bldP spid="35" grpId="0" animBg="1"/>
      <p:bldP spid="3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2706"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pic>
        <p:nvPicPr>
          <p:cNvPr id="744470" name="Picture 22"/>
          <p:cNvPicPr>
            <a:picLocks noChangeAspect="1" noChangeArrowheads="1"/>
          </p:cNvPicPr>
          <p:nvPr/>
        </p:nvPicPr>
        <p:blipFill>
          <a:blip r:embed="rId3"/>
          <a:srcRect l="27437" t="35719" r="38063" b="25406"/>
          <a:stretch>
            <a:fillRect/>
          </a:stretch>
        </p:blipFill>
        <p:spPr bwMode="auto">
          <a:xfrm>
            <a:off x="546100" y="531813"/>
            <a:ext cx="7985125" cy="5746750"/>
          </a:xfrm>
          <a:prstGeom prst="rect">
            <a:avLst/>
          </a:prstGeom>
          <a:noFill/>
          <a:ln w="76200">
            <a:noFill/>
            <a:miter lim="800000"/>
            <a:headEnd/>
            <a:tailEnd/>
          </a:ln>
          <a:effectLst>
            <a:outerShdw blurRad="63500" dist="89803" dir="2700000" algn="ctr" rotWithShape="0">
              <a:schemeClr val="bg2">
                <a:alpha val="74998"/>
              </a:schemeClr>
            </a:outerShdw>
          </a:effectLst>
        </p:spPr>
      </p:pic>
      <p:sp>
        <p:nvSpPr>
          <p:cNvPr id="744480" name="Rectangle 32"/>
          <p:cNvSpPr>
            <a:spLocks noChangeArrowheads="1"/>
          </p:cNvSpPr>
          <p:nvPr/>
        </p:nvSpPr>
        <p:spPr bwMode="auto">
          <a:xfrm>
            <a:off x="5435600" y="4830763"/>
            <a:ext cx="342900" cy="528637"/>
          </a:xfrm>
          <a:prstGeom prst="rect">
            <a:avLst/>
          </a:prstGeom>
          <a:solidFill>
            <a:srgbClr val="0F226F"/>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81"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33</a:t>
            </a:r>
          </a:p>
        </p:txBody>
      </p:sp>
      <p:sp>
        <p:nvSpPr>
          <p:cNvPr id="72710" name="Text Box 34"/>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2711" name="Text Box 39"/>
          <p:cNvSpPr txBox="1">
            <a:spLocks noChangeArrowheads="1"/>
          </p:cNvSpPr>
          <p:nvPr/>
        </p:nvSpPr>
        <p:spPr bwMode="auto">
          <a:xfrm>
            <a:off x="8650288" y="6465888"/>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3</a:t>
            </a:r>
          </a:p>
        </p:txBody>
      </p:sp>
      <p:sp>
        <p:nvSpPr>
          <p:cNvPr id="744488" name="Rectangle 40"/>
          <p:cNvSpPr>
            <a:spLocks noChangeArrowheads="1"/>
          </p:cNvSpPr>
          <p:nvPr/>
        </p:nvSpPr>
        <p:spPr bwMode="auto">
          <a:xfrm>
            <a:off x="561975" y="488950"/>
            <a:ext cx="8066088" cy="5762625"/>
          </a:xfrm>
          <a:prstGeom prst="rect">
            <a:avLst/>
          </a:prstGeom>
          <a:noFill/>
          <a:ln w="98425">
            <a:solidFill>
              <a:srgbClr val="FF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92" name="Text Box 44"/>
          <p:cNvSpPr txBox="1">
            <a:spLocks noChangeArrowheads="1"/>
          </p:cNvSpPr>
          <p:nvPr/>
        </p:nvSpPr>
        <p:spPr bwMode="auto">
          <a:xfrm>
            <a:off x="1689100" y="884238"/>
            <a:ext cx="5948363" cy="519112"/>
          </a:xfrm>
          <a:prstGeom prst="rect">
            <a:avLst/>
          </a:prstGeom>
          <a:noFill/>
          <a:ln w="9525">
            <a:noFill/>
            <a:miter lim="800000"/>
            <a:headEnd/>
            <a:tailEnd/>
          </a:ln>
          <a:effectLst>
            <a:outerShdw blurRad="63500" dist="57501" dir="3723739"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b="1" dirty="0" smtClean="0">
                <a:solidFill>
                  <a:srgbClr val="FFFF00"/>
                </a:solidFill>
                <a:effectLst>
                  <a:outerShdw blurRad="38100" dist="38100" dir="2700000" algn="tl">
                    <a:srgbClr val="000000"/>
                  </a:outerShdw>
                </a:effectLst>
              </a:rPr>
              <a:t>වර්ථමානයේදී එම ආශිර්වාදයන් </a:t>
            </a:r>
            <a:r>
              <a:rPr lang="si-LK" b="1" u="sng" dirty="0" smtClean="0">
                <a:solidFill>
                  <a:srgbClr val="FFFF00"/>
                </a:solidFill>
                <a:effectLst>
                  <a:outerShdw blurRad="38100" dist="38100" dir="2700000" algn="tl">
                    <a:srgbClr val="000000"/>
                  </a:outerShdw>
                </a:effectLst>
              </a:rPr>
              <a:t>සැසඳීම </a:t>
            </a:r>
            <a:endParaRPr lang="en-US" b="1" u="sng" dirty="0" smtClean="0">
              <a:solidFill>
                <a:srgbClr val="FFFF00"/>
              </a:solidFill>
              <a:effectLst>
                <a:outerShdw blurRad="38100" dist="38100" dir="2700000" algn="tl">
                  <a:srgbClr val="000000"/>
                </a:outerShdw>
              </a:effectLst>
            </a:endParaRPr>
          </a:p>
        </p:txBody>
      </p:sp>
      <p:grpSp>
        <p:nvGrpSpPr>
          <p:cNvPr id="2" name="Group 84"/>
          <p:cNvGrpSpPr>
            <a:grpSpLocks/>
          </p:cNvGrpSpPr>
          <p:nvPr/>
        </p:nvGrpSpPr>
        <p:grpSpPr bwMode="auto">
          <a:xfrm>
            <a:off x="177800" y="1530350"/>
            <a:ext cx="8386763" cy="5003800"/>
            <a:chOff x="136" y="964"/>
            <a:chExt cx="5283" cy="3152"/>
          </a:xfrm>
        </p:grpSpPr>
        <p:grpSp>
          <p:nvGrpSpPr>
            <p:cNvPr id="72734" name="Group 81"/>
            <p:cNvGrpSpPr>
              <a:grpSpLocks/>
            </p:cNvGrpSpPr>
            <p:nvPr/>
          </p:nvGrpSpPr>
          <p:grpSpPr bwMode="auto">
            <a:xfrm>
              <a:off x="136" y="964"/>
              <a:ext cx="5283" cy="3152"/>
              <a:chOff x="148" y="944"/>
              <a:chExt cx="5283" cy="3152"/>
            </a:xfrm>
          </p:grpSpPr>
          <p:grpSp>
            <p:nvGrpSpPr>
              <p:cNvPr id="72736" name="Group 79"/>
              <p:cNvGrpSpPr>
                <a:grpSpLocks/>
              </p:cNvGrpSpPr>
              <p:nvPr/>
            </p:nvGrpSpPr>
            <p:grpSpPr bwMode="auto">
              <a:xfrm>
                <a:off x="148" y="944"/>
                <a:ext cx="5283" cy="3152"/>
                <a:chOff x="144" y="944"/>
                <a:chExt cx="5283" cy="3152"/>
              </a:xfrm>
            </p:grpSpPr>
            <p:sp>
              <p:nvSpPr>
                <p:cNvPr id="744514" name="Freeform 66"/>
                <p:cNvSpPr>
                  <a:spLocks/>
                </p:cNvSpPr>
                <p:nvPr/>
              </p:nvSpPr>
              <p:spPr bwMode="auto">
                <a:xfrm>
                  <a:off x="277" y="944"/>
                  <a:ext cx="4163" cy="1312"/>
                </a:xfrm>
                <a:custGeom>
                  <a:avLst/>
                  <a:gdLst/>
                  <a:ahLst/>
                  <a:cxnLst>
                    <a:cxn ang="0">
                      <a:pos x="11" y="1312"/>
                    </a:cxn>
                    <a:cxn ang="0">
                      <a:pos x="3" y="1232"/>
                    </a:cxn>
                    <a:cxn ang="0">
                      <a:pos x="11" y="1032"/>
                    </a:cxn>
                    <a:cxn ang="0">
                      <a:pos x="115" y="888"/>
                    </a:cxn>
                    <a:cxn ang="0">
                      <a:pos x="163" y="840"/>
                    </a:cxn>
                    <a:cxn ang="0">
                      <a:pos x="267" y="792"/>
                    </a:cxn>
                    <a:cxn ang="0">
                      <a:pos x="411" y="720"/>
                    </a:cxn>
                    <a:cxn ang="0">
                      <a:pos x="571" y="616"/>
                    </a:cxn>
                    <a:cxn ang="0">
                      <a:pos x="603" y="632"/>
                    </a:cxn>
                    <a:cxn ang="0">
                      <a:pos x="579" y="768"/>
                    </a:cxn>
                    <a:cxn ang="0">
                      <a:pos x="587" y="848"/>
                    </a:cxn>
                    <a:cxn ang="0">
                      <a:pos x="675" y="928"/>
                    </a:cxn>
                    <a:cxn ang="0">
                      <a:pos x="819" y="904"/>
                    </a:cxn>
                    <a:cxn ang="0">
                      <a:pos x="915" y="824"/>
                    </a:cxn>
                    <a:cxn ang="0">
                      <a:pos x="979" y="808"/>
                    </a:cxn>
                    <a:cxn ang="0">
                      <a:pos x="1155" y="848"/>
                    </a:cxn>
                    <a:cxn ang="0">
                      <a:pos x="1203" y="872"/>
                    </a:cxn>
                    <a:cxn ang="0">
                      <a:pos x="1251" y="888"/>
                    </a:cxn>
                    <a:cxn ang="0">
                      <a:pos x="1419" y="904"/>
                    </a:cxn>
                    <a:cxn ang="0">
                      <a:pos x="1787" y="800"/>
                    </a:cxn>
                    <a:cxn ang="0">
                      <a:pos x="1859" y="632"/>
                    </a:cxn>
                    <a:cxn ang="0">
                      <a:pos x="1947" y="576"/>
                    </a:cxn>
                    <a:cxn ang="0">
                      <a:pos x="1835" y="464"/>
                    </a:cxn>
                    <a:cxn ang="0">
                      <a:pos x="1659" y="472"/>
                    </a:cxn>
                    <a:cxn ang="0">
                      <a:pos x="1507" y="512"/>
                    </a:cxn>
                    <a:cxn ang="0">
                      <a:pos x="1395" y="440"/>
                    </a:cxn>
                    <a:cxn ang="0">
                      <a:pos x="1787" y="320"/>
                    </a:cxn>
                    <a:cxn ang="0">
                      <a:pos x="1907" y="248"/>
                    </a:cxn>
                    <a:cxn ang="0">
                      <a:pos x="2003" y="240"/>
                    </a:cxn>
                    <a:cxn ang="0">
                      <a:pos x="2315" y="248"/>
                    </a:cxn>
                    <a:cxn ang="0">
                      <a:pos x="2347" y="168"/>
                    </a:cxn>
                    <a:cxn ang="0">
                      <a:pos x="2411" y="96"/>
                    </a:cxn>
                    <a:cxn ang="0">
                      <a:pos x="2531" y="112"/>
                    </a:cxn>
                    <a:cxn ang="0">
                      <a:pos x="2563" y="136"/>
                    </a:cxn>
                    <a:cxn ang="0">
                      <a:pos x="2611" y="152"/>
                    </a:cxn>
                    <a:cxn ang="0">
                      <a:pos x="2691" y="224"/>
                    </a:cxn>
                    <a:cxn ang="0">
                      <a:pos x="2723" y="392"/>
                    </a:cxn>
                    <a:cxn ang="0">
                      <a:pos x="2931" y="496"/>
                    </a:cxn>
                    <a:cxn ang="0">
                      <a:pos x="3059" y="480"/>
                    </a:cxn>
                    <a:cxn ang="0">
                      <a:pos x="3083" y="464"/>
                    </a:cxn>
                    <a:cxn ang="0">
                      <a:pos x="3131" y="448"/>
                    </a:cxn>
                    <a:cxn ang="0">
                      <a:pos x="3147" y="416"/>
                    </a:cxn>
                    <a:cxn ang="0">
                      <a:pos x="3171" y="392"/>
                    </a:cxn>
                    <a:cxn ang="0">
                      <a:pos x="3163" y="368"/>
                    </a:cxn>
                    <a:cxn ang="0">
                      <a:pos x="3083" y="256"/>
                    </a:cxn>
                    <a:cxn ang="0">
                      <a:pos x="3035" y="184"/>
                    </a:cxn>
                    <a:cxn ang="0">
                      <a:pos x="2955" y="104"/>
                    </a:cxn>
                    <a:cxn ang="0">
                      <a:pos x="2907" y="56"/>
                    </a:cxn>
                    <a:cxn ang="0">
                      <a:pos x="2915" y="32"/>
                    </a:cxn>
                    <a:cxn ang="0">
                      <a:pos x="2995" y="0"/>
                    </a:cxn>
                    <a:cxn ang="0">
                      <a:pos x="3275" y="144"/>
                    </a:cxn>
                    <a:cxn ang="0">
                      <a:pos x="3587" y="160"/>
                    </a:cxn>
                    <a:cxn ang="0">
                      <a:pos x="3819" y="176"/>
                    </a:cxn>
                    <a:cxn ang="0">
                      <a:pos x="3923" y="192"/>
                    </a:cxn>
                    <a:cxn ang="0">
                      <a:pos x="3995" y="232"/>
                    </a:cxn>
                    <a:cxn ang="0">
                      <a:pos x="4067" y="296"/>
                    </a:cxn>
                    <a:cxn ang="0">
                      <a:pos x="4115" y="344"/>
                    </a:cxn>
                    <a:cxn ang="0">
                      <a:pos x="4163" y="400"/>
                    </a:cxn>
                  </a:cxnLst>
                  <a:rect l="0" t="0" r="r" b="b"/>
                  <a:pathLst>
                    <a:path w="4163" h="1312">
                      <a:moveTo>
                        <a:pt x="11" y="1312"/>
                      </a:moveTo>
                      <a:cubicBezTo>
                        <a:pt x="0" y="1278"/>
                        <a:pt x="12" y="1270"/>
                        <a:pt x="3" y="1232"/>
                      </a:cubicBezTo>
                      <a:cubicBezTo>
                        <a:pt x="6" y="1165"/>
                        <a:pt x="1" y="1098"/>
                        <a:pt x="11" y="1032"/>
                      </a:cubicBezTo>
                      <a:cubicBezTo>
                        <a:pt x="21" y="965"/>
                        <a:pt x="70" y="928"/>
                        <a:pt x="115" y="888"/>
                      </a:cubicBezTo>
                      <a:cubicBezTo>
                        <a:pt x="132" y="873"/>
                        <a:pt x="147" y="856"/>
                        <a:pt x="163" y="840"/>
                      </a:cubicBezTo>
                      <a:cubicBezTo>
                        <a:pt x="174" y="829"/>
                        <a:pt x="249" y="800"/>
                        <a:pt x="267" y="792"/>
                      </a:cubicBezTo>
                      <a:cubicBezTo>
                        <a:pt x="307" y="775"/>
                        <a:pt x="375" y="743"/>
                        <a:pt x="411" y="720"/>
                      </a:cubicBezTo>
                      <a:cubicBezTo>
                        <a:pt x="466" y="686"/>
                        <a:pt x="507" y="637"/>
                        <a:pt x="571" y="616"/>
                      </a:cubicBezTo>
                      <a:cubicBezTo>
                        <a:pt x="582" y="621"/>
                        <a:pt x="595" y="623"/>
                        <a:pt x="603" y="632"/>
                      </a:cubicBezTo>
                      <a:cubicBezTo>
                        <a:pt x="636" y="672"/>
                        <a:pt x="592" y="730"/>
                        <a:pt x="579" y="768"/>
                      </a:cubicBezTo>
                      <a:cubicBezTo>
                        <a:pt x="582" y="795"/>
                        <a:pt x="581" y="822"/>
                        <a:pt x="587" y="848"/>
                      </a:cubicBezTo>
                      <a:cubicBezTo>
                        <a:pt x="594" y="878"/>
                        <a:pt x="651" y="912"/>
                        <a:pt x="675" y="928"/>
                      </a:cubicBezTo>
                      <a:cubicBezTo>
                        <a:pt x="731" y="923"/>
                        <a:pt x="769" y="921"/>
                        <a:pt x="819" y="904"/>
                      </a:cubicBezTo>
                      <a:cubicBezTo>
                        <a:pt x="851" y="872"/>
                        <a:pt x="869" y="837"/>
                        <a:pt x="915" y="824"/>
                      </a:cubicBezTo>
                      <a:cubicBezTo>
                        <a:pt x="936" y="818"/>
                        <a:pt x="979" y="808"/>
                        <a:pt x="979" y="808"/>
                      </a:cubicBezTo>
                      <a:cubicBezTo>
                        <a:pt x="1041" y="816"/>
                        <a:pt x="1096" y="831"/>
                        <a:pt x="1155" y="848"/>
                      </a:cubicBezTo>
                      <a:cubicBezTo>
                        <a:pt x="1216" y="866"/>
                        <a:pt x="1140" y="844"/>
                        <a:pt x="1203" y="872"/>
                      </a:cubicBezTo>
                      <a:cubicBezTo>
                        <a:pt x="1218" y="879"/>
                        <a:pt x="1251" y="888"/>
                        <a:pt x="1251" y="888"/>
                      </a:cubicBezTo>
                      <a:cubicBezTo>
                        <a:pt x="1308" y="945"/>
                        <a:pt x="1268" y="917"/>
                        <a:pt x="1419" y="904"/>
                      </a:cubicBezTo>
                      <a:cubicBezTo>
                        <a:pt x="1547" y="893"/>
                        <a:pt x="1681" y="879"/>
                        <a:pt x="1787" y="800"/>
                      </a:cubicBezTo>
                      <a:cubicBezTo>
                        <a:pt x="1810" y="732"/>
                        <a:pt x="1781" y="658"/>
                        <a:pt x="1859" y="632"/>
                      </a:cubicBezTo>
                      <a:cubicBezTo>
                        <a:pt x="1888" y="610"/>
                        <a:pt x="1914" y="592"/>
                        <a:pt x="1947" y="576"/>
                      </a:cubicBezTo>
                      <a:cubicBezTo>
                        <a:pt x="1969" y="509"/>
                        <a:pt x="1888" y="477"/>
                        <a:pt x="1835" y="464"/>
                      </a:cubicBezTo>
                      <a:cubicBezTo>
                        <a:pt x="1776" y="467"/>
                        <a:pt x="1718" y="467"/>
                        <a:pt x="1659" y="472"/>
                      </a:cubicBezTo>
                      <a:cubicBezTo>
                        <a:pt x="1610" y="476"/>
                        <a:pt x="1556" y="502"/>
                        <a:pt x="1507" y="512"/>
                      </a:cubicBezTo>
                      <a:cubicBezTo>
                        <a:pt x="1398" y="503"/>
                        <a:pt x="1412" y="523"/>
                        <a:pt x="1395" y="440"/>
                      </a:cubicBezTo>
                      <a:cubicBezTo>
                        <a:pt x="1468" y="294"/>
                        <a:pt x="1652" y="325"/>
                        <a:pt x="1787" y="320"/>
                      </a:cubicBezTo>
                      <a:cubicBezTo>
                        <a:pt x="1828" y="299"/>
                        <a:pt x="1860" y="254"/>
                        <a:pt x="1907" y="248"/>
                      </a:cubicBezTo>
                      <a:cubicBezTo>
                        <a:pt x="1939" y="244"/>
                        <a:pt x="1971" y="243"/>
                        <a:pt x="2003" y="240"/>
                      </a:cubicBezTo>
                      <a:cubicBezTo>
                        <a:pt x="2131" y="253"/>
                        <a:pt x="2159" y="254"/>
                        <a:pt x="2315" y="248"/>
                      </a:cubicBezTo>
                      <a:cubicBezTo>
                        <a:pt x="2351" y="224"/>
                        <a:pt x="2357" y="210"/>
                        <a:pt x="2347" y="168"/>
                      </a:cubicBezTo>
                      <a:cubicBezTo>
                        <a:pt x="2358" y="88"/>
                        <a:pt x="2346" y="118"/>
                        <a:pt x="2411" y="96"/>
                      </a:cubicBezTo>
                      <a:cubicBezTo>
                        <a:pt x="2412" y="96"/>
                        <a:pt x="2512" y="103"/>
                        <a:pt x="2531" y="112"/>
                      </a:cubicBezTo>
                      <a:cubicBezTo>
                        <a:pt x="2543" y="117"/>
                        <a:pt x="2551" y="130"/>
                        <a:pt x="2563" y="136"/>
                      </a:cubicBezTo>
                      <a:cubicBezTo>
                        <a:pt x="2578" y="144"/>
                        <a:pt x="2611" y="152"/>
                        <a:pt x="2611" y="152"/>
                      </a:cubicBezTo>
                      <a:cubicBezTo>
                        <a:pt x="2640" y="181"/>
                        <a:pt x="2666" y="191"/>
                        <a:pt x="2691" y="224"/>
                      </a:cubicBezTo>
                      <a:cubicBezTo>
                        <a:pt x="2698" y="260"/>
                        <a:pt x="2712" y="376"/>
                        <a:pt x="2723" y="392"/>
                      </a:cubicBezTo>
                      <a:cubicBezTo>
                        <a:pt x="2777" y="466"/>
                        <a:pt x="2846" y="484"/>
                        <a:pt x="2931" y="496"/>
                      </a:cubicBezTo>
                      <a:cubicBezTo>
                        <a:pt x="2943" y="495"/>
                        <a:pt x="3029" y="493"/>
                        <a:pt x="3059" y="480"/>
                      </a:cubicBezTo>
                      <a:cubicBezTo>
                        <a:pt x="3068" y="476"/>
                        <a:pt x="3074" y="468"/>
                        <a:pt x="3083" y="464"/>
                      </a:cubicBezTo>
                      <a:cubicBezTo>
                        <a:pt x="3098" y="457"/>
                        <a:pt x="3131" y="448"/>
                        <a:pt x="3131" y="448"/>
                      </a:cubicBezTo>
                      <a:cubicBezTo>
                        <a:pt x="3136" y="437"/>
                        <a:pt x="3140" y="426"/>
                        <a:pt x="3147" y="416"/>
                      </a:cubicBezTo>
                      <a:cubicBezTo>
                        <a:pt x="3154" y="407"/>
                        <a:pt x="3167" y="403"/>
                        <a:pt x="3171" y="392"/>
                      </a:cubicBezTo>
                      <a:cubicBezTo>
                        <a:pt x="3174" y="384"/>
                        <a:pt x="3167" y="375"/>
                        <a:pt x="3163" y="368"/>
                      </a:cubicBezTo>
                      <a:cubicBezTo>
                        <a:pt x="3142" y="331"/>
                        <a:pt x="3118" y="279"/>
                        <a:pt x="3083" y="256"/>
                      </a:cubicBezTo>
                      <a:cubicBezTo>
                        <a:pt x="3067" y="232"/>
                        <a:pt x="3058" y="201"/>
                        <a:pt x="3035" y="184"/>
                      </a:cubicBezTo>
                      <a:cubicBezTo>
                        <a:pt x="3003" y="160"/>
                        <a:pt x="2982" y="131"/>
                        <a:pt x="2955" y="104"/>
                      </a:cubicBezTo>
                      <a:cubicBezTo>
                        <a:pt x="2895" y="44"/>
                        <a:pt x="2945" y="113"/>
                        <a:pt x="2907" y="56"/>
                      </a:cubicBezTo>
                      <a:cubicBezTo>
                        <a:pt x="2910" y="48"/>
                        <a:pt x="2909" y="38"/>
                        <a:pt x="2915" y="32"/>
                      </a:cubicBezTo>
                      <a:cubicBezTo>
                        <a:pt x="2924" y="23"/>
                        <a:pt x="2982" y="3"/>
                        <a:pt x="2995" y="0"/>
                      </a:cubicBezTo>
                      <a:cubicBezTo>
                        <a:pt x="3099" y="30"/>
                        <a:pt x="3161" y="113"/>
                        <a:pt x="3275" y="144"/>
                      </a:cubicBezTo>
                      <a:cubicBezTo>
                        <a:pt x="3375" y="171"/>
                        <a:pt x="3483" y="156"/>
                        <a:pt x="3587" y="160"/>
                      </a:cubicBezTo>
                      <a:cubicBezTo>
                        <a:pt x="3726" y="165"/>
                        <a:pt x="3709" y="165"/>
                        <a:pt x="3819" y="176"/>
                      </a:cubicBezTo>
                      <a:cubicBezTo>
                        <a:pt x="3853" y="185"/>
                        <a:pt x="3889" y="183"/>
                        <a:pt x="3923" y="192"/>
                      </a:cubicBezTo>
                      <a:cubicBezTo>
                        <a:pt x="3943" y="197"/>
                        <a:pt x="3978" y="220"/>
                        <a:pt x="3995" y="232"/>
                      </a:cubicBezTo>
                      <a:cubicBezTo>
                        <a:pt x="4016" y="263"/>
                        <a:pt x="4041" y="270"/>
                        <a:pt x="4067" y="296"/>
                      </a:cubicBezTo>
                      <a:cubicBezTo>
                        <a:pt x="4127" y="356"/>
                        <a:pt x="4058" y="306"/>
                        <a:pt x="4115" y="344"/>
                      </a:cubicBezTo>
                      <a:cubicBezTo>
                        <a:pt x="4130" y="367"/>
                        <a:pt x="4151" y="376"/>
                        <a:pt x="4163" y="40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517" name="Freeform 69"/>
                <p:cNvSpPr>
                  <a:spLocks/>
                </p:cNvSpPr>
                <p:nvPr/>
              </p:nvSpPr>
              <p:spPr bwMode="auto">
                <a:xfrm>
                  <a:off x="144" y="2256"/>
                  <a:ext cx="4768" cy="1840"/>
                </a:xfrm>
                <a:custGeom>
                  <a:avLst/>
                  <a:gdLst/>
                  <a:ahLst/>
                  <a:cxnLst>
                    <a:cxn ang="0">
                      <a:pos x="144" y="8"/>
                    </a:cxn>
                    <a:cxn ang="0">
                      <a:pos x="248" y="248"/>
                    </a:cxn>
                    <a:cxn ang="0">
                      <a:pos x="224" y="408"/>
                    </a:cxn>
                    <a:cxn ang="0">
                      <a:pos x="192" y="472"/>
                    </a:cxn>
                    <a:cxn ang="0">
                      <a:pos x="176" y="520"/>
                    </a:cxn>
                    <a:cxn ang="0">
                      <a:pos x="112" y="640"/>
                    </a:cxn>
                    <a:cxn ang="0">
                      <a:pos x="40" y="800"/>
                    </a:cxn>
                    <a:cxn ang="0">
                      <a:pos x="0" y="992"/>
                    </a:cxn>
                    <a:cxn ang="0">
                      <a:pos x="120" y="1400"/>
                    </a:cxn>
                    <a:cxn ang="0">
                      <a:pos x="208" y="1504"/>
                    </a:cxn>
                    <a:cxn ang="0">
                      <a:pos x="280" y="1568"/>
                    </a:cxn>
                    <a:cxn ang="0">
                      <a:pos x="328" y="1584"/>
                    </a:cxn>
                    <a:cxn ang="0">
                      <a:pos x="448" y="1648"/>
                    </a:cxn>
                    <a:cxn ang="0">
                      <a:pos x="504" y="1680"/>
                    </a:cxn>
                    <a:cxn ang="0">
                      <a:pos x="584" y="1704"/>
                    </a:cxn>
                    <a:cxn ang="0">
                      <a:pos x="656" y="1760"/>
                    </a:cxn>
                    <a:cxn ang="0">
                      <a:pos x="792" y="1840"/>
                    </a:cxn>
                    <a:cxn ang="0">
                      <a:pos x="928" y="1824"/>
                    </a:cxn>
                    <a:cxn ang="0">
                      <a:pos x="1104" y="1752"/>
                    </a:cxn>
                    <a:cxn ang="0">
                      <a:pos x="1208" y="1712"/>
                    </a:cxn>
                    <a:cxn ang="0">
                      <a:pos x="1504" y="1624"/>
                    </a:cxn>
                    <a:cxn ang="0">
                      <a:pos x="2096" y="1640"/>
                    </a:cxn>
                    <a:cxn ang="0">
                      <a:pos x="2264" y="1696"/>
                    </a:cxn>
                    <a:cxn ang="0">
                      <a:pos x="2288" y="1712"/>
                    </a:cxn>
                    <a:cxn ang="0">
                      <a:pos x="2312" y="1720"/>
                    </a:cxn>
                    <a:cxn ang="0">
                      <a:pos x="2384" y="1760"/>
                    </a:cxn>
                    <a:cxn ang="0">
                      <a:pos x="2600" y="1824"/>
                    </a:cxn>
                    <a:cxn ang="0">
                      <a:pos x="2912" y="1800"/>
                    </a:cxn>
                    <a:cxn ang="0">
                      <a:pos x="2968" y="1760"/>
                    </a:cxn>
                    <a:cxn ang="0">
                      <a:pos x="3072" y="1704"/>
                    </a:cxn>
                    <a:cxn ang="0">
                      <a:pos x="3096" y="1680"/>
                    </a:cxn>
                    <a:cxn ang="0">
                      <a:pos x="3160" y="1648"/>
                    </a:cxn>
                    <a:cxn ang="0">
                      <a:pos x="3224" y="1576"/>
                    </a:cxn>
                    <a:cxn ang="0">
                      <a:pos x="3256" y="1528"/>
                    </a:cxn>
                    <a:cxn ang="0">
                      <a:pos x="3288" y="1416"/>
                    </a:cxn>
                    <a:cxn ang="0">
                      <a:pos x="3248" y="1248"/>
                    </a:cxn>
                    <a:cxn ang="0">
                      <a:pos x="3224" y="1192"/>
                    </a:cxn>
                    <a:cxn ang="0">
                      <a:pos x="3200" y="1112"/>
                    </a:cxn>
                    <a:cxn ang="0">
                      <a:pos x="3184" y="1064"/>
                    </a:cxn>
                    <a:cxn ang="0">
                      <a:pos x="3192" y="848"/>
                    </a:cxn>
                    <a:cxn ang="0">
                      <a:pos x="3256" y="792"/>
                    </a:cxn>
                    <a:cxn ang="0">
                      <a:pos x="3408" y="720"/>
                    </a:cxn>
                    <a:cxn ang="0">
                      <a:pos x="3520" y="664"/>
                    </a:cxn>
                    <a:cxn ang="0">
                      <a:pos x="3600" y="608"/>
                    </a:cxn>
                    <a:cxn ang="0">
                      <a:pos x="3680" y="568"/>
                    </a:cxn>
                    <a:cxn ang="0">
                      <a:pos x="3744" y="488"/>
                    </a:cxn>
                    <a:cxn ang="0">
                      <a:pos x="3792" y="408"/>
                    </a:cxn>
                    <a:cxn ang="0">
                      <a:pos x="3824" y="320"/>
                    </a:cxn>
                    <a:cxn ang="0">
                      <a:pos x="3856" y="136"/>
                    </a:cxn>
                    <a:cxn ang="0">
                      <a:pos x="3872" y="80"/>
                    </a:cxn>
                    <a:cxn ang="0">
                      <a:pos x="4016" y="0"/>
                    </a:cxn>
                    <a:cxn ang="0">
                      <a:pos x="4224" y="8"/>
                    </a:cxn>
                    <a:cxn ang="0">
                      <a:pos x="4360" y="88"/>
                    </a:cxn>
                    <a:cxn ang="0">
                      <a:pos x="4464" y="184"/>
                    </a:cxn>
                    <a:cxn ang="0">
                      <a:pos x="4592" y="312"/>
                    </a:cxn>
                    <a:cxn ang="0">
                      <a:pos x="4768" y="328"/>
                    </a:cxn>
                  </a:cxnLst>
                  <a:rect l="0" t="0" r="r" b="b"/>
                  <a:pathLst>
                    <a:path w="4768" h="1840">
                      <a:moveTo>
                        <a:pt x="144" y="8"/>
                      </a:moveTo>
                      <a:cubicBezTo>
                        <a:pt x="154" y="113"/>
                        <a:pt x="173" y="173"/>
                        <a:pt x="248" y="248"/>
                      </a:cubicBezTo>
                      <a:cubicBezTo>
                        <a:pt x="238" y="366"/>
                        <a:pt x="248" y="313"/>
                        <a:pt x="224" y="408"/>
                      </a:cubicBezTo>
                      <a:cubicBezTo>
                        <a:pt x="218" y="431"/>
                        <a:pt x="203" y="451"/>
                        <a:pt x="192" y="472"/>
                      </a:cubicBezTo>
                      <a:cubicBezTo>
                        <a:pt x="184" y="487"/>
                        <a:pt x="181" y="504"/>
                        <a:pt x="176" y="520"/>
                      </a:cubicBezTo>
                      <a:cubicBezTo>
                        <a:pt x="163" y="559"/>
                        <a:pt x="131" y="604"/>
                        <a:pt x="112" y="640"/>
                      </a:cubicBezTo>
                      <a:cubicBezTo>
                        <a:pt x="84" y="692"/>
                        <a:pt x="72" y="751"/>
                        <a:pt x="40" y="800"/>
                      </a:cubicBezTo>
                      <a:cubicBezTo>
                        <a:pt x="24" y="864"/>
                        <a:pt x="9" y="926"/>
                        <a:pt x="0" y="992"/>
                      </a:cubicBezTo>
                      <a:cubicBezTo>
                        <a:pt x="7" y="1158"/>
                        <a:pt x="0" y="1280"/>
                        <a:pt x="120" y="1400"/>
                      </a:cubicBezTo>
                      <a:cubicBezTo>
                        <a:pt x="133" y="1440"/>
                        <a:pt x="173" y="1481"/>
                        <a:pt x="208" y="1504"/>
                      </a:cubicBezTo>
                      <a:cubicBezTo>
                        <a:pt x="226" y="1531"/>
                        <a:pt x="250" y="1555"/>
                        <a:pt x="280" y="1568"/>
                      </a:cubicBezTo>
                      <a:cubicBezTo>
                        <a:pt x="295" y="1575"/>
                        <a:pt x="328" y="1584"/>
                        <a:pt x="328" y="1584"/>
                      </a:cubicBezTo>
                      <a:cubicBezTo>
                        <a:pt x="362" y="1618"/>
                        <a:pt x="404" y="1632"/>
                        <a:pt x="448" y="1648"/>
                      </a:cubicBezTo>
                      <a:cubicBezTo>
                        <a:pt x="550" y="1686"/>
                        <a:pt x="420" y="1643"/>
                        <a:pt x="504" y="1680"/>
                      </a:cubicBezTo>
                      <a:cubicBezTo>
                        <a:pt x="529" y="1691"/>
                        <a:pt x="557" y="1697"/>
                        <a:pt x="584" y="1704"/>
                      </a:cubicBezTo>
                      <a:cubicBezTo>
                        <a:pt x="612" y="1725"/>
                        <a:pt x="624" y="1749"/>
                        <a:pt x="656" y="1760"/>
                      </a:cubicBezTo>
                      <a:cubicBezTo>
                        <a:pt x="696" y="1800"/>
                        <a:pt x="739" y="1822"/>
                        <a:pt x="792" y="1840"/>
                      </a:cubicBezTo>
                      <a:cubicBezTo>
                        <a:pt x="837" y="1836"/>
                        <a:pt x="884" y="1834"/>
                        <a:pt x="928" y="1824"/>
                      </a:cubicBezTo>
                      <a:cubicBezTo>
                        <a:pt x="990" y="1810"/>
                        <a:pt x="1042" y="1768"/>
                        <a:pt x="1104" y="1752"/>
                      </a:cubicBezTo>
                      <a:cubicBezTo>
                        <a:pt x="1137" y="1730"/>
                        <a:pt x="1176" y="1733"/>
                        <a:pt x="1208" y="1712"/>
                      </a:cubicBezTo>
                      <a:cubicBezTo>
                        <a:pt x="1290" y="1658"/>
                        <a:pt x="1408" y="1635"/>
                        <a:pt x="1504" y="1624"/>
                      </a:cubicBezTo>
                      <a:cubicBezTo>
                        <a:pt x="1549" y="1625"/>
                        <a:pt x="2022" y="1636"/>
                        <a:pt x="2096" y="1640"/>
                      </a:cubicBezTo>
                      <a:cubicBezTo>
                        <a:pt x="2151" y="1643"/>
                        <a:pt x="2209" y="1682"/>
                        <a:pt x="2264" y="1696"/>
                      </a:cubicBezTo>
                      <a:cubicBezTo>
                        <a:pt x="2272" y="1701"/>
                        <a:pt x="2279" y="1708"/>
                        <a:pt x="2288" y="1712"/>
                      </a:cubicBezTo>
                      <a:cubicBezTo>
                        <a:pt x="2296" y="1716"/>
                        <a:pt x="2305" y="1716"/>
                        <a:pt x="2312" y="1720"/>
                      </a:cubicBezTo>
                      <a:cubicBezTo>
                        <a:pt x="2395" y="1766"/>
                        <a:pt x="2330" y="1742"/>
                        <a:pt x="2384" y="1760"/>
                      </a:cubicBezTo>
                      <a:cubicBezTo>
                        <a:pt x="2448" y="1808"/>
                        <a:pt x="2524" y="1805"/>
                        <a:pt x="2600" y="1824"/>
                      </a:cubicBezTo>
                      <a:cubicBezTo>
                        <a:pt x="2707" y="1820"/>
                        <a:pt x="2808" y="1821"/>
                        <a:pt x="2912" y="1800"/>
                      </a:cubicBezTo>
                      <a:cubicBezTo>
                        <a:pt x="3022" y="1745"/>
                        <a:pt x="2871" y="1825"/>
                        <a:pt x="2968" y="1760"/>
                      </a:cubicBezTo>
                      <a:cubicBezTo>
                        <a:pt x="3000" y="1739"/>
                        <a:pt x="3041" y="1730"/>
                        <a:pt x="3072" y="1704"/>
                      </a:cubicBezTo>
                      <a:cubicBezTo>
                        <a:pt x="3081" y="1697"/>
                        <a:pt x="3086" y="1686"/>
                        <a:pt x="3096" y="1680"/>
                      </a:cubicBezTo>
                      <a:cubicBezTo>
                        <a:pt x="3116" y="1667"/>
                        <a:pt x="3160" y="1648"/>
                        <a:pt x="3160" y="1648"/>
                      </a:cubicBezTo>
                      <a:cubicBezTo>
                        <a:pt x="3178" y="1621"/>
                        <a:pt x="3206" y="1603"/>
                        <a:pt x="3224" y="1576"/>
                      </a:cubicBezTo>
                      <a:cubicBezTo>
                        <a:pt x="3235" y="1560"/>
                        <a:pt x="3256" y="1528"/>
                        <a:pt x="3256" y="1528"/>
                      </a:cubicBezTo>
                      <a:cubicBezTo>
                        <a:pt x="3265" y="1490"/>
                        <a:pt x="3279" y="1454"/>
                        <a:pt x="3288" y="1416"/>
                      </a:cubicBezTo>
                      <a:cubicBezTo>
                        <a:pt x="3280" y="1360"/>
                        <a:pt x="3268" y="1302"/>
                        <a:pt x="3248" y="1248"/>
                      </a:cubicBezTo>
                      <a:cubicBezTo>
                        <a:pt x="3222" y="1180"/>
                        <a:pt x="3240" y="1248"/>
                        <a:pt x="3224" y="1192"/>
                      </a:cubicBezTo>
                      <a:cubicBezTo>
                        <a:pt x="3200" y="1107"/>
                        <a:pt x="3238" y="1226"/>
                        <a:pt x="3200" y="1112"/>
                      </a:cubicBezTo>
                      <a:cubicBezTo>
                        <a:pt x="3195" y="1096"/>
                        <a:pt x="3184" y="1064"/>
                        <a:pt x="3184" y="1064"/>
                      </a:cubicBezTo>
                      <a:cubicBezTo>
                        <a:pt x="3187" y="992"/>
                        <a:pt x="3185" y="920"/>
                        <a:pt x="3192" y="848"/>
                      </a:cubicBezTo>
                      <a:cubicBezTo>
                        <a:pt x="3194" y="824"/>
                        <a:pt x="3249" y="798"/>
                        <a:pt x="3256" y="792"/>
                      </a:cubicBezTo>
                      <a:cubicBezTo>
                        <a:pt x="3301" y="759"/>
                        <a:pt x="3353" y="734"/>
                        <a:pt x="3408" y="720"/>
                      </a:cubicBezTo>
                      <a:cubicBezTo>
                        <a:pt x="3442" y="695"/>
                        <a:pt x="3479" y="674"/>
                        <a:pt x="3520" y="664"/>
                      </a:cubicBezTo>
                      <a:cubicBezTo>
                        <a:pt x="3547" y="646"/>
                        <a:pt x="3571" y="622"/>
                        <a:pt x="3600" y="608"/>
                      </a:cubicBezTo>
                      <a:cubicBezTo>
                        <a:pt x="3626" y="595"/>
                        <a:pt x="3656" y="585"/>
                        <a:pt x="3680" y="568"/>
                      </a:cubicBezTo>
                      <a:cubicBezTo>
                        <a:pt x="3706" y="549"/>
                        <a:pt x="3725" y="513"/>
                        <a:pt x="3744" y="488"/>
                      </a:cubicBezTo>
                      <a:cubicBezTo>
                        <a:pt x="3755" y="456"/>
                        <a:pt x="3772" y="435"/>
                        <a:pt x="3792" y="408"/>
                      </a:cubicBezTo>
                      <a:cubicBezTo>
                        <a:pt x="3800" y="375"/>
                        <a:pt x="3809" y="350"/>
                        <a:pt x="3824" y="320"/>
                      </a:cubicBezTo>
                      <a:cubicBezTo>
                        <a:pt x="3836" y="259"/>
                        <a:pt x="3842" y="197"/>
                        <a:pt x="3856" y="136"/>
                      </a:cubicBezTo>
                      <a:cubicBezTo>
                        <a:pt x="3856" y="134"/>
                        <a:pt x="3868" y="85"/>
                        <a:pt x="3872" y="80"/>
                      </a:cubicBezTo>
                      <a:cubicBezTo>
                        <a:pt x="3907" y="38"/>
                        <a:pt x="3970" y="23"/>
                        <a:pt x="4016" y="0"/>
                      </a:cubicBezTo>
                      <a:cubicBezTo>
                        <a:pt x="4085" y="3"/>
                        <a:pt x="4155" y="3"/>
                        <a:pt x="4224" y="8"/>
                      </a:cubicBezTo>
                      <a:cubicBezTo>
                        <a:pt x="4280" y="12"/>
                        <a:pt x="4312" y="72"/>
                        <a:pt x="4360" y="88"/>
                      </a:cubicBezTo>
                      <a:cubicBezTo>
                        <a:pt x="4394" y="122"/>
                        <a:pt x="4433" y="149"/>
                        <a:pt x="4464" y="184"/>
                      </a:cubicBezTo>
                      <a:cubicBezTo>
                        <a:pt x="4499" y="223"/>
                        <a:pt x="4538" y="292"/>
                        <a:pt x="4592" y="312"/>
                      </a:cubicBezTo>
                      <a:cubicBezTo>
                        <a:pt x="4648" y="333"/>
                        <a:pt x="4710" y="328"/>
                        <a:pt x="4768" y="328"/>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522" name="Freeform 74"/>
                <p:cNvSpPr>
                  <a:spLocks/>
                </p:cNvSpPr>
                <p:nvPr/>
              </p:nvSpPr>
              <p:spPr bwMode="auto">
                <a:xfrm>
                  <a:off x="4425" y="1334"/>
                  <a:ext cx="1002" cy="1245"/>
                </a:xfrm>
                <a:custGeom>
                  <a:avLst/>
                  <a:gdLst/>
                  <a:ahLst/>
                  <a:cxnLst>
                    <a:cxn ang="0">
                      <a:pos x="471" y="1242"/>
                    </a:cxn>
                    <a:cxn ang="0">
                      <a:pos x="786" y="1233"/>
                    </a:cxn>
                    <a:cxn ang="0">
                      <a:pos x="825" y="1215"/>
                    </a:cxn>
                    <a:cxn ang="0">
                      <a:pos x="852" y="1209"/>
                    </a:cxn>
                    <a:cxn ang="0">
                      <a:pos x="921" y="1161"/>
                    </a:cxn>
                    <a:cxn ang="0">
                      <a:pos x="975" y="1068"/>
                    </a:cxn>
                    <a:cxn ang="0">
                      <a:pos x="990" y="1035"/>
                    </a:cxn>
                    <a:cxn ang="0">
                      <a:pos x="1002" y="960"/>
                    </a:cxn>
                    <a:cxn ang="0">
                      <a:pos x="993" y="831"/>
                    </a:cxn>
                    <a:cxn ang="0">
                      <a:pos x="975" y="777"/>
                    </a:cxn>
                    <a:cxn ang="0">
                      <a:pos x="960" y="726"/>
                    </a:cxn>
                    <a:cxn ang="0">
                      <a:pos x="849" y="633"/>
                    </a:cxn>
                    <a:cxn ang="0">
                      <a:pos x="804" y="612"/>
                    </a:cxn>
                    <a:cxn ang="0">
                      <a:pos x="498" y="474"/>
                    </a:cxn>
                    <a:cxn ang="0">
                      <a:pos x="318" y="339"/>
                    </a:cxn>
                    <a:cxn ang="0">
                      <a:pos x="273" y="291"/>
                    </a:cxn>
                    <a:cxn ang="0">
                      <a:pos x="222" y="243"/>
                    </a:cxn>
                    <a:cxn ang="0">
                      <a:pos x="189" y="201"/>
                    </a:cxn>
                    <a:cxn ang="0">
                      <a:pos x="120" y="114"/>
                    </a:cxn>
                    <a:cxn ang="0">
                      <a:pos x="72" y="72"/>
                    </a:cxn>
                    <a:cxn ang="0">
                      <a:pos x="12" y="21"/>
                    </a:cxn>
                    <a:cxn ang="0">
                      <a:pos x="0" y="0"/>
                    </a:cxn>
                  </a:cxnLst>
                  <a:rect l="0" t="0" r="r" b="b"/>
                  <a:pathLst>
                    <a:path w="1002" h="1245">
                      <a:moveTo>
                        <a:pt x="471" y="1242"/>
                      </a:moveTo>
                      <a:cubicBezTo>
                        <a:pt x="575" y="1239"/>
                        <a:pt x="682" y="1245"/>
                        <a:pt x="786" y="1233"/>
                      </a:cubicBezTo>
                      <a:cubicBezTo>
                        <a:pt x="800" y="1227"/>
                        <a:pt x="812" y="1221"/>
                        <a:pt x="825" y="1215"/>
                      </a:cubicBezTo>
                      <a:cubicBezTo>
                        <a:pt x="833" y="1211"/>
                        <a:pt x="843" y="1212"/>
                        <a:pt x="852" y="1209"/>
                      </a:cubicBezTo>
                      <a:cubicBezTo>
                        <a:pt x="876" y="1200"/>
                        <a:pt x="907" y="1183"/>
                        <a:pt x="921" y="1161"/>
                      </a:cubicBezTo>
                      <a:cubicBezTo>
                        <a:pt x="941" y="1131"/>
                        <a:pt x="959" y="1100"/>
                        <a:pt x="975" y="1068"/>
                      </a:cubicBezTo>
                      <a:cubicBezTo>
                        <a:pt x="981" y="1055"/>
                        <a:pt x="981" y="1047"/>
                        <a:pt x="990" y="1035"/>
                      </a:cubicBezTo>
                      <a:cubicBezTo>
                        <a:pt x="993" y="1010"/>
                        <a:pt x="999" y="985"/>
                        <a:pt x="1002" y="960"/>
                      </a:cubicBezTo>
                      <a:cubicBezTo>
                        <a:pt x="1000" y="918"/>
                        <a:pt x="1001" y="873"/>
                        <a:pt x="993" y="831"/>
                      </a:cubicBezTo>
                      <a:cubicBezTo>
                        <a:pt x="989" y="812"/>
                        <a:pt x="980" y="796"/>
                        <a:pt x="975" y="777"/>
                      </a:cubicBezTo>
                      <a:cubicBezTo>
                        <a:pt x="971" y="761"/>
                        <a:pt x="969" y="741"/>
                        <a:pt x="960" y="726"/>
                      </a:cubicBezTo>
                      <a:cubicBezTo>
                        <a:pt x="933" y="683"/>
                        <a:pt x="892" y="659"/>
                        <a:pt x="849" y="633"/>
                      </a:cubicBezTo>
                      <a:cubicBezTo>
                        <a:pt x="818" y="614"/>
                        <a:pt x="851" y="647"/>
                        <a:pt x="804" y="612"/>
                      </a:cubicBezTo>
                      <a:cubicBezTo>
                        <a:pt x="714" y="544"/>
                        <a:pt x="597" y="524"/>
                        <a:pt x="498" y="474"/>
                      </a:cubicBezTo>
                      <a:cubicBezTo>
                        <a:pt x="430" y="440"/>
                        <a:pt x="380" y="380"/>
                        <a:pt x="318" y="339"/>
                      </a:cubicBezTo>
                      <a:cubicBezTo>
                        <a:pt x="315" y="330"/>
                        <a:pt x="282" y="296"/>
                        <a:pt x="273" y="291"/>
                      </a:cubicBezTo>
                      <a:cubicBezTo>
                        <a:pt x="260" y="272"/>
                        <a:pt x="237" y="261"/>
                        <a:pt x="222" y="243"/>
                      </a:cubicBezTo>
                      <a:cubicBezTo>
                        <a:pt x="209" y="228"/>
                        <a:pt x="206" y="213"/>
                        <a:pt x="189" y="201"/>
                      </a:cubicBezTo>
                      <a:cubicBezTo>
                        <a:pt x="178" y="168"/>
                        <a:pt x="149" y="133"/>
                        <a:pt x="120" y="114"/>
                      </a:cubicBezTo>
                      <a:cubicBezTo>
                        <a:pt x="112" y="102"/>
                        <a:pt x="85" y="79"/>
                        <a:pt x="72" y="72"/>
                      </a:cubicBezTo>
                      <a:cubicBezTo>
                        <a:pt x="59" y="55"/>
                        <a:pt x="32" y="28"/>
                        <a:pt x="12" y="21"/>
                      </a:cubicBezTo>
                      <a:cubicBezTo>
                        <a:pt x="8" y="14"/>
                        <a:pt x="5" y="5"/>
                        <a:pt x="0" y="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525" name="Line 77"/>
                <p:cNvSpPr>
                  <a:spLocks noChangeShapeType="1"/>
                </p:cNvSpPr>
                <p:nvPr/>
              </p:nvSpPr>
              <p:spPr bwMode="auto">
                <a:xfrm>
                  <a:off x="4816" y="2584"/>
                  <a:ext cx="128" cy="0"/>
                </a:xfrm>
                <a:prstGeom prst="line">
                  <a:avLst/>
                </a:prstGeom>
                <a:noFill/>
                <a:ln w="76200">
                  <a:solidFill>
                    <a:srgbClr val="00FF00"/>
                  </a:solidFill>
                  <a:round/>
                  <a:headEnd/>
                  <a:tailEn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44528" name="Line 80"/>
              <p:cNvSpPr>
                <a:spLocks noChangeShapeType="1"/>
              </p:cNvSpPr>
              <p:nvPr/>
            </p:nvSpPr>
            <p:spPr bwMode="auto">
              <a:xfrm>
                <a:off x="284" y="2232"/>
                <a:ext cx="12" cy="68"/>
              </a:xfrm>
              <a:prstGeom prst="line">
                <a:avLst/>
              </a:prstGeom>
              <a:noFill/>
              <a:ln w="76200">
                <a:solidFill>
                  <a:srgbClr val="00FF00"/>
                </a:solidFill>
                <a:round/>
                <a:headEnd/>
                <a:tailEn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44531" name="Line 83"/>
            <p:cNvSpPr>
              <a:spLocks noChangeShapeType="1"/>
            </p:cNvSpPr>
            <p:nvPr/>
          </p:nvSpPr>
          <p:spPr bwMode="auto">
            <a:xfrm flipV="1">
              <a:off x="4848" y="2588"/>
              <a:ext cx="356" cy="16"/>
            </a:xfrm>
            <a:prstGeom prst="line">
              <a:avLst/>
            </a:prstGeom>
            <a:noFill/>
            <a:ln w="85725">
              <a:solidFill>
                <a:srgbClr val="00FF00"/>
              </a:solidFill>
              <a:round/>
              <a:headEnd/>
              <a:tailEn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44493" name="Text Box 45"/>
          <p:cNvSpPr txBox="1">
            <a:spLocks noChangeArrowheads="1"/>
          </p:cNvSpPr>
          <p:nvPr/>
        </p:nvSpPr>
        <p:spPr bwMode="auto">
          <a:xfrm>
            <a:off x="366713" y="3768725"/>
            <a:ext cx="2122487" cy="5847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3200" b="1" dirty="0" smtClean="0">
                <a:solidFill>
                  <a:srgbClr val="FFFF00"/>
                </a:solidFill>
                <a:latin typeface="Times" charset="0"/>
              </a:rPr>
              <a:t>ඉෂ්මායෙල්</a:t>
            </a:r>
            <a:endParaRPr lang="en-US" sz="3200" b="1" dirty="0" smtClean="0">
              <a:solidFill>
                <a:srgbClr val="FFFF00"/>
              </a:solidFill>
              <a:effectLst>
                <a:outerShdw blurRad="38100" dist="38100" dir="2700000" algn="tl">
                  <a:srgbClr val="000000"/>
                </a:outerShdw>
              </a:effectLst>
            </a:endParaRPr>
          </a:p>
        </p:txBody>
      </p:sp>
      <p:grpSp>
        <p:nvGrpSpPr>
          <p:cNvPr id="72716" name="Group 41"/>
          <p:cNvGrpSpPr>
            <a:grpSpLocks/>
          </p:cNvGrpSpPr>
          <p:nvPr/>
        </p:nvGrpSpPr>
        <p:grpSpPr bwMode="auto">
          <a:xfrm>
            <a:off x="8004175" y="3432175"/>
            <a:ext cx="1000125" cy="1231900"/>
            <a:chOff x="5042" y="2162"/>
            <a:chExt cx="630" cy="776"/>
          </a:xfrm>
        </p:grpSpPr>
        <p:sp>
          <p:nvSpPr>
            <p:cNvPr id="744451" name="Freeform 3"/>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52" name="AutoShape 4"/>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53" name="Rectangle 5"/>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54" name="AutoShape 6"/>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55" name="Line 7"/>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56" name="Line 8"/>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57" name="Rectangle 9"/>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7" name="Rectangle 10"/>
            <p:cNvSpPr>
              <a:spLocks noChangeArrowheads="1"/>
            </p:cNvSpPr>
            <p:nvPr/>
          </p:nvSpPr>
          <p:spPr bwMode="auto">
            <a:xfrm>
              <a:off x="5157" y="2414"/>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72728" name="Rectangle 11"/>
            <p:cNvSpPr>
              <a:spLocks noChangeArrowheads="1"/>
            </p:cNvSpPr>
            <p:nvPr/>
          </p:nvSpPr>
          <p:spPr bwMode="auto">
            <a:xfrm>
              <a:off x="5150" y="2302"/>
              <a:ext cx="32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72729" name="Rectangle 12"/>
            <p:cNvSpPr>
              <a:spLocks noChangeArrowheads="1"/>
            </p:cNvSpPr>
            <p:nvPr/>
          </p:nvSpPr>
          <p:spPr bwMode="auto">
            <a:xfrm>
              <a:off x="5042" y="2162"/>
              <a:ext cx="32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744461" name="Line 13"/>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62" name="Line 14"/>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63" name="Line 15"/>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33" name="Rectangle 27"/>
            <p:cNvSpPr>
              <a:spLocks noChangeArrowheads="1"/>
            </p:cNvSpPr>
            <p:nvPr/>
          </p:nvSpPr>
          <p:spPr bwMode="auto">
            <a:xfrm>
              <a:off x="5242" y="2541"/>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grpSp>
      <p:sp>
        <p:nvSpPr>
          <p:cNvPr id="744490" name="Rectangle 42"/>
          <p:cNvSpPr>
            <a:spLocks noChangeArrowheads="1"/>
          </p:cNvSpPr>
          <p:nvPr/>
        </p:nvSpPr>
        <p:spPr bwMode="auto">
          <a:xfrm>
            <a:off x="3305175" y="2414588"/>
            <a:ext cx="163513" cy="352425"/>
          </a:xfrm>
          <a:prstGeom prst="rect">
            <a:avLst/>
          </a:prstGeom>
          <a:solidFill>
            <a:srgbClr val="FF0000"/>
          </a:solid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94" name="Text Box 46"/>
          <p:cNvSpPr txBox="1">
            <a:spLocks noChangeArrowheads="1"/>
          </p:cNvSpPr>
          <p:nvPr/>
        </p:nvSpPr>
        <p:spPr bwMode="auto">
          <a:xfrm>
            <a:off x="3463925" y="2365375"/>
            <a:ext cx="1831975" cy="5847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si-LK" sz="3200" b="1" dirty="0" smtClean="0">
                <a:solidFill>
                  <a:srgbClr val="FFFF00"/>
                </a:solidFill>
                <a:effectLst>
                  <a:outerShdw blurRad="38100" dist="38100" dir="2700000" algn="tl">
                    <a:srgbClr val="000000"/>
                  </a:outerShdw>
                </a:effectLst>
              </a:rPr>
              <a:t>ඊසාක්</a:t>
            </a:r>
            <a:endParaRPr lang="en-US" sz="3200" b="1" dirty="0" smtClean="0">
              <a:solidFill>
                <a:srgbClr val="FFFF00"/>
              </a:solidFill>
              <a:effectLst>
                <a:outerShdw blurRad="38100" dist="38100" dir="2700000" algn="tl">
                  <a:srgbClr val="000000"/>
                </a:outerShdw>
              </a:effectLst>
            </a:endParaRPr>
          </a:p>
        </p:txBody>
      </p:sp>
      <p:sp>
        <p:nvSpPr>
          <p:cNvPr id="744495" name="Text Box 47"/>
          <p:cNvSpPr txBox="1">
            <a:spLocks noChangeArrowheads="1"/>
          </p:cNvSpPr>
          <p:nvPr/>
        </p:nvSpPr>
        <p:spPr bwMode="auto">
          <a:xfrm>
            <a:off x="5235575" y="4365625"/>
            <a:ext cx="3101975" cy="1754326"/>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3600" b="1" i="1" dirty="0" smtClean="0">
                <a:solidFill>
                  <a:schemeClr val="tx1"/>
                </a:solidFill>
                <a:effectLst>
                  <a:outerShdw blurRad="38100" dist="38100" dir="2700000" algn="tl">
                    <a:srgbClr val="000000"/>
                  </a:outerShdw>
                </a:effectLst>
              </a:rPr>
              <a:t>කුමක්ද</a:t>
            </a:r>
            <a:r>
              <a:rPr lang="en-AU" sz="3600" b="1" i="1" dirty="0" smtClean="0">
                <a:solidFill>
                  <a:schemeClr val="tx1"/>
                </a:solidFill>
                <a:effectLst>
                  <a:outerShdw blurRad="38100" dist="38100" dir="2700000" algn="tl">
                    <a:srgbClr val="000000"/>
                  </a:outerShdw>
                </a:effectLst>
              </a:rPr>
              <a:t> </a:t>
            </a:r>
            <a:r>
              <a:rPr lang="si-LK" sz="3600" b="1" i="1" dirty="0" smtClean="0">
                <a:solidFill>
                  <a:schemeClr val="tx1"/>
                </a:solidFill>
                <a:effectLst>
                  <a:outerShdw blurRad="38100" dist="38100" dir="2700000" algn="tl">
                    <a:srgbClr val="000000"/>
                  </a:outerShdw>
                </a:effectLst>
              </a:rPr>
              <a:t>මෙම අතිවිශාල වෙනස ?</a:t>
            </a:r>
            <a:endParaRPr lang="en-US" sz="3600" b="1" i="1" dirty="0" smtClean="0">
              <a:solidFill>
                <a:schemeClr val="tx1"/>
              </a:solidFill>
              <a:effectLst>
                <a:outerShdw blurRad="38100" dist="38100" dir="2700000" algn="tl">
                  <a:srgbClr val="000000"/>
                </a:outerShdw>
              </a:effectLst>
            </a:endParaRPr>
          </a:p>
        </p:txBody>
      </p:sp>
    </p:spTree>
    <p:extLst>
      <p:ext uri="{BB962C8B-B14F-4D97-AF65-F5344CB8AC3E}">
        <p14:creationId xmlns:p14="http://schemas.microsoft.com/office/powerpoint/2010/main" val="393787031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4493"/>
                                        </p:tgtEl>
                                        <p:attrNameLst>
                                          <p:attrName>style.visibility</p:attrName>
                                        </p:attrNameLst>
                                      </p:cBhvr>
                                      <p:to>
                                        <p:strVal val="visible"/>
                                      </p:to>
                                    </p:set>
                                    <p:animEffect transition="in" filter="fade">
                                      <p:cBhvr>
                                        <p:cTn id="7" dur="1000"/>
                                        <p:tgtEl>
                                          <p:spTgt spid="74449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2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744490"/>
                                        </p:tgtEl>
                                        <p:attrNameLst>
                                          <p:attrName>style.visibility</p:attrName>
                                        </p:attrNameLst>
                                      </p:cBhvr>
                                      <p:to>
                                        <p:strVal val="visible"/>
                                      </p:to>
                                    </p:set>
                                    <p:anim calcmode="lin" valueType="num">
                                      <p:cBhvr>
                                        <p:cTn id="15" dur="500" fill="hold"/>
                                        <p:tgtEl>
                                          <p:spTgt spid="744490"/>
                                        </p:tgtEl>
                                        <p:attrNameLst>
                                          <p:attrName>ppt_w</p:attrName>
                                        </p:attrNameLst>
                                      </p:cBhvr>
                                      <p:tavLst>
                                        <p:tav tm="0">
                                          <p:val>
                                            <p:strVal val="(6*min(max(#ppt_w*#ppt_h,.3),1)-7.4)/-.7*#ppt_w"/>
                                          </p:val>
                                        </p:tav>
                                        <p:tav tm="100000">
                                          <p:val>
                                            <p:strVal val="#ppt_w"/>
                                          </p:val>
                                        </p:tav>
                                      </p:tavLst>
                                    </p:anim>
                                    <p:anim calcmode="lin" valueType="num">
                                      <p:cBhvr>
                                        <p:cTn id="16" dur="500" fill="hold"/>
                                        <p:tgtEl>
                                          <p:spTgt spid="744490"/>
                                        </p:tgtEl>
                                        <p:attrNameLst>
                                          <p:attrName>ppt_h</p:attrName>
                                        </p:attrNameLst>
                                      </p:cBhvr>
                                      <p:tavLst>
                                        <p:tav tm="0">
                                          <p:val>
                                            <p:strVal val="(6*min(max(#ppt_w*#ppt_h,.3),1)-7.4)/-.7*#ppt_h"/>
                                          </p:val>
                                        </p:tav>
                                        <p:tav tm="100000">
                                          <p:val>
                                            <p:strVal val="#ppt_h"/>
                                          </p:val>
                                        </p:tav>
                                      </p:tavLst>
                                    </p:anim>
                                    <p:anim calcmode="lin" valueType="num">
                                      <p:cBhvr>
                                        <p:cTn id="17" dur="500" fill="hold"/>
                                        <p:tgtEl>
                                          <p:spTgt spid="744490"/>
                                        </p:tgtEl>
                                        <p:attrNameLst>
                                          <p:attrName>ppt_x</p:attrName>
                                        </p:attrNameLst>
                                      </p:cBhvr>
                                      <p:tavLst>
                                        <p:tav tm="0">
                                          <p:val>
                                            <p:fltVal val="0.5"/>
                                          </p:val>
                                        </p:tav>
                                        <p:tav tm="100000">
                                          <p:val>
                                            <p:strVal val="#ppt_x"/>
                                          </p:val>
                                        </p:tav>
                                      </p:tavLst>
                                    </p:anim>
                                    <p:anim calcmode="lin" valueType="num">
                                      <p:cBhvr>
                                        <p:cTn id="18" dur="500" fill="hold"/>
                                        <p:tgtEl>
                                          <p:spTgt spid="744490"/>
                                        </p:tgtEl>
                                        <p:attrNameLst>
                                          <p:attrName>ppt_y</p:attrName>
                                        </p:attrNameLst>
                                      </p:cBhvr>
                                      <p:tavLst>
                                        <p:tav tm="0">
                                          <p:val>
                                            <p:strVal val="1+(6*min(max(#ppt_w*#ppt_h,.3),1)-7.4)/-.7*#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744494"/>
                                        </p:tgtEl>
                                        <p:attrNameLst>
                                          <p:attrName>style.visibility</p:attrName>
                                        </p:attrNameLst>
                                      </p:cBhvr>
                                      <p:to>
                                        <p:strVal val="visible"/>
                                      </p:to>
                                    </p:set>
                                    <p:animEffect transition="in" filter="fade">
                                      <p:cBhvr>
                                        <p:cTn id="21" dur="1000"/>
                                        <p:tgtEl>
                                          <p:spTgt spid="7444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44495"/>
                                        </p:tgtEl>
                                        <p:attrNameLst>
                                          <p:attrName>style.visibility</p:attrName>
                                        </p:attrNameLst>
                                      </p:cBhvr>
                                      <p:to>
                                        <p:strVal val="visible"/>
                                      </p:to>
                                    </p:set>
                                    <p:animEffect transition="in" filter="fade">
                                      <p:cBhvr>
                                        <p:cTn id="26" dur="1000"/>
                                        <p:tgtEl>
                                          <p:spTgt spid="744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93" grpId="0" autoUpdateAnimBg="0"/>
      <p:bldP spid="744490" grpId="0" animBg="1"/>
      <p:bldP spid="744494" grpId="0" autoUpdateAnimBg="0"/>
      <p:bldP spid="744495"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3" name="Group 28"/>
          <p:cNvGrpSpPr>
            <a:grpSpLocks/>
          </p:cNvGrpSpPr>
          <p:nvPr/>
        </p:nvGrpSpPr>
        <p:grpSpPr bwMode="auto">
          <a:xfrm>
            <a:off x="519113" y="7938"/>
            <a:ext cx="854075" cy="1704975"/>
            <a:chOff x="327" y="5"/>
            <a:chExt cx="538" cy="1074"/>
          </a:xfrm>
        </p:grpSpPr>
        <p:sp>
          <p:nvSpPr>
            <p:cNvPr id="746525" name="Rectangle 29"/>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46526" name="Line 3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46498"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4755"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pic>
        <p:nvPicPr>
          <p:cNvPr id="746518" name="Picture 22"/>
          <p:cNvPicPr>
            <a:picLocks noChangeAspect="1" noChangeArrowheads="1"/>
          </p:cNvPicPr>
          <p:nvPr/>
        </p:nvPicPr>
        <p:blipFill>
          <a:blip r:embed="rId3"/>
          <a:srcRect l="16037" t="32082" r="33842" b="20735"/>
          <a:stretch>
            <a:fillRect/>
          </a:stretch>
        </p:blipFill>
        <p:spPr bwMode="auto">
          <a:xfrm>
            <a:off x="939800" y="1138020"/>
            <a:ext cx="7332663" cy="46021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6499"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00"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01"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02"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03"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04"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05"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764" name="Rectangle 1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74765" name="Rectangle 11"/>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74766" name="Rectangle 12"/>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746509"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10"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11"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770" name="Rectangle 23"/>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46520" name="Rectangle 24"/>
          <p:cNvSpPr>
            <a:spLocks noChangeArrowheads="1"/>
          </p:cNvSpPr>
          <p:nvPr/>
        </p:nvSpPr>
        <p:spPr bwMode="auto">
          <a:xfrm>
            <a:off x="5451475" y="2081213"/>
            <a:ext cx="379413" cy="6445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21" name="Text Box 25"/>
          <p:cNvSpPr txBox="1">
            <a:spLocks noChangeArrowheads="1"/>
          </p:cNvSpPr>
          <p:nvPr/>
        </p:nvSpPr>
        <p:spPr bwMode="auto">
          <a:xfrm>
            <a:off x="1840178" y="402074"/>
            <a:ext cx="5948363" cy="646331"/>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3600" b="1" dirty="0" smtClean="0">
                <a:solidFill>
                  <a:srgbClr val="FFFF00"/>
                </a:solidFill>
                <a:effectLst>
                  <a:outerShdw blurRad="38100" dist="38100" dir="2700000" algn="tl">
                    <a:srgbClr val="000000"/>
                  </a:outerShdw>
                </a:effectLst>
              </a:rPr>
              <a:t>භූමික පිහිටීම සසඳන්න.</a:t>
            </a:r>
            <a:endParaRPr lang="en-US" sz="3600" b="1" dirty="0" smtClean="0">
              <a:solidFill>
                <a:srgbClr val="FFFF00"/>
              </a:solidFill>
              <a:effectLst>
                <a:outerShdw blurRad="38100" dist="38100" dir="2700000" algn="tl">
                  <a:srgbClr val="000000"/>
                </a:outerShdw>
              </a:effectLst>
            </a:endParaRPr>
          </a:p>
        </p:txBody>
      </p:sp>
      <p:sp>
        <p:nvSpPr>
          <p:cNvPr id="746522" name="Rectangle 2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34</a:t>
            </a:r>
          </a:p>
        </p:txBody>
      </p:sp>
      <p:sp>
        <p:nvSpPr>
          <p:cNvPr id="74774" name="Text Box 27"/>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28" name="Rectangle 33"/>
          <p:cNvSpPr>
            <a:spLocks noChangeArrowheads="1"/>
          </p:cNvSpPr>
          <p:nvPr/>
        </p:nvSpPr>
        <p:spPr bwMode="auto">
          <a:xfrm>
            <a:off x="1062038" y="4222750"/>
            <a:ext cx="3025775" cy="374650"/>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endParaRPr lang="en-US"/>
          </a:p>
        </p:txBody>
      </p:sp>
      <p:sp>
        <p:nvSpPr>
          <p:cNvPr id="27" name="Text Box 34"/>
          <p:cNvSpPr txBox="1">
            <a:spLocks noChangeArrowheads="1"/>
          </p:cNvSpPr>
          <p:nvPr/>
        </p:nvSpPr>
        <p:spPr bwMode="auto">
          <a:xfrm>
            <a:off x="1190626" y="4016375"/>
            <a:ext cx="3352382" cy="584776"/>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square">
            <a:spAutoFit/>
            <a:flatTx/>
          </a:bodyPr>
          <a:lstStyle/>
          <a:p>
            <a:pPr lvl="0" defTabSz="914400">
              <a:spcBef>
                <a:spcPct val="50000"/>
              </a:spcBef>
              <a:defRPr/>
            </a:pPr>
            <a:r>
              <a:rPr lang="en-US" altLang="ja-JP" sz="3200" b="1" kern="0" dirty="0" smtClean="0">
                <a:solidFill>
                  <a:srgbClr val="1A0004"/>
                </a:solidFill>
                <a:latin typeface="Arial"/>
                <a:ea typeface="宋体" charset="0"/>
                <a:cs typeface="Arial"/>
              </a:rPr>
              <a:t>The Arab World</a:t>
            </a:r>
            <a:endParaRPr lang="zh-CN" altLang="en-US" sz="3200" b="1" kern="0" dirty="0" smtClean="0">
              <a:solidFill>
                <a:srgbClr val="1A0004"/>
              </a:solidFill>
              <a:latin typeface="Arial"/>
              <a:ea typeface="宋体" charset="0"/>
              <a:cs typeface="Arial"/>
            </a:endParaRPr>
          </a:p>
        </p:txBody>
      </p:sp>
      <p:sp>
        <p:nvSpPr>
          <p:cNvPr id="31" name="Rectangle 30"/>
          <p:cNvSpPr/>
          <p:nvPr/>
        </p:nvSpPr>
        <p:spPr>
          <a:xfrm>
            <a:off x="1641210" y="4561385"/>
            <a:ext cx="2380898" cy="523220"/>
          </a:xfrm>
          <a:prstGeom prst="rect">
            <a:avLst/>
          </a:prstGeom>
        </p:spPr>
        <p:txBody>
          <a:bodyPr wrap="square">
            <a:spAutoFit/>
          </a:bodyPr>
          <a:lstStyle/>
          <a:p>
            <a:r>
              <a:rPr lang="si-LK" sz="2800" b="1" dirty="0" smtClean="0">
                <a:solidFill>
                  <a:schemeClr val="bg1">
                    <a:lumMod val="50000"/>
                  </a:schemeClr>
                </a:solidFill>
              </a:rPr>
              <a:t>අරාබි ලෝකය</a:t>
            </a:r>
            <a:endParaRPr lang="en-AU" sz="2800" b="1" dirty="0">
              <a:solidFill>
                <a:schemeClr val="bg1">
                  <a:lumMod val="50000"/>
                </a:schemeClr>
              </a:solidFill>
            </a:endParaRPr>
          </a:p>
        </p:txBody>
      </p:sp>
      <p:sp>
        <p:nvSpPr>
          <p:cNvPr id="30" name="TextBox 29"/>
          <p:cNvSpPr txBox="1"/>
          <p:nvPr/>
        </p:nvSpPr>
        <p:spPr>
          <a:xfrm>
            <a:off x="3379140" y="1042770"/>
            <a:ext cx="2394598" cy="584775"/>
          </a:xfrm>
          <a:prstGeom prst="rect">
            <a:avLst/>
          </a:prstGeom>
          <a:solidFill>
            <a:schemeClr val="bg2"/>
          </a:solidFill>
        </p:spPr>
        <p:txBody>
          <a:bodyPr wrap="square" rtlCol="0">
            <a:spAutoFit/>
          </a:bodyPr>
          <a:lstStyle/>
          <a:p>
            <a:r>
              <a:rPr lang="si-LK" sz="3200" b="1" dirty="0" smtClean="0">
                <a:solidFill>
                  <a:srgbClr val="00FF00"/>
                </a:solidFill>
              </a:rPr>
              <a:t>ඉශ්‍රායෙලය</a:t>
            </a:r>
            <a:endParaRPr lang="en-AU" sz="3200" dirty="0"/>
          </a:p>
        </p:txBody>
      </p:sp>
    </p:spTree>
    <p:extLst>
      <p:ext uri="{BB962C8B-B14F-4D97-AF65-F5344CB8AC3E}">
        <p14:creationId xmlns:p14="http://schemas.microsoft.com/office/powerpoint/2010/main" val="322264757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746520"/>
                                        </p:tgtEl>
                                        <p:attrNameLst>
                                          <p:attrName>style.visibility</p:attrName>
                                        </p:attrNameLst>
                                      </p:cBhvr>
                                      <p:to>
                                        <p:strVal val="visible"/>
                                      </p:to>
                                    </p:set>
                                    <p:anim calcmode="lin" valueType="num">
                                      <p:cBhvr>
                                        <p:cTn id="7" dur="500" fill="hold"/>
                                        <p:tgtEl>
                                          <p:spTgt spid="746520"/>
                                        </p:tgtEl>
                                        <p:attrNameLst>
                                          <p:attrName>ppt_w</p:attrName>
                                        </p:attrNameLst>
                                      </p:cBhvr>
                                      <p:tavLst>
                                        <p:tav tm="0">
                                          <p:val>
                                            <p:strVal val="(6*min(max(#ppt_w*#ppt_h,.3),1)-7.4)/-.7*#ppt_w"/>
                                          </p:val>
                                        </p:tav>
                                        <p:tav tm="100000">
                                          <p:val>
                                            <p:strVal val="#ppt_w"/>
                                          </p:val>
                                        </p:tav>
                                      </p:tavLst>
                                    </p:anim>
                                    <p:anim calcmode="lin" valueType="num">
                                      <p:cBhvr>
                                        <p:cTn id="8" dur="500" fill="hold"/>
                                        <p:tgtEl>
                                          <p:spTgt spid="746520"/>
                                        </p:tgtEl>
                                        <p:attrNameLst>
                                          <p:attrName>ppt_h</p:attrName>
                                        </p:attrNameLst>
                                      </p:cBhvr>
                                      <p:tavLst>
                                        <p:tav tm="0">
                                          <p:val>
                                            <p:strVal val="(6*min(max(#ppt_w*#ppt_h,.3),1)-7.4)/-.7*#ppt_h"/>
                                          </p:val>
                                        </p:tav>
                                        <p:tav tm="100000">
                                          <p:val>
                                            <p:strVal val="#ppt_h"/>
                                          </p:val>
                                        </p:tav>
                                      </p:tavLst>
                                    </p:anim>
                                    <p:anim calcmode="lin" valueType="num">
                                      <p:cBhvr>
                                        <p:cTn id="9" dur="500" fill="hold"/>
                                        <p:tgtEl>
                                          <p:spTgt spid="746520"/>
                                        </p:tgtEl>
                                        <p:attrNameLst>
                                          <p:attrName>ppt_x</p:attrName>
                                        </p:attrNameLst>
                                      </p:cBhvr>
                                      <p:tavLst>
                                        <p:tav tm="0">
                                          <p:val>
                                            <p:fltVal val="0.5"/>
                                          </p:val>
                                        </p:tav>
                                        <p:tav tm="100000">
                                          <p:val>
                                            <p:strVal val="#ppt_x"/>
                                          </p:val>
                                        </p:tav>
                                      </p:tavLst>
                                    </p:anim>
                                    <p:anim calcmode="lin" valueType="num">
                                      <p:cBhvr>
                                        <p:cTn id="10" dur="500" fill="hold"/>
                                        <p:tgtEl>
                                          <p:spTgt spid="74652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35"/>
          <p:cNvGrpSpPr>
            <a:grpSpLocks/>
          </p:cNvGrpSpPr>
          <p:nvPr/>
        </p:nvGrpSpPr>
        <p:grpSpPr bwMode="auto">
          <a:xfrm>
            <a:off x="519113" y="7938"/>
            <a:ext cx="854075" cy="1704975"/>
            <a:chOff x="327" y="5"/>
            <a:chExt cx="538" cy="1074"/>
          </a:xfrm>
        </p:grpSpPr>
        <p:sp>
          <p:nvSpPr>
            <p:cNvPr id="745508" name="Rectangle 3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45509" name="Line 3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45474"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6803" name="Text Box 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grpSp>
        <p:nvGrpSpPr>
          <p:cNvPr id="76804" name="Group 9"/>
          <p:cNvGrpSpPr>
            <a:grpSpLocks/>
          </p:cNvGrpSpPr>
          <p:nvPr/>
        </p:nvGrpSpPr>
        <p:grpSpPr bwMode="auto">
          <a:xfrm>
            <a:off x="617538" y="1089025"/>
            <a:ext cx="7835900" cy="4670425"/>
            <a:chOff x="468" y="819"/>
            <a:chExt cx="4580" cy="2381"/>
          </a:xfrm>
        </p:grpSpPr>
        <p:pic>
          <p:nvPicPr>
            <p:cNvPr id="745482" name="Picture 10"/>
            <p:cNvPicPr>
              <a:picLocks noChangeAspect="1" noChangeArrowheads="1"/>
            </p:cNvPicPr>
            <p:nvPr/>
          </p:nvPicPr>
          <p:blipFill>
            <a:blip r:embed="rId3"/>
            <a:srcRect l="19867" t="49448" r="30435" b="11801"/>
            <a:stretch>
              <a:fillRect/>
            </a:stretch>
          </p:blipFill>
          <p:spPr bwMode="auto">
            <a:xfrm>
              <a:off x="468" y="819"/>
              <a:ext cx="4580" cy="238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5483" name="Freeform 11"/>
            <p:cNvSpPr>
              <a:spLocks/>
            </p:cNvSpPr>
            <p:nvPr/>
          </p:nvSpPr>
          <p:spPr bwMode="auto">
            <a:xfrm>
              <a:off x="2132" y="1717"/>
              <a:ext cx="35" cy="87"/>
            </a:xfrm>
            <a:custGeom>
              <a:avLst/>
              <a:gdLst/>
              <a:ahLst/>
              <a:cxnLst>
                <a:cxn ang="0">
                  <a:pos x="36" y="207"/>
                </a:cxn>
                <a:cxn ang="0">
                  <a:pos x="40" y="195"/>
                </a:cxn>
                <a:cxn ang="0">
                  <a:pos x="44" y="151"/>
                </a:cxn>
                <a:cxn ang="0">
                  <a:pos x="56" y="127"/>
                </a:cxn>
                <a:cxn ang="0">
                  <a:pos x="56" y="43"/>
                </a:cxn>
                <a:cxn ang="0">
                  <a:pos x="72" y="19"/>
                </a:cxn>
                <a:cxn ang="0">
                  <a:pos x="44" y="11"/>
                </a:cxn>
                <a:cxn ang="0">
                  <a:pos x="32" y="35"/>
                </a:cxn>
                <a:cxn ang="0">
                  <a:pos x="24" y="79"/>
                </a:cxn>
                <a:cxn ang="0">
                  <a:pos x="8" y="103"/>
                </a:cxn>
                <a:cxn ang="0">
                  <a:pos x="0" y="127"/>
                </a:cxn>
                <a:cxn ang="0">
                  <a:pos x="4" y="139"/>
                </a:cxn>
                <a:cxn ang="0">
                  <a:pos x="16" y="147"/>
                </a:cxn>
                <a:cxn ang="0">
                  <a:pos x="28" y="183"/>
                </a:cxn>
                <a:cxn ang="0">
                  <a:pos x="36" y="207"/>
                </a:cxn>
              </a:cxnLst>
              <a:rect l="0" t="0" r="r" b="b"/>
              <a:pathLst>
                <a:path w="72" h="215">
                  <a:moveTo>
                    <a:pt x="36" y="207"/>
                  </a:moveTo>
                  <a:cubicBezTo>
                    <a:pt x="37" y="203"/>
                    <a:pt x="39" y="199"/>
                    <a:pt x="40" y="195"/>
                  </a:cubicBezTo>
                  <a:cubicBezTo>
                    <a:pt x="42" y="180"/>
                    <a:pt x="40" y="165"/>
                    <a:pt x="44" y="151"/>
                  </a:cubicBezTo>
                  <a:cubicBezTo>
                    <a:pt x="45" y="142"/>
                    <a:pt x="53" y="135"/>
                    <a:pt x="56" y="127"/>
                  </a:cubicBezTo>
                  <a:cubicBezTo>
                    <a:pt x="45" y="95"/>
                    <a:pt x="44" y="97"/>
                    <a:pt x="56" y="43"/>
                  </a:cubicBezTo>
                  <a:cubicBezTo>
                    <a:pt x="57" y="33"/>
                    <a:pt x="72" y="19"/>
                    <a:pt x="72" y="19"/>
                  </a:cubicBezTo>
                  <a:cubicBezTo>
                    <a:pt x="65" y="0"/>
                    <a:pt x="59" y="0"/>
                    <a:pt x="44" y="11"/>
                  </a:cubicBezTo>
                  <a:cubicBezTo>
                    <a:pt x="41" y="19"/>
                    <a:pt x="34" y="26"/>
                    <a:pt x="32" y="35"/>
                  </a:cubicBezTo>
                  <a:cubicBezTo>
                    <a:pt x="29" y="45"/>
                    <a:pt x="30" y="66"/>
                    <a:pt x="24" y="79"/>
                  </a:cubicBezTo>
                  <a:cubicBezTo>
                    <a:pt x="19" y="87"/>
                    <a:pt x="11" y="93"/>
                    <a:pt x="8" y="103"/>
                  </a:cubicBezTo>
                  <a:cubicBezTo>
                    <a:pt x="5" y="111"/>
                    <a:pt x="0" y="127"/>
                    <a:pt x="0" y="127"/>
                  </a:cubicBezTo>
                  <a:cubicBezTo>
                    <a:pt x="1" y="131"/>
                    <a:pt x="1" y="135"/>
                    <a:pt x="4" y="139"/>
                  </a:cubicBezTo>
                  <a:cubicBezTo>
                    <a:pt x="7" y="142"/>
                    <a:pt x="13" y="142"/>
                    <a:pt x="16" y="147"/>
                  </a:cubicBezTo>
                  <a:cubicBezTo>
                    <a:pt x="22" y="157"/>
                    <a:pt x="24" y="170"/>
                    <a:pt x="28" y="183"/>
                  </a:cubicBezTo>
                  <a:cubicBezTo>
                    <a:pt x="30" y="191"/>
                    <a:pt x="36" y="215"/>
                    <a:pt x="36" y="207"/>
                  </a:cubicBezTo>
                  <a:close/>
                </a:path>
              </a:pathLst>
            </a:custGeom>
            <a:solidFill>
              <a:srgbClr val="FF0000"/>
            </a:solidFill>
            <a:ln w="9525" cap="flat" cmpd="sng">
              <a:solidFill>
                <a:srgbClr val="000000"/>
              </a:solidFill>
              <a:prstDash val="solid"/>
              <a:round/>
              <a:headEnd/>
              <a:tailEnd/>
            </a:ln>
            <a:effectLst>
              <a:outerShdw blurRad="63500" dist="35921" dir="2700000" algn="ctr" rotWithShape="0">
                <a:srgbClr val="868686"/>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45484" name="Freeform 12"/>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85" name="AutoShape 13"/>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86" name="Rectangle 1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87" name="AutoShape 15"/>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88" name="Line 16"/>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89" name="Line 17"/>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90" name="Rectangle 18"/>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12" name="Rectangle 19"/>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76813" name="Rectangle 20"/>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76814" name="Rectangle 21"/>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745494" name="Line 2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95" name="Line 2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96" name="Line 2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18" name="Rectangle 26"/>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45501" name="Freeform 29"/>
          <p:cNvSpPr>
            <a:spLocks/>
          </p:cNvSpPr>
          <p:nvPr/>
        </p:nvSpPr>
        <p:spPr bwMode="auto">
          <a:xfrm>
            <a:off x="723900" y="1263650"/>
            <a:ext cx="7707313" cy="4456113"/>
          </a:xfrm>
          <a:custGeom>
            <a:avLst/>
            <a:gdLst/>
            <a:ahLst/>
            <a:cxnLst>
              <a:cxn ang="0">
                <a:pos x="1280" y="1044"/>
              </a:cxn>
              <a:cxn ang="0">
                <a:pos x="1152" y="1100"/>
              </a:cxn>
              <a:cxn ang="0">
                <a:pos x="928" y="932"/>
              </a:cxn>
              <a:cxn ang="0">
                <a:pos x="288" y="1036"/>
              </a:cxn>
              <a:cxn ang="0">
                <a:pos x="56" y="1420"/>
              </a:cxn>
              <a:cxn ang="0">
                <a:pos x="48" y="1732"/>
              </a:cxn>
              <a:cxn ang="0">
                <a:pos x="208" y="2068"/>
              </a:cxn>
              <a:cxn ang="0">
                <a:pos x="344" y="2108"/>
              </a:cxn>
              <a:cxn ang="0">
                <a:pos x="624" y="2124"/>
              </a:cxn>
              <a:cxn ang="0">
                <a:pos x="840" y="2076"/>
              </a:cxn>
              <a:cxn ang="0">
                <a:pos x="1032" y="2124"/>
              </a:cxn>
              <a:cxn ang="0">
                <a:pos x="1104" y="1956"/>
              </a:cxn>
              <a:cxn ang="0">
                <a:pos x="1440" y="2068"/>
              </a:cxn>
              <a:cxn ang="0">
                <a:pos x="1488" y="2036"/>
              </a:cxn>
              <a:cxn ang="0">
                <a:pos x="1736" y="2156"/>
              </a:cxn>
              <a:cxn ang="0">
                <a:pos x="1744" y="2492"/>
              </a:cxn>
              <a:cxn ang="0">
                <a:pos x="1800" y="2740"/>
              </a:cxn>
              <a:cxn ang="0">
                <a:pos x="1944" y="2396"/>
              </a:cxn>
              <a:cxn ang="0">
                <a:pos x="2200" y="2068"/>
              </a:cxn>
              <a:cxn ang="0">
                <a:pos x="2096" y="1860"/>
              </a:cxn>
              <a:cxn ang="0">
                <a:pos x="2464" y="1620"/>
              </a:cxn>
              <a:cxn ang="0">
                <a:pos x="2504" y="1460"/>
              </a:cxn>
              <a:cxn ang="0">
                <a:pos x="2624" y="1396"/>
              </a:cxn>
              <a:cxn ang="0">
                <a:pos x="2984" y="1540"/>
              </a:cxn>
              <a:cxn ang="0">
                <a:pos x="2960" y="1876"/>
              </a:cxn>
              <a:cxn ang="0">
                <a:pos x="3040" y="2244"/>
              </a:cxn>
              <a:cxn ang="0">
                <a:pos x="3336" y="2012"/>
              </a:cxn>
              <a:cxn ang="0">
                <a:pos x="3256" y="1748"/>
              </a:cxn>
              <a:cxn ang="0">
                <a:pos x="3456" y="1556"/>
              </a:cxn>
              <a:cxn ang="0">
                <a:pos x="3608" y="1876"/>
              </a:cxn>
              <a:cxn ang="0">
                <a:pos x="3752" y="2212"/>
              </a:cxn>
              <a:cxn ang="0">
                <a:pos x="4048" y="2660"/>
              </a:cxn>
              <a:cxn ang="0">
                <a:pos x="4696" y="2732"/>
              </a:cxn>
              <a:cxn ang="0">
                <a:pos x="4800" y="2492"/>
              </a:cxn>
              <a:cxn ang="0">
                <a:pos x="4472" y="2284"/>
              </a:cxn>
              <a:cxn ang="0">
                <a:pos x="4280" y="2180"/>
              </a:cxn>
              <a:cxn ang="0">
                <a:pos x="4072" y="2204"/>
              </a:cxn>
              <a:cxn ang="0">
                <a:pos x="3912" y="2060"/>
              </a:cxn>
              <a:cxn ang="0">
                <a:pos x="3792" y="1644"/>
              </a:cxn>
              <a:cxn ang="0">
                <a:pos x="3376" y="1284"/>
              </a:cxn>
              <a:cxn ang="0">
                <a:pos x="3000" y="1276"/>
              </a:cxn>
              <a:cxn ang="0">
                <a:pos x="3176" y="1068"/>
              </a:cxn>
              <a:cxn ang="0">
                <a:pos x="3680" y="852"/>
              </a:cxn>
              <a:cxn ang="0">
                <a:pos x="3736" y="660"/>
              </a:cxn>
              <a:cxn ang="0">
                <a:pos x="3576" y="508"/>
              </a:cxn>
              <a:cxn ang="0">
                <a:pos x="3384" y="308"/>
              </a:cxn>
              <a:cxn ang="0">
                <a:pos x="2880" y="28"/>
              </a:cxn>
              <a:cxn ang="0">
                <a:pos x="2552" y="220"/>
              </a:cxn>
              <a:cxn ang="0">
                <a:pos x="2136" y="348"/>
              </a:cxn>
              <a:cxn ang="0">
                <a:pos x="2120" y="564"/>
              </a:cxn>
              <a:cxn ang="0">
                <a:pos x="2008" y="636"/>
              </a:cxn>
              <a:cxn ang="0">
                <a:pos x="1816" y="692"/>
              </a:cxn>
              <a:cxn ang="0">
                <a:pos x="1416" y="660"/>
              </a:cxn>
              <a:cxn ang="0">
                <a:pos x="1712" y="1004"/>
              </a:cxn>
            </a:cxnLst>
            <a:rect l="0" t="0" r="r" b="b"/>
            <a:pathLst>
              <a:path w="4855" h="2807">
                <a:moveTo>
                  <a:pt x="1664" y="1092"/>
                </a:moveTo>
                <a:cubicBezTo>
                  <a:pt x="1650" y="1094"/>
                  <a:pt x="1637" y="1096"/>
                  <a:pt x="1624" y="1100"/>
                </a:cubicBezTo>
                <a:cubicBezTo>
                  <a:pt x="1607" y="1104"/>
                  <a:pt x="1576" y="1116"/>
                  <a:pt x="1576" y="1116"/>
                </a:cubicBezTo>
                <a:cubicBezTo>
                  <a:pt x="1487" y="1110"/>
                  <a:pt x="1433" y="1095"/>
                  <a:pt x="1352" y="1084"/>
                </a:cubicBezTo>
                <a:cubicBezTo>
                  <a:pt x="1327" y="1067"/>
                  <a:pt x="1304" y="1060"/>
                  <a:pt x="1280" y="1044"/>
                </a:cubicBezTo>
                <a:cubicBezTo>
                  <a:pt x="1266" y="1046"/>
                  <a:pt x="1249" y="1042"/>
                  <a:pt x="1240" y="1052"/>
                </a:cubicBezTo>
                <a:cubicBezTo>
                  <a:pt x="1222" y="1069"/>
                  <a:pt x="1237" y="1109"/>
                  <a:pt x="1216" y="1124"/>
                </a:cubicBezTo>
                <a:cubicBezTo>
                  <a:pt x="1208" y="1129"/>
                  <a:pt x="1200" y="1134"/>
                  <a:pt x="1192" y="1140"/>
                </a:cubicBezTo>
                <a:cubicBezTo>
                  <a:pt x="1184" y="1134"/>
                  <a:pt x="1174" y="1130"/>
                  <a:pt x="1168" y="1124"/>
                </a:cubicBezTo>
                <a:cubicBezTo>
                  <a:pt x="1161" y="1117"/>
                  <a:pt x="1159" y="1106"/>
                  <a:pt x="1152" y="1100"/>
                </a:cubicBezTo>
                <a:cubicBezTo>
                  <a:pt x="1141" y="1091"/>
                  <a:pt x="1080" y="1084"/>
                  <a:pt x="1080" y="1084"/>
                </a:cubicBezTo>
                <a:cubicBezTo>
                  <a:pt x="1051" y="1040"/>
                  <a:pt x="1078" y="1068"/>
                  <a:pt x="1008" y="1052"/>
                </a:cubicBezTo>
                <a:cubicBezTo>
                  <a:pt x="991" y="1048"/>
                  <a:pt x="976" y="1041"/>
                  <a:pt x="960" y="1036"/>
                </a:cubicBezTo>
                <a:cubicBezTo>
                  <a:pt x="952" y="1033"/>
                  <a:pt x="936" y="1028"/>
                  <a:pt x="936" y="1028"/>
                </a:cubicBezTo>
                <a:cubicBezTo>
                  <a:pt x="961" y="950"/>
                  <a:pt x="951" y="1001"/>
                  <a:pt x="928" y="932"/>
                </a:cubicBezTo>
                <a:cubicBezTo>
                  <a:pt x="947" y="874"/>
                  <a:pt x="913" y="883"/>
                  <a:pt x="864" y="876"/>
                </a:cubicBezTo>
                <a:cubicBezTo>
                  <a:pt x="505" y="887"/>
                  <a:pt x="709" y="872"/>
                  <a:pt x="536" y="916"/>
                </a:cubicBezTo>
                <a:cubicBezTo>
                  <a:pt x="516" y="928"/>
                  <a:pt x="502" y="951"/>
                  <a:pt x="480" y="956"/>
                </a:cubicBezTo>
                <a:cubicBezTo>
                  <a:pt x="452" y="961"/>
                  <a:pt x="403" y="941"/>
                  <a:pt x="376" y="932"/>
                </a:cubicBezTo>
                <a:cubicBezTo>
                  <a:pt x="359" y="982"/>
                  <a:pt x="341" y="1018"/>
                  <a:pt x="288" y="1036"/>
                </a:cubicBezTo>
                <a:cubicBezTo>
                  <a:pt x="272" y="1081"/>
                  <a:pt x="274" y="1127"/>
                  <a:pt x="232" y="1156"/>
                </a:cubicBezTo>
                <a:cubicBezTo>
                  <a:pt x="226" y="1173"/>
                  <a:pt x="217" y="1212"/>
                  <a:pt x="200" y="1228"/>
                </a:cubicBezTo>
                <a:cubicBezTo>
                  <a:pt x="185" y="1240"/>
                  <a:pt x="152" y="1260"/>
                  <a:pt x="152" y="1260"/>
                </a:cubicBezTo>
                <a:cubicBezTo>
                  <a:pt x="125" y="1299"/>
                  <a:pt x="135" y="1321"/>
                  <a:pt x="96" y="1348"/>
                </a:cubicBezTo>
                <a:cubicBezTo>
                  <a:pt x="87" y="1374"/>
                  <a:pt x="64" y="1393"/>
                  <a:pt x="56" y="1420"/>
                </a:cubicBezTo>
                <a:cubicBezTo>
                  <a:pt x="50" y="1436"/>
                  <a:pt x="49" y="1453"/>
                  <a:pt x="40" y="1468"/>
                </a:cubicBezTo>
                <a:cubicBezTo>
                  <a:pt x="3" y="1523"/>
                  <a:pt x="14" y="1497"/>
                  <a:pt x="0" y="1540"/>
                </a:cubicBezTo>
                <a:cubicBezTo>
                  <a:pt x="49" y="1552"/>
                  <a:pt x="47" y="1565"/>
                  <a:pt x="32" y="1612"/>
                </a:cubicBezTo>
                <a:cubicBezTo>
                  <a:pt x="50" y="1668"/>
                  <a:pt x="53" y="1644"/>
                  <a:pt x="40" y="1684"/>
                </a:cubicBezTo>
                <a:cubicBezTo>
                  <a:pt x="42" y="1700"/>
                  <a:pt x="49" y="1715"/>
                  <a:pt x="48" y="1732"/>
                </a:cubicBezTo>
                <a:cubicBezTo>
                  <a:pt x="46" y="1748"/>
                  <a:pt x="32" y="1780"/>
                  <a:pt x="32" y="1780"/>
                </a:cubicBezTo>
                <a:cubicBezTo>
                  <a:pt x="24" y="1829"/>
                  <a:pt x="11" y="1862"/>
                  <a:pt x="56" y="1892"/>
                </a:cubicBezTo>
                <a:cubicBezTo>
                  <a:pt x="82" y="1932"/>
                  <a:pt x="84" y="1950"/>
                  <a:pt x="128" y="1980"/>
                </a:cubicBezTo>
                <a:cubicBezTo>
                  <a:pt x="138" y="2011"/>
                  <a:pt x="152" y="2028"/>
                  <a:pt x="176" y="2052"/>
                </a:cubicBezTo>
                <a:cubicBezTo>
                  <a:pt x="181" y="2068"/>
                  <a:pt x="181" y="2094"/>
                  <a:pt x="208" y="2068"/>
                </a:cubicBezTo>
                <a:cubicBezTo>
                  <a:pt x="213" y="2062"/>
                  <a:pt x="208" y="2048"/>
                  <a:pt x="216" y="2044"/>
                </a:cubicBezTo>
                <a:cubicBezTo>
                  <a:pt x="227" y="2036"/>
                  <a:pt x="242" y="2038"/>
                  <a:pt x="256" y="2036"/>
                </a:cubicBezTo>
                <a:cubicBezTo>
                  <a:pt x="299" y="2050"/>
                  <a:pt x="268" y="2061"/>
                  <a:pt x="312" y="2076"/>
                </a:cubicBezTo>
                <a:cubicBezTo>
                  <a:pt x="314" y="2084"/>
                  <a:pt x="314" y="2094"/>
                  <a:pt x="320" y="2100"/>
                </a:cubicBezTo>
                <a:cubicBezTo>
                  <a:pt x="325" y="2105"/>
                  <a:pt x="336" y="2103"/>
                  <a:pt x="344" y="2108"/>
                </a:cubicBezTo>
                <a:cubicBezTo>
                  <a:pt x="361" y="2119"/>
                  <a:pt x="374" y="2136"/>
                  <a:pt x="392" y="2148"/>
                </a:cubicBezTo>
                <a:cubicBezTo>
                  <a:pt x="410" y="2143"/>
                  <a:pt x="428" y="2129"/>
                  <a:pt x="448" y="2132"/>
                </a:cubicBezTo>
                <a:cubicBezTo>
                  <a:pt x="464" y="2133"/>
                  <a:pt x="480" y="2142"/>
                  <a:pt x="496" y="2148"/>
                </a:cubicBezTo>
                <a:cubicBezTo>
                  <a:pt x="504" y="2150"/>
                  <a:pt x="520" y="2156"/>
                  <a:pt x="520" y="2156"/>
                </a:cubicBezTo>
                <a:cubicBezTo>
                  <a:pt x="554" y="2144"/>
                  <a:pt x="588" y="2134"/>
                  <a:pt x="624" y="2124"/>
                </a:cubicBezTo>
                <a:cubicBezTo>
                  <a:pt x="640" y="2119"/>
                  <a:pt x="672" y="2108"/>
                  <a:pt x="672" y="2108"/>
                </a:cubicBezTo>
                <a:cubicBezTo>
                  <a:pt x="701" y="2117"/>
                  <a:pt x="730" y="2122"/>
                  <a:pt x="760" y="2132"/>
                </a:cubicBezTo>
                <a:cubicBezTo>
                  <a:pt x="768" y="2126"/>
                  <a:pt x="777" y="2123"/>
                  <a:pt x="784" y="2116"/>
                </a:cubicBezTo>
                <a:cubicBezTo>
                  <a:pt x="789" y="2109"/>
                  <a:pt x="785" y="2096"/>
                  <a:pt x="792" y="2092"/>
                </a:cubicBezTo>
                <a:cubicBezTo>
                  <a:pt x="805" y="2082"/>
                  <a:pt x="824" y="2081"/>
                  <a:pt x="840" y="2076"/>
                </a:cubicBezTo>
                <a:cubicBezTo>
                  <a:pt x="856" y="2070"/>
                  <a:pt x="888" y="2060"/>
                  <a:pt x="888" y="2060"/>
                </a:cubicBezTo>
                <a:cubicBezTo>
                  <a:pt x="918" y="2106"/>
                  <a:pt x="904" y="2067"/>
                  <a:pt x="880" y="2092"/>
                </a:cubicBezTo>
                <a:cubicBezTo>
                  <a:pt x="874" y="2097"/>
                  <a:pt x="874" y="2108"/>
                  <a:pt x="872" y="2116"/>
                </a:cubicBezTo>
                <a:cubicBezTo>
                  <a:pt x="926" y="2134"/>
                  <a:pt x="859" y="2116"/>
                  <a:pt x="944" y="2116"/>
                </a:cubicBezTo>
                <a:cubicBezTo>
                  <a:pt x="973" y="2116"/>
                  <a:pt x="1002" y="2121"/>
                  <a:pt x="1032" y="2124"/>
                </a:cubicBezTo>
                <a:cubicBezTo>
                  <a:pt x="1042" y="2121"/>
                  <a:pt x="1055" y="2122"/>
                  <a:pt x="1064" y="2116"/>
                </a:cubicBezTo>
                <a:cubicBezTo>
                  <a:pt x="1079" y="2103"/>
                  <a:pt x="1069" y="2076"/>
                  <a:pt x="1080" y="2060"/>
                </a:cubicBezTo>
                <a:cubicBezTo>
                  <a:pt x="1085" y="2052"/>
                  <a:pt x="1096" y="2049"/>
                  <a:pt x="1104" y="2044"/>
                </a:cubicBezTo>
                <a:cubicBezTo>
                  <a:pt x="1089" y="2001"/>
                  <a:pt x="1082" y="2027"/>
                  <a:pt x="1056" y="1988"/>
                </a:cubicBezTo>
                <a:cubicBezTo>
                  <a:pt x="1072" y="1977"/>
                  <a:pt x="1088" y="1945"/>
                  <a:pt x="1104" y="1956"/>
                </a:cubicBezTo>
                <a:cubicBezTo>
                  <a:pt x="1167" y="1998"/>
                  <a:pt x="1132" y="1985"/>
                  <a:pt x="1208" y="1996"/>
                </a:cubicBezTo>
                <a:cubicBezTo>
                  <a:pt x="1216" y="2001"/>
                  <a:pt x="1223" y="2008"/>
                  <a:pt x="1232" y="2012"/>
                </a:cubicBezTo>
                <a:cubicBezTo>
                  <a:pt x="1247" y="2018"/>
                  <a:pt x="1280" y="2028"/>
                  <a:pt x="1280" y="2028"/>
                </a:cubicBezTo>
                <a:cubicBezTo>
                  <a:pt x="1327" y="1996"/>
                  <a:pt x="1335" y="1983"/>
                  <a:pt x="1424" y="2020"/>
                </a:cubicBezTo>
                <a:cubicBezTo>
                  <a:pt x="1439" y="2026"/>
                  <a:pt x="1424" y="2062"/>
                  <a:pt x="1440" y="2068"/>
                </a:cubicBezTo>
                <a:cubicBezTo>
                  <a:pt x="1456" y="2073"/>
                  <a:pt x="1488" y="2084"/>
                  <a:pt x="1488" y="2084"/>
                </a:cubicBezTo>
                <a:cubicBezTo>
                  <a:pt x="1490" y="2092"/>
                  <a:pt x="1487" y="2108"/>
                  <a:pt x="1496" y="2108"/>
                </a:cubicBezTo>
                <a:cubicBezTo>
                  <a:pt x="1505" y="2108"/>
                  <a:pt x="1512" y="2093"/>
                  <a:pt x="1512" y="2084"/>
                </a:cubicBezTo>
                <a:cubicBezTo>
                  <a:pt x="1512" y="2074"/>
                  <a:pt x="1500" y="2068"/>
                  <a:pt x="1496" y="2060"/>
                </a:cubicBezTo>
                <a:cubicBezTo>
                  <a:pt x="1492" y="2052"/>
                  <a:pt x="1490" y="2044"/>
                  <a:pt x="1488" y="2036"/>
                </a:cubicBezTo>
                <a:cubicBezTo>
                  <a:pt x="1490" y="2028"/>
                  <a:pt x="1490" y="2017"/>
                  <a:pt x="1496" y="2012"/>
                </a:cubicBezTo>
                <a:cubicBezTo>
                  <a:pt x="1506" y="2001"/>
                  <a:pt x="1594" y="1985"/>
                  <a:pt x="1616" y="1980"/>
                </a:cubicBezTo>
                <a:cubicBezTo>
                  <a:pt x="1638" y="1946"/>
                  <a:pt x="1639" y="1913"/>
                  <a:pt x="1680" y="1900"/>
                </a:cubicBezTo>
                <a:cubicBezTo>
                  <a:pt x="1723" y="1914"/>
                  <a:pt x="1692" y="1925"/>
                  <a:pt x="1736" y="1940"/>
                </a:cubicBezTo>
                <a:cubicBezTo>
                  <a:pt x="1760" y="2012"/>
                  <a:pt x="1761" y="2079"/>
                  <a:pt x="1736" y="2156"/>
                </a:cubicBezTo>
                <a:cubicBezTo>
                  <a:pt x="1760" y="2192"/>
                  <a:pt x="1770" y="2234"/>
                  <a:pt x="1784" y="2276"/>
                </a:cubicBezTo>
                <a:cubicBezTo>
                  <a:pt x="1789" y="2292"/>
                  <a:pt x="1794" y="2308"/>
                  <a:pt x="1800" y="2324"/>
                </a:cubicBezTo>
                <a:cubicBezTo>
                  <a:pt x="1802" y="2332"/>
                  <a:pt x="1808" y="2348"/>
                  <a:pt x="1808" y="2348"/>
                </a:cubicBezTo>
                <a:cubicBezTo>
                  <a:pt x="1786" y="2411"/>
                  <a:pt x="1789" y="2379"/>
                  <a:pt x="1800" y="2444"/>
                </a:cubicBezTo>
                <a:cubicBezTo>
                  <a:pt x="1789" y="2476"/>
                  <a:pt x="1775" y="2481"/>
                  <a:pt x="1744" y="2492"/>
                </a:cubicBezTo>
                <a:cubicBezTo>
                  <a:pt x="1700" y="2477"/>
                  <a:pt x="1608" y="2500"/>
                  <a:pt x="1608" y="2500"/>
                </a:cubicBezTo>
                <a:cubicBezTo>
                  <a:pt x="1624" y="2549"/>
                  <a:pt x="1691" y="2543"/>
                  <a:pt x="1736" y="2548"/>
                </a:cubicBezTo>
                <a:cubicBezTo>
                  <a:pt x="1744" y="2556"/>
                  <a:pt x="1749" y="2566"/>
                  <a:pt x="1760" y="2572"/>
                </a:cubicBezTo>
                <a:cubicBezTo>
                  <a:pt x="1802" y="2593"/>
                  <a:pt x="1812" y="2560"/>
                  <a:pt x="1784" y="2604"/>
                </a:cubicBezTo>
                <a:cubicBezTo>
                  <a:pt x="1825" y="2645"/>
                  <a:pt x="1818" y="2684"/>
                  <a:pt x="1800" y="2740"/>
                </a:cubicBezTo>
                <a:cubicBezTo>
                  <a:pt x="1802" y="2756"/>
                  <a:pt x="1796" y="2776"/>
                  <a:pt x="1808" y="2788"/>
                </a:cubicBezTo>
                <a:cubicBezTo>
                  <a:pt x="1827" y="2807"/>
                  <a:pt x="1866" y="2793"/>
                  <a:pt x="1888" y="2788"/>
                </a:cubicBezTo>
                <a:cubicBezTo>
                  <a:pt x="1902" y="2743"/>
                  <a:pt x="1877" y="2732"/>
                  <a:pt x="1864" y="2692"/>
                </a:cubicBezTo>
                <a:cubicBezTo>
                  <a:pt x="1873" y="2644"/>
                  <a:pt x="1863" y="2602"/>
                  <a:pt x="1848" y="2556"/>
                </a:cubicBezTo>
                <a:cubicBezTo>
                  <a:pt x="1865" y="2466"/>
                  <a:pt x="1911" y="2460"/>
                  <a:pt x="1944" y="2396"/>
                </a:cubicBezTo>
                <a:cubicBezTo>
                  <a:pt x="1954" y="2374"/>
                  <a:pt x="1947" y="2345"/>
                  <a:pt x="1960" y="2324"/>
                </a:cubicBezTo>
                <a:cubicBezTo>
                  <a:pt x="1964" y="2316"/>
                  <a:pt x="1976" y="2320"/>
                  <a:pt x="1984" y="2316"/>
                </a:cubicBezTo>
                <a:cubicBezTo>
                  <a:pt x="2017" y="2297"/>
                  <a:pt x="2055" y="2273"/>
                  <a:pt x="2088" y="2252"/>
                </a:cubicBezTo>
                <a:cubicBezTo>
                  <a:pt x="2108" y="2220"/>
                  <a:pt x="2148" y="2182"/>
                  <a:pt x="2160" y="2148"/>
                </a:cubicBezTo>
                <a:cubicBezTo>
                  <a:pt x="2173" y="2108"/>
                  <a:pt x="2162" y="2092"/>
                  <a:pt x="2200" y="2068"/>
                </a:cubicBezTo>
                <a:cubicBezTo>
                  <a:pt x="2210" y="2037"/>
                  <a:pt x="2229" y="2034"/>
                  <a:pt x="2240" y="2004"/>
                </a:cubicBezTo>
                <a:cubicBezTo>
                  <a:pt x="2251" y="1880"/>
                  <a:pt x="2262" y="1904"/>
                  <a:pt x="2136" y="1916"/>
                </a:cubicBezTo>
                <a:cubicBezTo>
                  <a:pt x="2078" y="1935"/>
                  <a:pt x="2102" y="1941"/>
                  <a:pt x="2064" y="1916"/>
                </a:cubicBezTo>
                <a:cubicBezTo>
                  <a:pt x="2066" y="1902"/>
                  <a:pt x="2065" y="1887"/>
                  <a:pt x="2072" y="1876"/>
                </a:cubicBezTo>
                <a:cubicBezTo>
                  <a:pt x="2076" y="1867"/>
                  <a:pt x="2089" y="1866"/>
                  <a:pt x="2096" y="1860"/>
                </a:cubicBezTo>
                <a:cubicBezTo>
                  <a:pt x="2102" y="1853"/>
                  <a:pt x="2104" y="1842"/>
                  <a:pt x="2112" y="1836"/>
                </a:cubicBezTo>
                <a:cubicBezTo>
                  <a:pt x="2170" y="1785"/>
                  <a:pt x="2183" y="1800"/>
                  <a:pt x="2240" y="1772"/>
                </a:cubicBezTo>
                <a:cubicBezTo>
                  <a:pt x="2302" y="1740"/>
                  <a:pt x="2227" y="1768"/>
                  <a:pt x="2288" y="1748"/>
                </a:cubicBezTo>
                <a:cubicBezTo>
                  <a:pt x="2316" y="1719"/>
                  <a:pt x="2380" y="1655"/>
                  <a:pt x="2416" y="1644"/>
                </a:cubicBezTo>
                <a:cubicBezTo>
                  <a:pt x="2449" y="1632"/>
                  <a:pt x="2432" y="1640"/>
                  <a:pt x="2464" y="1620"/>
                </a:cubicBezTo>
                <a:cubicBezTo>
                  <a:pt x="2466" y="1612"/>
                  <a:pt x="2467" y="1603"/>
                  <a:pt x="2472" y="1596"/>
                </a:cubicBezTo>
                <a:cubicBezTo>
                  <a:pt x="2478" y="1586"/>
                  <a:pt x="2490" y="1582"/>
                  <a:pt x="2496" y="1572"/>
                </a:cubicBezTo>
                <a:cubicBezTo>
                  <a:pt x="2502" y="1559"/>
                  <a:pt x="2499" y="1544"/>
                  <a:pt x="2504" y="1532"/>
                </a:cubicBezTo>
                <a:cubicBezTo>
                  <a:pt x="2507" y="1522"/>
                  <a:pt x="2514" y="1516"/>
                  <a:pt x="2520" y="1508"/>
                </a:cubicBezTo>
                <a:cubicBezTo>
                  <a:pt x="2514" y="1492"/>
                  <a:pt x="2520" y="1465"/>
                  <a:pt x="2504" y="1460"/>
                </a:cubicBezTo>
                <a:cubicBezTo>
                  <a:pt x="2488" y="1454"/>
                  <a:pt x="2472" y="1449"/>
                  <a:pt x="2456" y="1444"/>
                </a:cubicBezTo>
                <a:cubicBezTo>
                  <a:pt x="2448" y="1441"/>
                  <a:pt x="2432" y="1436"/>
                  <a:pt x="2432" y="1436"/>
                </a:cubicBezTo>
                <a:cubicBezTo>
                  <a:pt x="2422" y="1396"/>
                  <a:pt x="2409" y="1371"/>
                  <a:pt x="2456" y="1356"/>
                </a:cubicBezTo>
                <a:cubicBezTo>
                  <a:pt x="2491" y="1367"/>
                  <a:pt x="2524" y="1384"/>
                  <a:pt x="2560" y="1396"/>
                </a:cubicBezTo>
                <a:cubicBezTo>
                  <a:pt x="2614" y="1377"/>
                  <a:pt x="2546" y="1396"/>
                  <a:pt x="2624" y="1396"/>
                </a:cubicBezTo>
                <a:cubicBezTo>
                  <a:pt x="2652" y="1396"/>
                  <a:pt x="2683" y="1387"/>
                  <a:pt x="2712" y="1380"/>
                </a:cubicBezTo>
                <a:cubicBezTo>
                  <a:pt x="2750" y="1389"/>
                  <a:pt x="2783" y="1398"/>
                  <a:pt x="2816" y="1420"/>
                </a:cubicBezTo>
                <a:cubicBezTo>
                  <a:pt x="2826" y="1451"/>
                  <a:pt x="2836" y="1465"/>
                  <a:pt x="2864" y="1484"/>
                </a:cubicBezTo>
                <a:cubicBezTo>
                  <a:pt x="2882" y="1512"/>
                  <a:pt x="2883" y="1528"/>
                  <a:pt x="2912" y="1548"/>
                </a:cubicBezTo>
                <a:cubicBezTo>
                  <a:pt x="2936" y="1545"/>
                  <a:pt x="2960" y="1535"/>
                  <a:pt x="2984" y="1540"/>
                </a:cubicBezTo>
                <a:cubicBezTo>
                  <a:pt x="2992" y="1541"/>
                  <a:pt x="2992" y="1555"/>
                  <a:pt x="2992" y="1564"/>
                </a:cubicBezTo>
                <a:cubicBezTo>
                  <a:pt x="2990" y="1580"/>
                  <a:pt x="2981" y="1596"/>
                  <a:pt x="2976" y="1612"/>
                </a:cubicBezTo>
                <a:cubicBezTo>
                  <a:pt x="2973" y="1620"/>
                  <a:pt x="2968" y="1636"/>
                  <a:pt x="2968" y="1636"/>
                </a:cubicBezTo>
                <a:cubicBezTo>
                  <a:pt x="2975" y="1694"/>
                  <a:pt x="2989" y="1755"/>
                  <a:pt x="3008" y="1812"/>
                </a:cubicBezTo>
                <a:cubicBezTo>
                  <a:pt x="2997" y="1843"/>
                  <a:pt x="2987" y="1857"/>
                  <a:pt x="2960" y="1876"/>
                </a:cubicBezTo>
                <a:cubicBezTo>
                  <a:pt x="2946" y="1915"/>
                  <a:pt x="2904" y="1935"/>
                  <a:pt x="2880" y="1972"/>
                </a:cubicBezTo>
                <a:cubicBezTo>
                  <a:pt x="2888" y="2024"/>
                  <a:pt x="2896" y="2058"/>
                  <a:pt x="2928" y="2100"/>
                </a:cubicBezTo>
                <a:cubicBezTo>
                  <a:pt x="2962" y="2204"/>
                  <a:pt x="2897" y="2326"/>
                  <a:pt x="2960" y="2420"/>
                </a:cubicBezTo>
                <a:cubicBezTo>
                  <a:pt x="3027" y="2406"/>
                  <a:pt x="3004" y="2395"/>
                  <a:pt x="3016" y="2324"/>
                </a:cubicBezTo>
                <a:cubicBezTo>
                  <a:pt x="3020" y="2296"/>
                  <a:pt x="3040" y="2244"/>
                  <a:pt x="3040" y="2244"/>
                </a:cubicBezTo>
                <a:cubicBezTo>
                  <a:pt x="3045" y="2192"/>
                  <a:pt x="3039" y="2134"/>
                  <a:pt x="3096" y="2116"/>
                </a:cubicBezTo>
                <a:cubicBezTo>
                  <a:pt x="3104" y="2071"/>
                  <a:pt x="3104" y="2044"/>
                  <a:pt x="3152" y="2076"/>
                </a:cubicBezTo>
                <a:cubicBezTo>
                  <a:pt x="3171" y="2135"/>
                  <a:pt x="3178" y="2143"/>
                  <a:pt x="3240" y="2164"/>
                </a:cubicBezTo>
                <a:cubicBezTo>
                  <a:pt x="3278" y="2138"/>
                  <a:pt x="3322" y="2133"/>
                  <a:pt x="3360" y="2108"/>
                </a:cubicBezTo>
                <a:cubicBezTo>
                  <a:pt x="3368" y="2081"/>
                  <a:pt x="3364" y="2030"/>
                  <a:pt x="3336" y="2012"/>
                </a:cubicBezTo>
                <a:cubicBezTo>
                  <a:pt x="3319" y="2001"/>
                  <a:pt x="3298" y="2002"/>
                  <a:pt x="3280" y="1996"/>
                </a:cubicBezTo>
                <a:cubicBezTo>
                  <a:pt x="3269" y="1964"/>
                  <a:pt x="3259" y="1950"/>
                  <a:pt x="3232" y="1932"/>
                </a:cubicBezTo>
                <a:cubicBezTo>
                  <a:pt x="3212" y="1873"/>
                  <a:pt x="3211" y="1900"/>
                  <a:pt x="3224" y="1852"/>
                </a:cubicBezTo>
                <a:cubicBezTo>
                  <a:pt x="3215" y="1827"/>
                  <a:pt x="3219" y="1778"/>
                  <a:pt x="3232" y="1756"/>
                </a:cubicBezTo>
                <a:cubicBezTo>
                  <a:pt x="3236" y="1748"/>
                  <a:pt x="3248" y="1750"/>
                  <a:pt x="3256" y="1748"/>
                </a:cubicBezTo>
                <a:cubicBezTo>
                  <a:pt x="3292" y="1692"/>
                  <a:pt x="3269" y="1706"/>
                  <a:pt x="3312" y="1692"/>
                </a:cubicBezTo>
                <a:cubicBezTo>
                  <a:pt x="3317" y="1684"/>
                  <a:pt x="3323" y="1676"/>
                  <a:pt x="3328" y="1668"/>
                </a:cubicBezTo>
                <a:cubicBezTo>
                  <a:pt x="3331" y="1660"/>
                  <a:pt x="3329" y="1648"/>
                  <a:pt x="3336" y="1644"/>
                </a:cubicBezTo>
                <a:cubicBezTo>
                  <a:pt x="3349" y="1634"/>
                  <a:pt x="3384" y="1628"/>
                  <a:pt x="3384" y="1628"/>
                </a:cubicBezTo>
                <a:cubicBezTo>
                  <a:pt x="3411" y="1586"/>
                  <a:pt x="3403" y="1573"/>
                  <a:pt x="3456" y="1556"/>
                </a:cubicBezTo>
                <a:cubicBezTo>
                  <a:pt x="3488" y="1507"/>
                  <a:pt x="3496" y="1516"/>
                  <a:pt x="3560" y="1524"/>
                </a:cubicBezTo>
                <a:cubicBezTo>
                  <a:pt x="3578" y="1551"/>
                  <a:pt x="3603" y="1561"/>
                  <a:pt x="3624" y="1588"/>
                </a:cubicBezTo>
                <a:cubicBezTo>
                  <a:pt x="3656" y="1630"/>
                  <a:pt x="3661" y="1649"/>
                  <a:pt x="3672" y="1700"/>
                </a:cubicBezTo>
                <a:cubicBezTo>
                  <a:pt x="3662" y="1747"/>
                  <a:pt x="3642" y="1785"/>
                  <a:pt x="3624" y="1828"/>
                </a:cubicBezTo>
                <a:cubicBezTo>
                  <a:pt x="3617" y="1843"/>
                  <a:pt x="3608" y="1876"/>
                  <a:pt x="3608" y="1876"/>
                </a:cubicBezTo>
                <a:cubicBezTo>
                  <a:pt x="3598" y="1950"/>
                  <a:pt x="3606" y="1993"/>
                  <a:pt x="3640" y="2060"/>
                </a:cubicBezTo>
                <a:cubicBezTo>
                  <a:pt x="3643" y="2067"/>
                  <a:pt x="3642" y="2077"/>
                  <a:pt x="3648" y="2084"/>
                </a:cubicBezTo>
                <a:cubicBezTo>
                  <a:pt x="3661" y="2101"/>
                  <a:pt x="3696" y="2132"/>
                  <a:pt x="3696" y="2132"/>
                </a:cubicBezTo>
                <a:cubicBezTo>
                  <a:pt x="3699" y="2143"/>
                  <a:pt x="3721" y="2197"/>
                  <a:pt x="3728" y="2204"/>
                </a:cubicBezTo>
                <a:cubicBezTo>
                  <a:pt x="3733" y="2209"/>
                  <a:pt x="3744" y="2209"/>
                  <a:pt x="3752" y="2212"/>
                </a:cubicBezTo>
                <a:cubicBezTo>
                  <a:pt x="3782" y="2258"/>
                  <a:pt x="3791" y="2315"/>
                  <a:pt x="3840" y="2348"/>
                </a:cubicBezTo>
                <a:cubicBezTo>
                  <a:pt x="3853" y="2387"/>
                  <a:pt x="3872" y="2380"/>
                  <a:pt x="3904" y="2404"/>
                </a:cubicBezTo>
                <a:cubicBezTo>
                  <a:pt x="3916" y="2413"/>
                  <a:pt x="3925" y="2425"/>
                  <a:pt x="3936" y="2436"/>
                </a:cubicBezTo>
                <a:cubicBezTo>
                  <a:pt x="3965" y="2523"/>
                  <a:pt x="3918" y="2390"/>
                  <a:pt x="3960" y="2484"/>
                </a:cubicBezTo>
                <a:cubicBezTo>
                  <a:pt x="3989" y="2549"/>
                  <a:pt x="3994" y="2606"/>
                  <a:pt x="4048" y="2660"/>
                </a:cubicBezTo>
                <a:cubicBezTo>
                  <a:pt x="4108" y="2647"/>
                  <a:pt x="4170" y="2663"/>
                  <a:pt x="4232" y="2668"/>
                </a:cubicBezTo>
                <a:cubicBezTo>
                  <a:pt x="4318" y="2696"/>
                  <a:pt x="4263" y="2682"/>
                  <a:pt x="4400" y="2692"/>
                </a:cubicBezTo>
                <a:cubicBezTo>
                  <a:pt x="4436" y="2701"/>
                  <a:pt x="4472" y="2718"/>
                  <a:pt x="4504" y="2740"/>
                </a:cubicBezTo>
                <a:cubicBezTo>
                  <a:pt x="4560" y="2721"/>
                  <a:pt x="4492" y="2740"/>
                  <a:pt x="4600" y="2740"/>
                </a:cubicBezTo>
                <a:cubicBezTo>
                  <a:pt x="4632" y="2740"/>
                  <a:pt x="4664" y="2734"/>
                  <a:pt x="4696" y="2732"/>
                </a:cubicBezTo>
                <a:cubicBezTo>
                  <a:pt x="4701" y="2724"/>
                  <a:pt x="4710" y="2717"/>
                  <a:pt x="4712" y="2708"/>
                </a:cubicBezTo>
                <a:cubicBezTo>
                  <a:pt x="4718" y="2671"/>
                  <a:pt x="4659" y="2671"/>
                  <a:pt x="4640" y="2668"/>
                </a:cubicBezTo>
                <a:cubicBezTo>
                  <a:pt x="4612" y="2627"/>
                  <a:pt x="4626" y="2661"/>
                  <a:pt x="4632" y="2620"/>
                </a:cubicBezTo>
                <a:cubicBezTo>
                  <a:pt x="4644" y="2523"/>
                  <a:pt x="4622" y="2484"/>
                  <a:pt x="4720" y="2460"/>
                </a:cubicBezTo>
                <a:cubicBezTo>
                  <a:pt x="4749" y="2469"/>
                  <a:pt x="4773" y="2474"/>
                  <a:pt x="4800" y="2492"/>
                </a:cubicBezTo>
                <a:cubicBezTo>
                  <a:pt x="4813" y="2489"/>
                  <a:pt x="4830" y="2493"/>
                  <a:pt x="4840" y="2484"/>
                </a:cubicBezTo>
                <a:cubicBezTo>
                  <a:pt x="4855" y="2468"/>
                  <a:pt x="4808" y="2444"/>
                  <a:pt x="4808" y="2444"/>
                </a:cubicBezTo>
                <a:cubicBezTo>
                  <a:pt x="4788" y="2385"/>
                  <a:pt x="4854" y="2286"/>
                  <a:pt x="4776" y="2260"/>
                </a:cubicBezTo>
                <a:cubicBezTo>
                  <a:pt x="4727" y="2276"/>
                  <a:pt x="4744" y="2287"/>
                  <a:pt x="4688" y="2276"/>
                </a:cubicBezTo>
                <a:cubicBezTo>
                  <a:pt x="4593" y="2291"/>
                  <a:pt x="4601" y="2291"/>
                  <a:pt x="4472" y="2284"/>
                </a:cubicBezTo>
                <a:cubicBezTo>
                  <a:pt x="4461" y="2232"/>
                  <a:pt x="4449" y="2210"/>
                  <a:pt x="4480" y="2164"/>
                </a:cubicBezTo>
                <a:cubicBezTo>
                  <a:pt x="4472" y="2158"/>
                  <a:pt x="4461" y="2156"/>
                  <a:pt x="4456" y="2148"/>
                </a:cubicBezTo>
                <a:cubicBezTo>
                  <a:pt x="4447" y="2133"/>
                  <a:pt x="4456" y="2104"/>
                  <a:pt x="4440" y="2100"/>
                </a:cubicBezTo>
                <a:cubicBezTo>
                  <a:pt x="4429" y="2097"/>
                  <a:pt x="4418" y="2094"/>
                  <a:pt x="4408" y="2092"/>
                </a:cubicBezTo>
                <a:cubicBezTo>
                  <a:pt x="4347" y="2132"/>
                  <a:pt x="4357" y="2164"/>
                  <a:pt x="4280" y="2180"/>
                </a:cubicBezTo>
                <a:cubicBezTo>
                  <a:pt x="4262" y="2191"/>
                  <a:pt x="4244" y="2201"/>
                  <a:pt x="4232" y="2220"/>
                </a:cubicBezTo>
                <a:cubicBezTo>
                  <a:pt x="4227" y="2227"/>
                  <a:pt x="4231" y="2239"/>
                  <a:pt x="4224" y="2244"/>
                </a:cubicBezTo>
                <a:cubicBezTo>
                  <a:pt x="4205" y="2256"/>
                  <a:pt x="4180" y="2253"/>
                  <a:pt x="4160" y="2260"/>
                </a:cubicBezTo>
                <a:cubicBezTo>
                  <a:pt x="4138" y="2257"/>
                  <a:pt x="4115" y="2260"/>
                  <a:pt x="4096" y="2252"/>
                </a:cubicBezTo>
                <a:cubicBezTo>
                  <a:pt x="4079" y="2244"/>
                  <a:pt x="4087" y="2213"/>
                  <a:pt x="4072" y="2204"/>
                </a:cubicBezTo>
                <a:cubicBezTo>
                  <a:pt x="4057" y="2195"/>
                  <a:pt x="4040" y="2193"/>
                  <a:pt x="4024" y="2188"/>
                </a:cubicBezTo>
                <a:cubicBezTo>
                  <a:pt x="4016" y="2185"/>
                  <a:pt x="4000" y="2180"/>
                  <a:pt x="4000" y="2180"/>
                </a:cubicBezTo>
                <a:cubicBezTo>
                  <a:pt x="3978" y="2148"/>
                  <a:pt x="3979" y="2153"/>
                  <a:pt x="3968" y="2108"/>
                </a:cubicBezTo>
                <a:cubicBezTo>
                  <a:pt x="3965" y="2097"/>
                  <a:pt x="3968" y="2083"/>
                  <a:pt x="3960" y="2076"/>
                </a:cubicBezTo>
                <a:cubicBezTo>
                  <a:pt x="3947" y="2065"/>
                  <a:pt x="3912" y="2060"/>
                  <a:pt x="3912" y="2060"/>
                </a:cubicBezTo>
                <a:cubicBezTo>
                  <a:pt x="3904" y="2052"/>
                  <a:pt x="3894" y="2044"/>
                  <a:pt x="3888" y="2036"/>
                </a:cubicBezTo>
                <a:cubicBezTo>
                  <a:pt x="3876" y="2020"/>
                  <a:pt x="3856" y="1988"/>
                  <a:pt x="3856" y="1988"/>
                </a:cubicBezTo>
                <a:cubicBezTo>
                  <a:pt x="3833" y="1898"/>
                  <a:pt x="3866" y="2042"/>
                  <a:pt x="3856" y="1852"/>
                </a:cubicBezTo>
                <a:cubicBezTo>
                  <a:pt x="3853" y="1806"/>
                  <a:pt x="3815" y="1776"/>
                  <a:pt x="3808" y="1732"/>
                </a:cubicBezTo>
                <a:cubicBezTo>
                  <a:pt x="3806" y="1720"/>
                  <a:pt x="3794" y="1645"/>
                  <a:pt x="3792" y="1644"/>
                </a:cubicBezTo>
                <a:cubicBezTo>
                  <a:pt x="3786" y="1639"/>
                  <a:pt x="3677" y="1628"/>
                  <a:pt x="3672" y="1628"/>
                </a:cubicBezTo>
                <a:cubicBezTo>
                  <a:pt x="3662" y="1589"/>
                  <a:pt x="3670" y="1576"/>
                  <a:pt x="3632" y="1564"/>
                </a:cubicBezTo>
                <a:cubicBezTo>
                  <a:pt x="3583" y="1491"/>
                  <a:pt x="3613" y="1419"/>
                  <a:pt x="3656" y="1356"/>
                </a:cubicBezTo>
                <a:cubicBezTo>
                  <a:pt x="3643" y="1239"/>
                  <a:pt x="3664" y="1258"/>
                  <a:pt x="3528" y="1268"/>
                </a:cubicBezTo>
                <a:cubicBezTo>
                  <a:pt x="3454" y="1316"/>
                  <a:pt x="3469" y="1295"/>
                  <a:pt x="3376" y="1284"/>
                </a:cubicBezTo>
                <a:cubicBezTo>
                  <a:pt x="3331" y="1269"/>
                  <a:pt x="3285" y="1255"/>
                  <a:pt x="3240" y="1244"/>
                </a:cubicBezTo>
                <a:cubicBezTo>
                  <a:pt x="3232" y="1238"/>
                  <a:pt x="3224" y="1231"/>
                  <a:pt x="3216" y="1228"/>
                </a:cubicBezTo>
                <a:cubicBezTo>
                  <a:pt x="3200" y="1221"/>
                  <a:pt x="3168" y="1212"/>
                  <a:pt x="3168" y="1212"/>
                </a:cubicBezTo>
                <a:cubicBezTo>
                  <a:pt x="3107" y="1232"/>
                  <a:pt x="3099" y="1249"/>
                  <a:pt x="3048" y="1284"/>
                </a:cubicBezTo>
                <a:cubicBezTo>
                  <a:pt x="3032" y="1281"/>
                  <a:pt x="3014" y="1284"/>
                  <a:pt x="3000" y="1276"/>
                </a:cubicBezTo>
                <a:cubicBezTo>
                  <a:pt x="2992" y="1271"/>
                  <a:pt x="2997" y="1258"/>
                  <a:pt x="2992" y="1252"/>
                </a:cubicBezTo>
                <a:cubicBezTo>
                  <a:pt x="2985" y="1244"/>
                  <a:pt x="2976" y="1241"/>
                  <a:pt x="2968" y="1236"/>
                </a:cubicBezTo>
                <a:cubicBezTo>
                  <a:pt x="2952" y="1190"/>
                  <a:pt x="2979" y="1146"/>
                  <a:pt x="3024" y="1132"/>
                </a:cubicBezTo>
                <a:cubicBezTo>
                  <a:pt x="3049" y="1093"/>
                  <a:pt x="3029" y="1077"/>
                  <a:pt x="3072" y="1092"/>
                </a:cubicBezTo>
                <a:cubicBezTo>
                  <a:pt x="3108" y="1085"/>
                  <a:pt x="3140" y="1076"/>
                  <a:pt x="3176" y="1068"/>
                </a:cubicBezTo>
                <a:cubicBezTo>
                  <a:pt x="3163" y="1031"/>
                  <a:pt x="3158" y="1037"/>
                  <a:pt x="3200" y="996"/>
                </a:cubicBezTo>
                <a:cubicBezTo>
                  <a:pt x="3264" y="931"/>
                  <a:pt x="3252" y="941"/>
                  <a:pt x="3352" y="932"/>
                </a:cubicBezTo>
                <a:cubicBezTo>
                  <a:pt x="3411" y="892"/>
                  <a:pt x="3441" y="905"/>
                  <a:pt x="3528" y="900"/>
                </a:cubicBezTo>
                <a:cubicBezTo>
                  <a:pt x="3536" y="858"/>
                  <a:pt x="3527" y="841"/>
                  <a:pt x="3568" y="828"/>
                </a:cubicBezTo>
                <a:cubicBezTo>
                  <a:pt x="3607" y="837"/>
                  <a:pt x="3639" y="846"/>
                  <a:pt x="3680" y="852"/>
                </a:cubicBezTo>
                <a:cubicBezTo>
                  <a:pt x="3688" y="857"/>
                  <a:pt x="3694" y="870"/>
                  <a:pt x="3704" y="868"/>
                </a:cubicBezTo>
                <a:cubicBezTo>
                  <a:pt x="3712" y="865"/>
                  <a:pt x="3717" y="849"/>
                  <a:pt x="3712" y="844"/>
                </a:cubicBezTo>
                <a:cubicBezTo>
                  <a:pt x="3700" y="832"/>
                  <a:pt x="3664" y="828"/>
                  <a:pt x="3664" y="828"/>
                </a:cubicBezTo>
                <a:cubicBezTo>
                  <a:pt x="3624" y="788"/>
                  <a:pt x="3622" y="756"/>
                  <a:pt x="3672" y="724"/>
                </a:cubicBezTo>
                <a:cubicBezTo>
                  <a:pt x="3690" y="696"/>
                  <a:pt x="3712" y="683"/>
                  <a:pt x="3736" y="660"/>
                </a:cubicBezTo>
                <a:cubicBezTo>
                  <a:pt x="3733" y="644"/>
                  <a:pt x="3736" y="626"/>
                  <a:pt x="3728" y="612"/>
                </a:cubicBezTo>
                <a:cubicBezTo>
                  <a:pt x="3723" y="604"/>
                  <a:pt x="3708" y="611"/>
                  <a:pt x="3704" y="604"/>
                </a:cubicBezTo>
                <a:cubicBezTo>
                  <a:pt x="3685" y="576"/>
                  <a:pt x="3709" y="559"/>
                  <a:pt x="3680" y="540"/>
                </a:cubicBezTo>
                <a:cubicBezTo>
                  <a:pt x="3656" y="524"/>
                  <a:pt x="3626" y="524"/>
                  <a:pt x="3600" y="516"/>
                </a:cubicBezTo>
                <a:cubicBezTo>
                  <a:pt x="3592" y="513"/>
                  <a:pt x="3576" y="508"/>
                  <a:pt x="3576" y="508"/>
                </a:cubicBezTo>
                <a:cubicBezTo>
                  <a:pt x="3550" y="469"/>
                  <a:pt x="3568" y="447"/>
                  <a:pt x="3528" y="420"/>
                </a:cubicBezTo>
                <a:cubicBezTo>
                  <a:pt x="3522" y="412"/>
                  <a:pt x="3515" y="404"/>
                  <a:pt x="3512" y="396"/>
                </a:cubicBezTo>
                <a:cubicBezTo>
                  <a:pt x="3507" y="385"/>
                  <a:pt x="3512" y="371"/>
                  <a:pt x="3504" y="364"/>
                </a:cubicBezTo>
                <a:cubicBezTo>
                  <a:pt x="3491" y="353"/>
                  <a:pt x="3470" y="357"/>
                  <a:pt x="3456" y="348"/>
                </a:cubicBezTo>
                <a:cubicBezTo>
                  <a:pt x="3400" y="311"/>
                  <a:pt x="3426" y="322"/>
                  <a:pt x="3384" y="308"/>
                </a:cubicBezTo>
                <a:cubicBezTo>
                  <a:pt x="3365" y="234"/>
                  <a:pt x="3287" y="242"/>
                  <a:pt x="3224" y="236"/>
                </a:cubicBezTo>
                <a:cubicBezTo>
                  <a:pt x="3190" y="213"/>
                  <a:pt x="3187" y="179"/>
                  <a:pt x="3152" y="156"/>
                </a:cubicBezTo>
                <a:cubicBezTo>
                  <a:pt x="3144" y="125"/>
                  <a:pt x="3129" y="105"/>
                  <a:pt x="3120" y="76"/>
                </a:cubicBezTo>
                <a:cubicBezTo>
                  <a:pt x="3074" y="78"/>
                  <a:pt x="3029" y="84"/>
                  <a:pt x="2984" y="84"/>
                </a:cubicBezTo>
                <a:cubicBezTo>
                  <a:pt x="2956" y="84"/>
                  <a:pt x="2918" y="37"/>
                  <a:pt x="2880" y="28"/>
                </a:cubicBezTo>
                <a:cubicBezTo>
                  <a:pt x="2874" y="24"/>
                  <a:pt x="2843" y="0"/>
                  <a:pt x="2832" y="4"/>
                </a:cubicBezTo>
                <a:cubicBezTo>
                  <a:pt x="2813" y="10"/>
                  <a:pt x="2802" y="31"/>
                  <a:pt x="2784" y="36"/>
                </a:cubicBezTo>
                <a:cubicBezTo>
                  <a:pt x="2712" y="53"/>
                  <a:pt x="2678" y="61"/>
                  <a:pt x="2600" y="68"/>
                </a:cubicBezTo>
                <a:cubicBezTo>
                  <a:pt x="2559" y="95"/>
                  <a:pt x="2570" y="124"/>
                  <a:pt x="2544" y="164"/>
                </a:cubicBezTo>
                <a:cubicBezTo>
                  <a:pt x="2579" y="187"/>
                  <a:pt x="2592" y="193"/>
                  <a:pt x="2552" y="220"/>
                </a:cubicBezTo>
                <a:cubicBezTo>
                  <a:pt x="2492" y="205"/>
                  <a:pt x="2349" y="213"/>
                  <a:pt x="2320" y="212"/>
                </a:cubicBezTo>
                <a:cubicBezTo>
                  <a:pt x="2265" y="193"/>
                  <a:pt x="2290" y="184"/>
                  <a:pt x="2224" y="196"/>
                </a:cubicBezTo>
                <a:cubicBezTo>
                  <a:pt x="2179" y="262"/>
                  <a:pt x="2213" y="236"/>
                  <a:pt x="2144" y="252"/>
                </a:cubicBezTo>
                <a:cubicBezTo>
                  <a:pt x="2135" y="253"/>
                  <a:pt x="2128" y="257"/>
                  <a:pt x="2120" y="260"/>
                </a:cubicBezTo>
                <a:cubicBezTo>
                  <a:pt x="2131" y="306"/>
                  <a:pt x="2113" y="303"/>
                  <a:pt x="2136" y="348"/>
                </a:cubicBezTo>
                <a:cubicBezTo>
                  <a:pt x="2128" y="355"/>
                  <a:pt x="2098" y="382"/>
                  <a:pt x="2096" y="396"/>
                </a:cubicBezTo>
                <a:cubicBezTo>
                  <a:pt x="2094" y="404"/>
                  <a:pt x="2097" y="415"/>
                  <a:pt x="2104" y="420"/>
                </a:cubicBezTo>
                <a:cubicBezTo>
                  <a:pt x="2117" y="429"/>
                  <a:pt x="2152" y="436"/>
                  <a:pt x="2152" y="436"/>
                </a:cubicBezTo>
                <a:cubicBezTo>
                  <a:pt x="2168" y="485"/>
                  <a:pt x="2137" y="501"/>
                  <a:pt x="2112" y="540"/>
                </a:cubicBezTo>
                <a:cubicBezTo>
                  <a:pt x="2114" y="548"/>
                  <a:pt x="2120" y="555"/>
                  <a:pt x="2120" y="564"/>
                </a:cubicBezTo>
                <a:cubicBezTo>
                  <a:pt x="2120" y="626"/>
                  <a:pt x="2070" y="574"/>
                  <a:pt x="2040" y="564"/>
                </a:cubicBezTo>
                <a:cubicBezTo>
                  <a:pt x="2018" y="532"/>
                  <a:pt x="2005" y="525"/>
                  <a:pt x="1968" y="516"/>
                </a:cubicBezTo>
                <a:cubicBezTo>
                  <a:pt x="1933" y="522"/>
                  <a:pt x="1898" y="528"/>
                  <a:pt x="1920" y="572"/>
                </a:cubicBezTo>
                <a:cubicBezTo>
                  <a:pt x="1939" y="610"/>
                  <a:pt x="1928" y="586"/>
                  <a:pt x="1960" y="604"/>
                </a:cubicBezTo>
                <a:cubicBezTo>
                  <a:pt x="1976" y="613"/>
                  <a:pt x="2008" y="636"/>
                  <a:pt x="2008" y="636"/>
                </a:cubicBezTo>
                <a:cubicBezTo>
                  <a:pt x="2045" y="692"/>
                  <a:pt x="1992" y="646"/>
                  <a:pt x="1976" y="636"/>
                </a:cubicBezTo>
                <a:cubicBezTo>
                  <a:pt x="1949" y="644"/>
                  <a:pt x="1948" y="639"/>
                  <a:pt x="1936" y="668"/>
                </a:cubicBezTo>
                <a:cubicBezTo>
                  <a:pt x="1929" y="683"/>
                  <a:pt x="1920" y="716"/>
                  <a:pt x="1920" y="716"/>
                </a:cubicBezTo>
                <a:cubicBezTo>
                  <a:pt x="1893" y="713"/>
                  <a:pt x="1866" y="714"/>
                  <a:pt x="1840" y="708"/>
                </a:cubicBezTo>
                <a:cubicBezTo>
                  <a:pt x="1830" y="705"/>
                  <a:pt x="1824" y="695"/>
                  <a:pt x="1816" y="692"/>
                </a:cubicBezTo>
                <a:cubicBezTo>
                  <a:pt x="1783" y="677"/>
                  <a:pt x="1746" y="668"/>
                  <a:pt x="1712" y="660"/>
                </a:cubicBezTo>
                <a:cubicBezTo>
                  <a:pt x="1677" y="662"/>
                  <a:pt x="1642" y="663"/>
                  <a:pt x="1608" y="668"/>
                </a:cubicBezTo>
                <a:cubicBezTo>
                  <a:pt x="1579" y="671"/>
                  <a:pt x="1556" y="692"/>
                  <a:pt x="1528" y="700"/>
                </a:cubicBezTo>
                <a:cubicBezTo>
                  <a:pt x="1433" y="681"/>
                  <a:pt x="1531" y="705"/>
                  <a:pt x="1464" y="676"/>
                </a:cubicBezTo>
                <a:cubicBezTo>
                  <a:pt x="1448" y="669"/>
                  <a:pt x="1416" y="660"/>
                  <a:pt x="1416" y="660"/>
                </a:cubicBezTo>
                <a:cubicBezTo>
                  <a:pt x="1428" y="720"/>
                  <a:pt x="1427" y="787"/>
                  <a:pt x="1464" y="836"/>
                </a:cubicBezTo>
                <a:cubicBezTo>
                  <a:pt x="1496" y="934"/>
                  <a:pt x="1437" y="911"/>
                  <a:pt x="1584" y="900"/>
                </a:cubicBezTo>
                <a:cubicBezTo>
                  <a:pt x="1629" y="884"/>
                  <a:pt x="1637" y="917"/>
                  <a:pt x="1680" y="932"/>
                </a:cubicBezTo>
                <a:cubicBezTo>
                  <a:pt x="1685" y="940"/>
                  <a:pt x="1692" y="947"/>
                  <a:pt x="1696" y="956"/>
                </a:cubicBezTo>
                <a:cubicBezTo>
                  <a:pt x="1702" y="971"/>
                  <a:pt x="1712" y="1004"/>
                  <a:pt x="1712" y="1004"/>
                </a:cubicBezTo>
                <a:cubicBezTo>
                  <a:pt x="1692" y="1042"/>
                  <a:pt x="1681" y="1078"/>
                  <a:pt x="1640" y="1092"/>
                </a:cubicBezTo>
                <a:cubicBezTo>
                  <a:pt x="1634" y="1100"/>
                  <a:pt x="1624" y="1116"/>
                  <a:pt x="1624" y="1116"/>
                </a:cubicBezTo>
              </a:path>
            </a:pathLst>
          </a:custGeom>
          <a:noFill/>
          <a:ln w="38100" cap="flat" cmpd="sng">
            <a:solidFill>
              <a:srgbClr val="17B812"/>
            </a:solidFill>
            <a:prstDash val="solid"/>
            <a:round/>
            <a:headEnd/>
            <a:tailEnd/>
          </a:ln>
          <a:effectLst>
            <a:outerShdw blurRad="63500" dist="45791" dir="3378596" algn="ctr" rotWithShape="0">
              <a:schemeClr val="bg2"/>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502" name="Rectangle 30"/>
          <p:cNvSpPr>
            <a:spLocks noChangeArrowheads="1"/>
          </p:cNvSpPr>
          <p:nvPr/>
        </p:nvSpPr>
        <p:spPr bwMode="auto">
          <a:xfrm>
            <a:off x="3368675" y="2728913"/>
            <a:ext cx="214313" cy="4032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503" name="Text Box 31"/>
          <p:cNvSpPr txBox="1">
            <a:spLocks noChangeArrowheads="1"/>
          </p:cNvSpPr>
          <p:nvPr/>
        </p:nvSpPr>
        <p:spPr bwMode="auto">
          <a:xfrm>
            <a:off x="1752600" y="485775"/>
            <a:ext cx="7035800" cy="584775"/>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3200" b="1" dirty="0" smtClean="0">
                <a:solidFill>
                  <a:srgbClr val="FFFF00"/>
                </a:solidFill>
                <a:effectLst>
                  <a:outerShdw blurRad="38100" dist="38100" dir="2700000" algn="tl">
                    <a:srgbClr val="000000"/>
                  </a:outerShdw>
                </a:effectLst>
              </a:rPr>
              <a:t>භූමික පිහිටීම සසඳන්න.</a:t>
            </a:r>
            <a:endParaRPr lang="en-US" sz="3200" b="1" dirty="0" smtClean="0">
              <a:solidFill>
                <a:srgbClr val="FFFF00"/>
              </a:solidFill>
              <a:effectLst>
                <a:outerShdw blurRad="38100" dist="38100" dir="2700000" algn="tl">
                  <a:srgbClr val="000000"/>
                </a:outerShdw>
              </a:effectLst>
            </a:endParaRPr>
          </a:p>
        </p:txBody>
      </p:sp>
      <p:sp>
        <p:nvSpPr>
          <p:cNvPr id="745504" name="Text Box 32"/>
          <p:cNvSpPr txBox="1">
            <a:spLocks noChangeArrowheads="1"/>
          </p:cNvSpPr>
          <p:nvPr/>
        </p:nvSpPr>
        <p:spPr bwMode="auto">
          <a:xfrm>
            <a:off x="1352550" y="5826125"/>
            <a:ext cx="6699250" cy="57943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3200" b="1" dirty="0" smtClean="0">
                <a:solidFill>
                  <a:srgbClr val="FFFF00"/>
                </a:solidFill>
                <a:effectLst>
                  <a:outerShdw blurRad="38100" dist="38100" dir="2700000" algn="tl">
                    <a:srgbClr val="000000"/>
                  </a:outerShdw>
                </a:effectLst>
              </a:rPr>
              <a:t>මොහොමඩ් සහ ඊසාක්</a:t>
            </a:r>
            <a:endParaRPr lang="en-US" sz="3200" b="1" dirty="0" smtClean="0">
              <a:solidFill>
                <a:srgbClr val="FFFF00"/>
              </a:solidFill>
              <a:effectLst>
                <a:outerShdw blurRad="38100" dist="38100" dir="2700000" algn="tl">
                  <a:srgbClr val="000000"/>
                </a:outerShdw>
              </a:effectLst>
            </a:endParaRPr>
          </a:p>
        </p:txBody>
      </p:sp>
      <p:sp>
        <p:nvSpPr>
          <p:cNvPr id="745505"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35</a:t>
            </a:r>
          </a:p>
        </p:txBody>
      </p:sp>
      <p:sp>
        <p:nvSpPr>
          <p:cNvPr id="76824" name="Text Box 34"/>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Tree>
    <p:extLst>
      <p:ext uri="{BB962C8B-B14F-4D97-AF65-F5344CB8AC3E}">
        <p14:creationId xmlns:p14="http://schemas.microsoft.com/office/powerpoint/2010/main" val="49131418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745501"/>
                                        </p:tgtEl>
                                        <p:attrNameLst>
                                          <p:attrName>style.visibility</p:attrName>
                                        </p:attrNameLst>
                                      </p:cBhvr>
                                      <p:to>
                                        <p:strVal val="visible"/>
                                      </p:to>
                                    </p:set>
                                    <p:animEffect transition="in" filter="wipe(left)">
                                      <p:cBhvr>
                                        <p:cTn id="7" dur="5000"/>
                                        <p:tgtEl>
                                          <p:spTgt spid="745501"/>
                                        </p:tgtEl>
                                      </p:cBhvr>
                                    </p:animEffect>
                                  </p:childTnLst>
                                </p:cTn>
                              </p:par>
                            </p:childTnLst>
                          </p:cTn>
                        </p:par>
                        <p:par>
                          <p:cTn id="8" fill="hold" nodeType="afterGroup">
                            <p:stCondLst>
                              <p:cond delay="6000"/>
                            </p:stCondLst>
                            <p:childTnLst>
                              <p:par>
                                <p:cTn id="9" presetID="23" presetClass="entr" presetSubtype="36" fill="hold" grpId="0" nodeType="afterEffect">
                                  <p:stCondLst>
                                    <p:cond delay="0"/>
                                  </p:stCondLst>
                                  <p:childTnLst>
                                    <p:set>
                                      <p:cBhvr>
                                        <p:cTn id="10" dur="1" fill="hold">
                                          <p:stCondLst>
                                            <p:cond delay="0"/>
                                          </p:stCondLst>
                                        </p:cTn>
                                        <p:tgtEl>
                                          <p:spTgt spid="745502"/>
                                        </p:tgtEl>
                                        <p:attrNameLst>
                                          <p:attrName>style.visibility</p:attrName>
                                        </p:attrNameLst>
                                      </p:cBhvr>
                                      <p:to>
                                        <p:strVal val="visible"/>
                                      </p:to>
                                    </p:set>
                                    <p:anim calcmode="lin" valueType="num">
                                      <p:cBhvr>
                                        <p:cTn id="11" dur="500" fill="hold"/>
                                        <p:tgtEl>
                                          <p:spTgt spid="745502"/>
                                        </p:tgtEl>
                                        <p:attrNameLst>
                                          <p:attrName>ppt_w</p:attrName>
                                        </p:attrNameLst>
                                      </p:cBhvr>
                                      <p:tavLst>
                                        <p:tav tm="0">
                                          <p:val>
                                            <p:strVal val="(6*min(max(#ppt_w*#ppt_h,.3),1)-7.4)/-.7*#ppt_w"/>
                                          </p:val>
                                        </p:tav>
                                        <p:tav tm="100000">
                                          <p:val>
                                            <p:strVal val="#ppt_w"/>
                                          </p:val>
                                        </p:tav>
                                      </p:tavLst>
                                    </p:anim>
                                    <p:anim calcmode="lin" valueType="num">
                                      <p:cBhvr>
                                        <p:cTn id="12" dur="500" fill="hold"/>
                                        <p:tgtEl>
                                          <p:spTgt spid="745502"/>
                                        </p:tgtEl>
                                        <p:attrNameLst>
                                          <p:attrName>ppt_h</p:attrName>
                                        </p:attrNameLst>
                                      </p:cBhvr>
                                      <p:tavLst>
                                        <p:tav tm="0">
                                          <p:val>
                                            <p:strVal val="(6*min(max(#ppt_w*#ppt_h,.3),1)-7.4)/-.7*#ppt_h"/>
                                          </p:val>
                                        </p:tav>
                                        <p:tav tm="100000">
                                          <p:val>
                                            <p:strVal val="#ppt_h"/>
                                          </p:val>
                                        </p:tav>
                                      </p:tavLst>
                                    </p:anim>
                                    <p:anim calcmode="lin" valueType="num">
                                      <p:cBhvr>
                                        <p:cTn id="13" dur="500" fill="hold"/>
                                        <p:tgtEl>
                                          <p:spTgt spid="745502"/>
                                        </p:tgtEl>
                                        <p:attrNameLst>
                                          <p:attrName>ppt_x</p:attrName>
                                        </p:attrNameLst>
                                      </p:cBhvr>
                                      <p:tavLst>
                                        <p:tav tm="0">
                                          <p:val>
                                            <p:fltVal val="0.5"/>
                                          </p:val>
                                        </p:tav>
                                        <p:tav tm="100000">
                                          <p:val>
                                            <p:strVal val="#ppt_x"/>
                                          </p:val>
                                        </p:tav>
                                      </p:tavLst>
                                    </p:anim>
                                    <p:anim calcmode="lin" valueType="num">
                                      <p:cBhvr>
                                        <p:cTn id="14" dur="500" fill="hold"/>
                                        <p:tgtEl>
                                          <p:spTgt spid="7455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502"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 name="Rectangle 42"/>
          <p:cNvSpPr>
            <a:spLocks noChangeArrowheads="1"/>
          </p:cNvSpPr>
          <p:nvPr/>
        </p:nvSpPr>
        <p:spPr bwMode="auto">
          <a:xfrm>
            <a:off x="7485785" y="6593053"/>
            <a:ext cx="812800" cy="244475"/>
          </a:xfrm>
          <a:prstGeom prst="rect">
            <a:avLst/>
          </a:prstGeom>
          <a:solidFill>
            <a:srgbClr val="800000"/>
          </a:solid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
        <p:nvSpPr>
          <p:cNvPr id="747522" name="Text Box 2"/>
          <p:cNvSpPr txBox="1">
            <a:spLocks noChangeArrowheads="1"/>
          </p:cNvSpPr>
          <p:nvPr/>
        </p:nvSpPr>
        <p:spPr bwMode="auto">
          <a:xfrm>
            <a:off x="1787525" y="0"/>
            <a:ext cx="3584575"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defTabSz="914400" eaLnBrk="0" fontAlgn="base" hangingPunct="0">
              <a:spcBef>
                <a:spcPct val="50000"/>
              </a:spcBef>
              <a:spcAft>
                <a:spcPct val="0"/>
              </a:spcAft>
              <a:defRPr/>
            </a:pPr>
            <a:endParaRPr lang="ko-KR" altLang="en-US" sz="1200" b="1">
              <a:solidFill>
                <a:srgbClr val="FFFFFF"/>
              </a:solidFill>
              <a:latin typeface="Comic Sans MS" charset="0"/>
              <a:ea typeface="Gulim" charset="0"/>
              <a:cs typeface="Gulim" charset="0"/>
            </a:endParaRPr>
          </a:p>
        </p:txBody>
      </p:sp>
      <p:sp>
        <p:nvSpPr>
          <p:cNvPr id="747536"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endParaRPr lang="ko-KR" altLang="en-US" sz="2000">
              <a:solidFill>
                <a:srgbClr val="FFA27C"/>
              </a:solidFill>
              <a:latin typeface="B VAG Rounded Bold" charset="0"/>
              <a:ea typeface="Gulim" charset="0"/>
              <a:cs typeface="Gulim" charset="0"/>
            </a:endParaRPr>
          </a:p>
        </p:txBody>
      </p:sp>
      <p:grpSp>
        <p:nvGrpSpPr>
          <p:cNvPr id="80899" name="Group 17"/>
          <p:cNvGrpSpPr>
            <a:grpSpLocks/>
          </p:cNvGrpSpPr>
          <p:nvPr/>
        </p:nvGrpSpPr>
        <p:grpSpPr bwMode="auto">
          <a:xfrm>
            <a:off x="620713" y="160338"/>
            <a:ext cx="739775" cy="1430337"/>
            <a:chOff x="391" y="101"/>
            <a:chExt cx="466" cy="901"/>
          </a:xfrm>
        </p:grpSpPr>
        <p:sp>
          <p:nvSpPr>
            <p:cNvPr id="747538" name="Rectangle 18"/>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defTabSz="914400" eaLnBrk="0" fontAlgn="base" hangingPunct="0">
                <a:spcBef>
                  <a:spcPct val="50000"/>
                </a:spcBef>
                <a:spcAft>
                  <a:spcPct val="0"/>
                </a:spcAft>
                <a:defRPr/>
              </a:pPr>
              <a:r>
                <a:rPr lang="en-US" altLang="ko-KR" sz="8800">
                  <a:solidFill>
                    <a:srgbClr val="FFD34A"/>
                  </a:solidFill>
                  <a:latin typeface="Times" charset="0"/>
                  <a:ea typeface="Gulim" charset="0"/>
                  <a:cs typeface="Gulim" charset="0"/>
                </a:rPr>
                <a:t>7</a:t>
              </a:r>
            </a:p>
          </p:txBody>
        </p:sp>
        <p:sp>
          <p:nvSpPr>
            <p:cNvPr id="747539" name="Line 19"/>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sp>
        <p:nvSpPr>
          <p:cNvPr id="747540" name="Text Box 20"/>
          <p:cNvSpPr txBox="1">
            <a:spLocks noChangeArrowheads="1"/>
          </p:cNvSpPr>
          <p:nvPr/>
        </p:nvSpPr>
        <p:spPr bwMode="auto">
          <a:xfrm>
            <a:off x="8590615" y="6403946"/>
            <a:ext cx="3273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r>
              <a:rPr lang="en-US" altLang="ko-KR" sz="2000" dirty="0" smtClean="0">
                <a:solidFill>
                  <a:srgbClr val="FFFFFF"/>
                </a:solidFill>
                <a:latin typeface="Arial" charset="0"/>
                <a:ea typeface="Gulim" charset="0"/>
                <a:cs typeface="Gulim" charset="0"/>
              </a:rPr>
              <a:t>4</a:t>
            </a:r>
            <a:endParaRPr lang="en-US" altLang="ko-KR" sz="2000" dirty="0">
              <a:solidFill>
                <a:srgbClr val="FFFFFF"/>
              </a:solidFill>
              <a:latin typeface="Arial" charset="0"/>
              <a:ea typeface="Gulim" charset="0"/>
              <a:cs typeface="Gulim" charset="0"/>
            </a:endParaRPr>
          </a:p>
        </p:txBody>
      </p:sp>
      <p:sp>
        <p:nvSpPr>
          <p:cNvPr id="747549" name="Text Box 29"/>
          <p:cNvSpPr txBox="1">
            <a:spLocks noChangeArrowheads="1"/>
          </p:cNvSpPr>
          <p:nvPr/>
        </p:nvSpPr>
        <p:spPr bwMode="auto">
          <a:xfrm>
            <a:off x="2108200" y="465138"/>
            <a:ext cx="6405563" cy="523220"/>
          </a:xfrm>
          <a:prstGeom prst="rect">
            <a:avLst/>
          </a:prstGeom>
          <a:noFill/>
          <a:ln>
            <a:noFill/>
          </a:ln>
          <a:effectLst>
            <a:outerShdw blurRad="63500" dist="74053" dir="3542175"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ctr" defTabSz="914400" eaLnBrk="0" fontAlgn="base" hangingPunct="0">
              <a:spcBef>
                <a:spcPct val="50000"/>
              </a:spcBef>
              <a:spcAft>
                <a:spcPct val="0"/>
              </a:spcAft>
              <a:defRPr/>
            </a:pPr>
            <a:r>
              <a:rPr lang="si-LK" sz="2800" b="1" dirty="0" smtClean="0">
                <a:solidFill>
                  <a:srgbClr val="FFFF00"/>
                </a:solidFill>
                <a:effectLst>
                  <a:outerShdw blurRad="38100" dist="38100" dir="2700000" algn="tl">
                    <a:srgbClr val="000000"/>
                  </a:outerShdw>
                </a:effectLst>
              </a:rPr>
              <a:t>භූමික පිහිටීම සසඳන්න</a:t>
            </a:r>
            <a:endParaRPr lang="en-US" sz="2800" b="1" dirty="0" smtClean="0">
              <a:solidFill>
                <a:srgbClr val="FFFF00"/>
              </a:solidFill>
              <a:effectLst>
                <a:outerShdw blurRad="38100" dist="38100" dir="2700000" algn="tl">
                  <a:srgbClr val="000000"/>
                </a:outerShdw>
              </a:effectLst>
            </a:endParaRPr>
          </a:p>
        </p:txBody>
      </p:sp>
      <p:sp>
        <p:nvSpPr>
          <p:cNvPr id="747550" name="Rectangle 30"/>
          <p:cNvSpPr>
            <a:spLocks noChangeArrowheads="1"/>
          </p:cNvSpPr>
          <p:nvPr/>
        </p:nvSpPr>
        <p:spPr bwMode="auto">
          <a:xfrm>
            <a:off x="8104856" y="659146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0"/>
              </a:spcBef>
              <a:spcAft>
                <a:spcPct val="0"/>
              </a:spcAft>
              <a:defRPr/>
            </a:pPr>
            <a:r>
              <a:rPr lang="en-US" altLang="ko-KR" sz="1000" b="1" dirty="0">
                <a:solidFill>
                  <a:srgbClr val="FFFFFF"/>
                </a:solidFill>
                <a:effectLst>
                  <a:outerShdw blurRad="38100" dist="38100" dir="2700000" algn="tl">
                    <a:srgbClr val="000000"/>
                  </a:outerShdw>
                </a:effectLst>
                <a:latin typeface="Comic Sans MS" charset="0"/>
                <a:ea typeface="Gulim" charset="0"/>
                <a:cs typeface="Gulim" charset="0"/>
              </a:rPr>
              <a:t>36</a:t>
            </a:r>
          </a:p>
        </p:txBody>
      </p:sp>
      <p:sp>
        <p:nvSpPr>
          <p:cNvPr id="747551" name="Text Box 31"/>
          <p:cNvSpPr txBox="1">
            <a:spLocks noChangeArrowheads="1"/>
          </p:cNvSpPr>
          <p:nvPr/>
        </p:nvSpPr>
        <p:spPr bwMode="auto">
          <a:xfrm>
            <a:off x="6859507" y="6240870"/>
            <a:ext cx="190358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r>
              <a:rPr lang="en-US" altLang="ko-KR" sz="1200" b="1" dirty="0" smtClean="0">
                <a:solidFill>
                  <a:srgbClr val="FFFFFF"/>
                </a:solidFill>
                <a:latin typeface="Arial" charset="0"/>
                <a:ea typeface="Gulim" charset="0"/>
                <a:cs typeface="Gulim" charset="0"/>
              </a:rPr>
              <a:t>Handbook, pages </a:t>
            </a:r>
            <a:r>
              <a:rPr lang="en-US" altLang="ko-KR" sz="1200" b="1" dirty="0">
                <a:solidFill>
                  <a:srgbClr val="FFFFFF"/>
                </a:solidFill>
                <a:latin typeface="Arial" charset="0"/>
                <a:ea typeface="Gulim" charset="0"/>
                <a:cs typeface="Gulim" charset="0"/>
              </a:rPr>
              <a:t>19-24</a:t>
            </a:r>
          </a:p>
        </p:txBody>
      </p:sp>
      <p:grpSp>
        <p:nvGrpSpPr>
          <p:cNvPr id="80913" name="Group 33"/>
          <p:cNvGrpSpPr>
            <a:grpSpLocks/>
          </p:cNvGrpSpPr>
          <p:nvPr/>
        </p:nvGrpSpPr>
        <p:grpSpPr bwMode="auto">
          <a:xfrm>
            <a:off x="7944518" y="3300543"/>
            <a:ext cx="1000125" cy="1231900"/>
            <a:chOff x="8004175" y="3432175"/>
            <a:chExt cx="1000125" cy="1231900"/>
          </a:xfrm>
        </p:grpSpPr>
        <p:sp>
          <p:nvSpPr>
            <p:cNvPr id="35"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36"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37"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38"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39"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40"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41"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80921" name="Rectangle 1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80922" name="Rectangle 11"/>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80923" name="Rectangle 12"/>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45"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46"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47"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cs typeface="ＭＳ Ｐゴシック" charset="0"/>
              </a:endParaRPr>
            </a:p>
          </p:txBody>
        </p:sp>
        <p:sp>
          <p:nvSpPr>
            <p:cNvPr id="80927" name="Rectangle 26"/>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grpSp>
      <p:grpSp>
        <p:nvGrpSpPr>
          <p:cNvPr id="6" name="Group 5"/>
          <p:cNvGrpSpPr/>
          <p:nvPr/>
        </p:nvGrpSpPr>
        <p:grpSpPr>
          <a:xfrm>
            <a:off x="4351926" y="1506731"/>
            <a:ext cx="2959100" cy="3589337"/>
            <a:chOff x="2651125" y="2652713"/>
            <a:chExt cx="2959100" cy="3589337"/>
          </a:xfrm>
        </p:grpSpPr>
        <p:pic>
          <p:nvPicPr>
            <p:cNvPr id="747543" name="Picture 23"/>
            <p:cNvPicPr>
              <a:picLocks noChangeAspect="1" noChangeArrowheads="1"/>
            </p:cNvPicPr>
            <p:nvPr/>
          </p:nvPicPr>
          <p:blipFill rotWithShape="1">
            <a:blip r:embed="rId3">
              <a:extLst>
                <a:ext uri="{28A0092B-C50C-407E-A947-70E740481C1C}">
                  <a14:useLocalDpi xmlns:a14="http://schemas.microsoft.com/office/drawing/2010/main" val="0"/>
                </a:ext>
              </a:extLst>
            </a:blip>
            <a:srcRect l="35286" t="31607" r="44489" b="31592"/>
            <a:stretch/>
          </p:blipFill>
          <p:spPr bwMode="auto">
            <a:xfrm>
              <a:off x="2651125" y="2652713"/>
              <a:ext cx="2959100" cy="358933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33" name="Rectangle 33"/>
            <p:cNvSpPr>
              <a:spLocks noChangeArrowheads="1"/>
            </p:cNvSpPr>
            <p:nvPr/>
          </p:nvSpPr>
          <p:spPr bwMode="auto">
            <a:xfrm>
              <a:off x="2703513" y="2700338"/>
              <a:ext cx="2687637"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si-LK" altLang="ko-KR" sz="2800" b="1" dirty="0" smtClean="0">
                  <a:solidFill>
                    <a:srgbClr val="33CC33"/>
                  </a:solidFill>
                  <a:latin typeface="Arial Black" charset="0"/>
                  <a:ea typeface="Gulim" charset="0"/>
                  <a:cs typeface="Gulim" charset="0"/>
                </a:rPr>
                <a:t>ඉශ්‍රායෙලය</a:t>
              </a:r>
              <a:r>
                <a:rPr lang="en-AU" altLang="ko-KR" sz="2800" b="1" dirty="0" smtClean="0">
                  <a:solidFill>
                    <a:srgbClr val="33CC33"/>
                  </a:solidFill>
                  <a:latin typeface="Arial Black" charset="0"/>
                  <a:ea typeface="Gulim" charset="0"/>
                  <a:cs typeface="Gulim" charset="0"/>
                </a:rPr>
                <a:t> </a:t>
              </a:r>
              <a:r>
                <a:rPr lang="si-LK" altLang="ko-KR" sz="2800" b="1" dirty="0" smtClean="0">
                  <a:solidFill>
                    <a:srgbClr val="33CC33"/>
                  </a:solidFill>
                  <a:latin typeface="Arial Black" charset="0"/>
                  <a:ea typeface="Gulim" charset="0"/>
                  <a:cs typeface="Gulim" charset="0"/>
                </a:rPr>
                <a:t>සහ</a:t>
              </a:r>
              <a:endParaRPr lang="en-US" altLang="ko-KR" sz="2800" b="1" dirty="0">
                <a:solidFill>
                  <a:srgbClr val="33CC33"/>
                </a:solidFill>
                <a:latin typeface="Arial Black" charset="0"/>
                <a:ea typeface="Gulim" charset="0"/>
                <a:cs typeface="Gulim" charset="0"/>
              </a:endParaRPr>
            </a:p>
          </p:txBody>
        </p:sp>
        <p:sp>
          <p:nvSpPr>
            <p:cNvPr id="42" name="TextBox 41"/>
            <p:cNvSpPr txBox="1"/>
            <p:nvPr/>
          </p:nvSpPr>
          <p:spPr>
            <a:xfrm>
              <a:off x="2773206" y="3193113"/>
              <a:ext cx="1451454" cy="523220"/>
            </a:xfrm>
            <a:prstGeom prst="rect">
              <a:avLst/>
            </a:prstGeom>
            <a:solidFill>
              <a:srgbClr val="790015"/>
            </a:solidFill>
          </p:spPr>
          <p:txBody>
            <a:bodyPr wrap="square" rtlCol="0">
              <a:spAutoFit/>
            </a:bodyPr>
            <a:lstStyle/>
            <a:p>
              <a:r>
                <a:rPr lang="en-US" sz="2800" b="1" dirty="0" smtClean="0">
                  <a:latin typeface="Arial"/>
                  <a:cs typeface="Arial"/>
                </a:rPr>
                <a:t>France</a:t>
              </a:r>
              <a:endParaRPr lang="en-US" sz="2800" b="1" dirty="0">
                <a:latin typeface="Arial"/>
                <a:cs typeface="Arial"/>
              </a:endParaRPr>
            </a:p>
          </p:txBody>
        </p:sp>
      </p:grpSp>
      <p:grpSp>
        <p:nvGrpSpPr>
          <p:cNvPr id="9" name="Group 8"/>
          <p:cNvGrpSpPr/>
          <p:nvPr/>
        </p:nvGrpSpPr>
        <p:grpSpPr>
          <a:xfrm>
            <a:off x="1810338" y="1093336"/>
            <a:ext cx="2603500" cy="2819401"/>
            <a:chOff x="2238375" y="1060450"/>
            <a:chExt cx="2603500" cy="2819401"/>
          </a:xfrm>
        </p:grpSpPr>
        <p:pic>
          <p:nvPicPr>
            <p:cNvPr id="747542" name="Picture 22"/>
            <p:cNvPicPr>
              <a:picLocks noChangeAspect="1" noChangeArrowheads="1"/>
            </p:cNvPicPr>
            <p:nvPr/>
          </p:nvPicPr>
          <p:blipFill rotWithShape="1">
            <a:blip r:embed="rId4">
              <a:extLst>
                <a:ext uri="{28A0092B-C50C-407E-A947-70E740481C1C}">
                  <a14:useLocalDpi xmlns:a14="http://schemas.microsoft.com/office/drawing/2010/main" val="0"/>
                </a:ext>
              </a:extLst>
            </a:blip>
            <a:srcRect l="35623" t="31543" r="44395" b="36074"/>
            <a:stretch/>
          </p:blipFill>
          <p:spPr bwMode="auto">
            <a:xfrm>
              <a:off x="2238375" y="1066801"/>
              <a:ext cx="2603500" cy="28130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747552" name="Rectangle 32"/>
            <p:cNvSpPr>
              <a:spLocks noChangeArrowheads="1"/>
            </p:cNvSpPr>
            <p:nvPr/>
          </p:nvSpPr>
          <p:spPr bwMode="auto">
            <a:xfrm>
              <a:off x="2276475" y="1060450"/>
              <a:ext cx="2503488"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si-LK" altLang="ko-KR" sz="2400" b="1" dirty="0" smtClean="0">
                  <a:solidFill>
                    <a:srgbClr val="33CC33"/>
                  </a:solidFill>
                  <a:latin typeface="Arial Black" charset="0"/>
                  <a:ea typeface="Gulim" charset="0"/>
                  <a:cs typeface="Gulim" charset="0"/>
                </a:rPr>
                <a:t>ඉශ්‍රායෙලය</a:t>
              </a:r>
              <a:r>
                <a:rPr lang="en-AU" altLang="ko-KR" sz="2400" b="1" dirty="0" smtClean="0">
                  <a:solidFill>
                    <a:srgbClr val="33CC33"/>
                  </a:solidFill>
                  <a:latin typeface="Arial Black" charset="0"/>
                  <a:ea typeface="Gulim" charset="0"/>
                  <a:cs typeface="Gulim" charset="0"/>
                </a:rPr>
                <a:t> </a:t>
              </a:r>
              <a:r>
                <a:rPr lang="si-LK" altLang="ko-KR" sz="2400" b="1" dirty="0" smtClean="0">
                  <a:solidFill>
                    <a:srgbClr val="33CC33"/>
                  </a:solidFill>
                  <a:latin typeface="Arial Black" charset="0"/>
                  <a:ea typeface="Gulim" charset="0"/>
                  <a:cs typeface="Gulim" charset="0"/>
                </a:rPr>
                <a:t>සහ</a:t>
              </a:r>
              <a:endParaRPr lang="en-US" altLang="ko-KR" sz="2400" b="1" dirty="0">
                <a:solidFill>
                  <a:srgbClr val="33CC33"/>
                </a:solidFill>
                <a:latin typeface="Arial Black" charset="0"/>
                <a:ea typeface="Gulim" charset="0"/>
                <a:cs typeface="Gulim" charset="0"/>
              </a:endParaRPr>
            </a:p>
          </p:txBody>
        </p:sp>
        <p:sp>
          <p:nvSpPr>
            <p:cNvPr id="43" name="TextBox 42"/>
            <p:cNvSpPr txBox="1"/>
            <p:nvPr/>
          </p:nvSpPr>
          <p:spPr>
            <a:xfrm>
              <a:off x="2911509" y="1470228"/>
              <a:ext cx="1930366" cy="523220"/>
            </a:xfrm>
            <a:prstGeom prst="rect">
              <a:avLst/>
            </a:prstGeom>
            <a:solidFill>
              <a:srgbClr val="790015"/>
            </a:solidFill>
          </p:spPr>
          <p:txBody>
            <a:bodyPr wrap="square" rtlCol="0">
              <a:spAutoFit/>
            </a:bodyPr>
            <a:lstStyle/>
            <a:p>
              <a:pPr algn="ctr"/>
              <a:r>
                <a:rPr lang="en-US" sz="2800" b="1" dirty="0" smtClean="0">
                  <a:latin typeface="Arial"/>
                  <a:cs typeface="Arial"/>
                </a:rPr>
                <a:t>Australia</a:t>
              </a:r>
              <a:endParaRPr lang="en-US" sz="2800" b="1" dirty="0">
                <a:latin typeface="Arial"/>
                <a:cs typeface="Arial"/>
              </a:endParaRPr>
            </a:p>
          </p:txBody>
        </p:sp>
      </p:grpSp>
      <p:grpSp>
        <p:nvGrpSpPr>
          <p:cNvPr id="7" name="Group 6"/>
          <p:cNvGrpSpPr/>
          <p:nvPr/>
        </p:nvGrpSpPr>
        <p:grpSpPr>
          <a:xfrm>
            <a:off x="108928" y="2312606"/>
            <a:ext cx="2996700" cy="3916561"/>
            <a:chOff x="1033463" y="1804988"/>
            <a:chExt cx="2996700" cy="3916561"/>
          </a:xfrm>
        </p:grpSpPr>
        <p:pic>
          <p:nvPicPr>
            <p:cNvPr id="747547" name="Picture 27"/>
            <p:cNvPicPr>
              <a:picLocks noChangeAspect="1" noChangeArrowheads="1"/>
            </p:cNvPicPr>
            <p:nvPr/>
          </p:nvPicPr>
          <p:blipFill rotWithShape="1">
            <a:blip r:embed="rId5">
              <a:extLst>
                <a:ext uri="{28A0092B-C50C-407E-A947-70E740481C1C}">
                  <a14:useLocalDpi xmlns:a14="http://schemas.microsoft.com/office/drawing/2010/main" val="0"/>
                </a:ext>
              </a:extLst>
            </a:blip>
            <a:srcRect l="35286" t="31592" r="44662" b="28254"/>
            <a:stretch/>
          </p:blipFill>
          <p:spPr bwMode="auto">
            <a:xfrm>
              <a:off x="1033463" y="1804988"/>
              <a:ext cx="2933700" cy="391656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747553" name="Rectangle 33"/>
            <p:cNvSpPr>
              <a:spLocks noChangeArrowheads="1"/>
            </p:cNvSpPr>
            <p:nvPr/>
          </p:nvSpPr>
          <p:spPr bwMode="auto">
            <a:xfrm>
              <a:off x="1114425" y="1817688"/>
              <a:ext cx="2535238"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si-LK" altLang="ko-KR" sz="2800" b="1" dirty="0" smtClean="0">
                  <a:solidFill>
                    <a:srgbClr val="33CC33"/>
                  </a:solidFill>
                  <a:latin typeface="Arial Black" charset="0"/>
                  <a:ea typeface="Gulim" charset="0"/>
                  <a:cs typeface="Gulim" charset="0"/>
                </a:rPr>
                <a:t>ඉශ්‍රායෙලය</a:t>
              </a:r>
              <a:r>
                <a:rPr lang="en-AU" altLang="ko-KR" sz="2800" b="1" dirty="0" smtClean="0">
                  <a:solidFill>
                    <a:srgbClr val="33CC33"/>
                  </a:solidFill>
                  <a:latin typeface="Arial Black" charset="0"/>
                  <a:ea typeface="Gulim" charset="0"/>
                  <a:cs typeface="Gulim" charset="0"/>
                </a:rPr>
                <a:t> </a:t>
              </a:r>
              <a:r>
                <a:rPr lang="si-LK" altLang="ko-KR" sz="2800" b="1" dirty="0" smtClean="0">
                  <a:solidFill>
                    <a:srgbClr val="33CC33"/>
                  </a:solidFill>
                  <a:latin typeface="Arial Black" charset="0"/>
                  <a:ea typeface="Gulim" charset="0"/>
                  <a:cs typeface="Gulim" charset="0"/>
                </a:rPr>
                <a:t>සහ</a:t>
              </a:r>
              <a:endParaRPr lang="en-US" altLang="ko-KR" sz="2800" b="1" dirty="0">
                <a:solidFill>
                  <a:srgbClr val="33CC33"/>
                </a:solidFill>
                <a:latin typeface="Arial Black" charset="0"/>
                <a:ea typeface="Gulim" charset="0"/>
                <a:cs typeface="Gulim" charset="0"/>
              </a:endParaRPr>
            </a:p>
          </p:txBody>
        </p:sp>
        <p:sp>
          <p:nvSpPr>
            <p:cNvPr id="44" name="TextBox 43"/>
            <p:cNvSpPr txBox="1"/>
            <p:nvPr/>
          </p:nvSpPr>
          <p:spPr>
            <a:xfrm>
              <a:off x="2214081" y="4679007"/>
              <a:ext cx="1816082" cy="523220"/>
            </a:xfrm>
            <a:prstGeom prst="rect">
              <a:avLst/>
            </a:prstGeom>
            <a:solidFill>
              <a:srgbClr val="790015"/>
            </a:solidFill>
          </p:spPr>
          <p:txBody>
            <a:bodyPr wrap="square" rtlCol="0">
              <a:spAutoFit/>
            </a:bodyPr>
            <a:lstStyle/>
            <a:p>
              <a:pPr algn="ctr"/>
              <a:r>
                <a:rPr lang="en-US" sz="2800" b="1" dirty="0" smtClean="0">
                  <a:latin typeface="Arial"/>
                  <a:cs typeface="Arial"/>
                </a:rPr>
                <a:t>Maine</a:t>
              </a:r>
              <a:endParaRPr lang="en-US" sz="2800" b="1" dirty="0">
                <a:latin typeface="Arial"/>
                <a:cs typeface="Arial"/>
              </a:endParaRPr>
            </a:p>
          </p:txBody>
        </p:sp>
      </p:grpSp>
      <p:grpSp>
        <p:nvGrpSpPr>
          <p:cNvPr id="12" name="Group 11"/>
          <p:cNvGrpSpPr/>
          <p:nvPr/>
        </p:nvGrpSpPr>
        <p:grpSpPr>
          <a:xfrm>
            <a:off x="2773377" y="2533848"/>
            <a:ext cx="3145751" cy="3790057"/>
            <a:chOff x="2226349" y="2533848"/>
            <a:chExt cx="3145751" cy="3790057"/>
          </a:xfrm>
        </p:grpSpPr>
        <p:sp>
          <p:nvSpPr>
            <p:cNvPr id="10" name="Rectangle 9"/>
            <p:cNvSpPr/>
            <p:nvPr/>
          </p:nvSpPr>
          <p:spPr bwMode="auto">
            <a:xfrm>
              <a:off x="2226349" y="2533848"/>
              <a:ext cx="3145751" cy="3790057"/>
            </a:xfrm>
            <a:prstGeom prst="rect">
              <a:avLst/>
            </a:prstGeom>
            <a:solidFill>
              <a:srgbClr val="B1B1B1"/>
            </a:solidFill>
            <a:ln w="76200">
              <a:solidFill>
                <a:schemeClr val="accent2"/>
              </a:solidFill>
              <a:miter lim="800000"/>
              <a:headEnd/>
              <a:tailEn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endParaRPr>
            </a:p>
          </p:txBody>
        </p:sp>
        <p:sp>
          <p:nvSpPr>
            <p:cNvPr id="55" name="Rectangle 33"/>
            <p:cNvSpPr>
              <a:spLocks noChangeArrowheads="1"/>
            </p:cNvSpPr>
            <p:nvPr/>
          </p:nvSpPr>
          <p:spPr bwMode="auto">
            <a:xfrm>
              <a:off x="2264068" y="2573779"/>
              <a:ext cx="3070313" cy="483289"/>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si-LK" altLang="ko-KR" sz="2800" b="1" dirty="0" smtClean="0">
                  <a:solidFill>
                    <a:srgbClr val="33CC33"/>
                  </a:solidFill>
                  <a:latin typeface="Arial Black" charset="0"/>
                  <a:ea typeface="Gulim" charset="0"/>
                  <a:cs typeface="Gulim" charset="0"/>
                </a:rPr>
                <a:t>ඉශ්‍රායෙලය</a:t>
              </a:r>
              <a:r>
                <a:rPr lang="en-AU" altLang="ko-KR" sz="2800" b="1" dirty="0" smtClean="0">
                  <a:solidFill>
                    <a:srgbClr val="33CC33"/>
                  </a:solidFill>
                  <a:latin typeface="Arial Black" charset="0"/>
                  <a:ea typeface="Gulim" charset="0"/>
                  <a:cs typeface="Gulim" charset="0"/>
                </a:rPr>
                <a:t> </a:t>
              </a:r>
              <a:r>
                <a:rPr lang="si-LK" altLang="ko-KR" sz="2800" b="1" dirty="0" smtClean="0">
                  <a:solidFill>
                    <a:srgbClr val="33CC33"/>
                  </a:solidFill>
                  <a:latin typeface="Arial Black" charset="0"/>
                  <a:ea typeface="Gulim" charset="0"/>
                  <a:cs typeface="Gulim" charset="0"/>
                </a:rPr>
                <a:t>සහ</a:t>
              </a:r>
              <a:endParaRPr lang="en-US" altLang="ko-KR" sz="2800" b="1" dirty="0">
                <a:solidFill>
                  <a:srgbClr val="33CC33"/>
                </a:solidFill>
                <a:latin typeface="Arial Black" charset="0"/>
                <a:ea typeface="Gulim" charset="0"/>
                <a:cs typeface="Gulim" charset="0"/>
              </a:endParaRPr>
            </a:p>
          </p:txBody>
        </p:sp>
        <p:pic>
          <p:nvPicPr>
            <p:cNvPr id="54" name="Picture 23"/>
            <p:cNvPicPr>
              <a:picLocks noChangeAspect="1" noChangeArrowheads="1"/>
            </p:cNvPicPr>
            <p:nvPr/>
          </p:nvPicPr>
          <p:blipFill rotWithShape="1">
            <a:blip r:embed="rId3">
              <a:extLst>
                <a:ext uri="{28A0092B-C50C-407E-A947-70E740481C1C}">
                  <a14:useLocalDpi xmlns:a14="http://schemas.microsoft.com/office/drawing/2010/main" val="0"/>
                </a:ext>
              </a:extLst>
            </a:blip>
            <a:srcRect l="41469" t="44507" r="55296" b="41278"/>
            <a:stretch/>
          </p:blipFill>
          <p:spPr bwMode="auto">
            <a:xfrm>
              <a:off x="3181067" y="3074122"/>
              <a:ext cx="1068740" cy="3130650"/>
            </a:xfrm>
            <a:prstGeom prst="rect">
              <a:avLst/>
            </a:prstGeom>
            <a:noFill/>
            <a:ln w="76200">
              <a:solidFill>
                <a:schemeClr val="accent2"/>
              </a:solidFill>
              <a:miter lim="800000"/>
              <a:headEnd/>
              <a:tailEnd/>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2398556" y="3544405"/>
              <a:ext cx="2039852" cy="523220"/>
            </a:xfrm>
            <a:prstGeom prst="rect">
              <a:avLst/>
            </a:prstGeom>
            <a:solidFill>
              <a:srgbClr val="790015"/>
            </a:solidFill>
          </p:spPr>
          <p:txBody>
            <a:bodyPr wrap="square" rtlCol="0">
              <a:spAutoFit/>
            </a:bodyPr>
            <a:lstStyle/>
            <a:p>
              <a:pPr algn="ctr"/>
              <a:r>
                <a:rPr lang="en-US" sz="2800" b="1" dirty="0" smtClean="0">
                  <a:latin typeface="Arial"/>
                  <a:cs typeface="Arial"/>
                </a:rPr>
                <a:t>Singapore</a:t>
              </a:r>
              <a:endParaRPr lang="en-US" sz="2800" b="1" dirty="0">
                <a:latin typeface="Arial"/>
                <a:cs typeface="Arial"/>
              </a:endParaRPr>
            </a:p>
          </p:txBody>
        </p:sp>
      </p:grpSp>
      <p:pic>
        <p:nvPicPr>
          <p:cNvPr id="57" name="Picture 56" descr="singapore_map.jpg"/>
          <p:cNvPicPr>
            <a:picLocks noChangeAspect="1"/>
          </p:cNvPicPr>
          <p:nvPr/>
        </p:nvPicPr>
        <p:blipFill rotWithShape="1">
          <a:blip r:embed="rId6">
            <a:extLst>
              <a:ext uri="{28A0092B-C50C-407E-A947-70E740481C1C}">
                <a14:useLocalDpi xmlns:a14="http://schemas.microsoft.com/office/drawing/2010/main" val="0"/>
              </a:ext>
            </a:extLst>
          </a:blip>
          <a:srcRect t="21182" r="19835" b="30551"/>
          <a:stretch/>
        </p:blipFill>
        <p:spPr>
          <a:xfrm>
            <a:off x="3652656" y="4532443"/>
            <a:ext cx="930428" cy="560208"/>
          </a:xfrm>
          <a:prstGeom prst="rect">
            <a:avLst/>
          </a:prstGeom>
          <a:noFill/>
          <a:ln w="76200">
            <a:noFill/>
            <a:miter lim="800000"/>
            <a:headEnd/>
            <a:tailEnd/>
          </a:ln>
          <a:effectLst/>
        </p:spPr>
      </p:pic>
      <p:grpSp>
        <p:nvGrpSpPr>
          <p:cNvPr id="5" name="Group 4"/>
          <p:cNvGrpSpPr/>
          <p:nvPr/>
        </p:nvGrpSpPr>
        <p:grpSpPr>
          <a:xfrm>
            <a:off x="5777581" y="1106036"/>
            <a:ext cx="2946400" cy="3553347"/>
            <a:chOff x="5580063" y="1338263"/>
            <a:chExt cx="2946400" cy="3553347"/>
          </a:xfrm>
        </p:grpSpPr>
        <p:pic>
          <p:nvPicPr>
            <p:cNvPr id="747548" name="Picture 28"/>
            <p:cNvPicPr>
              <a:picLocks noChangeAspect="1" noChangeArrowheads="1"/>
            </p:cNvPicPr>
            <p:nvPr/>
          </p:nvPicPr>
          <p:blipFill rotWithShape="1">
            <a:blip r:embed="rId7">
              <a:extLst>
                <a:ext uri="{28A0092B-C50C-407E-A947-70E740481C1C}">
                  <a14:useLocalDpi xmlns:a14="http://schemas.microsoft.com/office/drawing/2010/main" val="0"/>
                </a:ext>
              </a:extLst>
            </a:blip>
            <a:srcRect l="35286" t="31738" r="44576" b="31830"/>
            <a:stretch/>
          </p:blipFill>
          <p:spPr bwMode="auto">
            <a:xfrm>
              <a:off x="5580063" y="1338263"/>
              <a:ext cx="2946400" cy="355334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747554" name="Rectangle 34"/>
            <p:cNvSpPr>
              <a:spLocks noChangeArrowheads="1"/>
            </p:cNvSpPr>
            <p:nvPr/>
          </p:nvSpPr>
          <p:spPr bwMode="auto">
            <a:xfrm>
              <a:off x="5738813" y="1350963"/>
              <a:ext cx="2695575"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si-LK" altLang="ko-KR" sz="2800" b="1" dirty="0" smtClean="0">
                  <a:solidFill>
                    <a:srgbClr val="33CC33"/>
                  </a:solidFill>
                  <a:latin typeface="Arial Black" charset="0"/>
                  <a:ea typeface="Gulim" charset="0"/>
                  <a:cs typeface="Gulim" charset="0"/>
                </a:rPr>
                <a:t>ඉශ්‍රායෙලය</a:t>
              </a:r>
              <a:r>
                <a:rPr lang="en-AU" altLang="ko-KR" sz="2800" b="1" dirty="0" smtClean="0">
                  <a:solidFill>
                    <a:srgbClr val="33CC33"/>
                  </a:solidFill>
                  <a:latin typeface="Arial Black" charset="0"/>
                  <a:ea typeface="Gulim" charset="0"/>
                  <a:cs typeface="Gulim" charset="0"/>
                </a:rPr>
                <a:t> </a:t>
              </a:r>
              <a:r>
                <a:rPr lang="si-LK" altLang="ko-KR" sz="2800" b="1" dirty="0" smtClean="0">
                  <a:solidFill>
                    <a:srgbClr val="33CC33"/>
                  </a:solidFill>
                  <a:latin typeface="Arial Black" charset="0"/>
                  <a:ea typeface="Gulim" charset="0"/>
                  <a:cs typeface="Gulim" charset="0"/>
                </a:rPr>
                <a:t>සහ</a:t>
              </a:r>
              <a:endParaRPr lang="en-US" altLang="ko-KR" sz="2800" b="1" dirty="0">
                <a:solidFill>
                  <a:srgbClr val="33CC33"/>
                </a:solidFill>
                <a:latin typeface="Arial Black" charset="0"/>
                <a:ea typeface="Gulim" charset="0"/>
                <a:cs typeface="Gulim" charset="0"/>
              </a:endParaRPr>
            </a:p>
          </p:txBody>
        </p:sp>
        <p:sp>
          <p:nvSpPr>
            <p:cNvPr id="2" name="TextBox 1"/>
            <p:cNvSpPr txBox="1"/>
            <p:nvPr/>
          </p:nvSpPr>
          <p:spPr>
            <a:xfrm>
              <a:off x="6550736" y="2238673"/>
              <a:ext cx="1840643" cy="523220"/>
            </a:xfrm>
            <a:prstGeom prst="rect">
              <a:avLst/>
            </a:prstGeom>
            <a:solidFill>
              <a:srgbClr val="790015"/>
            </a:solidFill>
          </p:spPr>
          <p:txBody>
            <a:bodyPr wrap="none" rtlCol="0">
              <a:spAutoFit/>
            </a:bodyPr>
            <a:lstStyle/>
            <a:p>
              <a:r>
                <a:rPr lang="en-US" sz="2800" b="1" dirty="0" smtClean="0">
                  <a:latin typeface="Arial"/>
                  <a:cs typeface="Arial"/>
                </a:rPr>
                <a:t>California</a:t>
              </a:r>
              <a:endParaRPr lang="en-US" sz="2800" b="1" dirty="0">
                <a:latin typeface="Arial"/>
                <a:cs typeface="Arial"/>
              </a:endParaRPr>
            </a:p>
          </p:txBody>
        </p:sp>
      </p:grpSp>
      <p:sp>
        <p:nvSpPr>
          <p:cNvPr id="51" name="Rectangle 50"/>
          <p:cNvSpPr/>
          <p:nvPr/>
        </p:nvSpPr>
        <p:spPr>
          <a:xfrm>
            <a:off x="5372100" y="5092651"/>
            <a:ext cx="4572000" cy="1200329"/>
          </a:xfrm>
          <a:prstGeom prst="rect">
            <a:avLst/>
          </a:prstGeom>
        </p:spPr>
        <p:txBody>
          <a:bodyPr>
            <a:spAutoFit/>
          </a:bodyPr>
          <a:lstStyle/>
          <a:p>
            <a:pPr algn="ctr" defTabSz="914400" eaLnBrk="0" fontAlgn="base" hangingPunct="0">
              <a:spcBef>
                <a:spcPct val="0"/>
              </a:spcBef>
              <a:spcAft>
                <a:spcPct val="0"/>
              </a:spcAft>
              <a:defRPr/>
            </a:pPr>
            <a:r>
              <a:rPr lang="si-LK" altLang="ko-KR" b="1" dirty="0" smtClean="0">
                <a:solidFill>
                  <a:srgbClr val="33CC33"/>
                </a:solidFill>
                <a:latin typeface="Arial Black" charset="0"/>
                <a:ea typeface="Gulim" charset="0"/>
                <a:cs typeface="Gulim" charset="0"/>
              </a:rPr>
              <a:t>ඉශ්‍රායෙලය</a:t>
            </a:r>
            <a:r>
              <a:rPr lang="en-AU" altLang="ko-KR" b="1" dirty="0" smtClean="0">
                <a:solidFill>
                  <a:srgbClr val="33CC33"/>
                </a:solidFill>
                <a:latin typeface="Arial Black" charset="0"/>
                <a:ea typeface="Gulim" charset="0"/>
                <a:cs typeface="Gulim" charset="0"/>
              </a:rPr>
              <a:t> </a:t>
            </a:r>
            <a:endParaRPr lang="en-US" altLang="ko-KR" b="1" dirty="0" smtClean="0">
              <a:solidFill>
                <a:srgbClr val="33CC33"/>
              </a:solidFill>
              <a:latin typeface="Arial Black" charset="0"/>
              <a:ea typeface="Gulim" charset="0"/>
              <a:cs typeface="Gulim" charset="0"/>
            </a:endParaRPr>
          </a:p>
          <a:p>
            <a:pPr algn="ctr"/>
            <a:r>
              <a:rPr lang="si-LK" dirty="0" smtClean="0"/>
              <a:t>නිල් පැහැයෙන් සහ </a:t>
            </a:r>
            <a:endParaRPr lang="en-AU" dirty="0" smtClean="0"/>
          </a:p>
          <a:p>
            <a:pPr algn="ctr"/>
            <a:r>
              <a:rPr lang="si-LK" dirty="0" smtClean="0"/>
              <a:t>සැබෑ පරිමාණයෙන්</a:t>
            </a:r>
            <a:endParaRPr lang="en-AU" dirty="0" smtClean="0"/>
          </a:p>
          <a:p>
            <a:pPr algn="ctr"/>
            <a:r>
              <a:rPr lang="si-LK" dirty="0" smtClean="0"/>
              <a:t> සිතියම් ඇඳ ඇත.</a:t>
            </a:r>
            <a:endParaRPr lang="en-AU" dirty="0"/>
          </a:p>
        </p:txBody>
      </p:sp>
    </p:spTree>
    <p:extLst>
      <p:ext uri="{BB962C8B-B14F-4D97-AF65-F5344CB8AC3E}">
        <p14:creationId xmlns:p14="http://schemas.microsoft.com/office/powerpoint/2010/main" val="4060612750"/>
      </p:ext>
    </p:extLst>
  </p:cSld>
  <p:clrMapOvr>
    <a:masterClrMapping/>
  </p:clrMapOvr>
  <p:transition xmlns:p14="http://schemas.microsoft.com/office/powerpoint/2010/main">
    <p:wheel spokes="0"/>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49571"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72"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73"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74"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75"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76"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77"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2953" name="Rectangle 1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82954" name="Rectangle 11"/>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82955" name="Rectangle 12"/>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749581"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82"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83"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2959"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82960" name="Text Box 20"/>
          <p:cNvSpPr txBox="1">
            <a:spLocks noChangeArrowheads="1"/>
          </p:cNvSpPr>
          <p:nvPr/>
        </p:nvSpPr>
        <p:spPr bwMode="auto">
          <a:xfrm>
            <a:off x="8658225" y="64023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Arial" charset="0"/>
            </a:endParaRPr>
          </a:p>
        </p:txBody>
      </p:sp>
      <p:pic>
        <p:nvPicPr>
          <p:cNvPr id="749590" name="Picture 22"/>
          <p:cNvPicPr>
            <a:picLocks noChangeAspect="1" noChangeArrowheads="1"/>
          </p:cNvPicPr>
          <p:nvPr/>
        </p:nvPicPr>
        <p:blipFill>
          <a:blip r:embed="rId3"/>
          <a:srcRect l="28223" t="47980" r="45985" b="14893"/>
          <a:stretch>
            <a:fillRect/>
          </a:stretch>
        </p:blipFill>
        <p:spPr bwMode="auto">
          <a:xfrm>
            <a:off x="1504950" y="468313"/>
            <a:ext cx="6048375" cy="5803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9598" name="Rectangle 30"/>
          <p:cNvSpPr>
            <a:spLocks noChangeArrowheads="1"/>
          </p:cNvSpPr>
          <p:nvPr/>
        </p:nvSpPr>
        <p:spPr bwMode="auto">
          <a:xfrm>
            <a:off x="1577975" y="5638800"/>
            <a:ext cx="5975350" cy="595313"/>
          </a:xfrm>
          <a:prstGeom prst="rect">
            <a:avLst/>
          </a:prstGeom>
          <a:solidFill>
            <a:srgbClr val="A5A5A5"/>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99" name="Text Box 31"/>
          <p:cNvSpPr txBox="1">
            <a:spLocks noChangeArrowheads="1"/>
          </p:cNvSpPr>
          <p:nvPr/>
        </p:nvSpPr>
        <p:spPr bwMode="auto">
          <a:xfrm>
            <a:off x="1103313" y="5635320"/>
            <a:ext cx="6929437" cy="646331"/>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3600" b="1" dirty="0" smtClean="0">
                <a:solidFill>
                  <a:srgbClr val="000000"/>
                </a:solidFill>
                <a:latin typeface="Arial Black" charset="0"/>
              </a:rPr>
              <a:t>මෙය සාධාරණද?</a:t>
            </a:r>
            <a:endParaRPr lang="en-US" sz="3600" b="1" dirty="0" smtClean="0">
              <a:solidFill>
                <a:srgbClr val="000000"/>
              </a:solidFill>
              <a:latin typeface="Arial Black" charset="0"/>
            </a:endParaRPr>
          </a:p>
        </p:txBody>
      </p:sp>
      <p:sp>
        <p:nvSpPr>
          <p:cNvPr id="82964" name="Rectangle 32"/>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49602" name="Rectangle 3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37</a:t>
            </a:r>
          </a:p>
        </p:txBody>
      </p:sp>
      <p:sp>
        <p:nvSpPr>
          <p:cNvPr id="82966" name="Text Box 35"/>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49604" name="Rectangle 36"/>
          <p:cNvSpPr>
            <a:spLocks noChangeArrowheads="1"/>
          </p:cNvSpPr>
          <p:nvPr/>
        </p:nvSpPr>
        <p:spPr bwMode="auto">
          <a:xfrm>
            <a:off x="1804988" y="1257300"/>
            <a:ext cx="5573712" cy="668338"/>
          </a:xfrm>
          <a:prstGeom prst="rect">
            <a:avLst/>
          </a:prstGeom>
          <a:solidFill>
            <a:srgbClr val="A5A5A5"/>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605" name="Text Box 37"/>
          <p:cNvSpPr txBox="1">
            <a:spLocks noChangeArrowheads="1"/>
          </p:cNvSpPr>
          <p:nvPr/>
        </p:nvSpPr>
        <p:spPr bwMode="auto">
          <a:xfrm>
            <a:off x="1103313" y="1263815"/>
            <a:ext cx="6929437" cy="707886"/>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4000" b="1" dirty="0" smtClean="0">
                <a:solidFill>
                  <a:srgbClr val="000000"/>
                </a:solidFill>
                <a:latin typeface="Arial Black" charset="0"/>
              </a:rPr>
              <a:t>ඇමෙරිකාව</a:t>
            </a:r>
            <a:endParaRPr lang="en-US" sz="4000" b="1" dirty="0" smtClean="0">
              <a:solidFill>
                <a:srgbClr val="000000"/>
              </a:solidFill>
              <a:latin typeface="Arial Black" charset="0"/>
            </a:endParaRPr>
          </a:p>
        </p:txBody>
      </p:sp>
      <p:grpSp>
        <p:nvGrpSpPr>
          <p:cNvPr id="82969" name="Group 38"/>
          <p:cNvGrpSpPr>
            <a:grpSpLocks/>
          </p:cNvGrpSpPr>
          <p:nvPr/>
        </p:nvGrpSpPr>
        <p:grpSpPr bwMode="auto">
          <a:xfrm>
            <a:off x="519113" y="7938"/>
            <a:ext cx="854075" cy="1704975"/>
            <a:chOff x="327" y="5"/>
            <a:chExt cx="538" cy="1074"/>
          </a:xfrm>
        </p:grpSpPr>
        <p:sp>
          <p:nvSpPr>
            <p:cNvPr id="749607" name="Rectangle 39"/>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49608" name="Line 4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3" name="Group 47"/>
          <p:cNvGrpSpPr>
            <a:grpSpLocks/>
          </p:cNvGrpSpPr>
          <p:nvPr/>
        </p:nvGrpSpPr>
        <p:grpSpPr bwMode="auto">
          <a:xfrm>
            <a:off x="1987550" y="2327275"/>
            <a:ext cx="4395788" cy="2925763"/>
            <a:chOff x="1252" y="1466"/>
            <a:chExt cx="2769" cy="1843"/>
          </a:xfrm>
        </p:grpSpPr>
        <p:pic>
          <p:nvPicPr>
            <p:cNvPr id="82971" name="Picture 23"/>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2716" y="2946"/>
              <a:ext cx="155"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82972" name="Picture 26"/>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1252" y="2218"/>
              <a:ext cx="155"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82973" name="Picture 27"/>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1324" y="1466"/>
              <a:ext cx="155"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82974" name="Picture 28"/>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3866" y="2038"/>
              <a:ext cx="155"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82975" name="Picture 29"/>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3791" y="2561"/>
              <a:ext cx="155"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82976" name="Picture 41"/>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2071" y="1705"/>
              <a:ext cx="155"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82977" name="Picture 42"/>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3023" y="1977"/>
              <a:ext cx="155"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82978" name="Picture 43"/>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1951" y="2393"/>
              <a:ext cx="155"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82979" name="Picture 44"/>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3479" y="2233"/>
              <a:ext cx="155"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sp>
        <p:nvSpPr>
          <p:cNvPr id="39" name="Rectangle 38"/>
          <p:cNvSpPr/>
          <p:nvPr/>
        </p:nvSpPr>
        <p:spPr>
          <a:xfrm>
            <a:off x="1577975" y="540307"/>
            <a:ext cx="5975350" cy="584775"/>
          </a:xfrm>
          <a:prstGeom prst="rect">
            <a:avLst/>
          </a:prstGeom>
          <a:solidFill>
            <a:srgbClr val="000000"/>
          </a:solidFill>
        </p:spPr>
        <p:txBody>
          <a:bodyPr wrap="square">
            <a:spAutoFit/>
          </a:bodyPr>
          <a:lstStyle/>
          <a:p>
            <a:pPr algn="ctr" defTabSz="914400" eaLnBrk="0" fontAlgn="base" hangingPunct="0">
              <a:spcBef>
                <a:spcPct val="0"/>
              </a:spcBef>
              <a:spcAft>
                <a:spcPct val="0"/>
              </a:spcAft>
              <a:defRPr/>
            </a:pPr>
            <a:r>
              <a:rPr lang="si-LK" altLang="ko-KR" sz="3200" b="1" dirty="0" smtClean="0">
                <a:solidFill>
                  <a:srgbClr val="33CC33"/>
                </a:solidFill>
                <a:latin typeface="Arial Black" charset="0"/>
                <a:ea typeface="Gulim" charset="0"/>
                <a:cs typeface="Gulim" charset="0"/>
              </a:rPr>
              <a:t>ඉශ්‍රායෙලය</a:t>
            </a:r>
            <a:r>
              <a:rPr lang="en-AU" altLang="ko-KR" sz="3200" b="1" dirty="0" smtClean="0">
                <a:solidFill>
                  <a:srgbClr val="33CC33"/>
                </a:solidFill>
                <a:latin typeface="Arial Black" charset="0"/>
                <a:ea typeface="Gulim" charset="0"/>
                <a:cs typeface="Gulim" charset="0"/>
              </a:rPr>
              <a:t> </a:t>
            </a:r>
            <a:r>
              <a:rPr lang="si-LK" altLang="ko-KR" sz="3200" b="1" dirty="0" smtClean="0">
                <a:solidFill>
                  <a:srgbClr val="33CC33"/>
                </a:solidFill>
                <a:latin typeface="Arial Black" charset="0"/>
                <a:ea typeface="Gulim" charset="0"/>
                <a:cs typeface="Gulim" charset="0"/>
              </a:rPr>
              <a:t>සහ</a:t>
            </a:r>
            <a:endParaRPr lang="en-US" altLang="ko-KR" sz="3200" b="1" dirty="0">
              <a:solidFill>
                <a:srgbClr val="33CC33"/>
              </a:solidFill>
              <a:latin typeface="Arial Black" charset="0"/>
              <a:ea typeface="Gulim" charset="0"/>
              <a:cs typeface="Gulim" charset="0"/>
            </a:endParaRPr>
          </a:p>
        </p:txBody>
      </p:sp>
    </p:spTree>
    <p:extLst>
      <p:ext uri="{BB962C8B-B14F-4D97-AF65-F5344CB8AC3E}">
        <p14:creationId xmlns:p14="http://schemas.microsoft.com/office/powerpoint/2010/main" val="58041555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 calcmode="lin" valueType="num">
                                      <p:cBhvr>
                                        <p:cTn id="9" dur="3000" fill="hold"/>
                                        <p:tgtEl>
                                          <p:spTgt spid="3"/>
                                        </p:tgtEl>
                                        <p:attrNameLst>
                                          <p:attrName>ppt_x</p:attrName>
                                        </p:attrNameLst>
                                      </p:cBhvr>
                                      <p:tavLst>
                                        <p:tav tm="0">
                                          <p:val>
                                            <p:fltVal val="0.5"/>
                                          </p:val>
                                        </p:tav>
                                        <p:tav tm="100000">
                                          <p:val>
                                            <p:strVal val="#ppt_x"/>
                                          </p:val>
                                        </p:tav>
                                      </p:tavLst>
                                    </p:anim>
                                    <p:anim calcmode="lin" valueType="num">
                                      <p:cBhvr>
                                        <p:cTn id="10" dur="30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2285999" y="1028700"/>
            <a:ext cx="5718175" cy="3539430"/>
          </a:xfrm>
          <a:prstGeom prst="rect">
            <a:avLst/>
          </a:prstGeom>
        </p:spPr>
        <p:txBody>
          <a:bodyPr wrap="square">
            <a:spAutoFit/>
          </a:bodyPr>
          <a:lstStyle/>
          <a:p>
            <a:r>
              <a:rPr lang="si-LK" sz="3200" b="1" dirty="0" smtClean="0">
                <a:solidFill>
                  <a:srgbClr val="FFFF00"/>
                </a:solidFill>
                <a:effectLst>
                  <a:outerShdw blurRad="38100" dist="38100" dir="2700000" algn="tl">
                    <a:srgbClr val="000000">
                      <a:alpha val="43137"/>
                    </a:srgbClr>
                  </a:outerShdw>
                </a:effectLst>
              </a:rPr>
              <a:t>"ඉෂ්මායෙල්ගෙන් පැවත එන්නන්ට ඉශ්‍රායෙල්වරුනට වඩා බොහෝ සම්පත් සහ භූමිය ලැබී ඇත.මෙය වර්ථමානය ගැන පමණක් නොව</a:t>
            </a:r>
            <a:r>
              <a:rPr lang="en-AU" sz="3200" b="1" dirty="0" smtClean="0">
                <a:solidFill>
                  <a:srgbClr val="FFFF00"/>
                </a:solidFill>
                <a:effectLst>
                  <a:outerShdw blurRad="38100" dist="38100" dir="2700000" algn="tl">
                    <a:srgbClr val="000000">
                      <a:alpha val="43137"/>
                    </a:srgbClr>
                  </a:outerShdw>
                </a:effectLst>
              </a:rPr>
              <a:t>,</a:t>
            </a:r>
            <a:r>
              <a:rPr lang="si-LK" sz="3200" b="1" dirty="0" smtClean="0">
                <a:solidFill>
                  <a:srgbClr val="FFFF00"/>
                </a:solidFill>
                <a:effectLst>
                  <a:outerShdw blurRad="38100" dist="38100" dir="2700000" algn="tl">
                    <a:srgbClr val="000000">
                      <a:alpha val="43137"/>
                    </a:srgbClr>
                  </a:outerShdw>
                </a:effectLst>
              </a:rPr>
              <a:t> ඔවුන්ගේ අතීතයේදීද එසේමය. ඒ ආකාරයෙන්ම ආත්මික ගැලවීමද ඉෂ්මායෙල්වරුන්ට විවෘතව තිබේ"</a:t>
            </a:r>
            <a:endParaRPr lang="en-AU" sz="3200" b="1" dirty="0">
              <a:solidFill>
                <a:srgbClr val="FFFF00"/>
              </a:solidFill>
              <a:effectLst>
                <a:outerShdw blurRad="38100" dist="38100" dir="2700000" algn="tl">
                  <a:srgbClr val="000000">
                    <a:alpha val="43137"/>
                  </a:srgbClr>
                </a:outerShdw>
              </a:effectLst>
            </a:endParaRPr>
          </a:p>
        </p:txBody>
      </p:sp>
      <p:sp>
        <p:nvSpPr>
          <p:cNvPr id="750595"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50596"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597"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598"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599"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600"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601"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602"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5002" name="Rectangle 11"/>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85003" name="Rectangle 12"/>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85004" name="Rectangle 13"/>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750606"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607"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608"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5008"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85009" name="Rectangle 24"/>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50618" name="Oval 26"/>
          <p:cNvSpPr>
            <a:spLocks noChangeArrowheads="1"/>
          </p:cNvSpPr>
          <p:nvPr/>
        </p:nvSpPr>
        <p:spPr bwMode="auto">
          <a:xfrm>
            <a:off x="2540794" y="1078368"/>
            <a:ext cx="2424906" cy="51435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619" name="Text Box 27"/>
          <p:cNvSpPr txBox="1">
            <a:spLocks noChangeArrowheads="1"/>
          </p:cNvSpPr>
          <p:nvPr/>
        </p:nvSpPr>
        <p:spPr bwMode="auto">
          <a:xfrm>
            <a:off x="3514725" y="5135563"/>
            <a:ext cx="4806950" cy="58102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algn="ctr" defTabSz="914400" eaLnBrk="0" fontAlgn="base" hangingPunct="0">
              <a:spcBef>
                <a:spcPct val="50000"/>
              </a:spcBef>
              <a:spcAft>
                <a:spcPct val="0"/>
              </a:spcAft>
              <a:defRPr/>
            </a:pPr>
            <a:r>
              <a:rPr lang="si-LK" sz="1600" b="1" dirty="0" smtClean="0">
                <a:solidFill>
                  <a:srgbClr val="FFFF00"/>
                </a:solidFill>
                <a:latin typeface="Arial" pitchFamily="-107" charset="0"/>
                <a:ea typeface="ＭＳ Ｐゴシック" charset="0"/>
                <a:cs typeface="ＭＳ Ｐゴシック" charset="0"/>
              </a:rPr>
              <a:t>හල් ලින්ඩ්සේ</a:t>
            </a:r>
            <a:r>
              <a:rPr lang="en-US" sz="1600" b="1" dirty="0" smtClean="0">
                <a:solidFill>
                  <a:srgbClr val="FFFF00"/>
                </a:solidFill>
                <a:latin typeface="Arial" pitchFamily="-107" charset="0"/>
                <a:ea typeface="ＭＳ Ｐゴシック" charset="0"/>
                <a:cs typeface="ＭＳ Ｐゴシック" charset="0"/>
              </a:rPr>
              <a:t>, </a:t>
            </a:r>
            <a:r>
              <a:rPr lang="en-US" sz="1600" b="1" i="1" dirty="0" smtClean="0">
                <a:solidFill>
                  <a:srgbClr val="FFFF00"/>
                </a:solidFill>
                <a:latin typeface="Arial" pitchFamily="-107" charset="0"/>
                <a:ea typeface="ＭＳ Ｐゴシック" charset="0"/>
                <a:cs typeface="ＭＳ Ｐゴシック" charset="0"/>
              </a:rPr>
              <a:t>The </a:t>
            </a:r>
            <a:r>
              <a:rPr lang="en-US" sz="1600" b="1" i="1" dirty="0">
                <a:solidFill>
                  <a:srgbClr val="FFFF00"/>
                </a:solidFill>
                <a:latin typeface="Arial" pitchFamily="-107" charset="0"/>
                <a:ea typeface="ＭＳ Ｐゴシック" charset="0"/>
                <a:cs typeface="ＭＳ Ｐゴシック" charset="0"/>
              </a:rPr>
              <a:t>Everlasting Hatred: 		The Roots of </a:t>
            </a:r>
            <a:r>
              <a:rPr lang="en-US" sz="1600" b="1" i="1" dirty="0" smtClean="0">
                <a:solidFill>
                  <a:srgbClr val="FFFF00"/>
                </a:solidFill>
                <a:latin typeface="Arial" pitchFamily="-107" charset="0"/>
                <a:ea typeface="ＭＳ Ｐゴシック" charset="0"/>
                <a:cs typeface="ＭＳ Ｐゴシック" charset="0"/>
              </a:rPr>
              <a:t>Jihad</a:t>
            </a:r>
            <a:r>
              <a:rPr lang="en-US" sz="1600" b="1" dirty="0" smtClean="0">
                <a:solidFill>
                  <a:srgbClr val="FFFF00"/>
                </a:solidFill>
                <a:latin typeface="Arial" pitchFamily="-107" charset="0"/>
                <a:ea typeface="ＭＳ Ｐゴシック" charset="0"/>
                <a:cs typeface="ＭＳ Ｐゴシック" charset="0"/>
              </a:rPr>
              <a:t> (2002), </a:t>
            </a:r>
            <a:r>
              <a:rPr lang="en-US" sz="1600" b="1" dirty="0">
                <a:solidFill>
                  <a:srgbClr val="FFFF00"/>
                </a:solidFill>
                <a:latin typeface="Arial" pitchFamily="-107" charset="0"/>
                <a:ea typeface="ＭＳ Ｐゴシック" charset="0"/>
                <a:cs typeface="ＭＳ Ｐゴシック" charset="0"/>
              </a:rPr>
              <a:t>65</a:t>
            </a:r>
          </a:p>
        </p:txBody>
      </p:sp>
      <p:sp>
        <p:nvSpPr>
          <p:cNvPr id="750620"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38</a:t>
            </a:r>
          </a:p>
        </p:txBody>
      </p:sp>
      <p:sp>
        <p:nvSpPr>
          <p:cNvPr id="85013" name="Text Box 29"/>
          <p:cNvSpPr txBox="1">
            <a:spLocks noChangeArrowheads="1"/>
          </p:cNvSpPr>
          <p:nvPr/>
        </p:nvSpPr>
        <p:spPr bwMode="auto">
          <a:xfrm>
            <a:off x="6994525" y="634206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85014" name="Group 30"/>
          <p:cNvGrpSpPr>
            <a:grpSpLocks/>
          </p:cNvGrpSpPr>
          <p:nvPr/>
        </p:nvGrpSpPr>
        <p:grpSpPr bwMode="auto">
          <a:xfrm>
            <a:off x="519113" y="7938"/>
            <a:ext cx="854075" cy="1704975"/>
            <a:chOff x="327" y="5"/>
            <a:chExt cx="538" cy="1074"/>
          </a:xfrm>
        </p:grpSpPr>
        <p:sp>
          <p:nvSpPr>
            <p:cNvPr id="750623" name="Rectangle 31"/>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50624" name="Line 32"/>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366917776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750618"/>
                                        </p:tgtEl>
                                        <p:attrNameLst>
                                          <p:attrName>style.visibility</p:attrName>
                                        </p:attrNameLst>
                                      </p:cBhvr>
                                      <p:to>
                                        <p:strVal val="visible"/>
                                      </p:to>
                                    </p:set>
                                    <p:animEffect transition="in" filter="dissolve">
                                      <p:cBhvr>
                                        <p:cTn id="7" dur="500"/>
                                        <p:tgtEl>
                                          <p:spTgt spid="750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6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Rectangle 2"/>
          <p:cNvSpPr>
            <a:spLocks noChangeArrowheads="1"/>
          </p:cNvSpPr>
          <p:nvPr/>
        </p:nvSpPr>
        <p:spPr bwMode="auto">
          <a:xfrm>
            <a:off x="1652588" y="788988"/>
            <a:ext cx="6756400" cy="538480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882806"/>
            </a:solidFill>
            <a:miter lim="800000"/>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1" name="Rectangle 3"/>
          <p:cNvSpPr>
            <a:spLocks noChangeArrowheads="1"/>
          </p:cNvSpPr>
          <p:nvPr/>
        </p:nvSpPr>
        <p:spPr bwMode="auto">
          <a:xfrm>
            <a:off x="3751263" y="3078163"/>
            <a:ext cx="6889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MN</a:t>
            </a:r>
          </a:p>
        </p:txBody>
      </p:sp>
      <p:sp>
        <p:nvSpPr>
          <p:cNvPr id="754692" name="Freeform 4"/>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3" name="Rectangle 5"/>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4" name="Rectangle 6"/>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5" name="Freeform 7"/>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6" name="Freeform 8"/>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7" name="Rectangle 9"/>
          <p:cNvSpPr>
            <a:spLocks noChangeArrowheads="1"/>
          </p:cNvSpPr>
          <p:nvPr/>
        </p:nvSpPr>
        <p:spPr bwMode="auto">
          <a:xfrm>
            <a:off x="4630738" y="2649538"/>
            <a:ext cx="15208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ER</a:t>
            </a:r>
          </a:p>
        </p:txBody>
      </p:sp>
      <p:sp>
        <p:nvSpPr>
          <p:cNvPr id="754698" name="Freeform 10"/>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9" name="Rectangle 11"/>
          <p:cNvSpPr>
            <a:spLocks noChangeArrowheads="1"/>
          </p:cNvSpPr>
          <p:nvPr/>
        </p:nvSpPr>
        <p:spPr bwMode="auto">
          <a:xfrm>
            <a:off x="7259638" y="5259388"/>
            <a:ext cx="13112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PG</a:t>
            </a:r>
          </a:p>
        </p:txBody>
      </p:sp>
      <p:sp>
        <p:nvSpPr>
          <p:cNvPr id="754700" name="Freeform 12"/>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01" name="Freeform 13"/>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02" name="Freeform 14"/>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03" name="Rectangle 15"/>
          <p:cNvSpPr>
            <a:spLocks noChangeArrowheads="1"/>
          </p:cNvSpPr>
          <p:nvPr/>
        </p:nvSpPr>
        <p:spPr bwMode="auto">
          <a:xfrm>
            <a:off x="3449638" y="2382838"/>
            <a:ext cx="1273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SG</a:t>
            </a:r>
          </a:p>
        </p:txBody>
      </p:sp>
      <p:sp>
        <p:nvSpPr>
          <p:cNvPr id="754704" name="Rectangle 16"/>
          <p:cNvSpPr>
            <a:spLocks noChangeArrowheads="1"/>
          </p:cNvSpPr>
          <p:nvPr/>
        </p:nvSpPr>
        <p:spPr bwMode="auto">
          <a:xfrm>
            <a:off x="2516188" y="5640388"/>
            <a:ext cx="7016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RS</a:t>
            </a:r>
          </a:p>
        </p:txBody>
      </p:sp>
      <p:sp>
        <p:nvSpPr>
          <p:cNvPr id="754705" name="Rectangle 17"/>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MS</a:t>
            </a:r>
          </a:p>
        </p:txBody>
      </p:sp>
      <p:sp>
        <p:nvSpPr>
          <p:cNvPr id="754706" name="Rectangle 1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0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08" name="Rectangle 20"/>
          <p:cNvSpPr>
            <a:spLocks noChangeArrowheads="1"/>
          </p:cNvSpPr>
          <p:nvPr/>
        </p:nvSpPr>
        <p:spPr bwMode="auto">
          <a:xfrm>
            <a:off x="341313" y="43815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si-LK" sz="2400" b="1" dirty="0" smtClean="0">
                <a:solidFill>
                  <a:srgbClr val="FFD34A"/>
                </a:solidFill>
                <a:latin typeface="Times" pitchFamily="-107" charset="0"/>
                <a:ea typeface="ＭＳ Ｐゴシック" charset="0"/>
                <a:cs typeface="ＭＳ Ｐゴシック" charset="0"/>
              </a:rPr>
              <a:t>වේදිකාව </a:t>
            </a:r>
            <a:endParaRPr lang="en-US" sz="2400" b="1" dirty="0" smtClean="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si-LK" sz="2400" b="1" dirty="0" smtClean="0">
                <a:solidFill>
                  <a:srgbClr val="FFD34A"/>
                </a:solidFill>
                <a:latin typeface="Times" pitchFamily="-107" charset="0"/>
                <a:ea typeface="ＭＳ Ｐゴシック" charset="0"/>
                <a:cs typeface="ＭＳ Ｐゴシック" charset="0"/>
              </a:rPr>
              <a:t>සැකසීම</a:t>
            </a:r>
            <a:endParaRPr lang="en-US" sz="2400" b="1" dirty="0">
              <a:solidFill>
                <a:srgbClr val="FFD34A"/>
              </a:solidFill>
              <a:latin typeface="Times" pitchFamily="-107" charset="0"/>
              <a:ea typeface="ＭＳ Ｐゴシック" charset="0"/>
              <a:cs typeface="ＭＳ Ｐゴシック" charset="0"/>
            </a:endParaRPr>
          </a:p>
        </p:txBody>
      </p:sp>
      <p:sp>
        <p:nvSpPr>
          <p:cNvPr id="75470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DS</a:t>
            </a:r>
          </a:p>
        </p:txBody>
      </p:sp>
      <p:sp>
        <p:nvSpPr>
          <p:cNvPr id="75471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13" name="Rectangle 25"/>
          <p:cNvSpPr>
            <a:spLocks noChangeArrowheads="1"/>
          </p:cNvSpPr>
          <p:nvPr/>
        </p:nvSpPr>
        <p:spPr bwMode="auto">
          <a:xfrm>
            <a:off x="7134225" y="4362450"/>
            <a:ext cx="4286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U</a:t>
            </a:r>
          </a:p>
        </p:txBody>
      </p:sp>
      <p:sp>
        <p:nvSpPr>
          <p:cNvPr id="75471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B</a:t>
            </a:r>
          </a:p>
        </p:txBody>
      </p:sp>
      <p:sp>
        <p:nvSpPr>
          <p:cNvPr id="754715" name="Oval 27"/>
          <p:cNvSpPr>
            <a:spLocks noChangeArrowheads="1"/>
          </p:cNvSpPr>
          <p:nvPr/>
        </p:nvSpPr>
        <p:spPr bwMode="auto">
          <a:xfrm>
            <a:off x="5702300" y="3033713"/>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1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H</a:t>
            </a:r>
          </a:p>
        </p:txBody>
      </p:sp>
      <p:sp>
        <p:nvSpPr>
          <p:cNvPr id="754717" name="Oval 29"/>
          <p:cNvSpPr>
            <a:spLocks noChangeArrowheads="1"/>
          </p:cNvSpPr>
          <p:nvPr/>
        </p:nvSpPr>
        <p:spPr bwMode="auto">
          <a:xfrm>
            <a:off x="5313363" y="19827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18" name="Rectangle 30"/>
          <p:cNvSpPr>
            <a:spLocks noChangeArrowheads="1"/>
          </p:cNvSpPr>
          <p:nvPr/>
        </p:nvSpPr>
        <p:spPr bwMode="auto">
          <a:xfrm>
            <a:off x="7070725" y="1517650"/>
            <a:ext cx="12922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N(A)</a:t>
            </a:r>
          </a:p>
        </p:txBody>
      </p:sp>
      <p:sp>
        <p:nvSpPr>
          <p:cNvPr id="754719" name="Oval 31"/>
          <p:cNvSpPr>
            <a:spLocks noChangeArrowheads="1"/>
          </p:cNvSpPr>
          <p:nvPr/>
        </p:nvSpPr>
        <p:spPr bwMode="auto">
          <a:xfrm>
            <a:off x="6904038" y="1662113"/>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0" name="Oval 32"/>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1"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C</a:t>
            </a:r>
          </a:p>
        </p:txBody>
      </p:sp>
      <p:sp>
        <p:nvSpPr>
          <p:cNvPr id="754722" name="Oval 34"/>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3"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J</a:t>
            </a:r>
          </a:p>
        </p:txBody>
      </p:sp>
      <p:sp>
        <p:nvSpPr>
          <p:cNvPr id="754724" name="Oval 36"/>
          <p:cNvSpPr>
            <a:spLocks noChangeArrowheads="1"/>
          </p:cNvSpPr>
          <p:nvPr/>
        </p:nvSpPr>
        <p:spPr bwMode="auto">
          <a:xfrm>
            <a:off x="3516313" y="32019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5" name="Oval 37"/>
          <p:cNvSpPr>
            <a:spLocks noChangeArrowheads="1"/>
          </p:cNvSpPr>
          <p:nvPr/>
        </p:nvSpPr>
        <p:spPr bwMode="auto">
          <a:xfrm>
            <a:off x="2906713" y="45735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6" name="Oval 38"/>
          <p:cNvSpPr>
            <a:spLocks noChangeArrowheads="1"/>
          </p:cNvSpPr>
          <p:nvPr/>
        </p:nvSpPr>
        <p:spPr bwMode="auto">
          <a:xfrm>
            <a:off x="2974975" y="530383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7" name="Rectangle 39"/>
          <p:cNvSpPr>
            <a:spLocks noChangeArrowheads="1"/>
          </p:cNvSpPr>
          <p:nvPr/>
        </p:nvSpPr>
        <p:spPr bwMode="auto">
          <a:xfrm>
            <a:off x="3179763" y="5164138"/>
            <a:ext cx="638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MS</a:t>
            </a:r>
          </a:p>
        </p:txBody>
      </p:sp>
      <p:sp>
        <p:nvSpPr>
          <p:cNvPr id="754728" name="Oval 40"/>
          <p:cNvSpPr>
            <a:spLocks noChangeArrowheads="1"/>
          </p:cNvSpPr>
          <p:nvPr/>
        </p:nvSpPr>
        <p:spPr bwMode="auto">
          <a:xfrm>
            <a:off x="1654175" y="4203700"/>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9" name="Rectangle 41"/>
          <p:cNvSpPr>
            <a:spLocks noChangeArrowheads="1"/>
          </p:cNvSpPr>
          <p:nvPr/>
        </p:nvSpPr>
        <p:spPr bwMode="auto">
          <a:xfrm>
            <a:off x="1809750" y="4081463"/>
            <a:ext cx="384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E</a:t>
            </a:r>
          </a:p>
        </p:txBody>
      </p:sp>
      <p:sp>
        <p:nvSpPr>
          <p:cNvPr id="754730" name="Line 42"/>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31" name="Oval 43"/>
          <p:cNvSpPr>
            <a:spLocks noChangeArrowheads="1"/>
          </p:cNvSpPr>
          <p:nvPr/>
        </p:nvSpPr>
        <p:spPr bwMode="auto">
          <a:xfrm>
            <a:off x="2873375" y="27447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32" name="Oval 44"/>
          <p:cNvSpPr>
            <a:spLocks noChangeArrowheads="1"/>
          </p:cNvSpPr>
          <p:nvPr/>
        </p:nvSpPr>
        <p:spPr bwMode="auto">
          <a:xfrm>
            <a:off x="2974975" y="3235325"/>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33" name="Text Box 45"/>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endParaRPr lang="en-US" sz="1400" i="1">
              <a:solidFill>
                <a:srgbClr val="FFFFFF"/>
              </a:solidFill>
              <a:effectLst>
                <a:outerShdw blurRad="38100" dist="38100" dir="2700000" algn="tl">
                  <a:srgbClr val="000000"/>
                </a:outerShdw>
              </a:effectLst>
              <a:latin typeface="Times" pitchFamily="-107" charset="0"/>
              <a:ea typeface="ＭＳ Ｐゴシック" charset="0"/>
              <a:cs typeface="ＭＳ Ｐゴシック" charset="0"/>
            </a:endParaRPr>
          </a:p>
        </p:txBody>
      </p:sp>
      <p:sp>
        <p:nvSpPr>
          <p:cNvPr id="754734" name="Rectangle 46"/>
          <p:cNvSpPr>
            <a:spLocks noChangeArrowheads="1"/>
          </p:cNvSpPr>
          <p:nvPr/>
        </p:nvSpPr>
        <p:spPr bwMode="auto">
          <a:xfrm>
            <a:off x="3067050" y="4451350"/>
            <a:ext cx="620713"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KB</a:t>
            </a:r>
          </a:p>
        </p:txBody>
      </p:sp>
      <p:sp>
        <p:nvSpPr>
          <p:cNvPr id="11308" name="Text Box 47"/>
          <p:cNvSpPr txBox="1">
            <a:spLocks noChangeArrowheads="1"/>
          </p:cNvSpPr>
          <p:nvPr/>
        </p:nvSpPr>
        <p:spPr bwMode="auto">
          <a:xfrm>
            <a:off x="1779588" y="0"/>
            <a:ext cx="1993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200" b="1">
              <a:solidFill>
                <a:srgbClr val="FFFFFF"/>
              </a:solidFill>
            </a:endParaRPr>
          </a:p>
        </p:txBody>
      </p:sp>
      <p:sp>
        <p:nvSpPr>
          <p:cNvPr id="11309" name="Text Box 4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54749" name="Rectangle 6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04</a:t>
            </a:r>
          </a:p>
        </p:txBody>
      </p:sp>
      <p:sp>
        <p:nvSpPr>
          <p:cNvPr id="754751" name="Oval 63"/>
          <p:cNvSpPr>
            <a:spLocks noChangeArrowheads="1"/>
          </p:cNvSpPr>
          <p:nvPr/>
        </p:nvSpPr>
        <p:spPr bwMode="auto">
          <a:xfrm>
            <a:off x="127000" y="76200"/>
            <a:ext cx="1955800" cy="1701800"/>
          </a:xfrm>
          <a:prstGeom prst="ellipse">
            <a:avLst/>
          </a:prstGeom>
          <a:noFill/>
          <a:ln w="57150">
            <a:solidFill>
              <a:srgbClr val="FF66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52" name="Text Box 64"/>
          <p:cNvSpPr txBox="1">
            <a:spLocks noChangeArrowheads="1"/>
          </p:cNvSpPr>
          <p:nvPr/>
        </p:nvSpPr>
        <p:spPr bwMode="auto">
          <a:xfrm>
            <a:off x="1854200" y="3022600"/>
            <a:ext cx="1701800" cy="45720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2400" b="1" dirty="0" smtClean="0">
                <a:solidFill>
                  <a:srgbClr val="FFFFFF"/>
                </a:solidFill>
                <a:latin typeface="Comic Sans MS" pitchFamily="-107" charset="0"/>
                <a:ea typeface="ＭＳ Ｐゴシック" charset="0"/>
                <a:cs typeface="ＭＳ Ｐゴシック" charset="0"/>
              </a:rPr>
              <a:t>කානාන්</a:t>
            </a:r>
            <a:endParaRPr lang="en-US" sz="2400" b="1" dirty="0">
              <a:solidFill>
                <a:srgbClr val="FFFFFF"/>
              </a:solidFill>
              <a:latin typeface="Comic Sans MS" pitchFamily="-107" charset="0"/>
              <a:ea typeface="ＭＳ Ｐゴシック" charset="0"/>
              <a:cs typeface="ＭＳ Ｐゴシック" charset="0"/>
            </a:endParaRPr>
          </a:p>
        </p:txBody>
      </p:sp>
      <p:sp>
        <p:nvSpPr>
          <p:cNvPr id="754753" name="Text Box 65"/>
          <p:cNvSpPr txBox="1">
            <a:spLocks noChangeArrowheads="1"/>
          </p:cNvSpPr>
          <p:nvPr/>
        </p:nvSpPr>
        <p:spPr bwMode="auto">
          <a:xfrm>
            <a:off x="3136900" y="2565400"/>
            <a:ext cx="2832100" cy="45720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2400" b="1" dirty="0" smtClean="0">
                <a:solidFill>
                  <a:srgbClr val="FFFFFF"/>
                </a:solidFill>
                <a:latin typeface="Comic Sans MS" pitchFamily="-107" charset="0"/>
                <a:ea typeface="ＭＳ Ｐゴシック" charset="0"/>
                <a:cs typeface="ＭＳ Ｐゴシック" charset="0"/>
              </a:rPr>
              <a:t>ගලීලයේ මුහුද </a:t>
            </a:r>
            <a:endParaRPr lang="en-US" sz="2400" b="1" dirty="0">
              <a:solidFill>
                <a:srgbClr val="FFFFFF"/>
              </a:solidFill>
              <a:latin typeface="Comic Sans MS" pitchFamily="-107" charset="0"/>
              <a:ea typeface="ＭＳ Ｐゴシック" charset="0"/>
              <a:cs typeface="ＭＳ Ｐゴシック" charset="0"/>
            </a:endParaRPr>
          </a:p>
        </p:txBody>
      </p:sp>
      <p:sp>
        <p:nvSpPr>
          <p:cNvPr id="754754" name="Text Box 66"/>
          <p:cNvSpPr txBox="1">
            <a:spLocks noChangeArrowheads="1"/>
          </p:cNvSpPr>
          <p:nvPr/>
        </p:nvSpPr>
        <p:spPr bwMode="auto">
          <a:xfrm>
            <a:off x="1625600" y="4292600"/>
            <a:ext cx="1371600" cy="363689"/>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r" defTabSz="914400" eaLnBrk="0" fontAlgn="base" hangingPunct="0">
              <a:lnSpc>
                <a:spcPct val="70000"/>
              </a:lnSpc>
              <a:spcBef>
                <a:spcPct val="50000"/>
              </a:spcBef>
              <a:spcAft>
                <a:spcPct val="0"/>
              </a:spcAft>
              <a:defRPr/>
            </a:pPr>
            <a:r>
              <a:rPr lang="si-LK" sz="2400" b="1" dirty="0" smtClean="0">
                <a:effectLst>
                  <a:outerShdw blurRad="38100" dist="38100" dir="2700000" algn="tl">
                    <a:srgbClr val="000000"/>
                  </a:outerShdw>
                </a:effectLst>
                <a:latin typeface="Times" pitchFamily="-84" charset="0"/>
              </a:rPr>
              <a:t>ඊජිප්තුව </a:t>
            </a:r>
            <a:endParaRPr lang="en-US" sz="2400" b="1" dirty="0" smtClean="0">
              <a:effectLst>
                <a:outerShdw blurRad="38100" dist="38100" dir="2700000" algn="tl">
                  <a:srgbClr val="000000"/>
                </a:outerShdw>
              </a:effectLst>
              <a:latin typeface="Times" pitchFamily="-84" charset="0"/>
            </a:endParaRPr>
          </a:p>
        </p:txBody>
      </p:sp>
      <p:sp>
        <p:nvSpPr>
          <p:cNvPr id="754755" name="Text Box 67"/>
          <p:cNvSpPr txBox="1">
            <a:spLocks noChangeArrowheads="1"/>
          </p:cNvSpPr>
          <p:nvPr/>
        </p:nvSpPr>
        <p:spPr bwMode="auto">
          <a:xfrm>
            <a:off x="736600" y="3759200"/>
            <a:ext cx="2133600"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2400" b="1" dirty="0" smtClean="0">
                <a:solidFill>
                  <a:srgbClr val="FFFFFF"/>
                </a:solidFill>
                <a:latin typeface="Comic Sans MS" pitchFamily="-107" charset="0"/>
                <a:ea typeface="ＭＳ Ｐゴシック" charset="0"/>
                <a:cs typeface="ＭＳ Ｐゴシック" charset="0"/>
              </a:rPr>
              <a:t>නයිල් නදිය</a:t>
            </a:r>
            <a:endParaRPr lang="en-US" sz="2400" b="1" dirty="0">
              <a:solidFill>
                <a:srgbClr val="FFFFFF"/>
              </a:solidFill>
              <a:latin typeface="Comic Sans MS" pitchFamily="-107" charset="0"/>
              <a:ea typeface="ＭＳ Ｐゴシック" charset="0"/>
              <a:cs typeface="ＭＳ Ｐゴシック" charset="0"/>
            </a:endParaRPr>
          </a:p>
        </p:txBody>
      </p:sp>
      <p:sp>
        <p:nvSpPr>
          <p:cNvPr id="754756" name="Text Box 68"/>
          <p:cNvSpPr txBox="1">
            <a:spLocks noChangeArrowheads="1"/>
          </p:cNvSpPr>
          <p:nvPr/>
        </p:nvSpPr>
        <p:spPr bwMode="auto">
          <a:xfrm>
            <a:off x="1604963" y="4935538"/>
            <a:ext cx="3575050" cy="45720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2400" b="1" dirty="0" smtClean="0">
                <a:solidFill>
                  <a:srgbClr val="FFFFFF"/>
                </a:solidFill>
                <a:latin typeface="Comic Sans MS" pitchFamily="-107" charset="0"/>
                <a:ea typeface="ＭＳ Ｐゴシック" charset="0"/>
                <a:cs typeface="ＭＳ Ｐゴシック" charset="0"/>
              </a:rPr>
              <a:t>සීනායි අර්ධද්වීපය</a:t>
            </a:r>
            <a:endParaRPr lang="en-US" sz="2400" b="1" dirty="0">
              <a:solidFill>
                <a:srgbClr val="FFFFFF"/>
              </a:solidFill>
              <a:latin typeface="Comic Sans MS" pitchFamily="-107" charset="0"/>
              <a:ea typeface="ＭＳ Ｐゴシック" charset="0"/>
              <a:cs typeface="ＭＳ Ｐゴシック" charset="0"/>
            </a:endParaRPr>
          </a:p>
        </p:txBody>
      </p:sp>
      <p:sp>
        <p:nvSpPr>
          <p:cNvPr id="754757" name="Text Box 69"/>
          <p:cNvSpPr txBox="1">
            <a:spLocks noChangeArrowheads="1"/>
          </p:cNvSpPr>
          <p:nvPr/>
        </p:nvSpPr>
        <p:spPr bwMode="auto">
          <a:xfrm>
            <a:off x="3154363" y="3808413"/>
            <a:ext cx="2922587"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2400" b="1" dirty="0" smtClean="0">
                <a:solidFill>
                  <a:srgbClr val="FFFFFF"/>
                </a:solidFill>
                <a:latin typeface="Comic Sans MS" pitchFamily="-107" charset="0"/>
                <a:ea typeface="ＭＳ Ｐゴシック" charset="0"/>
                <a:cs typeface="ＭＳ Ｐゴシック" charset="0"/>
              </a:rPr>
              <a:t>ලුණු මුහුද</a:t>
            </a:r>
            <a:endParaRPr lang="en-US" sz="2400" b="1" dirty="0">
              <a:solidFill>
                <a:srgbClr val="FFFFFF"/>
              </a:solidFill>
              <a:latin typeface="Comic Sans MS" pitchFamily="-107" charset="0"/>
              <a:ea typeface="ＭＳ Ｐゴシック" charset="0"/>
              <a:cs typeface="ＭＳ Ｐゴシック" charset="0"/>
            </a:endParaRPr>
          </a:p>
        </p:txBody>
      </p:sp>
      <p:sp>
        <p:nvSpPr>
          <p:cNvPr id="754758" name="Text Box 70"/>
          <p:cNvSpPr txBox="1">
            <a:spLocks noChangeArrowheads="1"/>
          </p:cNvSpPr>
          <p:nvPr/>
        </p:nvSpPr>
        <p:spPr bwMode="auto">
          <a:xfrm>
            <a:off x="3892550" y="2036763"/>
            <a:ext cx="4456113" cy="4007251"/>
          </a:xfrm>
          <a:prstGeom prst="rect">
            <a:avLst/>
          </a:prstGeom>
          <a:noFill/>
          <a:ln w="12700">
            <a:noFill/>
            <a:miter lim="800000"/>
            <a:headEnd/>
            <a:tailEnd/>
          </a:ln>
          <a:effectLst/>
        </p:spPr>
        <p:txBody>
          <a:bodyPr>
            <a:spAutoFit/>
          </a:bodyPr>
          <a:lstStyle/>
          <a:p>
            <a:pPr algn="r">
              <a:spcBef>
                <a:spcPct val="50000"/>
              </a:spcBef>
            </a:pPr>
            <a:r>
              <a:rPr lang="si-LK" sz="2400" b="1" dirty="0" smtClean="0">
                <a:solidFill>
                  <a:srgbClr val="FF0000"/>
                </a:solidFill>
                <a:effectLst>
                  <a:outerShdw blurRad="38100" dist="38100" dir="2700000" algn="tl">
                    <a:srgbClr val="000000"/>
                  </a:outerShdw>
                </a:effectLst>
                <a:latin typeface="Times" pitchFamily="-84" charset="0"/>
              </a:rPr>
              <a:t>ඉරාකය</a:t>
            </a:r>
            <a:endParaRPr lang="en-US" sz="2400" b="1" dirty="0" smtClean="0">
              <a:solidFill>
                <a:srgbClr val="FF0000"/>
              </a:solidFill>
              <a:effectLst>
                <a:outerShdw blurRad="38100" dist="38100" dir="2700000" algn="tl">
                  <a:srgbClr val="000000"/>
                </a:outerShdw>
              </a:effectLst>
              <a:latin typeface="Times" pitchFamily="-84" charset="0"/>
            </a:endParaRPr>
          </a:p>
          <a:p>
            <a:pPr algn="r" defTabSz="914400" eaLnBrk="0" fontAlgn="base" hangingPunct="0">
              <a:lnSpc>
                <a:spcPct val="70000"/>
              </a:lnSpc>
              <a:spcBef>
                <a:spcPct val="50000"/>
              </a:spcBef>
              <a:spcAft>
                <a:spcPct val="0"/>
              </a:spcAft>
              <a:defRPr/>
            </a:pPr>
            <a:r>
              <a:rPr lang="en-US" sz="2400" b="1" dirty="0" smtClean="0">
                <a:solidFill>
                  <a:srgbClr val="FFFF00"/>
                </a:solidFill>
                <a:effectLst>
                  <a:outerShdw blurRad="50800" dist="88900" dir="2700000" algn="tl" rotWithShape="0">
                    <a:srgbClr val="000000"/>
                  </a:outerShdw>
                </a:effectLst>
                <a:latin typeface="Arial Black" pitchFamily="-107" charset="0"/>
                <a:ea typeface="ＭＳ Ｐゴシック" charset="0"/>
                <a:cs typeface="ＭＳ Ｐゴシック" charset="0"/>
              </a:rPr>
              <a:t>             </a:t>
            </a:r>
            <a:r>
              <a:rPr lang="si-LK" sz="2400" b="1" dirty="0" smtClean="0">
                <a:solidFill>
                  <a:srgbClr val="FF0000"/>
                </a:solidFill>
                <a:effectLst>
                  <a:outerShdw blurRad="50800" dist="88900" dir="2700000" algn="tl" rotWithShape="0">
                    <a:srgbClr val="000000"/>
                  </a:outerShdw>
                </a:effectLst>
                <a:latin typeface="Arial Black" pitchFamily="-107" charset="0"/>
                <a:ea typeface="ＭＳ Ｐゴシック" charset="0"/>
                <a:cs typeface="ＭＳ Ｐゴシック" charset="0"/>
              </a:rPr>
              <a:t>ඉරානය</a:t>
            </a:r>
            <a:endParaRPr lang="en-US" sz="2400" b="1" dirty="0" smtClean="0">
              <a:solidFill>
                <a:srgbClr val="FF0000"/>
              </a:solidFill>
              <a:effectLst>
                <a:outerShdw blurRad="50800" dist="88900" dir="2700000" algn="tl" rotWithShape="0">
                  <a:srgbClr val="000000"/>
                </a:outerShdw>
              </a:effectLst>
              <a:latin typeface="Arial Black" pitchFamily="-107" charset="0"/>
              <a:ea typeface="ＭＳ Ｐゴシック" charset="0"/>
              <a:cs typeface="ＭＳ Ｐゴシック" charset="0"/>
            </a:endParaRPr>
          </a:p>
          <a:p>
            <a:pPr algn="r" defTabSz="914400" eaLnBrk="0" fontAlgn="base" hangingPunct="0">
              <a:lnSpc>
                <a:spcPct val="70000"/>
              </a:lnSpc>
              <a:spcBef>
                <a:spcPct val="50000"/>
              </a:spcBef>
              <a:spcAft>
                <a:spcPct val="0"/>
              </a:spcAft>
              <a:defRPr/>
            </a:pPr>
            <a:r>
              <a:rPr lang="en-US" sz="2400" b="1" dirty="0" smtClean="0">
                <a:solidFill>
                  <a:srgbClr val="FFFF00"/>
                </a:solidFill>
                <a:effectLst>
                  <a:outerShdw blurRad="50800" dist="88900" dir="2700000" algn="tl" rotWithShape="0">
                    <a:srgbClr val="000000"/>
                  </a:outerShdw>
                </a:effectLst>
                <a:latin typeface="Arial Black" pitchFamily="-107" charset="0"/>
                <a:ea typeface="ＭＳ Ｐゴシック" charset="0"/>
                <a:cs typeface="ＭＳ Ｐゴシック" charset="0"/>
              </a:rPr>
              <a:t>         </a:t>
            </a:r>
            <a:r>
              <a:rPr lang="si-LK" sz="2400" b="1" dirty="0" smtClean="0">
                <a:solidFill>
                  <a:srgbClr val="FF0000"/>
                </a:solidFill>
                <a:effectLst>
                  <a:outerShdw blurRad="50800" dist="88900" dir="2700000" algn="tl" rotWithShape="0">
                    <a:srgbClr val="000000"/>
                  </a:outerShdw>
                </a:effectLst>
                <a:latin typeface="Arial Black" pitchFamily="-107" charset="0"/>
                <a:ea typeface="ＭＳ Ｐゴシック" charset="0"/>
                <a:cs typeface="ＭＳ Ｐゴシック" charset="0"/>
              </a:rPr>
              <a:t>කුවේටය</a:t>
            </a:r>
            <a:endParaRPr lang="en-US" sz="2400" b="1" dirty="0" smtClean="0">
              <a:solidFill>
                <a:srgbClr val="FF0000"/>
              </a:solidFill>
              <a:effectLst>
                <a:outerShdw blurRad="50800" dist="88900" dir="2700000" algn="tl" rotWithShape="0">
                  <a:srgbClr val="000000"/>
                </a:outerShdw>
              </a:effectLst>
              <a:latin typeface="Arial Black" pitchFamily="-107" charset="0"/>
              <a:ea typeface="ＭＳ Ｐゴシック" charset="0"/>
              <a:cs typeface="ＭＳ Ｐゴシック" charset="0"/>
            </a:endParaRPr>
          </a:p>
          <a:p>
            <a:pPr algn="r" defTabSz="914400" eaLnBrk="0" fontAlgn="base" hangingPunct="0">
              <a:lnSpc>
                <a:spcPct val="70000"/>
              </a:lnSpc>
              <a:spcBef>
                <a:spcPct val="50000"/>
              </a:spcBef>
              <a:spcAft>
                <a:spcPct val="0"/>
              </a:spcAft>
              <a:defRPr/>
            </a:pPr>
            <a:r>
              <a:rPr lang="en-US" sz="2400" b="1" dirty="0" smtClean="0">
                <a:solidFill>
                  <a:srgbClr val="FFFF00"/>
                </a:solidFill>
                <a:effectLst>
                  <a:outerShdw blurRad="50800" dist="88900" dir="2700000" algn="tl" rotWithShape="0">
                    <a:srgbClr val="000000"/>
                  </a:outerShdw>
                </a:effectLst>
                <a:latin typeface="Arial Black" pitchFamily="-107" charset="0"/>
                <a:ea typeface="ＭＳ Ｐゴシック" charset="0"/>
                <a:cs typeface="ＭＳ Ｐゴシック" charset="0"/>
              </a:rPr>
              <a:t>        </a:t>
            </a:r>
            <a:r>
              <a:rPr lang="si-LK" sz="2400" b="1" dirty="0" smtClean="0">
                <a:solidFill>
                  <a:srgbClr val="FF0000"/>
                </a:solidFill>
                <a:effectLst>
                  <a:outerShdw blurRad="38100" dist="38100" dir="2700000" algn="tl">
                    <a:srgbClr val="000000"/>
                  </a:outerShdw>
                </a:effectLst>
                <a:latin typeface="Times" pitchFamily="-84" charset="0"/>
              </a:rPr>
              <a:t>සවුදි අරාබිය</a:t>
            </a:r>
            <a:endParaRPr lang="en-US" sz="2400" b="1" dirty="0" smtClean="0">
              <a:solidFill>
                <a:srgbClr val="FFFF00"/>
              </a:solidFill>
              <a:effectLst>
                <a:outerShdw blurRad="50800" dist="88900" dir="2700000" algn="tl" rotWithShape="0">
                  <a:srgbClr val="000000"/>
                </a:outerShdw>
              </a:effectLst>
              <a:latin typeface="Arial Black" pitchFamily="-107" charset="0"/>
              <a:ea typeface="ＭＳ Ｐゴシック" charset="0"/>
              <a:cs typeface="ＭＳ Ｐゴシック" charset="0"/>
            </a:endParaRPr>
          </a:p>
          <a:p>
            <a:pPr algn="r" defTabSz="914400" eaLnBrk="0" fontAlgn="base" hangingPunct="0">
              <a:lnSpc>
                <a:spcPct val="70000"/>
              </a:lnSpc>
              <a:spcBef>
                <a:spcPct val="50000"/>
              </a:spcBef>
              <a:spcAft>
                <a:spcPct val="0"/>
              </a:spcAft>
              <a:defRPr/>
            </a:pPr>
            <a:r>
              <a:rPr lang="en-US" sz="2400" b="1" dirty="0" smtClean="0">
                <a:solidFill>
                  <a:srgbClr val="FFFF00"/>
                </a:solidFill>
                <a:effectLst>
                  <a:outerShdw blurRad="50800" dist="88900" dir="2700000" algn="tl" rotWithShape="0">
                    <a:srgbClr val="000000"/>
                  </a:outerShdw>
                </a:effectLst>
                <a:latin typeface="Arial Black" pitchFamily="-107" charset="0"/>
                <a:ea typeface="ＭＳ Ｐゴシック" charset="0"/>
                <a:cs typeface="ＭＳ Ｐゴシック" charset="0"/>
              </a:rPr>
              <a:t>             </a:t>
            </a:r>
            <a:r>
              <a:rPr lang="si-LK" sz="2400" b="1" dirty="0" smtClean="0">
                <a:solidFill>
                  <a:srgbClr val="FF0000"/>
                </a:solidFill>
                <a:effectLst>
                  <a:outerShdw blurRad="38100" dist="38100" dir="2700000" algn="tl">
                    <a:srgbClr val="000000"/>
                  </a:outerShdw>
                </a:effectLst>
                <a:latin typeface="Times" pitchFamily="-84" charset="0"/>
              </a:rPr>
              <a:t>සිරියාව</a:t>
            </a:r>
            <a:endParaRPr lang="en-US" sz="2400" b="1" dirty="0" smtClean="0">
              <a:solidFill>
                <a:srgbClr val="FFFF00"/>
              </a:solidFill>
              <a:effectLst>
                <a:outerShdw blurRad="50800" dist="88900" dir="2700000" algn="tl" rotWithShape="0">
                  <a:srgbClr val="000000"/>
                </a:outerShdw>
              </a:effectLst>
              <a:latin typeface="Arial Black" pitchFamily="-107" charset="0"/>
              <a:ea typeface="ＭＳ Ｐゴシック" charset="0"/>
            </a:endParaRPr>
          </a:p>
          <a:p>
            <a:pPr algn="r" defTabSz="914400" eaLnBrk="0" fontAlgn="base" hangingPunct="0">
              <a:lnSpc>
                <a:spcPct val="70000"/>
              </a:lnSpc>
              <a:spcBef>
                <a:spcPct val="50000"/>
              </a:spcBef>
              <a:spcAft>
                <a:spcPct val="0"/>
              </a:spcAft>
              <a:defRPr/>
            </a:pPr>
            <a:r>
              <a:rPr lang="si-LK" sz="2400" b="1" dirty="0" smtClean="0">
                <a:solidFill>
                  <a:srgbClr val="FF0000"/>
                </a:solidFill>
                <a:effectLst>
                  <a:outerShdw blurRad="38100" dist="38100" dir="2700000" algn="tl">
                    <a:srgbClr val="000000"/>
                  </a:outerShdw>
                </a:effectLst>
                <a:latin typeface="Times" pitchFamily="-84" charset="0"/>
              </a:rPr>
              <a:t>ඉශ්‍රායෙලය</a:t>
            </a:r>
            <a:endParaRPr lang="en-AU" sz="2400" b="1" dirty="0" smtClean="0">
              <a:solidFill>
                <a:srgbClr val="FF0000"/>
              </a:solidFill>
              <a:effectLst>
                <a:outerShdw blurRad="38100" dist="38100" dir="2700000" algn="tl">
                  <a:srgbClr val="000000"/>
                </a:outerShdw>
              </a:effectLst>
              <a:latin typeface="Times" pitchFamily="-84" charset="0"/>
            </a:endParaRPr>
          </a:p>
          <a:p>
            <a:pPr algn="r" defTabSz="914400" eaLnBrk="0" fontAlgn="base" hangingPunct="0">
              <a:lnSpc>
                <a:spcPct val="70000"/>
              </a:lnSpc>
              <a:spcBef>
                <a:spcPct val="50000"/>
              </a:spcBef>
              <a:spcAft>
                <a:spcPct val="0"/>
              </a:spcAft>
              <a:defRPr/>
            </a:pPr>
            <a:r>
              <a:rPr lang="en-US" sz="2400" b="1" dirty="0" smtClean="0">
                <a:solidFill>
                  <a:srgbClr val="FFFF00"/>
                </a:solidFill>
                <a:effectLst>
                  <a:outerShdw blurRad="50800" dist="88900" dir="2700000" algn="tl" rotWithShape="0">
                    <a:srgbClr val="000000"/>
                  </a:outerShdw>
                </a:effectLst>
                <a:latin typeface="Arial Black" pitchFamily="-107" charset="0"/>
                <a:ea typeface="ＭＳ Ｐゴシック" charset="0"/>
                <a:cs typeface="ＭＳ Ｐゴシック" charset="0"/>
              </a:rPr>
              <a:t>                                 </a:t>
            </a:r>
            <a:r>
              <a:rPr lang="si-LK" sz="2400" b="1" dirty="0" smtClean="0">
                <a:solidFill>
                  <a:srgbClr val="FF0000"/>
                </a:solidFill>
                <a:effectLst>
                  <a:outerShdw blurRad="50800" dist="88900" dir="2700000" algn="tl" rotWithShape="0">
                    <a:srgbClr val="000000"/>
                  </a:outerShdw>
                </a:effectLst>
                <a:latin typeface="Arial Black" pitchFamily="-107" charset="0"/>
                <a:ea typeface="ＭＳ Ｐゴシック" charset="0"/>
                <a:cs typeface="ＭＳ Ｐゴシック" charset="0"/>
              </a:rPr>
              <a:t>තුර්කිය</a:t>
            </a:r>
            <a:endParaRPr lang="en-US" sz="2400" b="1" dirty="0" smtClean="0">
              <a:solidFill>
                <a:srgbClr val="FF0000"/>
              </a:solidFill>
              <a:effectLst>
                <a:outerShdw blurRad="50800" dist="88900" dir="2700000" algn="tl" rotWithShape="0">
                  <a:srgbClr val="000000"/>
                </a:outerShdw>
              </a:effectLst>
              <a:latin typeface="Arial Black" pitchFamily="-107" charset="0"/>
              <a:ea typeface="ＭＳ Ｐゴシック" charset="0"/>
              <a:cs typeface="ＭＳ Ｐゴシック" charset="0"/>
            </a:endParaRPr>
          </a:p>
          <a:p>
            <a:pPr algn="r" defTabSz="914400" eaLnBrk="0" fontAlgn="base" hangingPunct="0">
              <a:lnSpc>
                <a:spcPct val="70000"/>
              </a:lnSpc>
              <a:spcBef>
                <a:spcPct val="50000"/>
              </a:spcBef>
              <a:spcAft>
                <a:spcPct val="0"/>
              </a:spcAft>
              <a:defRPr/>
            </a:pPr>
            <a:r>
              <a:rPr lang="en-US" sz="2400" b="1" dirty="0" smtClean="0">
                <a:solidFill>
                  <a:srgbClr val="FFFF00"/>
                </a:solidFill>
                <a:effectLst>
                  <a:outerShdw blurRad="50800" dist="88900" dir="2700000" algn="tl" rotWithShape="0">
                    <a:srgbClr val="000000"/>
                  </a:outerShdw>
                </a:effectLst>
                <a:latin typeface="Arial Black" pitchFamily="-107" charset="0"/>
                <a:ea typeface="ＭＳ Ｐゴシック" charset="0"/>
                <a:cs typeface="ＭＳ Ｐゴシック" charset="0"/>
              </a:rPr>
              <a:t>      </a:t>
            </a:r>
            <a:r>
              <a:rPr lang="si-LK" sz="2400" b="1" dirty="0" smtClean="0">
                <a:solidFill>
                  <a:srgbClr val="FF0000"/>
                </a:solidFill>
                <a:effectLst>
                  <a:outerShdw blurRad="38100" dist="38100" dir="2700000" algn="tl">
                    <a:srgbClr val="000000"/>
                  </a:outerShdw>
                </a:effectLst>
                <a:latin typeface="Times" pitchFamily="-84" charset="0"/>
              </a:rPr>
              <a:t>ඊජිප්තුව </a:t>
            </a:r>
            <a:endParaRPr lang="en-US" sz="2400" b="1" dirty="0" smtClean="0">
              <a:solidFill>
                <a:srgbClr val="FF0000"/>
              </a:solidFill>
              <a:effectLst>
                <a:outerShdw blurRad="38100" dist="38100" dir="2700000" algn="tl">
                  <a:srgbClr val="000000"/>
                </a:outerShdw>
              </a:effectLst>
              <a:latin typeface="Times" pitchFamily="-84" charset="0"/>
            </a:endParaRPr>
          </a:p>
          <a:p>
            <a:pPr algn="r" defTabSz="914400" eaLnBrk="0" fontAlgn="base" hangingPunct="0">
              <a:lnSpc>
                <a:spcPct val="70000"/>
              </a:lnSpc>
              <a:spcBef>
                <a:spcPct val="50000"/>
              </a:spcBef>
              <a:spcAft>
                <a:spcPct val="0"/>
              </a:spcAft>
              <a:defRPr/>
            </a:pPr>
            <a:endParaRPr lang="en-US" sz="2400" b="1" dirty="0">
              <a:solidFill>
                <a:srgbClr val="FFFF00"/>
              </a:solidFill>
              <a:effectLst>
                <a:outerShdw blurRad="50800" dist="88900" dir="2700000" algn="tl" rotWithShape="0">
                  <a:srgbClr val="000000"/>
                </a:outerShdw>
              </a:effectLst>
              <a:latin typeface="Arial Black" pitchFamily="-107" charset="0"/>
              <a:ea typeface="ＭＳ Ｐゴシック" charset="0"/>
              <a:cs typeface="ＭＳ Ｐゴシック" charset="0"/>
            </a:endParaRPr>
          </a:p>
        </p:txBody>
      </p:sp>
      <p:sp>
        <p:nvSpPr>
          <p:cNvPr id="754759" name="AutoShape 71"/>
          <p:cNvSpPr>
            <a:spLocks noChangeArrowheads="1"/>
          </p:cNvSpPr>
          <p:nvPr/>
        </p:nvSpPr>
        <p:spPr bwMode="auto">
          <a:xfrm>
            <a:off x="5591175" y="1249363"/>
            <a:ext cx="292100" cy="215900"/>
          </a:xfrm>
          <a:prstGeom prst="rightArrow">
            <a:avLst>
              <a:gd name="adj1" fmla="val 50000"/>
              <a:gd name="adj2" fmla="val 67653"/>
            </a:avLst>
          </a:prstGeom>
          <a:solidFill>
            <a:srgbClr val="919191"/>
          </a:solidFill>
          <a:ln w="12700">
            <a:solidFill>
              <a:srgbClr val="919191"/>
            </a:solidFill>
            <a:miter lim="800000"/>
            <a:headEnd/>
            <a:tailEnd/>
          </a:ln>
          <a:effectLst>
            <a:outerShdw blurRad="63500" dist="63500" dir="2212194"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60" name="AutoShape 72"/>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61" name="Line 73"/>
          <p:cNvSpPr>
            <a:spLocks noChangeShapeType="1"/>
          </p:cNvSpPr>
          <p:nvPr/>
        </p:nvSpPr>
        <p:spPr bwMode="auto">
          <a:xfrm>
            <a:off x="4178300" y="1666875"/>
            <a:ext cx="1668463" cy="0"/>
          </a:xfrm>
          <a:prstGeom prst="line">
            <a:avLst/>
          </a:prstGeom>
          <a:noFill/>
          <a:ln w="25400">
            <a:solidFill>
              <a:srgbClr val="91919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62" name="Rectangle 74"/>
          <p:cNvSpPr>
            <a:spLocks noChangeArrowheads="1"/>
          </p:cNvSpPr>
          <p:nvPr/>
        </p:nvSpPr>
        <p:spPr bwMode="auto">
          <a:xfrm>
            <a:off x="4097338" y="763588"/>
            <a:ext cx="371157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si-LK" sz="2400" b="1" dirty="0" smtClean="0">
                <a:solidFill>
                  <a:srgbClr val="FAFD00"/>
                </a:solidFill>
                <a:latin typeface="Times" pitchFamily="-107" charset="0"/>
              </a:rPr>
              <a:t>ස්ථාන 10</a:t>
            </a:r>
            <a:endParaRPr lang="en-US" sz="2400" b="1" dirty="0">
              <a:solidFill>
                <a:srgbClr val="FAFD00"/>
              </a:solidFill>
              <a:latin typeface="Times" pitchFamily="-107" charset="0"/>
            </a:endParaRPr>
          </a:p>
        </p:txBody>
      </p:sp>
      <p:sp>
        <p:nvSpPr>
          <p:cNvPr id="754763" name="Rectangle 75"/>
          <p:cNvSpPr>
            <a:spLocks noChangeArrowheads="1"/>
          </p:cNvSpPr>
          <p:nvPr/>
        </p:nvSpPr>
        <p:spPr bwMode="auto">
          <a:xfrm>
            <a:off x="4083050" y="1127125"/>
            <a:ext cx="809625" cy="515938"/>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800">
                <a:solidFill>
                  <a:srgbClr val="FFFF66"/>
                </a:solidFill>
                <a:effectLst>
                  <a:outerShdw blurRad="38100" dist="38100" dir="2700000" algn="tl">
                    <a:srgbClr val="000000"/>
                  </a:outerShdw>
                </a:effectLst>
                <a:latin typeface="Times" charset="0"/>
                <a:ea typeface="ＭＳ Ｐゴシック" charset="0"/>
                <a:cs typeface="ＭＳ Ｐゴシック" charset="0"/>
              </a:rPr>
              <a:t>6</a:t>
            </a:r>
          </a:p>
        </p:txBody>
      </p:sp>
      <p:sp>
        <p:nvSpPr>
          <p:cNvPr id="754764" name="Rectangle 76"/>
          <p:cNvSpPr>
            <a:spLocks noChangeArrowheads="1"/>
          </p:cNvSpPr>
          <p:nvPr/>
        </p:nvSpPr>
        <p:spPr bwMode="auto">
          <a:xfrm>
            <a:off x="5146675" y="1127125"/>
            <a:ext cx="520700" cy="515938"/>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800">
                <a:solidFill>
                  <a:srgbClr val="FFFF66"/>
                </a:solidFill>
                <a:effectLst>
                  <a:outerShdw blurRad="38100" dist="38100" dir="2700000" algn="tl">
                    <a:srgbClr val="000000"/>
                  </a:outerShdw>
                </a:effectLst>
                <a:latin typeface="Times" charset="0"/>
                <a:ea typeface="ＭＳ Ｐゴシック" charset="0"/>
                <a:cs typeface="ＭＳ Ｐゴシック" charset="0"/>
              </a:rPr>
              <a:t>4</a:t>
            </a:r>
          </a:p>
        </p:txBody>
      </p:sp>
      <p:sp>
        <p:nvSpPr>
          <p:cNvPr id="754765" name="Oval 77"/>
          <p:cNvSpPr>
            <a:spLocks noChangeArrowheads="1"/>
          </p:cNvSpPr>
          <p:nvPr/>
        </p:nvSpPr>
        <p:spPr bwMode="auto">
          <a:xfrm>
            <a:off x="6858000" y="4359275"/>
            <a:ext cx="193675" cy="187325"/>
          </a:xfrm>
          <a:prstGeom prst="ellipse">
            <a:avLst/>
          </a:prstGeom>
          <a:solidFill>
            <a:srgbClr val="FF0000"/>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326" name="Text Box 78"/>
          <p:cNvSpPr txBox="1">
            <a:spLocks noChangeArrowheads="1"/>
          </p:cNvSpPr>
          <p:nvPr/>
        </p:nvSpPr>
        <p:spPr bwMode="auto">
          <a:xfrm>
            <a:off x="8574088" y="6419850"/>
            <a:ext cx="454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FFFF"/>
                </a:solidFill>
              </a:rPr>
              <a:t>14</a:t>
            </a:r>
          </a:p>
        </p:txBody>
      </p:sp>
      <p:sp>
        <p:nvSpPr>
          <p:cNvPr id="11327" name="Text Box 79"/>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Tree>
    <p:extLst>
      <p:ext uri="{BB962C8B-B14F-4D97-AF65-F5344CB8AC3E}">
        <p14:creationId xmlns:p14="http://schemas.microsoft.com/office/powerpoint/2010/main" val="358224939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754751"/>
                                        </p:tgtEl>
                                        <p:attrNameLst>
                                          <p:attrName>style.visibility</p:attrName>
                                        </p:attrNameLst>
                                      </p:cBhvr>
                                      <p:to>
                                        <p:strVal val="visible"/>
                                      </p:to>
                                    </p:set>
                                    <p:anim calcmode="lin" valueType="num">
                                      <p:cBhvr>
                                        <p:cTn id="7" dur="500" fill="hold"/>
                                        <p:tgtEl>
                                          <p:spTgt spid="754751"/>
                                        </p:tgtEl>
                                        <p:attrNameLst>
                                          <p:attrName>ppt_w</p:attrName>
                                        </p:attrNameLst>
                                      </p:cBhvr>
                                      <p:tavLst>
                                        <p:tav tm="0">
                                          <p:val>
                                            <p:fltVal val="0"/>
                                          </p:val>
                                        </p:tav>
                                        <p:tav tm="100000">
                                          <p:val>
                                            <p:strVal val="#ppt_w"/>
                                          </p:val>
                                        </p:tav>
                                      </p:tavLst>
                                    </p:anim>
                                    <p:anim calcmode="lin" valueType="num">
                                      <p:cBhvr>
                                        <p:cTn id="8" dur="500" fill="hold"/>
                                        <p:tgtEl>
                                          <p:spTgt spid="754751"/>
                                        </p:tgtEl>
                                        <p:attrNameLst>
                                          <p:attrName>ppt_h</p:attrName>
                                        </p:attrNameLst>
                                      </p:cBhvr>
                                      <p:tavLst>
                                        <p:tav tm="0">
                                          <p:val>
                                            <p:fltVal val="0"/>
                                          </p:val>
                                        </p:tav>
                                        <p:tav tm="100000">
                                          <p:val>
                                            <p:strVal val="#ppt_h"/>
                                          </p:val>
                                        </p:tav>
                                      </p:tavLst>
                                    </p:anim>
                                    <p:anim calcmode="lin" valueType="num">
                                      <p:cBhvr>
                                        <p:cTn id="9" dur="500" fill="hold"/>
                                        <p:tgtEl>
                                          <p:spTgt spid="754751"/>
                                        </p:tgtEl>
                                        <p:attrNameLst>
                                          <p:attrName>ppt_x</p:attrName>
                                        </p:attrNameLst>
                                      </p:cBhvr>
                                      <p:tavLst>
                                        <p:tav tm="0">
                                          <p:val>
                                            <p:fltVal val="0.5"/>
                                          </p:val>
                                        </p:tav>
                                        <p:tav tm="100000">
                                          <p:val>
                                            <p:strVal val="#ppt_x"/>
                                          </p:val>
                                        </p:tav>
                                      </p:tavLst>
                                    </p:anim>
                                    <p:anim calcmode="lin" valueType="num">
                                      <p:cBhvr>
                                        <p:cTn id="10" dur="500" fill="hold"/>
                                        <p:tgtEl>
                                          <p:spTgt spid="75475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754752"/>
                                        </p:tgtEl>
                                        <p:attrNameLst>
                                          <p:attrName>style.visibility</p:attrName>
                                        </p:attrNameLst>
                                      </p:cBhvr>
                                      <p:to>
                                        <p:strVal val="visible"/>
                                      </p:to>
                                    </p:set>
                                    <p:anim calcmode="lin" valueType="num">
                                      <p:cBhvr>
                                        <p:cTn id="15" dur="500" fill="hold"/>
                                        <p:tgtEl>
                                          <p:spTgt spid="754752"/>
                                        </p:tgtEl>
                                        <p:attrNameLst>
                                          <p:attrName>ppt_w</p:attrName>
                                        </p:attrNameLst>
                                      </p:cBhvr>
                                      <p:tavLst>
                                        <p:tav tm="0">
                                          <p:val>
                                            <p:strVal val="(6*min(max(#ppt_w*#ppt_h,.3),1)-7.4)/-.7*#ppt_w"/>
                                          </p:val>
                                        </p:tav>
                                        <p:tav tm="100000">
                                          <p:val>
                                            <p:strVal val="#ppt_w"/>
                                          </p:val>
                                        </p:tav>
                                      </p:tavLst>
                                    </p:anim>
                                    <p:anim calcmode="lin" valueType="num">
                                      <p:cBhvr>
                                        <p:cTn id="16" dur="500" fill="hold"/>
                                        <p:tgtEl>
                                          <p:spTgt spid="754752"/>
                                        </p:tgtEl>
                                        <p:attrNameLst>
                                          <p:attrName>ppt_h</p:attrName>
                                        </p:attrNameLst>
                                      </p:cBhvr>
                                      <p:tavLst>
                                        <p:tav tm="0">
                                          <p:val>
                                            <p:strVal val="(6*min(max(#ppt_w*#ppt_h,.3),1)-7.4)/-.7*#ppt_h"/>
                                          </p:val>
                                        </p:tav>
                                        <p:tav tm="100000">
                                          <p:val>
                                            <p:strVal val="#ppt_h"/>
                                          </p:val>
                                        </p:tav>
                                      </p:tavLst>
                                    </p:anim>
                                    <p:anim calcmode="lin" valueType="num">
                                      <p:cBhvr>
                                        <p:cTn id="17" dur="500" fill="hold"/>
                                        <p:tgtEl>
                                          <p:spTgt spid="754752"/>
                                        </p:tgtEl>
                                        <p:attrNameLst>
                                          <p:attrName>ppt_x</p:attrName>
                                        </p:attrNameLst>
                                      </p:cBhvr>
                                      <p:tavLst>
                                        <p:tav tm="0">
                                          <p:val>
                                            <p:fltVal val="0.5"/>
                                          </p:val>
                                        </p:tav>
                                        <p:tav tm="100000">
                                          <p:val>
                                            <p:strVal val="#ppt_x"/>
                                          </p:val>
                                        </p:tav>
                                      </p:tavLst>
                                    </p:anim>
                                    <p:anim calcmode="lin" valueType="num">
                                      <p:cBhvr>
                                        <p:cTn id="18" dur="500" fill="hold"/>
                                        <p:tgtEl>
                                          <p:spTgt spid="754752"/>
                                        </p:tgtEl>
                                        <p:attrNameLst>
                                          <p:attrName>ppt_y</p:attrName>
                                        </p:attrNameLst>
                                      </p:cBhvr>
                                      <p:tavLst>
                                        <p:tav tm="0">
                                          <p:val>
                                            <p:strVal val="1+(6*min(max(#ppt_w*#ppt_h,.3),1)-7.4)/-.7*#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754753"/>
                                        </p:tgtEl>
                                        <p:attrNameLst>
                                          <p:attrName>style.visibility</p:attrName>
                                        </p:attrNameLst>
                                      </p:cBhvr>
                                      <p:to>
                                        <p:strVal val="visible"/>
                                      </p:to>
                                    </p:set>
                                    <p:anim calcmode="lin" valueType="num">
                                      <p:cBhvr>
                                        <p:cTn id="23" dur="500" fill="hold"/>
                                        <p:tgtEl>
                                          <p:spTgt spid="754753"/>
                                        </p:tgtEl>
                                        <p:attrNameLst>
                                          <p:attrName>ppt_w</p:attrName>
                                        </p:attrNameLst>
                                      </p:cBhvr>
                                      <p:tavLst>
                                        <p:tav tm="0">
                                          <p:val>
                                            <p:strVal val="(6*min(max(#ppt_w*#ppt_h,.3),1)-7.4)/-.7*#ppt_w"/>
                                          </p:val>
                                        </p:tav>
                                        <p:tav tm="100000">
                                          <p:val>
                                            <p:strVal val="#ppt_w"/>
                                          </p:val>
                                        </p:tav>
                                      </p:tavLst>
                                    </p:anim>
                                    <p:anim calcmode="lin" valueType="num">
                                      <p:cBhvr>
                                        <p:cTn id="24" dur="500" fill="hold"/>
                                        <p:tgtEl>
                                          <p:spTgt spid="754753"/>
                                        </p:tgtEl>
                                        <p:attrNameLst>
                                          <p:attrName>ppt_h</p:attrName>
                                        </p:attrNameLst>
                                      </p:cBhvr>
                                      <p:tavLst>
                                        <p:tav tm="0">
                                          <p:val>
                                            <p:strVal val="(6*min(max(#ppt_w*#ppt_h,.3),1)-7.4)/-.7*#ppt_h"/>
                                          </p:val>
                                        </p:tav>
                                        <p:tav tm="100000">
                                          <p:val>
                                            <p:strVal val="#ppt_h"/>
                                          </p:val>
                                        </p:tav>
                                      </p:tavLst>
                                    </p:anim>
                                    <p:anim calcmode="lin" valueType="num">
                                      <p:cBhvr>
                                        <p:cTn id="25" dur="500" fill="hold"/>
                                        <p:tgtEl>
                                          <p:spTgt spid="754753"/>
                                        </p:tgtEl>
                                        <p:attrNameLst>
                                          <p:attrName>ppt_x</p:attrName>
                                        </p:attrNameLst>
                                      </p:cBhvr>
                                      <p:tavLst>
                                        <p:tav tm="0">
                                          <p:val>
                                            <p:fltVal val="0.5"/>
                                          </p:val>
                                        </p:tav>
                                        <p:tav tm="100000">
                                          <p:val>
                                            <p:strVal val="#ppt_x"/>
                                          </p:val>
                                        </p:tav>
                                      </p:tavLst>
                                    </p:anim>
                                    <p:anim calcmode="lin" valueType="num">
                                      <p:cBhvr>
                                        <p:cTn id="26" dur="500" fill="hold"/>
                                        <p:tgtEl>
                                          <p:spTgt spid="754753"/>
                                        </p:tgtEl>
                                        <p:attrNameLst>
                                          <p:attrName>ppt_y</p:attrName>
                                        </p:attrNameLst>
                                      </p:cBhvr>
                                      <p:tavLst>
                                        <p:tav tm="0">
                                          <p:val>
                                            <p:strVal val="1+(6*min(max(#ppt_w*#ppt_h,.3),1)-7.4)/-.7*#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6" fill="hold" grpId="0" nodeType="clickEffect">
                                  <p:stCondLst>
                                    <p:cond delay="0"/>
                                  </p:stCondLst>
                                  <p:childTnLst>
                                    <p:set>
                                      <p:cBhvr>
                                        <p:cTn id="30" dur="1" fill="hold">
                                          <p:stCondLst>
                                            <p:cond delay="0"/>
                                          </p:stCondLst>
                                        </p:cTn>
                                        <p:tgtEl>
                                          <p:spTgt spid="754757"/>
                                        </p:tgtEl>
                                        <p:attrNameLst>
                                          <p:attrName>style.visibility</p:attrName>
                                        </p:attrNameLst>
                                      </p:cBhvr>
                                      <p:to>
                                        <p:strVal val="visible"/>
                                      </p:to>
                                    </p:set>
                                    <p:anim calcmode="lin" valueType="num">
                                      <p:cBhvr>
                                        <p:cTn id="31" dur="500" fill="hold"/>
                                        <p:tgtEl>
                                          <p:spTgt spid="754757"/>
                                        </p:tgtEl>
                                        <p:attrNameLst>
                                          <p:attrName>ppt_w</p:attrName>
                                        </p:attrNameLst>
                                      </p:cBhvr>
                                      <p:tavLst>
                                        <p:tav tm="0">
                                          <p:val>
                                            <p:strVal val="(6*min(max(#ppt_w*#ppt_h,.3),1)-7.4)/-.7*#ppt_w"/>
                                          </p:val>
                                        </p:tav>
                                        <p:tav tm="100000">
                                          <p:val>
                                            <p:strVal val="#ppt_w"/>
                                          </p:val>
                                        </p:tav>
                                      </p:tavLst>
                                    </p:anim>
                                    <p:anim calcmode="lin" valueType="num">
                                      <p:cBhvr>
                                        <p:cTn id="32" dur="500" fill="hold"/>
                                        <p:tgtEl>
                                          <p:spTgt spid="754757"/>
                                        </p:tgtEl>
                                        <p:attrNameLst>
                                          <p:attrName>ppt_h</p:attrName>
                                        </p:attrNameLst>
                                      </p:cBhvr>
                                      <p:tavLst>
                                        <p:tav tm="0">
                                          <p:val>
                                            <p:strVal val="(6*min(max(#ppt_w*#ppt_h,.3),1)-7.4)/-.7*#ppt_h"/>
                                          </p:val>
                                        </p:tav>
                                        <p:tav tm="100000">
                                          <p:val>
                                            <p:strVal val="#ppt_h"/>
                                          </p:val>
                                        </p:tav>
                                      </p:tavLst>
                                    </p:anim>
                                    <p:anim calcmode="lin" valueType="num">
                                      <p:cBhvr>
                                        <p:cTn id="33" dur="500" fill="hold"/>
                                        <p:tgtEl>
                                          <p:spTgt spid="754757"/>
                                        </p:tgtEl>
                                        <p:attrNameLst>
                                          <p:attrName>ppt_x</p:attrName>
                                        </p:attrNameLst>
                                      </p:cBhvr>
                                      <p:tavLst>
                                        <p:tav tm="0">
                                          <p:val>
                                            <p:fltVal val="0.5"/>
                                          </p:val>
                                        </p:tav>
                                        <p:tav tm="100000">
                                          <p:val>
                                            <p:strVal val="#ppt_x"/>
                                          </p:val>
                                        </p:tav>
                                      </p:tavLst>
                                    </p:anim>
                                    <p:anim calcmode="lin" valueType="num">
                                      <p:cBhvr>
                                        <p:cTn id="34" dur="500" fill="hold"/>
                                        <p:tgtEl>
                                          <p:spTgt spid="754757"/>
                                        </p:tgtEl>
                                        <p:attrNameLst>
                                          <p:attrName>ppt_y</p:attrName>
                                        </p:attrNameLst>
                                      </p:cBhvr>
                                      <p:tavLst>
                                        <p:tav tm="0">
                                          <p:val>
                                            <p:strVal val="1+(6*min(max(#ppt_w*#ppt_h,.3),1)-7.4)/-.7*#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36" fill="hold" grpId="0" nodeType="clickEffect">
                                  <p:stCondLst>
                                    <p:cond delay="0"/>
                                  </p:stCondLst>
                                  <p:childTnLst>
                                    <p:set>
                                      <p:cBhvr>
                                        <p:cTn id="38" dur="1" fill="hold">
                                          <p:stCondLst>
                                            <p:cond delay="0"/>
                                          </p:stCondLst>
                                        </p:cTn>
                                        <p:tgtEl>
                                          <p:spTgt spid="754754"/>
                                        </p:tgtEl>
                                        <p:attrNameLst>
                                          <p:attrName>style.visibility</p:attrName>
                                        </p:attrNameLst>
                                      </p:cBhvr>
                                      <p:to>
                                        <p:strVal val="visible"/>
                                      </p:to>
                                    </p:set>
                                    <p:anim calcmode="lin" valueType="num">
                                      <p:cBhvr>
                                        <p:cTn id="39" dur="500" fill="hold"/>
                                        <p:tgtEl>
                                          <p:spTgt spid="754754"/>
                                        </p:tgtEl>
                                        <p:attrNameLst>
                                          <p:attrName>ppt_w</p:attrName>
                                        </p:attrNameLst>
                                      </p:cBhvr>
                                      <p:tavLst>
                                        <p:tav tm="0">
                                          <p:val>
                                            <p:strVal val="(6*min(max(#ppt_w*#ppt_h,.3),1)-7.4)/-.7*#ppt_w"/>
                                          </p:val>
                                        </p:tav>
                                        <p:tav tm="100000">
                                          <p:val>
                                            <p:strVal val="#ppt_w"/>
                                          </p:val>
                                        </p:tav>
                                      </p:tavLst>
                                    </p:anim>
                                    <p:anim calcmode="lin" valueType="num">
                                      <p:cBhvr>
                                        <p:cTn id="40" dur="500" fill="hold"/>
                                        <p:tgtEl>
                                          <p:spTgt spid="754754"/>
                                        </p:tgtEl>
                                        <p:attrNameLst>
                                          <p:attrName>ppt_h</p:attrName>
                                        </p:attrNameLst>
                                      </p:cBhvr>
                                      <p:tavLst>
                                        <p:tav tm="0">
                                          <p:val>
                                            <p:strVal val="(6*min(max(#ppt_w*#ppt_h,.3),1)-7.4)/-.7*#ppt_h"/>
                                          </p:val>
                                        </p:tav>
                                        <p:tav tm="100000">
                                          <p:val>
                                            <p:strVal val="#ppt_h"/>
                                          </p:val>
                                        </p:tav>
                                      </p:tavLst>
                                    </p:anim>
                                    <p:anim calcmode="lin" valueType="num">
                                      <p:cBhvr>
                                        <p:cTn id="41" dur="500" fill="hold"/>
                                        <p:tgtEl>
                                          <p:spTgt spid="754754"/>
                                        </p:tgtEl>
                                        <p:attrNameLst>
                                          <p:attrName>ppt_x</p:attrName>
                                        </p:attrNameLst>
                                      </p:cBhvr>
                                      <p:tavLst>
                                        <p:tav tm="0">
                                          <p:val>
                                            <p:fltVal val="0.5"/>
                                          </p:val>
                                        </p:tav>
                                        <p:tav tm="100000">
                                          <p:val>
                                            <p:strVal val="#ppt_x"/>
                                          </p:val>
                                        </p:tav>
                                      </p:tavLst>
                                    </p:anim>
                                    <p:anim calcmode="lin" valueType="num">
                                      <p:cBhvr>
                                        <p:cTn id="42" dur="500" fill="hold"/>
                                        <p:tgtEl>
                                          <p:spTgt spid="754754"/>
                                        </p:tgtEl>
                                        <p:attrNameLst>
                                          <p:attrName>ppt_y</p:attrName>
                                        </p:attrNameLst>
                                      </p:cBhvr>
                                      <p:tavLst>
                                        <p:tav tm="0">
                                          <p:val>
                                            <p:strVal val="1+(6*min(max(#ppt_w*#ppt_h,.3),1)-7.4)/-.7*#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36" fill="hold" grpId="0" nodeType="clickEffect">
                                  <p:stCondLst>
                                    <p:cond delay="0"/>
                                  </p:stCondLst>
                                  <p:childTnLst>
                                    <p:set>
                                      <p:cBhvr>
                                        <p:cTn id="46" dur="1" fill="hold">
                                          <p:stCondLst>
                                            <p:cond delay="0"/>
                                          </p:stCondLst>
                                        </p:cTn>
                                        <p:tgtEl>
                                          <p:spTgt spid="754755"/>
                                        </p:tgtEl>
                                        <p:attrNameLst>
                                          <p:attrName>style.visibility</p:attrName>
                                        </p:attrNameLst>
                                      </p:cBhvr>
                                      <p:to>
                                        <p:strVal val="visible"/>
                                      </p:to>
                                    </p:set>
                                    <p:anim calcmode="lin" valueType="num">
                                      <p:cBhvr>
                                        <p:cTn id="47" dur="500" fill="hold"/>
                                        <p:tgtEl>
                                          <p:spTgt spid="754755"/>
                                        </p:tgtEl>
                                        <p:attrNameLst>
                                          <p:attrName>ppt_w</p:attrName>
                                        </p:attrNameLst>
                                      </p:cBhvr>
                                      <p:tavLst>
                                        <p:tav tm="0">
                                          <p:val>
                                            <p:strVal val="(6*min(max(#ppt_w*#ppt_h,.3),1)-7.4)/-.7*#ppt_w"/>
                                          </p:val>
                                        </p:tav>
                                        <p:tav tm="100000">
                                          <p:val>
                                            <p:strVal val="#ppt_w"/>
                                          </p:val>
                                        </p:tav>
                                      </p:tavLst>
                                    </p:anim>
                                    <p:anim calcmode="lin" valueType="num">
                                      <p:cBhvr>
                                        <p:cTn id="48" dur="500" fill="hold"/>
                                        <p:tgtEl>
                                          <p:spTgt spid="754755"/>
                                        </p:tgtEl>
                                        <p:attrNameLst>
                                          <p:attrName>ppt_h</p:attrName>
                                        </p:attrNameLst>
                                      </p:cBhvr>
                                      <p:tavLst>
                                        <p:tav tm="0">
                                          <p:val>
                                            <p:strVal val="(6*min(max(#ppt_w*#ppt_h,.3),1)-7.4)/-.7*#ppt_h"/>
                                          </p:val>
                                        </p:tav>
                                        <p:tav tm="100000">
                                          <p:val>
                                            <p:strVal val="#ppt_h"/>
                                          </p:val>
                                        </p:tav>
                                      </p:tavLst>
                                    </p:anim>
                                    <p:anim calcmode="lin" valueType="num">
                                      <p:cBhvr>
                                        <p:cTn id="49" dur="500" fill="hold"/>
                                        <p:tgtEl>
                                          <p:spTgt spid="754755"/>
                                        </p:tgtEl>
                                        <p:attrNameLst>
                                          <p:attrName>ppt_x</p:attrName>
                                        </p:attrNameLst>
                                      </p:cBhvr>
                                      <p:tavLst>
                                        <p:tav tm="0">
                                          <p:val>
                                            <p:fltVal val="0.5"/>
                                          </p:val>
                                        </p:tav>
                                        <p:tav tm="100000">
                                          <p:val>
                                            <p:strVal val="#ppt_x"/>
                                          </p:val>
                                        </p:tav>
                                      </p:tavLst>
                                    </p:anim>
                                    <p:anim calcmode="lin" valueType="num">
                                      <p:cBhvr>
                                        <p:cTn id="50" dur="500" fill="hold"/>
                                        <p:tgtEl>
                                          <p:spTgt spid="754755"/>
                                        </p:tgtEl>
                                        <p:attrNameLst>
                                          <p:attrName>ppt_y</p:attrName>
                                        </p:attrNameLst>
                                      </p:cBhvr>
                                      <p:tavLst>
                                        <p:tav tm="0">
                                          <p:val>
                                            <p:strVal val="1+(6*min(max(#ppt_w*#ppt_h,.3),1)-7.4)/-.7*#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36" fill="hold" grpId="0" nodeType="clickEffect">
                                  <p:stCondLst>
                                    <p:cond delay="0"/>
                                  </p:stCondLst>
                                  <p:childTnLst>
                                    <p:set>
                                      <p:cBhvr>
                                        <p:cTn id="54" dur="1" fill="hold">
                                          <p:stCondLst>
                                            <p:cond delay="0"/>
                                          </p:stCondLst>
                                        </p:cTn>
                                        <p:tgtEl>
                                          <p:spTgt spid="754756"/>
                                        </p:tgtEl>
                                        <p:attrNameLst>
                                          <p:attrName>style.visibility</p:attrName>
                                        </p:attrNameLst>
                                      </p:cBhvr>
                                      <p:to>
                                        <p:strVal val="visible"/>
                                      </p:to>
                                    </p:set>
                                    <p:anim calcmode="lin" valueType="num">
                                      <p:cBhvr>
                                        <p:cTn id="55" dur="500" fill="hold"/>
                                        <p:tgtEl>
                                          <p:spTgt spid="754756"/>
                                        </p:tgtEl>
                                        <p:attrNameLst>
                                          <p:attrName>ppt_w</p:attrName>
                                        </p:attrNameLst>
                                      </p:cBhvr>
                                      <p:tavLst>
                                        <p:tav tm="0">
                                          <p:val>
                                            <p:strVal val="(6*min(max(#ppt_w*#ppt_h,.3),1)-7.4)/-.7*#ppt_w"/>
                                          </p:val>
                                        </p:tav>
                                        <p:tav tm="100000">
                                          <p:val>
                                            <p:strVal val="#ppt_w"/>
                                          </p:val>
                                        </p:tav>
                                      </p:tavLst>
                                    </p:anim>
                                    <p:anim calcmode="lin" valueType="num">
                                      <p:cBhvr>
                                        <p:cTn id="56" dur="500" fill="hold"/>
                                        <p:tgtEl>
                                          <p:spTgt spid="754756"/>
                                        </p:tgtEl>
                                        <p:attrNameLst>
                                          <p:attrName>ppt_h</p:attrName>
                                        </p:attrNameLst>
                                      </p:cBhvr>
                                      <p:tavLst>
                                        <p:tav tm="0">
                                          <p:val>
                                            <p:strVal val="(6*min(max(#ppt_w*#ppt_h,.3),1)-7.4)/-.7*#ppt_h"/>
                                          </p:val>
                                        </p:tav>
                                        <p:tav tm="100000">
                                          <p:val>
                                            <p:strVal val="#ppt_h"/>
                                          </p:val>
                                        </p:tav>
                                      </p:tavLst>
                                    </p:anim>
                                    <p:anim calcmode="lin" valueType="num">
                                      <p:cBhvr>
                                        <p:cTn id="57" dur="500" fill="hold"/>
                                        <p:tgtEl>
                                          <p:spTgt spid="754756"/>
                                        </p:tgtEl>
                                        <p:attrNameLst>
                                          <p:attrName>ppt_x</p:attrName>
                                        </p:attrNameLst>
                                      </p:cBhvr>
                                      <p:tavLst>
                                        <p:tav tm="0">
                                          <p:val>
                                            <p:fltVal val="0.5"/>
                                          </p:val>
                                        </p:tav>
                                        <p:tav tm="100000">
                                          <p:val>
                                            <p:strVal val="#ppt_x"/>
                                          </p:val>
                                        </p:tav>
                                      </p:tavLst>
                                    </p:anim>
                                    <p:anim calcmode="lin" valueType="num">
                                      <p:cBhvr>
                                        <p:cTn id="58" dur="500" fill="hold"/>
                                        <p:tgtEl>
                                          <p:spTgt spid="754756"/>
                                        </p:tgtEl>
                                        <p:attrNameLst>
                                          <p:attrName>ppt_y</p:attrName>
                                        </p:attrNameLst>
                                      </p:cBhvr>
                                      <p:tavLst>
                                        <p:tav tm="0">
                                          <p:val>
                                            <p:strVal val="1+(6*min(max(#ppt_w*#ppt_h,.3),1)-7.4)/-.7*#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32" fill="hold" grpId="0" nodeType="clickEffect">
                                  <p:stCondLst>
                                    <p:cond delay="0"/>
                                  </p:stCondLst>
                                  <p:childTnLst>
                                    <p:set>
                                      <p:cBhvr>
                                        <p:cTn id="62" dur="1" fill="hold">
                                          <p:stCondLst>
                                            <p:cond delay="0"/>
                                          </p:stCondLst>
                                        </p:cTn>
                                        <p:tgtEl>
                                          <p:spTgt spid="754758">
                                            <p:txEl>
                                              <p:pRg st="0" end="0"/>
                                            </p:txEl>
                                          </p:spTgt>
                                        </p:tgtEl>
                                        <p:attrNameLst>
                                          <p:attrName>style.visibility</p:attrName>
                                        </p:attrNameLst>
                                      </p:cBhvr>
                                      <p:to>
                                        <p:strVal val="visible"/>
                                      </p:to>
                                    </p:set>
                                    <p:animEffect transition="in" filter="box(out)">
                                      <p:cBhvr>
                                        <p:cTn id="63" dur="500"/>
                                        <p:tgtEl>
                                          <p:spTgt spid="75475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4" presetClass="entr" presetSubtype="32" fill="hold" grpId="0" nodeType="clickEffect">
                                  <p:stCondLst>
                                    <p:cond delay="0"/>
                                  </p:stCondLst>
                                  <p:childTnLst>
                                    <p:set>
                                      <p:cBhvr>
                                        <p:cTn id="67" dur="1" fill="hold">
                                          <p:stCondLst>
                                            <p:cond delay="0"/>
                                          </p:stCondLst>
                                        </p:cTn>
                                        <p:tgtEl>
                                          <p:spTgt spid="754758">
                                            <p:txEl>
                                              <p:pRg st="1" end="1"/>
                                            </p:txEl>
                                          </p:spTgt>
                                        </p:tgtEl>
                                        <p:attrNameLst>
                                          <p:attrName>style.visibility</p:attrName>
                                        </p:attrNameLst>
                                      </p:cBhvr>
                                      <p:to>
                                        <p:strVal val="visible"/>
                                      </p:to>
                                    </p:set>
                                    <p:animEffect transition="in" filter="box(out)">
                                      <p:cBhvr>
                                        <p:cTn id="68" dur="500"/>
                                        <p:tgtEl>
                                          <p:spTgt spid="754758">
                                            <p:txEl>
                                              <p:pRg st="1" end="1"/>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 presetClass="entr" presetSubtype="32" fill="hold" grpId="0" nodeType="clickEffect">
                                  <p:stCondLst>
                                    <p:cond delay="0"/>
                                  </p:stCondLst>
                                  <p:childTnLst>
                                    <p:set>
                                      <p:cBhvr>
                                        <p:cTn id="72" dur="1" fill="hold">
                                          <p:stCondLst>
                                            <p:cond delay="0"/>
                                          </p:stCondLst>
                                        </p:cTn>
                                        <p:tgtEl>
                                          <p:spTgt spid="754758">
                                            <p:txEl>
                                              <p:pRg st="2" end="2"/>
                                            </p:txEl>
                                          </p:spTgt>
                                        </p:tgtEl>
                                        <p:attrNameLst>
                                          <p:attrName>style.visibility</p:attrName>
                                        </p:attrNameLst>
                                      </p:cBhvr>
                                      <p:to>
                                        <p:strVal val="visible"/>
                                      </p:to>
                                    </p:set>
                                    <p:animEffect transition="in" filter="box(out)">
                                      <p:cBhvr>
                                        <p:cTn id="73" dur="500"/>
                                        <p:tgtEl>
                                          <p:spTgt spid="754758">
                                            <p:txEl>
                                              <p:pRg st="2" end="2"/>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32" fill="hold" grpId="0" nodeType="clickEffect">
                                  <p:stCondLst>
                                    <p:cond delay="0"/>
                                  </p:stCondLst>
                                  <p:childTnLst>
                                    <p:set>
                                      <p:cBhvr>
                                        <p:cTn id="77" dur="1" fill="hold">
                                          <p:stCondLst>
                                            <p:cond delay="0"/>
                                          </p:stCondLst>
                                        </p:cTn>
                                        <p:tgtEl>
                                          <p:spTgt spid="754758">
                                            <p:txEl>
                                              <p:pRg st="3" end="3"/>
                                            </p:txEl>
                                          </p:spTgt>
                                        </p:tgtEl>
                                        <p:attrNameLst>
                                          <p:attrName>style.visibility</p:attrName>
                                        </p:attrNameLst>
                                      </p:cBhvr>
                                      <p:to>
                                        <p:strVal val="visible"/>
                                      </p:to>
                                    </p:set>
                                    <p:animEffect transition="in" filter="box(out)">
                                      <p:cBhvr>
                                        <p:cTn id="78" dur="500"/>
                                        <p:tgtEl>
                                          <p:spTgt spid="754758">
                                            <p:txEl>
                                              <p:pRg st="3" end="3"/>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32" fill="hold" grpId="0" nodeType="clickEffect">
                                  <p:stCondLst>
                                    <p:cond delay="0"/>
                                  </p:stCondLst>
                                  <p:childTnLst>
                                    <p:set>
                                      <p:cBhvr>
                                        <p:cTn id="82" dur="1" fill="hold">
                                          <p:stCondLst>
                                            <p:cond delay="0"/>
                                          </p:stCondLst>
                                        </p:cTn>
                                        <p:tgtEl>
                                          <p:spTgt spid="754758">
                                            <p:txEl>
                                              <p:pRg st="4" end="4"/>
                                            </p:txEl>
                                          </p:spTgt>
                                        </p:tgtEl>
                                        <p:attrNameLst>
                                          <p:attrName>style.visibility</p:attrName>
                                        </p:attrNameLst>
                                      </p:cBhvr>
                                      <p:to>
                                        <p:strVal val="visible"/>
                                      </p:to>
                                    </p:set>
                                    <p:animEffect transition="in" filter="box(out)">
                                      <p:cBhvr>
                                        <p:cTn id="83" dur="500"/>
                                        <p:tgtEl>
                                          <p:spTgt spid="754758">
                                            <p:txEl>
                                              <p:pRg st="4" end="4"/>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4" presetClass="entr" presetSubtype="32" fill="hold" grpId="0" nodeType="clickEffect">
                                  <p:stCondLst>
                                    <p:cond delay="0"/>
                                  </p:stCondLst>
                                  <p:childTnLst>
                                    <p:set>
                                      <p:cBhvr>
                                        <p:cTn id="87" dur="1" fill="hold">
                                          <p:stCondLst>
                                            <p:cond delay="0"/>
                                          </p:stCondLst>
                                        </p:cTn>
                                        <p:tgtEl>
                                          <p:spTgt spid="754758">
                                            <p:txEl>
                                              <p:pRg st="5" end="5"/>
                                            </p:txEl>
                                          </p:spTgt>
                                        </p:tgtEl>
                                        <p:attrNameLst>
                                          <p:attrName>style.visibility</p:attrName>
                                        </p:attrNameLst>
                                      </p:cBhvr>
                                      <p:to>
                                        <p:strVal val="visible"/>
                                      </p:to>
                                    </p:set>
                                    <p:animEffect transition="in" filter="box(out)">
                                      <p:cBhvr>
                                        <p:cTn id="88" dur="500"/>
                                        <p:tgtEl>
                                          <p:spTgt spid="754758">
                                            <p:txEl>
                                              <p:pRg st="5" end="5"/>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4" presetClass="entr" presetSubtype="32" fill="hold" grpId="0" nodeType="clickEffect">
                                  <p:stCondLst>
                                    <p:cond delay="0"/>
                                  </p:stCondLst>
                                  <p:childTnLst>
                                    <p:set>
                                      <p:cBhvr>
                                        <p:cTn id="92" dur="1" fill="hold">
                                          <p:stCondLst>
                                            <p:cond delay="0"/>
                                          </p:stCondLst>
                                        </p:cTn>
                                        <p:tgtEl>
                                          <p:spTgt spid="754758">
                                            <p:txEl>
                                              <p:pRg st="6" end="6"/>
                                            </p:txEl>
                                          </p:spTgt>
                                        </p:tgtEl>
                                        <p:attrNameLst>
                                          <p:attrName>style.visibility</p:attrName>
                                        </p:attrNameLst>
                                      </p:cBhvr>
                                      <p:to>
                                        <p:strVal val="visible"/>
                                      </p:to>
                                    </p:set>
                                    <p:animEffect transition="in" filter="box(out)">
                                      <p:cBhvr>
                                        <p:cTn id="93" dur="500"/>
                                        <p:tgtEl>
                                          <p:spTgt spid="754758">
                                            <p:txEl>
                                              <p:pRg st="6" end="6"/>
                                            </p:txEl>
                                          </p:spTgt>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32" fill="hold" grpId="0" nodeType="clickEffect">
                                  <p:stCondLst>
                                    <p:cond delay="0"/>
                                  </p:stCondLst>
                                  <p:childTnLst>
                                    <p:set>
                                      <p:cBhvr>
                                        <p:cTn id="97" dur="1" fill="hold">
                                          <p:stCondLst>
                                            <p:cond delay="0"/>
                                          </p:stCondLst>
                                        </p:cTn>
                                        <p:tgtEl>
                                          <p:spTgt spid="754758">
                                            <p:txEl>
                                              <p:pRg st="7" end="7"/>
                                            </p:txEl>
                                          </p:spTgt>
                                        </p:tgtEl>
                                        <p:attrNameLst>
                                          <p:attrName>style.visibility</p:attrName>
                                        </p:attrNameLst>
                                      </p:cBhvr>
                                      <p:to>
                                        <p:strVal val="visible"/>
                                      </p:to>
                                    </p:set>
                                    <p:animEffect transition="in" filter="box(out)">
                                      <p:cBhvr>
                                        <p:cTn id="98" dur="500"/>
                                        <p:tgtEl>
                                          <p:spTgt spid="75475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751" grpId="0" animBg="1"/>
      <p:bldP spid="754752" grpId="0" autoUpdateAnimBg="0"/>
      <p:bldP spid="754753" grpId="0" autoUpdateAnimBg="0"/>
      <p:bldP spid="754754" grpId="0" autoUpdateAnimBg="0"/>
      <p:bldP spid="754755" grpId="0" autoUpdateAnimBg="0"/>
      <p:bldP spid="754756" grpId="0" autoUpdateAnimBg="0"/>
      <p:bldP spid="754757" grpId="0" autoUpdateAnimBg="0"/>
      <p:bldP spid="754758"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7"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5366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6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70"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71"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7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7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7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7050" name="Rectangle 11"/>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87051" name="Rectangle 12"/>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87052" name="Rectangle 13"/>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75367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7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8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7056"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53686" name="Text Box 22"/>
          <p:cNvSpPr txBox="1">
            <a:spLocks noChangeArrowheads="1"/>
          </p:cNvSpPr>
          <p:nvPr/>
        </p:nvSpPr>
        <p:spPr bwMode="auto">
          <a:xfrm>
            <a:off x="2071688" y="3235324"/>
            <a:ext cx="5932487" cy="2677656"/>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2400" b="1" dirty="0" smtClean="0">
                <a:solidFill>
                  <a:srgbClr val="66FFFF"/>
                </a:solidFill>
                <a:latin typeface="Arial" charset="0"/>
              </a:rPr>
              <a:t>	</a:t>
            </a:r>
            <a:r>
              <a:rPr lang="si-LK" sz="2400" b="1" dirty="0" smtClean="0">
                <a:solidFill>
                  <a:srgbClr val="66FFFF"/>
                </a:solidFill>
                <a:latin typeface="Arial" charset="0"/>
              </a:rPr>
              <a:t>නමුත් දේවියන්වහන්සේගේ ගිවිසුමෙහි සඳහන් පරිදි </a:t>
            </a:r>
            <a:r>
              <a:rPr lang="si-LK" sz="2400" b="1" u="sng" dirty="0" smtClean="0">
                <a:solidFill>
                  <a:schemeClr val="tx1"/>
                </a:solidFill>
                <a:latin typeface="Arial" charset="0"/>
              </a:rPr>
              <a:t>ආත්මික ආශිර්වාදය ඊසාක් ට </a:t>
            </a:r>
            <a:r>
              <a:rPr lang="si-LK" sz="2400" b="1" dirty="0" smtClean="0">
                <a:solidFill>
                  <a:srgbClr val="66FFFF"/>
                </a:solidFill>
                <a:latin typeface="Arial" charset="0"/>
              </a:rPr>
              <a:t>සහ ඔහුගෙන් පැවත එන්නන්ට පමණි. ඔහුට ලැබු</a:t>
            </a:r>
            <a:r>
              <a:rPr lang="si-LK" sz="2400" b="1" dirty="0" smtClean="0">
                <a:latin typeface="Times" charset="0"/>
              </a:rPr>
              <a:t>ණ</a:t>
            </a:r>
            <a:r>
              <a:rPr lang="si-LK" sz="2400" b="1" dirty="0" smtClean="0">
                <a:solidFill>
                  <a:srgbClr val="66FFFF"/>
                </a:solidFill>
                <a:latin typeface="Arial" charset="0"/>
              </a:rPr>
              <a:t> </a:t>
            </a:r>
            <a:r>
              <a:rPr lang="si-LK" sz="2400" b="1" u="sng" dirty="0" smtClean="0">
                <a:solidFill>
                  <a:schemeClr val="tx1"/>
                </a:solidFill>
                <a:latin typeface="Arial" charset="0"/>
              </a:rPr>
              <a:t>භූමික ආශිර්වාදය දෙවියන්වහන්සේගේ කැඳවීම ජාතීන් අතරට ගෙන යාම </a:t>
            </a:r>
            <a:r>
              <a:rPr lang="si-LK" sz="2400" b="1" dirty="0" smtClean="0">
                <a:solidFill>
                  <a:srgbClr val="66FFFF"/>
                </a:solidFill>
                <a:latin typeface="Arial" charset="0"/>
              </a:rPr>
              <a:t>සඳ</a:t>
            </a:r>
            <a:r>
              <a:rPr lang="si-LK" sz="2400" b="1" dirty="0" smtClean="0">
                <a:latin typeface="Times" charset="0"/>
              </a:rPr>
              <a:t>හා</a:t>
            </a:r>
            <a:r>
              <a:rPr lang="si-LK" sz="2400" b="1" dirty="0" smtClean="0">
                <a:solidFill>
                  <a:srgbClr val="66FFFF"/>
                </a:solidFill>
                <a:latin typeface="Arial" charset="0"/>
              </a:rPr>
              <a:t> වේ.</a:t>
            </a:r>
            <a:r>
              <a:rPr lang="en-US" sz="2400" b="1" dirty="0" smtClean="0">
                <a:solidFill>
                  <a:srgbClr val="FFFF00"/>
                </a:solidFill>
                <a:latin typeface="Arial" charset="0"/>
              </a:rPr>
              <a:t>	</a:t>
            </a:r>
            <a:endParaRPr lang="en-US" sz="1600" b="1" dirty="0" smtClean="0">
              <a:solidFill>
                <a:srgbClr val="FFFF00"/>
              </a:solidFill>
              <a:latin typeface="Arial" charset="0"/>
            </a:endParaRPr>
          </a:p>
        </p:txBody>
      </p:sp>
      <p:sp>
        <p:nvSpPr>
          <p:cNvPr id="87058" name="Rectangle 23"/>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53688" name="Oval 24"/>
          <p:cNvSpPr>
            <a:spLocks noChangeArrowheads="1"/>
          </p:cNvSpPr>
          <p:nvPr/>
        </p:nvSpPr>
        <p:spPr bwMode="auto">
          <a:xfrm>
            <a:off x="2071688" y="980202"/>
            <a:ext cx="2090738" cy="51435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89" name="Text Box 25"/>
          <p:cNvSpPr txBox="1">
            <a:spLocks noChangeArrowheads="1"/>
          </p:cNvSpPr>
          <p:nvPr/>
        </p:nvSpPr>
        <p:spPr bwMode="auto">
          <a:xfrm>
            <a:off x="3586163" y="5884863"/>
            <a:ext cx="4806950" cy="58102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algn="ctr" defTabSz="914400" eaLnBrk="0" fontAlgn="base" hangingPunct="0">
              <a:spcBef>
                <a:spcPct val="50000"/>
              </a:spcBef>
              <a:spcAft>
                <a:spcPct val="0"/>
              </a:spcAft>
              <a:defRPr/>
            </a:pPr>
            <a:r>
              <a:rPr lang="si-LK" sz="1600" b="1" dirty="0" smtClean="0">
                <a:solidFill>
                  <a:srgbClr val="FFFF00"/>
                </a:solidFill>
                <a:latin typeface="Arial" pitchFamily="-107" charset="0"/>
                <a:ea typeface="ＭＳ Ｐゴシック" charset="0"/>
                <a:cs typeface="ＭＳ Ｐゴシック" charset="0"/>
              </a:rPr>
              <a:t>හල් ලින්ඩ්සේ</a:t>
            </a:r>
            <a:r>
              <a:rPr lang="en-US" sz="1600" b="1" dirty="0" smtClean="0">
                <a:solidFill>
                  <a:srgbClr val="FFFF00"/>
                </a:solidFill>
                <a:latin typeface="Arial" pitchFamily="-107" charset="0"/>
                <a:ea typeface="ＭＳ Ｐゴシック" charset="0"/>
                <a:cs typeface="ＭＳ Ｐゴシック" charset="0"/>
              </a:rPr>
              <a:t>, </a:t>
            </a:r>
            <a:r>
              <a:rPr lang="en-US" sz="1600" b="1" i="1" dirty="0" smtClean="0">
                <a:solidFill>
                  <a:srgbClr val="FFFF00"/>
                </a:solidFill>
                <a:latin typeface="Arial" pitchFamily="-107" charset="0"/>
                <a:ea typeface="ＭＳ Ｐゴシック" charset="0"/>
                <a:cs typeface="ＭＳ Ｐゴシック" charset="0"/>
              </a:rPr>
              <a:t>"</a:t>
            </a:r>
            <a:r>
              <a:rPr lang="en-US" sz="1600" b="1" i="1" dirty="0">
                <a:solidFill>
                  <a:srgbClr val="FFFF00"/>
                </a:solidFill>
                <a:latin typeface="Arial" pitchFamily="-107" charset="0"/>
                <a:ea typeface="ＭＳ Ｐゴシック" charset="0"/>
                <a:cs typeface="ＭＳ Ｐゴシック" charset="0"/>
              </a:rPr>
              <a:t>The Everlasting Hatred: 		The Roots of Jihad,"</a:t>
            </a:r>
            <a:r>
              <a:rPr lang="en-US" sz="1600" b="1" dirty="0">
                <a:solidFill>
                  <a:srgbClr val="FFFF00"/>
                </a:solidFill>
                <a:latin typeface="Arial" pitchFamily="-107" charset="0"/>
                <a:ea typeface="ＭＳ Ｐゴシック" charset="0"/>
                <a:cs typeface="ＭＳ Ｐゴシック" charset="0"/>
              </a:rPr>
              <a:t> 2002, Pg 65</a:t>
            </a:r>
          </a:p>
        </p:txBody>
      </p:sp>
      <p:sp>
        <p:nvSpPr>
          <p:cNvPr id="753690" name="Rectangle 2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39</a:t>
            </a:r>
          </a:p>
        </p:txBody>
      </p:sp>
      <p:sp>
        <p:nvSpPr>
          <p:cNvPr id="87062" name="Text Box 27"/>
          <p:cNvSpPr txBox="1">
            <a:spLocks noChangeArrowheads="1"/>
          </p:cNvSpPr>
          <p:nvPr/>
        </p:nvSpPr>
        <p:spPr bwMode="auto">
          <a:xfrm>
            <a:off x="6994525" y="634206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87063" name="Group 29"/>
          <p:cNvGrpSpPr>
            <a:grpSpLocks/>
          </p:cNvGrpSpPr>
          <p:nvPr/>
        </p:nvGrpSpPr>
        <p:grpSpPr bwMode="auto">
          <a:xfrm>
            <a:off x="519113" y="7938"/>
            <a:ext cx="854075" cy="1704975"/>
            <a:chOff x="327" y="5"/>
            <a:chExt cx="538" cy="1074"/>
          </a:xfrm>
        </p:grpSpPr>
        <p:sp>
          <p:nvSpPr>
            <p:cNvPr id="753694" name="Rectangle 3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53695" name="Line 3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27" name="TextBox 26"/>
          <p:cNvSpPr txBox="1"/>
          <p:nvPr/>
        </p:nvSpPr>
        <p:spPr>
          <a:xfrm>
            <a:off x="1963844" y="980202"/>
            <a:ext cx="6611105" cy="2585323"/>
          </a:xfrm>
          <a:prstGeom prst="rect">
            <a:avLst/>
          </a:prstGeom>
          <a:noFill/>
        </p:spPr>
        <p:txBody>
          <a:bodyPr wrap="none" rtlCol="0">
            <a:spAutoFit/>
          </a:bodyPr>
          <a:lstStyle/>
          <a:p>
            <a:r>
              <a:rPr lang="si-LK" sz="2400" b="1" dirty="0" smtClean="0">
                <a:solidFill>
                  <a:srgbClr val="FFFF00"/>
                </a:solidFill>
                <a:effectLst>
                  <a:outerShdw blurRad="38100" dist="38100" dir="2700000" algn="tl">
                    <a:srgbClr val="000000">
                      <a:alpha val="43137"/>
                    </a:srgbClr>
                  </a:outerShdw>
                </a:effectLst>
              </a:rPr>
              <a:t>"ඉෂ්මායෙල්ගෙන් පැවත එන්නන්ට ඉශ්‍රායෙල්වරුනට </a:t>
            </a:r>
            <a:endParaRPr lang="en-AU" sz="2400" b="1" dirty="0" smtClean="0">
              <a:solidFill>
                <a:srgbClr val="FFFF00"/>
              </a:solidFill>
              <a:effectLst>
                <a:outerShdw blurRad="38100" dist="38100" dir="2700000" algn="tl">
                  <a:srgbClr val="000000">
                    <a:alpha val="43137"/>
                  </a:srgbClr>
                </a:outerShdw>
              </a:effectLst>
            </a:endParaRPr>
          </a:p>
          <a:p>
            <a:r>
              <a:rPr lang="si-LK" sz="2400" b="1" dirty="0" smtClean="0">
                <a:solidFill>
                  <a:srgbClr val="FFFF00"/>
                </a:solidFill>
                <a:effectLst>
                  <a:outerShdw blurRad="38100" dist="38100" dir="2700000" algn="tl">
                    <a:srgbClr val="000000">
                      <a:alpha val="43137"/>
                    </a:srgbClr>
                  </a:outerShdw>
                </a:effectLst>
              </a:rPr>
              <a:t>වඩා බොහෝ සම්පත සහ භූමිය ලැබී ඇත.</a:t>
            </a:r>
            <a:endParaRPr lang="en-AU" sz="2400" b="1" dirty="0" smtClean="0">
              <a:solidFill>
                <a:srgbClr val="FFFF00"/>
              </a:solidFill>
              <a:effectLst>
                <a:outerShdw blurRad="38100" dist="38100" dir="2700000" algn="tl">
                  <a:srgbClr val="000000">
                    <a:alpha val="43137"/>
                  </a:srgbClr>
                </a:outerShdw>
              </a:effectLst>
            </a:endParaRPr>
          </a:p>
          <a:p>
            <a:r>
              <a:rPr lang="si-LK" sz="2400" b="1" dirty="0" smtClean="0">
                <a:solidFill>
                  <a:srgbClr val="FFFF00"/>
                </a:solidFill>
                <a:effectLst>
                  <a:outerShdw blurRad="38100" dist="38100" dir="2700000" algn="tl">
                    <a:srgbClr val="000000">
                      <a:alpha val="43137"/>
                    </a:srgbClr>
                  </a:outerShdw>
                </a:effectLst>
              </a:rPr>
              <a:t>මෙය වර්ථමානය</a:t>
            </a:r>
            <a:r>
              <a:rPr lang="en-AU" sz="2400" b="1" dirty="0" smtClean="0">
                <a:solidFill>
                  <a:srgbClr val="FFFF00"/>
                </a:solidFill>
                <a:effectLst>
                  <a:outerShdw blurRad="38100" dist="38100" dir="2700000" algn="tl">
                    <a:srgbClr val="000000">
                      <a:alpha val="43137"/>
                    </a:srgbClr>
                  </a:outerShdw>
                </a:effectLst>
              </a:rPr>
              <a:t> </a:t>
            </a:r>
            <a:r>
              <a:rPr lang="si-LK" sz="2400" b="1" dirty="0" smtClean="0">
                <a:solidFill>
                  <a:srgbClr val="FFFF00"/>
                </a:solidFill>
                <a:effectLst>
                  <a:outerShdw blurRad="38100" dist="38100" dir="2700000" algn="tl">
                    <a:srgbClr val="000000">
                      <a:alpha val="43137"/>
                    </a:srgbClr>
                  </a:outerShdw>
                </a:effectLst>
              </a:rPr>
              <a:t>ගැන පමණක් නොව</a:t>
            </a:r>
            <a:r>
              <a:rPr lang="en-AU" sz="2400" b="1" dirty="0" smtClean="0">
                <a:solidFill>
                  <a:srgbClr val="FFFF00"/>
                </a:solidFill>
                <a:effectLst>
                  <a:outerShdw blurRad="38100" dist="38100" dir="2700000" algn="tl">
                    <a:srgbClr val="000000">
                      <a:alpha val="43137"/>
                    </a:srgbClr>
                  </a:outerShdw>
                </a:effectLst>
              </a:rPr>
              <a:t>,</a:t>
            </a:r>
            <a:r>
              <a:rPr lang="si-LK" sz="2400" b="1" dirty="0" smtClean="0">
                <a:solidFill>
                  <a:srgbClr val="FFFF00"/>
                </a:solidFill>
                <a:effectLst>
                  <a:outerShdw blurRad="38100" dist="38100" dir="2700000" algn="tl">
                    <a:srgbClr val="000000">
                      <a:alpha val="43137"/>
                    </a:srgbClr>
                  </a:outerShdw>
                </a:effectLst>
              </a:rPr>
              <a:t> ඔවුන්ගේ</a:t>
            </a:r>
            <a:endParaRPr lang="en-AU" sz="2400" b="1" dirty="0" smtClean="0">
              <a:solidFill>
                <a:srgbClr val="FFFF00"/>
              </a:solidFill>
              <a:effectLst>
                <a:outerShdw blurRad="38100" dist="38100" dir="2700000" algn="tl">
                  <a:srgbClr val="000000">
                    <a:alpha val="43137"/>
                  </a:srgbClr>
                </a:outerShdw>
              </a:effectLst>
            </a:endParaRPr>
          </a:p>
          <a:p>
            <a:r>
              <a:rPr lang="si-LK" sz="2400" b="1" dirty="0" smtClean="0">
                <a:solidFill>
                  <a:srgbClr val="FFFF00"/>
                </a:solidFill>
                <a:effectLst>
                  <a:outerShdw blurRad="38100" dist="38100" dir="2700000" algn="tl">
                    <a:srgbClr val="000000">
                      <a:alpha val="43137"/>
                    </a:srgbClr>
                  </a:outerShdw>
                </a:effectLst>
              </a:rPr>
              <a:t> අතීතයේදීද එසේමය. </a:t>
            </a:r>
            <a:endParaRPr lang="en-AU" sz="2400" b="1" dirty="0" smtClean="0">
              <a:solidFill>
                <a:srgbClr val="FFFF00"/>
              </a:solidFill>
              <a:effectLst>
                <a:outerShdw blurRad="38100" dist="38100" dir="2700000" algn="tl">
                  <a:srgbClr val="000000">
                    <a:alpha val="43137"/>
                  </a:srgbClr>
                </a:outerShdw>
              </a:effectLst>
            </a:endParaRPr>
          </a:p>
          <a:p>
            <a:r>
              <a:rPr lang="si-LK" sz="2400" b="1" dirty="0" smtClean="0">
                <a:solidFill>
                  <a:srgbClr val="FFFF00"/>
                </a:solidFill>
                <a:effectLst>
                  <a:outerShdw blurRad="38100" dist="38100" dir="2700000" algn="tl">
                    <a:srgbClr val="000000">
                      <a:alpha val="43137"/>
                    </a:srgbClr>
                  </a:outerShdw>
                </a:effectLst>
              </a:rPr>
              <a:t>ඒ ආකාරයෙන්ම ආත්මික ගැළවීමද </a:t>
            </a:r>
            <a:endParaRPr lang="en-AU" sz="2400" b="1" dirty="0" smtClean="0">
              <a:solidFill>
                <a:srgbClr val="FFFF00"/>
              </a:solidFill>
              <a:effectLst>
                <a:outerShdw blurRad="38100" dist="38100" dir="2700000" algn="tl">
                  <a:srgbClr val="000000">
                    <a:alpha val="43137"/>
                  </a:srgbClr>
                </a:outerShdw>
              </a:effectLst>
            </a:endParaRPr>
          </a:p>
          <a:p>
            <a:r>
              <a:rPr lang="si-LK" sz="2400" b="1" dirty="0" smtClean="0">
                <a:solidFill>
                  <a:srgbClr val="FFFF00"/>
                </a:solidFill>
                <a:effectLst>
                  <a:outerShdw blurRad="38100" dist="38100" dir="2700000" algn="tl">
                    <a:srgbClr val="000000">
                      <a:alpha val="43137"/>
                    </a:srgbClr>
                  </a:outerShdw>
                </a:effectLst>
              </a:rPr>
              <a:t>ඉෂ්මායෙල්වරුන්ට විවෘතව තිබේ"</a:t>
            </a:r>
            <a:endParaRPr lang="en-AU" sz="2400" b="1" dirty="0" smtClean="0">
              <a:solidFill>
                <a:srgbClr val="FFFF00"/>
              </a:solidFill>
              <a:effectLst>
                <a:outerShdw blurRad="38100" dist="38100" dir="2700000" algn="tl">
                  <a:srgbClr val="000000">
                    <a:alpha val="43137"/>
                  </a:srgbClr>
                </a:outerShdw>
              </a:effectLst>
            </a:endParaRPr>
          </a:p>
          <a:p>
            <a:endParaRPr lang="en-AU" dirty="0"/>
          </a:p>
        </p:txBody>
      </p:sp>
    </p:spTree>
    <p:extLst>
      <p:ext uri="{BB962C8B-B14F-4D97-AF65-F5344CB8AC3E}">
        <p14:creationId xmlns:p14="http://schemas.microsoft.com/office/powerpoint/2010/main" val="2624526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ChangeArrowheads="1"/>
          </p:cNvSpPr>
          <p:nvPr/>
        </p:nvSpPr>
        <p:spPr bwMode="auto">
          <a:xfrm>
            <a:off x="1600200" y="635000"/>
            <a:ext cx="6832600" cy="5473700"/>
          </a:xfrm>
          <a:prstGeom prst="rect">
            <a:avLst/>
          </a:prstGeom>
          <a:gradFill rotWithShape="0">
            <a:gsLst>
              <a:gs pos="0">
                <a:srgbClr val="032DA5">
                  <a:gamma/>
                  <a:shade val="0"/>
                  <a:invGamma/>
                </a:srgbClr>
              </a:gs>
              <a:gs pos="50000">
                <a:srgbClr val="032DA5"/>
              </a:gs>
              <a:gs pos="100000">
                <a:srgbClr val="032DA5">
                  <a:gamma/>
                  <a:shade val="0"/>
                  <a:invGamma/>
                </a:srgbClr>
              </a:gs>
            </a:gsLst>
            <a:lin ang="5400000" scaled="1"/>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43" name="Text Box 3"/>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endParaRPr lang="en-US" sz="2000" b="1">
              <a:solidFill>
                <a:srgbClr val="FFFFFF"/>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752644" name="Line 4"/>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45" name="Line 5"/>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46" name="Line 6"/>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47" name="Freeform 7"/>
          <p:cNvSpPr>
            <a:spLocks/>
          </p:cNvSpPr>
          <p:nvPr/>
        </p:nvSpPr>
        <p:spPr bwMode="auto">
          <a:xfrm>
            <a:off x="2876550" y="5575300"/>
            <a:ext cx="376238" cy="520700"/>
          </a:xfrm>
          <a:custGeom>
            <a:avLst/>
            <a:gdLst/>
            <a:ahLst/>
            <a:cxnLst>
              <a:cxn ang="0">
                <a:pos x="0" y="320"/>
              </a:cxn>
              <a:cxn ang="0">
                <a:pos x="48" y="240"/>
              </a:cxn>
              <a:cxn ang="0">
                <a:pos x="64" y="196"/>
              </a:cxn>
              <a:cxn ang="0">
                <a:pos x="88" y="136"/>
              </a:cxn>
              <a:cxn ang="0">
                <a:pos x="108" y="72"/>
              </a:cxn>
              <a:cxn ang="0">
                <a:pos x="168" y="20"/>
              </a:cxn>
              <a:cxn ang="0">
                <a:pos x="176" y="8"/>
              </a:cxn>
              <a:cxn ang="0">
                <a:pos x="200" y="0"/>
              </a:cxn>
              <a:cxn ang="0">
                <a:pos x="220" y="52"/>
              </a:cxn>
              <a:cxn ang="0">
                <a:pos x="196" y="132"/>
              </a:cxn>
              <a:cxn ang="0">
                <a:pos x="176" y="228"/>
              </a:cxn>
              <a:cxn ang="0">
                <a:pos x="168" y="260"/>
              </a:cxn>
              <a:cxn ang="0">
                <a:pos x="156" y="284"/>
              </a:cxn>
              <a:cxn ang="0">
                <a:pos x="152" y="304"/>
              </a:cxn>
              <a:cxn ang="0">
                <a:pos x="144" y="328"/>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48" name="Oval 8"/>
          <p:cNvSpPr>
            <a:spLocks noChangeArrowheads="1"/>
          </p:cNvSpPr>
          <p:nvPr/>
        </p:nvSpPr>
        <p:spPr bwMode="auto">
          <a:xfrm>
            <a:off x="3460750" y="5632450"/>
            <a:ext cx="95250" cy="88900"/>
          </a:xfrm>
          <a:prstGeom prst="ellipse">
            <a:avLst/>
          </a:prstGeom>
          <a:solidFill>
            <a:srgbClr val="0000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49" name="Text Box 9"/>
          <p:cNvSpPr txBox="1">
            <a:spLocks noChangeArrowheads="1"/>
          </p:cNvSpPr>
          <p:nvPr/>
        </p:nvSpPr>
        <p:spPr bwMode="auto">
          <a:xfrm>
            <a:off x="2019300" y="5549900"/>
            <a:ext cx="1181100" cy="517525"/>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400" i="1" smtClean="0">
                <a:solidFill>
                  <a:srgbClr val="99CCFF"/>
                </a:solidFill>
                <a:effectLst>
                  <a:outerShdw blurRad="38100" dist="38100" dir="2700000" algn="tl">
                    <a:srgbClr val="000000"/>
                  </a:outerShdw>
                </a:effectLst>
                <a:latin typeface="Book Antiqua" charset="0"/>
              </a:rPr>
              <a:t> Gulf of                    Aqaba</a:t>
            </a:r>
          </a:p>
        </p:txBody>
      </p:sp>
      <p:sp>
        <p:nvSpPr>
          <p:cNvPr id="752650" name="Text Box 10"/>
          <p:cNvSpPr txBox="1">
            <a:spLocks noChangeArrowheads="1"/>
          </p:cNvSpPr>
          <p:nvPr/>
        </p:nvSpPr>
        <p:spPr bwMode="auto">
          <a:xfrm>
            <a:off x="1587500" y="47244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smtClean="0">
                <a:solidFill>
                  <a:srgbClr val="FF0000"/>
                </a:solidFill>
                <a:effectLst>
                  <a:outerShdw blurRad="38100" dist="38100" dir="2700000" algn="tl">
                    <a:srgbClr val="000000"/>
                  </a:outerShdw>
                </a:effectLst>
                <a:latin typeface="Times" charset="0"/>
              </a:rPr>
              <a:t>EGYPT</a:t>
            </a:r>
          </a:p>
        </p:txBody>
      </p:sp>
      <p:sp>
        <p:nvSpPr>
          <p:cNvPr id="752651" name="Text Box 11"/>
          <p:cNvSpPr txBox="1">
            <a:spLocks noChangeArrowheads="1"/>
          </p:cNvSpPr>
          <p:nvPr/>
        </p:nvSpPr>
        <p:spPr bwMode="auto">
          <a:xfrm>
            <a:off x="7391400" y="18161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dirty="0" smtClean="0">
                <a:solidFill>
                  <a:srgbClr val="FF0000"/>
                </a:solidFill>
                <a:effectLst>
                  <a:outerShdw blurRad="38100" dist="38100" dir="2700000" algn="tl">
                    <a:srgbClr val="000000"/>
                  </a:outerShdw>
                </a:effectLst>
                <a:latin typeface="Times" charset="0"/>
              </a:rPr>
              <a:t>IRAQ</a:t>
            </a:r>
          </a:p>
        </p:txBody>
      </p:sp>
      <p:sp>
        <p:nvSpPr>
          <p:cNvPr id="752652" name="Text Box 12"/>
          <p:cNvSpPr txBox="1">
            <a:spLocks noChangeArrowheads="1"/>
          </p:cNvSpPr>
          <p:nvPr/>
        </p:nvSpPr>
        <p:spPr bwMode="auto">
          <a:xfrm>
            <a:off x="4572000" y="15113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smtClean="0">
                <a:solidFill>
                  <a:srgbClr val="FF0000"/>
                </a:solidFill>
                <a:effectLst>
                  <a:outerShdw blurRad="38100" dist="38100" dir="2700000" algn="tl">
                    <a:srgbClr val="000000"/>
                  </a:outerShdw>
                </a:effectLst>
                <a:latin typeface="Times" charset="0"/>
              </a:rPr>
              <a:t>SYRIA</a:t>
            </a:r>
          </a:p>
        </p:txBody>
      </p:sp>
      <p:sp>
        <p:nvSpPr>
          <p:cNvPr id="752653" name="Line 13"/>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54" name="Text Box 14"/>
          <p:cNvSpPr txBox="1">
            <a:spLocks noChangeArrowheads="1"/>
          </p:cNvSpPr>
          <p:nvPr/>
        </p:nvSpPr>
        <p:spPr bwMode="auto">
          <a:xfrm>
            <a:off x="6375400" y="4699000"/>
            <a:ext cx="1460500" cy="581025"/>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smtClean="0">
                <a:solidFill>
                  <a:srgbClr val="FF0000"/>
                </a:solidFill>
                <a:effectLst>
                  <a:outerShdw blurRad="38100" dist="38100" dir="2700000" algn="tl">
                    <a:srgbClr val="000000"/>
                  </a:outerShdw>
                </a:effectLst>
                <a:latin typeface="Times" charset="0"/>
              </a:rPr>
              <a:t>SAUDI ARABIA</a:t>
            </a:r>
          </a:p>
        </p:txBody>
      </p:sp>
      <p:sp>
        <p:nvSpPr>
          <p:cNvPr id="752655" name="Text Box 15"/>
          <p:cNvSpPr txBox="1">
            <a:spLocks noChangeArrowheads="1"/>
          </p:cNvSpPr>
          <p:nvPr/>
        </p:nvSpPr>
        <p:spPr bwMode="auto">
          <a:xfrm>
            <a:off x="4076700" y="2730500"/>
            <a:ext cx="1320800" cy="30480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400" b="1" smtClean="0">
                <a:solidFill>
                  <a:srgbClr val="FAF200"/>
                </a:solidFill>
                <a:effectLst>
                  <a:outerShdw blurRad="38100" dist="38100" dir="2700000" algn="tl">
                    <a:srgbClr val="000000"/>
                  </a:outerShdw>
                </a:effectLst>
                <a:latin typeface="Helvetica" charset="0"/>
              </a:rPr>
              <a:t>AMMAN</a:t>
            </a:r>
          </a:p>
        </p:txBody>
      </p:sp>
      <p:sp>
        <p:nvSpPr>
          <p:cNvPr id="752656" name="Line 16"/>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57" name="Line 17"/>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58" name="Line 18"/>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59" name="Line 19"/>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0" name="Line 20"/>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1" name="Line 21"/>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2" name="Line 22"/>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3" name="Line 23"/>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4" name="Line 24"/>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5" name="Line 25"/>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6" name="Line 26"/>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7" name="Line 27"/>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8" name="Line 28"/>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9" name="Freeform 29"/>
          <p:cNvSpPr>
            <a:spLocks/>
          </p:cNvSpPr>
          <p:nvPr/>
        </p:nvSpPr>
        <p:spPr bwMode="auto">
          <a:xfrm>
            <a:off x="3244850" y="4121150"/>
            <a:ext cx="450850" cy="1397000"/>
          </a:xfrm>
          <a:custGeom>
            <a:avLst/>
            <a:gdLst/>
            <a:ahLst/>
            <a:cxnLst>
              <a:cxn ang="0">
                <a:pos x="284" y="0"/>
              </a:cxn>
              <a:cxn ang="0">
                <a:pos x="248" y="48"/>
              </a:cxn>
              <a:cxn ang="0">
                <a:pos x="232" y="120"/>
              </a:cxn>
              <a:cxn ang="0">
                <a:pos x="220" y="128"/>
              </a:cxn>
              <a:cxn ang="0">
                <a:pos x="208" y="144"/>
              </a:cxn>
              <a:cxn ang="0">
                <a:pos x="180" y="188"/>
              </a:cxn>
              <a:cxn ang="0">
                <a:pos x="152" y="264"/>
              </a:cxn>
              <a:cxn ang="0">
                <a:pos x="164" y="340"/>
              </a:cxn>
              <a:cxn ang="0">
                <a:pos x="144" y="392"/>
              </a:cxn>
              <a:cxn ang="0">
                <a:pos x="136" y="416"/>
              </a:cxn>
              <a:cxn ang="0">
                <a:pos x="144" y="440"/>
              </a:cxn>
              <a:cxn ang="0">
                <a:pos x="148" y="452"/>
              </a:cxn>
              <a:cxn ang="0">
                <a:pos x="128" y="524"/>
              </a:cxn>
              <a:cxn ang="0">
                <a:pos x="100" y="576"/>
              </a:cxn>
              <a:cxn ang="0">
                <a:pos x="84" y="600"/>
              </a:cxn>
              <a:cxn ang="0">
                <a:pos x="88" y="620"/>
              </a:cxn>
              <a:cxn ang="0">
                <a:pos x="96" y="644"/>
              </a:cxn>
              <a:cxn ang="0">
                <a:pos x="76" y="680"/>
              </a:cxn>
              <a:cxn ang="0">
                <a:pos x="68" y="692"/>
              </a:cxn>
              <a:cxn ang="0">
                <a:pos x="64" y="708"/>
              </a:cxn>
              <a:cxn ang="0">
                <a:pos x="60" y="784"/>
              </a:cxn>
              <a:cxn ang="0">
                <a:pos x="24" y="832"/>
              </a:cxn>
              <a:cxn ang="0">
                <a:pos x="16" y="868"/>
              </a:cxn>
              <a:cxn ang="0">
                <a:pos x="0" y="880"/>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70" name="Freeform 30"/>
          <p:cNvSpPr>
            <a:spLocks/>
          </p:cNvSpPr>
          <p:nvPr/>
        </p:nvSpPr>
        <p:spPr bwMode="auto">
          <a:xfrm>
            <a:off x="4025900" y="2139950"/>
            <a:ext cx="1276350" cy="482600"/>
          </a:xfrm>
          <a:custGeom>
            <a:avLst/>
            <a:gdLst/>
            <a:ahLst/>
            <a:cxnLst>
              <a:cxn ang="0">
                <a:pos x="804" y="292"/>
              </a:cxn>
              <a:cxn ang="0">
                <a:pos x="780" y="304"/>
              </a:cxn>
              <a:cxn ang="0">
                <a:pos x="756" y="296"/>
              </a:cxn>
              <a:cxn ang="0">
                <a:pos x="744" y="292"/>
              </a:cxn>
              <a:cxn ang="0">
                <a:pos x="680" y="284"/>
              </a:cxn>
              <a:cxn ang="0">
                <a:pos x="616" y="276"/>
              </a:cxn>
              <a:cxn ang="0">
                <a:pos x="544" y="264"/>
              </a:cxn>
              <a:cxn ang="0">
                <a:pos x="480" y="256"/>
              </a:cxn>
              <a:cxn ang="0">
                <a:pos x="468" y="228"/>
              </a:cxn>
              <a:cxn ang="0">
                <a:pos x="452" y="220"/>
              </a:cxn>
              <a:cxn ang="0">
                <a:pos x="428" y="196"/>
              </a:cxn>
              <a:cxn ang="0">
                <a:pos x="416" y="188"/>
              </a:cxn>
              <a:cxn ang="0">
                <a:pos x="372" y="160"/>
              </a:cxn>
              <a:cxn ang="0">
                <a:pos x="348" y="168"/>
              </a:cxn>
              <a:cxn ang="0">
                <a:pos x="300" y="160"/>
              </a:cxn>
              <a:cxn ang="0">
                <a:pos x="272" y="128"/>
              </a:cxn>
              <a:cxn ang="0">
                <a:pos x="268" y="100"/>
              </a:cxn>
              <a:cxn ang="0">
                <a:pos x="244" y="92"/>
              </a:cxn>
              <a:cxn ang="0">
                <a:pos x="212" y="48"/>
              </a:cxn>
              <a:cxn ang="0">
                <a:pos x="156" y="8"/>
              </a:cxn>
              <a:cxn ang="0">
                <a:pos x="96" y="12"/>
              </a:cxn>
              <a:cxn ang="0">
                <a:pos x="0" y="20"/>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73" name="Text Box 33"/>
          <p:cNvSpPr txBox="1">
            <a:spLocks noChangeArrowheads="1"/>
          </p:cNvSpPr>
          <p:nvPr/>
        </p:nvSpPr>
        <p:spPr bwMode="auto">
          <a:xfrm>
            <a:off x="1073150" y="5713413"/>
            <a:ext cx="7572375" cy="461962"/>
          </a:xfrm>
          <a:prstGeom prst="rect">
            <a:avLst/>
          </a:prstGeom>
          <a:solidFill>
            <a:schemeClr val="accent2"/>
          </a:solidFill>
          <a:ln w="38100">
            <a:solidFill>
              <a:schemeClr val="tx1"/>
            </a:solid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endParaRPr lang="en-US" sz="2400" b="1" dirty="0" smtClean="0">
              <a:solidFill>
                <a:srgbClr val="FFFF00"/>
              </a:solidFill>
            </a:endParaRPr>
          </a:p>
        </p:txBody>
      </p:sp>
      <p:sp>
        <p:nvSpPr>
          <p:cNvPr id="752674" name="Text Box 34"/>
          <p:cNvSpPr txBox="1">
            <a:spLocks noChangeArrowheads="1"/>
          </p:cNvSpPr>
          <p:nvPr/>
        </p:nvSpPr>
        <p:spPr bwMode="auto">
          <a:xfrm>
            <a:off x="1073151" y="5714081"/>
            <a:ext cx="7613650" cy="457200"/>
          </a:xfrm>
          <a:prstGeom prst="rect">
            <a:avLst/>
          </a:prstGeom>
          <a:noFill/>
          <a:ln w="38100">
            <a:noFill/>
            <a:miter lim="800000"/>
            <a:headEnd/>
            <a:tailEnd/>
          </a:ln>
          <a:effectLst/>
        </p:spPr>
        <p:txBody>
          <a:bodyPr wrap="square">
            <a:spAutoFit/>
          </a:bodyPr>
          <a:lstStyle/>
          <a:p>
            <a:pPr defTabSz="914400" eaLnBrk="0" fontAlgn="base" hangingPunct="0">
              <a:spcBef>
                <a:spcPct val="50000"/>
              </a:spcBef>
              <a:spcAft>
                <a:spcPct val="0"/>
              </a:spcAft>
              <a:defRPr/>
            </a:pPr>
            <a:r>
              <a:rPr lang="en-US" sz="2000" b="1" dirty="0">
                <a:solidFill>
                  <a:srgbClr val="FFFF00"/>
                </a:solidFill>
                <a:effectLst>
                  <a:outerShdw blurRad="50800" dist="88900" dir="2700000" algn="tl" rotWithShape="0">
                    <a:srgbClr val="000000"/>
                  </a:outerShdw>
                </a:effectLst>
                <a:latin typeface="Comic Sans MS" pitchFamily="-107" charset="0"/>
                <a:ea typeface="ＭＳ Ｐゴシック" charset="0"/>
                <a:cs typeface="ＭＳ Ｐゴシック" charset="0"/>
              </a:rPr>
              <a:t>       </a:t>
            </a:r>
            <a:r>
              <a:rPr lang="en-US" sz="2400" b="1" dirty="0">
                <a:solidFill>
                  <a:srgbClr val="FFFF00"/>
                </a:solidFill>
                <a:effectLst>
                  <a:outerShdw blurRad="50800" dist="88900" dir="2700000" algn="tl" rotWithShape="0">
                    <a:srgbClr val="000000"/>
                  </a:outerShdw>
                </a:effectLst>
                <a:latin typeface="Comic Sans MS" pitchFamily="-107" charset="0"/>
                <a:ea typeface="ＭＳ Ｐゴシック" charset="0"/>
                <a:cs typeface="ＭＳ Ｐゴシック" charset="0"/>
              </a:rPr>
              <a:t>ISHMAEL &amp; ISAAC IN </a:t>
            </a:r>
            <a:r>
              <a:rPr lang="en-US" sz="2400" b="1" dirty="0" smtClean="0">
                <a:solidFill>
                  <a:srgbClr val="FFFF00"/>
                </a:solidFill>
                <a:effectLst>
                  <a:outerShdw blurRad="50800" dist="88900" dir="2700000" algn="tl" rotWithShape="0">
                    <a:srgbClr val="000000"/>
                  </a:outerShdw>
                </a:effectLst>
                <a:latin typeface="Comic Sans MS" pitchFamily="-107" charset="0"/>
                <a:ea typeface="ＭＳ Ｐゴシック" charset="0"/>
                <a:cs typeface="ＭＳ Ｐゴシック" charset="0"/>
              </a:rPr>
              <a:t>TODAY</a:t>
            </a:r>
            <a:r>
              <a:rPr lang="fr-FR" sz="2400" b="1" dirty="0" smtClean="0">
                <a:solidFill>
                  <a:srgbClr val="FFFF00"/>
                </a:solidFill>
                <a:effectLst>
                  <a:outerShdw blurRad="50800" dist="88900" dir="2700000" algn="tl" rotWithShape="0">
                    <a:srgbClr val="000000"/>
                  </a:outerShdw>
                </a:effectLst>
                <a:latin typeface="Comic Sans MS" pitchFamily="-107" charset="0"/>
                <a:ea typeface="ＭＳ Ｐゴシック" charset="0"/>
                <a:cs typeface="ＭＳ Ｐゴシック" charset="0"/>
              </a:rPr>
              <a:t>'</a:t>
            </a:r>
            <a:r>
              <a:rPr lang="en-US" sz="2400" b="1" dirty="0" smtClean="0">
                <a:solidFill>
                  <a:srgbClr val="FFFF00"/>
                </a:solidFill>
                <a:effectLst>
                  <a:outerShdw blurRad="50800" dist="88900" dir="2700000" algn="tl" rotWithShape="0">
                    <a:srgbClr val="000000"/>
                  </a:outerShdw>
                </a:effectLst>
                <a:latin typeface="Comic Sans MS" pitchFamily="-107" charset="0"/>
                <a:ea typeface="ＭＳ Ｐゴシック" charset="0"/>
                <a:cs typeface="ＭＳ Ｐゴシック" charset="0"/>
              </a:rPr>
              <a:t>S </a:t>
            </a:r>
            <a:r>
              <a:rPr lang="en-US" sz="2400" b="1" dirty="0">
                <a:solidFill>
                  <a:srgbClr val="FFFF00"/>
                </a:solidFill>
                <a:effectLst>
                  <a:outerShdw blurRad="50800" dist="88900" dir="2700000" algn="tl" rotWithShape="0">
                    <a:srgbClr val="000000"/>
                  </a:outerShdw>
                </a:effectLst>
                <a:latin typeface="Comic Sans MS" pitchFamily="-107" charset="0"/>
                <a:ea typeface="ＭＳ Ｐゴシック" charset="0"/>
                <a:cs typeface="ＭＳ Ｐゴシック" charset="0"/>
              </a:rPr>
              <a:t>ISRAEL</a:t>
            </a:r>
          </a:p>
        </p:txBody>
      </p:sp>
      <p:sp>
        <p:nvSpPr>
          <p:cNvPr id="752675" name="Oval 35"/>
          <p:cNvSpPr>
            <a:spLocks noChangeArrowheads="1"/>
          </p:cNvSpPr>
          <p:nvPr/>
        </p:nvSpPr>
        <p:spPr bwMode="auto">
          <a:xfrm>
            <a:off x="3321050" y="5521325"/>
            <a:ext cx="146050" cy="139700"/>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76" name="Oval 36"/>
          <p:cNvSpPr>
            <a:spLocks noChangeArrowheads="1"/>
          </p:cNvSpPr>
          <p:nvPr/>
        </p:nvSpPr>
        <p:spPr bwMode="auto">
          <a:xfrm>
            <a:off x="3149600" y="5426075"/>
            <a:ext cx="146050" cy="139700"/>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77" name="Text Box 37"/>
          <p:cNvSpPr txBox="1">
            <a:spLocks noChangeArrowheads="1"/>
          </p:cNvSpPr>
          <p:nvPr/>
        </p:nvSpPr>
        <p:spPr bwMode="auto">
          <a:xfrm>
            <a:off x="2363788" y="5346700"/>
            <a:ext cx="1193800" cy="27463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smtClean="0">
                <a:solidFill>
                  <a:srgbClr val="FAF200"/>
                </a:solidFill>
                <a:effectLst>
                  <a:outerShdw blurRad="38100" dist="38100" dir="2700000" algn="tl">
                    <a:srgbClr val="000000"/>
                  </a:outerShdw>
                </a:effectLst>
                <a:latin typeface="Helvetica" charset="0"/>
              </a:rPr>
              <a:t>Eilat</a:t>
            </a:r>
          </a:p>
        </p:txBody>
      </p:sp>
      <p:sp>
        <p:nvSpPr>
          <p:cNvPr id="752678" name="Text Box 38"/>
          <p:cNvSpPr txBox="1">
            <a:spLocks noChangeArrowheads="1"/>
          </p:cNvSpPr>
          <p:nvPr/>
        </p:nvSpPr>
        <p:spPr bwMode="auto">
          <a:xfrm>
            <a:off x="3225800" y="5426075"/>
            <a:ext cx="1193800" cy="27463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dirty="0" smtClean="0">
                <a:solidFill>
                  <a:srgbClr val="FAF200"/>
                </a:solidFill>
                <a:effectLst>
                  <a:outerShdw blurRad="38100" dist="38100" dir="2700000" algn="tl">
                    <a:srgbClr val="000000"/>
                  </a:outerShdw>
                </a:effectLst>
                <a:latin typeface="Helvetica" charset="0"/>
              </a:rPr>
              <a:t>Al</a:t>
            </a:r>
            <a:r>
              <a:rPr lang="fr-FR" altLang="ja-JP" sz="1200" b="1" dirty="0" smtClean="0">
                <a:solidFill>
                  <a:srgbClr val="FAF200"/>
                </a:solidFill>
                <a:effectLst>
                  <a:outerShdw blurRad="38100" dist="38100" dir="2700000" algn="tl">
                    <a:srgbClr val="000000"/>
                  </a:outerShdw>
                </a:effectLst>
                <a:latin typeface="Helvetica" charset="0"/>
              </a:rPr>
              <a:t>'</a:t>
            </a:r>
            <a:r>
              <a:rPr lang="en-US" sz="1200" b="1" dirty="0" smtClean="0">
                <a:solidFill>
                  <a:srgbClr val="FAF200"/>
                </a:solidFill>
                <a:effectLst>
                  <a:outerShdw blurRad="38100" dist="38100" dir="2700000" algn="tl">
                    <a:srgbClr val="000000"/>
                  </a:outerShdw>
                </a:effectLst>
                <a:latin typeface="Helvetica" charset="0"/>
              </a:rPr>
              <a:t> Aqaba</a:t>
            </a:r>
          </a:p>
        </p:txBody>
      </p:sp>
      <p:grpSp>
        <p:nvGrpSpPr>
          <p:cNvPr id="89124" name="Group 39"/>
          <p:cNvGrpSpPr>
            <a:grpSpLocks/>
          </p:cNvGrpSpPr>
          <p:nvPr/>
        </p:nvGrpSpPr>
        <p:grpSpPr bwMode="auto">
          <a:xfrm>
            <a:off x="1676400" y="901700"/>
            <a:ext cx="3074988" cy="3311525"/>
            <a:chOff x="1056" y="568"/>
            <a:chExt cx="1937" cy="2086"/>
          </a:xfrm>
        </p:grpSpPr>
        <p:sp>
          <p:nvSpPr>
            <p:cNvPr id="752680" name="Freeform 40"/>
            <p:cNvSpPr>
              <a:spLocks/>
            </p:cNvSpPr>
            <p:nvPr/>
          </p:nvSpPr>
          <p:spPr bwMode="auto">
            <a:xfrm>
              <a:off x="1056" y="568"/>
              <a:ext cx="1480" cy="1864"/>
            </a:xfrm>
            <a:custGeom>
              <a:avLst/>
              <a:gdLst/>
              <a:ahLst/>
              <a:cxnLst>
                <a:cxn ang="0">
                  <a:pos x="1480" y="0"/>
                </a:cxn>
                <a:cxn ang="0">
                  <a:pos x="1416" y="48"/>
                </a:cxn>
                <a:cxn ang="0">
                  <a:pos x="1376" y="144"/>
                </a:cxn>
                <a:cxn ang="0">
                  <a:pos x="1360" y="192"/>
                </a:cxn>
                <a:cxn ang="0">
                  <a:pos x="1320" y="240"/>
                </a:cxn>
                <a:cxn ang="0">
                  <a:pos x="1296" y="320"/>
                </a:cxn>
                <a:cxn ang="0">
                  <a:pos x="1224" y="416"/>
                </a:cxn>
                <a:cxn ang="0">
                  <a:pos x="1152" y="552"/>
                </a:cxn>
                <a:cxn ang="0">
                  <a:pos x="1120" y="664"/>
                </a:cxn>
                <a:cxn ang="0">
                  <a:pos x="1112" y="688"/>
                </a:cxn>
                <a:cxn ang="0">
                  <a:pos x="1080" y="768"/>
                </a:cxn>
                <a:cxn ang="0">
                  <a:pos x="1056" y="752"/>
                </a:cxn>
                <a:cxn ang="0">
                  <a:pos x="1032" y="744"/>
                </a:cxn>
                <a:cxn ang="0">
                  <a:pos x="1016" y="792"/>
                </a:cxn>
                <a:cxn ang="0">
                  <a:pos x="1008" y="816"/>
                </a:cxn>
                <a:cxn ang="0">
                  <a:pos x="944" y="1080"/>
                </a:cxn>
                <a:cxn ang="0">
                  <a:pos x="912" y="1200"/>
                </a:cxn>
                <a:cxn ang="0">
                  <a:pos x="880" y="1248"/>
                </a:cxn>
                <a:cxn ang="0">
                  <a:pos x="816" y="1360"/>
                </a:cxn>
                <a:cxn ang="0">
                  <a:pos x="784" y="1456"/>
                </a:cxn>
                <a:cxn ang="0">
                  <a:pos x="776" y="1480"/>
                </a:cxn>
                <a:cxn ang="0">
                  <a:pos x="704" y="1536"/>
                </a:cxn>
                <a:cxn ang="0">
                  <a:pos x="656" y="1632"/>
                </a:cxn>
                <a:cxn ang="0">
                  <a:pos x="632" y="1640"/>
                </a:cxn>
                <a:cxn ang="0">
                  <a:pos x="608" y="1656"/>
                </a:cxn>
                <a:cxn ang="0">
                  <a:pos x="560" y="1672"/>
                </a:cxn>
                <a:cxn ang="0">
                  <a:pos x="472" y="1752"/>
                </a:cxn>
                <a:cxn ang="0">
                  <a:pos x="376" y="1808"/>
                </a:cxn>
                <a:cxn ang="0">
                  <a:pos x="304" y="1832"/>
                </a:cxn>
                <a:cxn ang="0">
                  <a:pos x="104" y="1864"/>
                </a:cxn>
                <a:cxn ang="0">
                  <a:pos x="0" y="1856"/>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1" name="Freeform 41"/>
            <p:cNvSpPr>
              <a:spLocks/>
            </p:cNvSpPr>
            <p:nvPr/>
          </p:nvSpPr>
          <p:spPr bwMode="auto">
            <a:xfrm>
              <a:off x="2216" y="568"/>
              <a:ext cx="777" cy="608"/>
            </a:xfrm>
            <a:custGeom>
              <a:avLst/>
              <a:gdLst/>
              <a:ahLst/>
              <a:cxnLst>
                <a:cxn ang="0">
                  <a:pos x="0" y="568"/>
                </a:cxn>
                <a:cxn ang="0">
                  <a:pos x="80" y="576"/>
                </a:cxn>
                <a:cxn ang="0">
                  <a:pos x="128" y="608"/>
                </a:cxn>
                <a:cxn ang="0">
                  <a:pos x="232" y="576"/>
                </a:cxn>
                <a:cxn ang="0">
                  <a:pos x="256" y="544"/>
                </a:cxn>
                <a:cxn ang="0">
                  <a:pos x="264" y="456"/>
                </a:cxn>
                <a:cxn ang="0">
                  <a:pos x="336" y="448"/>
                </a:cxn>
                <a:cxn ang="0">
                  <a:pos x="432" y="416"/>
                </a:cxn>
                <a:cxn ang="0">
                  <a:pos x="472" y="344"/>
                </a:cxn>
                <a:cxn ang="0">
                  <a:pos x="520" y="320"/>
                </a:cxn>
                <a:cxn ang="0">
                  <a:pos x="584" y="280"/>
                </a:cxn>
                <a:cxn ang="0">
                  <a:pos x="576" y="232"/>
                </a:cxn>
                <a:cxn ang="0">
                  <a:pos x="528" y="216"/>
                </a:cxn>
                <a:cxn ang="0">
                  <a:pos x="584" y="144"/>
                </a:cxn>
                <a:cxn ang="0">
                  <a:pos x="608" y="128"/>
                </a:cxn>
                <a:cxn ang="0">
                  <a:pos x="656" y="112"/>
                </a:cxn>
                <a:cxn ang="0">
                  <a:pos x="680" y="104"/>
                </a:cxn>
                <a:cxn ang="0">
                  <a:pos x="768" y="104"/>
                </a:cxn>
                <a:cxn ang="0">
                  <a:pos x="752" y="80"/>
                </a:cxn>
                <a:cxn ang="0">
                  <a:pos x="744" y="56"/>
                </a:cxn>
                <a:cxn ang="0">
                  <a:pos x="776" y="0"/>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2" name="Freeform 42"/>
            <p:cNvSpPr>
              <a:spLocks/>
            </p:cNvSpPr>
            <p:nvPr/>
          </p:nvSpPr>
          <p:spPr bwMode="auto">
            <a:xfrm>
              <a:off x="2328" y="1944"/>
              <a:ext cx="134" cy="652"/>
            </a:xfrm>
            <a:custGeom>
              <a:avLst/>
              <a:gdLst/>
              <a:ahLst/>
              <a:cxnLst>
                <a:cxn ang="0">
                  <a:pos x="124" y="0"/>
                </a:cxn>
                <a:cxn ang="0">
                  <a:pos x="124" y="84"/>
                </a:cxn>
                <a:cxn ang="0">
                  <a:pos x="92" y="180"/>
                </a:cxn>
                <a:cxn ang="0">
                  <a:pos x="104" y="244"/>
                </a:cxn>
                <a:cxn ang="0">
                  <a:pos x="68" y="332"/>
                </a:cxn>
                <a:cxn ang="0">
                  <a:pos x="48" y="384"/>
                </a:cxn>
                <a:cxn ang="0">
                  <a:pos x="28" y="420"/>
                </a:cxn>
                <a:cxn ang="0">
                  <a:pos x="52" y="488"/>
                </a:cxn>
                <a:cxn ang="0">
                  <a:pos x="68" y="524"/>
                </a:cxn>
                <a:cxn ang="0">
                  <a:pos x="64" y="536"/>
                </a:cxn>
                <a:cxn ang="0">
                  <a:pos x="52" y="544"/>
                </a:cxn>
                <a:cxn ang="0">
                  <a:pos x="44" y="568"/>
                </a:cxn>
                <a:cxn ang="0">
                  <a:pos x="40" y="580"/>
                </a:cxn>
                <a:cxn ang="0">
                  <a:pos x="36" y="616"/>
                </a:cxn>
                <a:cxn ang="0">
                  <a:pos x="24" y="624"/>
                </a:cxn>
                <a:cxn ang="0">
                  <a:pos x="0" y="652"/>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3" name="Freeform 43"/>
            <p:cNvSpPr>
              <a:spLocks/>
            </p:cNvSpPr>
            <p:nvPr/>
          </p:nvSpPr>
          <p:spPr bwMode="auto">
            <a:xfrm>
              <a:off x="2013" y="1466"/>
              <a:ext cx="467" cy="838"/>
            </a:xfrm>
            <a:custGeom>
              <a:avLst/>
              <a:gdLst/>
              <a:ahLst/>
              <a:cxnLst>
                <a:cxn ang="0">
                  <a:pos x="467" y="130"/>
                </a:cxn>
                <a:cxn ang="0">
                  <a:pos x="423" y="122"/>
                </a:cxn>
                <a:cxn ang="0">
                  <a:pos x="415" y="110"/>
                </a:cxn>
                <a:cxn ang="0">
                  <a:pos x="355" y="102"/>
                </a:cxn>
                <a:cxn ang="0">
                  <a:pos x="363" y="54"/>
                </a:cxn>
                <a:cxn ang="0">
                  <a:pos x="331" y="46"/>
                </a:cxn>
                <a:cxn ang="0">
                  <a:pos x="271" y="26"/>
                </a:cxn>
                <a:cxn ang="0">
                  <a:pos x="235" y="6"/>
                </a:cxn>
                <a:cxn ang="0">
                  <a:pos x="143" y="50"/>
                </a:cxn>
                <a:cxn ang="0">
                  <a:pos x="103" y="138"/>
                </a:cxn>
                <a:cxn ang="0">
                  <a:pos x="79" y="222"/>
                </a:cxn>
                <a:cxn ang="0">
                  <a:pos x="75" y="234"/>
                </a:cxn>
                <a:cxn ang="0">
                  <a:pos x="63" y="242"/>
                </a:cxn>
                <a:cxn ang="0">
                  <a:pos x="87" y="306"/>
                </a:cxn>
                <a:cxn ang="0">
                  <a:pos x="95" y="398"/>
                </a:cxn>
                <a:cxn ang="0">
                  <a:pos x="123" y="466"/>
                </a:cxn>
                <a:cxn ang="0">
                  <a:pos x="139" y="478"/>
                </a:cxn>
                <a:cxn ang="0">
                  <a:pos x="163" y="486"/>
                </a:cxn>
                <a:cxn ang="0">
                  <a:pos x="219" y="490"/>
                </a:cxn>
                <a:cxn ang="0">
                  <a:pos x="227" y="530"/>
                </a:cxn>
                <a:cxn ang="0">
                  <a:pos x="191" y="542"/>
                </a:cxn>
                <a:cxn ang="0">
                  <a:pos x="119" y="590"/>
                </a:cxn>
                <a:cxn ang="0">
                  <a:pos x="79" y="622"/>
                </a:cxn>
                <a:cxn ang="0">
                  <a:pos x="59" y="658"/>
                </a:cxn>
                <a:cxn ang="0">
                  <a:pos x="39" y="706"/>
                </a:cxn>
                <a:cxn ang="0">
                  <a:pos x="3" y="790"/>
                </a:cxn>
                <a:cxn ang="0">
                  <a:pos x="27" y="838"/>
                </a:cxn>
                <a:cxn ang="0">
                  <a:pos x="87" y="814"/>
                </a:cxn>
                <a:cxn ang="0">
                  <a:pos x="151" y="830"/>
                </a:cxn>
                <a:cxn ang="0">
                  <a:pos x="195" y="818"/>
                </a:cxn>
                <a:cxn ang="0">
                  <a:pos x="231" y="822"/>
                </a:cxn>
                <a:cxn ang="0">
                  <a:pos x="267" y="790"/>
                </a:cxn>
                <a:cxn ang="0">
                  <a:pos x="339" y="734"/>
                </a:cxn>
                <a:cxn ang="0">
                  <a:pos x="411" y="726"/>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4" name="Freeform 44"/>
            <p:cNvSpPr>
              <a:spLocks/>
            </p:cNvSpPr>
            <p:nvPr/>
          </p:nvSpPr>
          <p:spPr bwMode="auto">
            <a:xfrm>
              <a:off x="1604" y="2176"/>
              <a:ext cx="152" cy="192"/>
            </a:xfrm>
            <a:custGeom>
              <a:avLst/>
              <a:gdLst/>
              <a:ahLst/>
              <a:cxnLst>
                <a:cxn ang="0">
                  <a:pos x="0" y="192"/>
                </a:cxn>
                <a:cxn ang="0">
                  <a:pos x="40" y="176"/>
                </a:cxn>
                <a:cxn ang="0">
                  <a:pos x="64" y="168"/>
                </a:cxn>
                <a:cxn ang="0">
                  <a:pos x="96" y="80"/>
                </a:cxn>
                <a:cxn ang="0">
                  <a:pos x="132" y="60"/>
                </a:cxn>
                <a:cxn ang="0">
                  <a:pos x="152" y="24"/>
                </a:cxn>
                <a:cxn ang="0">
                  <a:pos x="148" y="8"/>
                </a:cxn>
                <a:cxn ang="0">
                  <a:pos x="136" y="0"/>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5" name="Freeform 45"/>
            <p:cNvSpPr>
              <a:spLocks/>
            </p:cNvSpPr>
            <p:nvPr/>
          </p:nvSpPr>
          <p:spPr bwMode="auto">
            <a:xfrm>
              <a:off x="2354" y="2052"/>
              <a:ext cx="113" cy="320"/>
            </a:xfrm>
            <a:custGeom>
              <a:avLst/>
              <a:gdLst/>
              <a:ahLst/>
              <a:cxnLst>
                <a:cxn ang="0">
                  <a:pos x="98" y="0"/>
                </a:cxn>
                <a:cxn ang="0">
                  <a:pos x="46" y="72"/>
                </a:cxn>
                <a:cxn ang="0">
                  <a:pos x="50" y="116"/>
                </a:cxn>
                <a:cxn ang="0">
                  <a:pos x="34" y="164"/>
                </a:cxn>
                <a:cxn ang="0">
                  <a:pos x="22" y="244"/>
                </a:cxn>
                <a:cxn ang="0">
                  <a:pos x="6" y="268"/>
                </a:cxn>
                <a:cxn ang="0">
                  <a:pos x="2" y="280"/>
                </a:cxn>
                <a:cxn ang="0">
                  <a:pos x="18" y="312"/>
                </a:cxn>
                <a:cxn ang="0">
                  <a:pos x="42" y="320"/>
                </a:cxn>
                <a:cxn ang="0">
                  <a:pos x="42" y="280"/>
                </a:cxn>
                <a:cxn ang="0">
                  <a:pos x="46" y="244"/>
                </a:cxn>
                <a:cxn ang="0">
                  <a:pos x="58" y="256"/>
                </a:cxn>
                <a:cxn ang="0">
                  <a:pos x="70" y="252"/>
                </a:cxn>
                <a:cxn ang="0">
                  <a:pos x="98" y="208"/>
                </a:cxn>
                <a:cxn ang="0">
                  <a:pos x="74" y="132"/>
                </a:cxn>
                <a:cxn ang="0">
                  <a:pos x="106" y="72"/>
                </a:cxn>
                <a:cxn ang="0">
                  <a:pos x="102" y="16"/>
                </a:cxn>
                <a:cxn ang="0">
                  <a:pos x="90" y="8"/>
                </a:cxn>
                <a:cxn ang="0">
                  <a:pos x="98" y="0"/>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6" name="Freeform 46"/>
            <p:cNvSpPr>
              <a:spLocks/>
            </p:cNvSpPr>
            <p:nvPr/>
          </p:nvSpPr>
          <p:spPr bwMode="auto">
            <a:xfrm>
              <a:off x="2447" y="1268"/>
              <a:ext cx="109" cy="172"/>
            </a:xfrm>
            <a:custGeom>
              <a:avLst/>
              <a:gdLst/>
              <a:ahLst/>
              <a:cxnLst>
                <a:cxn ang="0">
                  <a:pos x="73" y="0"/>
                </a:cxn>
                <a:cxn ang="0">
                  <a:pos x="13" y="16"/>
                </a:cxn>
                <a:cxn ang="0">
                  <a:pos x="5" y="40"/>
                </a:cxn>
                <a:cxn ang="0">
                  <a:pos x="21" y="64"/>
                </a:cxn>
                <a:cxn ang="0">
                  <a:pos x="53" y="132"/>
                </a:cxn>
                <a:cxn ang="0">
                  <a:pos x="85" y="172"/>
                </a:cxn>
                <a:cxn ang="0">
                  <a:pos x="93" y="148"/>
                </a:cxn>
                <a:cxn ang="0">
                  <a:pos x="109" y="124"/>
                </a:cxn>
                <a:cxn ang="0">
                  <a:pos x="89" y="32"/>
                </a:cxn>
                <a:cxn ang="0">
                  <a:pos x="85" y="4"/>
                </a:cxn>
                <a:cxn ang="0">
                  <a:pos x="73" y="0"/>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7" name="Oval 47"/>
            <p:cNvSpPr>
              <a:spLocks noChangeArrowheads="1"/>
            </p:cNvSpPr>
            <p:nvPr/>
          </p:nvSpPr>
          <p:spPr bwMode="auto">
            <a:xfrm>
              <a:off x="2704" y="1880"/>
              <a:ext cx="92" cy="88"/>
            </a:xfrm>
            <a:prstGeom prst="ellipse">
              <a:avLst/>
            </a:prstGeom>
            <a:solidFill>
              <a:srgbClr val="00CC00"/>
            </a:solidFill>
            <a:ln w="38100">
              <a:solidFill>
                <a:srgbClr val="FF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8" name="Text Box 48"/>
            <p:cNvSpPr txBox="1">
              <a:spLocks noChangeArrowheads="1"/>
            </p:cNvSpPr>
            <p:nvPr/>
          </p:nvSpPr>
          <p:spPr bwMode="auto">
            <a:xfrm>
              <a:off x="1064" y="920"/>
              <a:ext cx="1024" cy="366"/>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i="1" smtClean="0">
                  <a:solidFill>
                    <a:srgbClr val="99CCFF"/>
                  </a:solidFill>
                  <a:effectLst>
                    <a:outerShdw blurRad="38100" dist="38100" dir="2700000" algn="tl">
                      <a:srgbClr val="000000"/>
                    </a:outerShdw>
                  </a:effectLst>
                  <a:latin typeface="Book Antiqua" charset="0"/>
                </a:rPr>
                <a:t> Mediterranean Sea</a:t>
              </a:r>
            </a:p>
          </p:txBody>
        </p:sp>
        <p:sp>
          <p:nvSpPr>
            <p:cNvPr id="752689" name="Text Box 49"/>
            <p:cNvSpPr txBox="1">
              <a:spLocks noChangeArrowheads="1"/>
            </p:cNvSpPr>
            <p:nvPr/>
          </p:nvSpPr>
          <p:spPr bwMode="auto">
            <a:xfrm>
              <a:off x="1960" y="752"/>
              <a:ext cx="920" cy="21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smtClean="0">
                  <a:solidFill>
                    <a:srgbClr val="FF0000"/>
                  </a:solidFill>
                  <a:effectLst>
                    <a:outerShdw blurRad="38100" dist="38100" dir="2700000" algn="tl">
                      <a:srgbClr val="000000"/>
                    </a:outerShdw>
                  </a:effectLst>
                  <a:latin typeface="Times" charset="0"/>
                </a:rPr>
                <a:t>LEBANON</a:t>
              </a:r>
            </a:p>
          </p:txBody>
        </p:sp>
        <p:sp>
          <p:nvSpPr>
            <p:cNvPr id="752690" name="Freeform 50"/>
            <p:cNvSpPr>
              <a:spLocks/>
            </p:cNvSpPr>
            <p:nvPr/>
          </p:nvSpPr>
          <p:spPr bwMode="auto">
            <a:xfrm>
              <a:off x="2450" y="1008"/>
              <a:ext cx="126" cy="940"/>
            </a:xfrm>
            <a:custGeom>
              <a:avLst/>
              <a:gdLst/>
              <a:ahLst/>
              <a:cxnLst>
                <a:cxn ang="0">
                  <a:pos x="102" y="0"/>
                </a:cxn>
                <a:cxn ang="0">
                  <a:pos x="126" y="40"/>
                </a:cxn>
                <a:cxn ang="0">
                  <a:pos x="114" y="80"/>
                </a:cxn>
                <a:cxn ang="0">
                  <a:pos x="78" y="224"/>
                </a:cxn>
                <a:cxn ang="0">
                  <a:pos x="102" y="336"/>
                </a:cxn>
                <a:cxn ang="0">
                  <a:pos x="58" y="432"/>
                </a:cxn>
                <a:cxn ang="0">
                  <a:pos x="50" y="468"/>
                </a:cxn>
                <a:cxn ang="0">
                  <a:pos x="26" y="512"/>
                </a:cxn>
                <a:cxn ang="0">
                  <a:pos x="30" y="560"/>
                </a:cxn>
                <a:cxn ang="0">
                  <a:pos x="18" y="640"/>
                </a:cxn>
                <a:cxn ang="0">
                  <a:pos x="46" y="680"/>
                </a:cxn>
                <a:cxn ang="0">
                  <a:pos x="34" y="740"/>
                </a:cxn>
                <a:cxn ang="0">
                  <a:pos x="34" y="784"/>
                </a:cxn>
                <a:cxn ang="0">
                  <a:pos x="26" y="808"/>
                </a:cxn>
                <a:cxn ang="0">
                  <a:pos x="18" y="888"/>
                </a:cxn>
                <a:cxn ang="0">
                  <a:pos x="2" y="912"/>
                </a:cxn>
                <a:cxn ang="0">
                  <a:pos x="6" y="940"/>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91" name="Text Box 51"/>
            <p:cNvSpPr txBox="1">
              <a:spLocks noChangeArrowheads="1"/>
            </p:cNvSpPr>
            <p:nvPr/>
          </p:nvSpPr>
          <p:spPr bwMode="auto">
            <a:xfrm>
              <a:off x="2224" y="1981"/>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smtClean="0">
                  <a:solidFill>
                    <a:srgbClr val="FAF200"/>
                  </a:solidFill>
                  <a:effectLst>
                    <a:outerShdw blurRad="38100" dist="38100" dir="2700000" algn="tl">
                      <a:srgbClr val="000000"/>
                    </a:outerShdw>
                  </a:effectLst>
                  <a:latin typeface="Helvetica" charset="0"/>
                </a:rPr>
                <a:t>Jericho</a:t>
              </a:r>
            </a:p>
          </p:txBody>
        </p:sp>
        <p:sp>
          <p:nvSpPr>
            <p:cNvPr id="752692" name="Text Box 52"/>
            <p:cNvSpPr txBox="1">
              <a:spLocks noChangeArrowheads="1"/>
            </p:cNvSpPr>
            <p:nvPr/>
          </p:nvSpPr>
          <p:spPr bwMode="auto">
            <a:xfrm>
              <a:off x="2256" y="2122"/>
              <a:ext cx="520" cy="326"/>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400" i="1" smtClean="0">
                  <a:solidFill>
                    <a:srgbClr val="99CCFF"/>
                  </a:solidFill>
                  <a:effectLst>
                    <a:outerShdw blurRad="38100" dist="38100" dir="2700000" algn="tl">
                      <a:srgbClr val="000000"/>
                    </a:outerShdw>
                  </a:effectLst>
                  <a:latin typeface="Book Antiqua" charset="0"/>
                </a:rPr>
                <a:t> Dead            Sea</a:t>
              </a:r>
            </a:p>
          </p:txBody>
        </p:sp>
        <p:sp>
          <p:nvSpPr>
            <p:cNvPr id="752693" name="Text Box 53"/>
            <p:cNvSpPr txBox="1">
              <a:spLocks noChangeArrowheads="1"/>
            </p:cNvSpPr>
            <p:nvPr/>
          </p:nvSpPr>
          <p:spPr bwMode="auto">
            <a:xfrm>
              <a:off x="1600" y="209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smtClean="0">
                  <a:solidFill>
                    <a:srgbClr val="FAF200"/>
                  </a:solidFill>
                  <a:effectLst>
                    <a:outerShdw blurRad="38100" dist="38100" dir="2700000" algn="tl">
                      <a:srgbClr val="000000"/>
                    </a:outerShdw>
                  </a:effectLst>
                  <a:latin typeface="Helvetica" charset="0"/>
                </a:rPr>
                <a:t>Hebron</a:t>
              </a:r>
            </a:p>
          </p:txBody>
        </p:sp>
        <p:sp>
          <p:nvSpPr>
            <p:cNvPr id="752694" name="Text Box 54"/>
            <p:cNvSpPr txBox="1">
              <a:spLocks noChangeArrowheads="1"/>
            </p:cNvSpPr>
            <p:nvPr/>
          </p:nvSpPr>
          <p:spPr bwMode="auto">
            <a:xfrm>
              <a:off x="2400" y="1202"/>
              <a:ext cx="520" cy="326"/>
            </a:xfrm>
            <a:prstGeom prst="rect">
              <a:avLst/>
            </a:prstGeom>
            <a:noFill/>
            <a:ln w="381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400" i="1" smtClean="0">
                  <a:solidFill>
                    <a:srgbClr val="99CCFF"/>
                  </a:solidFill>
                  <a:effectLst>
                    <a:outerShdw blurRad="38100" dist="38100" dir="2700000" algn="tl">
                      <a:srgbClr val="000000"/>
                    </a:outerShdw>
                  </a:effectLst>
                  <a:latin typeface="Helvetica" charset="0"/>
                </a:rPr>
                <a:t> Sea of Galilee</a:t>
              </a:r>
            </a:p>
          </p:txBody>
        </p:sp>
        <p:sp>
          <p:nvSpPr>
            <p:cNvPr id="752695" name="Oval 55"/>
            <p:cNvSpPr>
              <a:spLocks noChangeArrowheads="1"/>
            </p:cNvSpPr>
            <p:nvPr/>
          </p:nvSpPr>
          <p:spPr bwMode="auto">
            <a:xfrm>
              <a:off x="2272" y="1350"/>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96" name="Oval 56"/>
            <p:cNvSpPr>
              <a:spLocks noChangeArrowheads="1"/>
            </p:cNvSpPr>
            <p:nvPr/>
          </p:nvSpPr>
          <p:spPr bwMode="auto">
            <a:xfrm>
              <a:off x="2072" y="1298"/>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97" name="Oval 57"/>
            <p:cNvSpPr>
              <a:spLocks noChangeArrowheads="1"/>
            </p:cNvSpPr>
            <p:nvPr/>
          </p:nvSpPr>
          <p:spPr bwMode="auto">
            <a:xfrm>
              <a:off x="2396" y="1934"/>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98" name="Oval 58"/>
            <p:cNvSpPr>
              <a:spLocks noChangeArrowheads="1"/>
            </p:cNvSpPr>
            <p:nvPr/>
          </p:nvSpPr>
          <p:spPr bwMode="auto">
            <a:xfrm>
              <a:off x="1920" y="2318"/>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99" name="Oval 59"/>
            <p:cNvSpPr>
              <a:spLocks noChangeArrowheads="1"/>
            </p:cNvSpPr>
            <p:nvPr/>
          </p:nvSpPr>
          <p:spPr bwMode="auto">
            <a:xfrm>
              <a:off x="1692" y="2146"/>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00" name="Oval 60"/>
            <p:cNvSpPr>
              <a:spLocks noChangeArrowheads="1"/>
            </p:cNvSpPr>
            <p:nvPr/>
          </p:nvSpPr>
          <p:spPr bwMode="auto">
            <a:xfrm>
              <a:off x="1904" y="1818"/>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01" name="Oval 61"/>
            <p:cNvSpPr>
              <a:spLocks noChangeArrowheads="1"/>
            </p:cNvSpPr>
            <p:nvPr/>
          </p:nvSpPr>
          <p:spPr bwMode="auto">
            <a:xfrm>
              <a:off x="2124" y="2146"/>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02" name="Oval 62"/>
            <p:cNvSpPr>
              <a:spLocks noChangeArrowheads="1"/>
            </p:cNvSpPr>
            <p:nvPr/>
          </p:nvSpPr>
          <p:spPr bwMode="auto">
            <a:xfrm>
              <a:off x="1972" y="1622"/>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03" name="Text Box 63"/>
            <p:cNvSpPr txBox="1">
              <a:spLocks noChangeArrowheads="1"/>
            </p:cNvSpPr>
            <p:nvPr/>
          </p:nvSpPr>
          <p:spPr bwMode="auto">
            <a:xfrm>
              <a:off x="1568" y="1242"/>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smtClean="0">
                  <a:solidFill>
                    <a:srgbClr val="FAF200"/>
                  </a:solidFill>
                  <a:effectLst>
                    <a:outerShdw blurRad="38100" dist="38100" dir="2700000" algn="tl">
                      <a:srgbClr val="000000"/>
                    </a:outerShdw>
                  </a:effectLst>
                  <a:latin typeface="Helvetica" charset="0"/>
                </a:rPr>
                <a:t>Haifa</a:t>
              </a:r>
            </a:p>
          </p:txBody>
        </p:sp>
        <p:sp>
          <p:nvSpPr>
            <p:cNvPr id="752704" name="Text Box 64"/>
            <p:cNvSpPr txBox="1">
              <a:spLocks noChangeArrowheads="1"/>
            </p:cNvSpPr>
            <p:nvPr/>
          </p:nvSpPr>
          <p:spPr bwMode="auto">
            <a:xfrm>
              <a:off x="1811" y="140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smtClean="0">
                  <a:solidFill>
                    <a:srgbClr val="FAF200"/>
                  </a:solidFill>
                  <a:effectLst>
                    <a:outerShdw blurRad="38100" dist="38100" dir="2700000" algn="tl">
                      <a:srgbClr val="000000"/>
                    </a:outerShdw>
                  </a:effectLst>
                  <a:latin typeface="Helvetica" charset="0"/>
                </a:rPr>
                <a:t>Nazareth</a:t>
              </a:r>
            </a:p>
          </p:txBody>
        </p:sp>
        <p:sp>
          <p:nvSpPr>
            <p:cNvPr id="752705" name="Text Box 65"/>
            <p:cNvSpPr txBox="1">
              <a:spLocks noChangeArrowheads="1"/>
            </p:cNvSpPr>
            <p:nvPr/>
          </p:nvSpPr>
          <p:spPr bwMode="auto">
            <a:xfrm>
              <a:off x="1400" y="1562"/>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smtClean="0">
                  <a:solidFill>
                    <a:srgbClr val="FAF200"/>
                  </a:solidFill>
                  <a:effectLst>
                    <a:outerShdw blurRad="38100" dist="38100" dir="2700000" algn="tl">
                      <a:srgbClr val="000000"/>
                    </a:outerShdw>
                  </a:effectLst>
                  <a:latin typeface="Helvetica" charset="0"/>
                </a:rPr>
                <a:t>Netanya</a:t>
              </a:r>
            </a:p>
          </p:txBody>
        </p:sp>
        <p:sp>
          <p:nvSpPr>
            <p:cNvPr id="752706" name="Text Box 66"/>
            <p:cNvSpPr txBox="1">
              <a:spLocks noChangeArrowheads="1"/>
            </p:cNvSpPr>
            <p:nvPr/>
          </p:nvSpPr>
          <p:spPr bwMode="auto">
            <a:xfrm>
              <a:off x="1184" y="1754"/>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smtClean="0">
                  <a:solidFill>
                    <a:srgbClr val="FAF200"/>
                  </a:solidFill>
                  <a:effectLst>
                    <a:outerShdw blurRad="38100" dist="38100" dir="2700000" algn="tl">
                      <a:srgbClr val="000000"/>
                    </a:outerShdw>
                  </a:effectLst>
                  <a:latin typeface="Helvetica" charset="0"/>
                </a:rPr>
                <a:t>Tel Aviv-Jaffa</a:t>
              </a:r>
            </a:p>
          </p:txBody>
        </p:sp>
        <p:sp>
          <p:nvSpPr>
            <p:cNvPr id="752707" name="Text Box 67"/>
            <p:cNvSpPr txBox="1">
              <a:spLocks noChangeArrowheads="1"/>
            </p:cNvSpPr>
            <p:nvPr/>
          </p:nvSpPr>
          <p:spPr bwMode="auto">
            <a:xfrm>
              <a:off x="1416" y="1906"/>
              <a:ext cx="832" cy="19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400" b="1" smtClean="0">
                  <a:solidFill>
                    <a:srgbClr val="FAF200"/>
                  </a:solidFill>
                  <a:effectLst>
                    <a:outerShdw blurRad="38100" dist="38100" dir="2700000" algn="tl">
                      <a:srgbClr val="000000"/>
                    </a:outerShdw>
                  </a:effectLst>
                  <a:latin typeface="Helvetica" charset="0"/>
                </a:rPr>
                <a:t>JERUSALEM</a:t>
              </a:r>
            </a:p>
          </p:txBody>
        </p:sp>
        <p:sp>
          <p:nvSpPr>
            <p:cNvPr id="752708" name="Text Box 68"/>
            <p:cNvSpPr txBox="1">
              <a:spLocks noChangeArrowheads="1"/>
            </p:cNvSpPr>
            <p:nvPr/>
          </p:nvSpPr>
          <p:spPr bwMode="auto">
            <a:xfrm>
              <a:off x="1272" y="229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smtClean="0">
                  <a:solidFill>
                    <a:srgbClr val="FAF200"/>
                  </a:solidFill>
                  <a:effectLst>
                    <a:outerShdw blurRad="38100" dist="38100" dir="2700000" algn="tl">
                      <a:srgbClr val="000000"/>
                    </a:outerShdw>
                  </a:effectLst>
                  <a:latin typeface="Helvetica" charset="0"/>
                </a:rPr>
                <a:t>Beersheba</a:t>
              </a:r>
            </a:p>
          </p:txBody>
        </p:sp>
        <p:sp>
          <p:nvSpPr>
            <p:cNvPr id="752709" name="Text Box 69"/>
            <p:cNvSpPr txBox="1">
              <a:spLocks noChangeArrowheads="1"/>
            </p:cNvSpPr>
            <p:nvPr/>
          </p:nvSpPr>
          <p:spPr bwMode="auto">
            <a:xfrm>
              <a:off x="1208" y="2099"/>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smtClean="0">
                  <a:solidFill>
                    <a:srgbClr val="FAF200"/>
                  </a:solidFill>
                  <a:effectLst>
                    <a:outerShdw blurRad="38100" dist="38100" dir="2700000" algn="tl">
                      <a:srgbClr val="000000"/>
                    </a:outerShdw>
                  </a:effectLst>
                  <a:latin typeface="Helvetica" charset="0"/>
                </a:rPr>
                <a:t>Gaza</a:t>
              </a:r>
            </a:p>
          </p:txBody>
        </p:sp>
        <p:sp>
          <p:nvSpPr>
            <p:cNvPr id="752710" name="Text Box 70"/>
            <p:cNvSpPr txBox="1">
              <a:spLocks noChangeArrowheads="1"/>
            </p:cNvSpPr>
            <p:nvPr/>
          </p:nvSpPr>
          <p:spPr bwMode="auto">
            <a:xfrm>
              <a:off x="1672" y="2442"/>
              <a:ext cx="920" cy="21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smtClean="0">
                  <a:solidFill>
                    <a:srgbClr val="FF0000"/>
                  </a:solidFill>
                  <a:effectLst>
                    <a:outerShdw blurRad="38100" dist="38100" dir="2700000" algn="tl">
                      <a:srgbClr val="000000"/>
                    </a:outerShdw>
                  </a:effectLst>
                  <a:latin typeface="Times" charset="0"/>
                </a:rPr>
                <a:t>ISRAEL</a:t>
              </a:r>
            </a:p>
          </p:txBody>
        </p:sp>
        <p:sp>
          <p:nvSpPr>
            <p:cNvPr id="752711" name="Oval 71"/>
            <p:cNvSpPr>
              <a:spLocks noChangeArrowheads="1"/>
            </p:cNvSpPr>
            <p:nvPr/>
          </p:nvSpPr>
          <p:spPr bwMode="auto">
            <a:xfrm>
              <a:off x="2196" y="1878"/>
              <a:ext cx="188" cy="172"/>
            </a:xfrm>
            <a:prstGeom prst="ellipse">
              <a:avLst/>
            </a:prstGeom>
            <a:solidFill>
              <a:srgbClr val="FAF200"/>
            </a:solidFill>
            <a:ln w="38100">
              <a:solidFill>
                <a:srgbClr val="FF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52712" name="Text Box 72"/>
          <p:cNvSpPr txBox="1">
            <a:spLocks noChangeArrowheads="1"/>
          </p:cNvSpPr>
          <p:nvPr/>
        </p:nvSpPr>
        <p:spPr bwMode="auto">
          <a:xfrm>
            <a:off x="5786438" y="24130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smtClean="0">
                <a:solidFill>
                  <a:srgbClr val="FF0000"/>
                </a:solidFill>
                <a:effectLst>
                  <a:outerShdw blurRad="38100" dist="38100" dir="2700000" algn="tl">
                    <a:srgbClr val="000000"/>
                  </a:outerShdw>
                </a:effectLst>
                <a:latin typeface="Times" charset="0"/>
              </a:rPr>
              <a:t>JORDAN</a:t>
            </a:r>
          </a:p>
        </p:txBody>
      </p:sp>
      <p:sp>
        <p:nvSpPr>
          <p:cNvPr id="752713" name="Freeform 7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14" name="AutoShape 7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15" name="Rectangle 7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16" name="AutoShape 7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17" name="Line 7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18" name="Line 7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19" name="Rectangle 7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9133" name="Rectangle 8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89134" name="Rectangle 81"/>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89135" name="Rectangle 82"/>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89136" name="Rectangle 83"/>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52724" name="Line 8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25" name="Line 8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26" name="Line 8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3" name="Group 87"/>
          <p:cNvGrpSpPr>
            <a:grpSpLocks/>
          </p:cNvGrpSpPr>
          <p:nvPr/>
        </p:nvGrpSpPr>
        <p:grpSpPr bwMode="auto">
          <a:xfrm>
            <a:off x="2541588" y="866775"/>
            <a:ext cx="4478337" cy="4651375"/>
            <a:chOff x="1619" y="560"/>
            <a:chExt cx="2821" cy="2930"/>
          </a:xfrm>
        </p:grpSpPr>
        <p:sp>
          <p:nvSpPr>
            <p:cNvPr id="752728" name="AutoShape 88"/>
            <p:cNvSpPr>
              <a:spLocks noChangeArrowheads="1"/>
            </p:cNvSpPr>
            <p:nvPr/>
          </p:nvSpPr>
          <p:spPr bwMode="auto">
            <a:xfrm rot="2155213">
              <a:off x="1864" y="560"/>
              <a:ext cx="488" cy="776"/>
            </a:xfrm>
            <a:prstGeom prst="curvedRightArrow">
              <a:avLst>
                <a:gd name="adj1" fmla="val 31803"/>
                <a:gd name="adj2" fmla="val 63607"/>
                <a:gd name="adj3" fmla="val 33333"/>
              </a:avLst>
            </a:prstGeom>
            <a:solidFill>
              <a:schemeClr val="tx1"/>
            </a:solidFill>
            <a:ln w="57150">
              <a:solidFill>
                <a:schemeClr val="accent1"/>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29" name="Text Box 89"/>
            <p:cNvSpPr txBox="1">
              <a:spLocks noChangeArrowheads="1"/>
            </p:cNvSpPr>
            <p:nvPr/>
          </p:nvSpPr>
          <p:spPr bwMode="auto">
            <a:xfrm>
              <a:off x="2504" y="853"/>
              <a:ext cx="1936" cy="297"/>
            </a:xfrm>
            <a:prstGeom prst="rect">
              <a:avLst/>
            </a:prstGeom>
            <a:gradFill rotWithShape="0">
              <a:gsLst>
                <a:gs pos="0">
                  <a:schemeClr val="accent1">
                    <a:gamma/>
                    <a:shade val="0"/>
                    <a:invGamma/>
                  </a:schemeClr>
                </a:gs>
                <a:gs pos="50000">
                  <a:srgbClr val="660066"/>
                </a:gs>
                <a:gs pos="100000">
                  <a:schemeClr val="accent1">
                    <a:gamma/>
                    <a:shade val="0"/>
                    <a:invGamma/>
                  </a:schemeClr>
                </a:gs>
              </a:gsLst>
              <a:lin ang="5400000" scaled="1"/>
            </a:grad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defPPr>
                <a:defRPr lang="en-US"/>
              </a:defPPr>
              <a:lvl1pPr algn="ctr" defTabSz="914400" eaLnBrk="0" fontAlgn="base" hangingPunct="0">
                <a:spcBef>
                  <a:spcPct val="0"/>
                </a:spcBef>
                <a:spcAft>
                  <a:spcPct val="0"/>
                </a:spcAft>
                <a:defRPr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defRPr>
              </a:lvl1pPr>
            </a:lstStyle>
            <a:p>
              <a:r>
                <a:rPr lang="si-LK" sz="2000" b="1" dirty="0" smtClean="0">
                  <a:solidFill>
                    <a:srgbClr val="FFFF00"/>
                  </a:solidFill>
                </a:rPr>
                <a:t>ඊසාක්ගෙන් පැවතෙන්නෝ</a:t>
              </a:r>
              <a:endParaRPr lang="en-US" sz="2000" b="1" dirty="0">
                <a:solidFill>
                  <a:srgbClr val="FFFF00"/>
                </a:solidFill>
              </a:endParaRPr>
            </a:p>
          </p:txBody>
        </p:sp>
        <p:sp>
          <p:nvSpPr>
            <p:cNvPr id="752730" name="Freeform 90"/>
            <p:cNvSpPr>
              <a:spLocks/>
            </p:cNvSpPr>
            <p:nvPr/>
          </p:nvSpPr>
          <p:spPr bwMode="auto">
            <a:xfrm>
              <a:off x="1619" y="1027"/>
              <a:ext cx="949" cy="2463"/>
            </a:xfrm>
            <a:custGeom>
              <a:avLst/>
              <a:gdLst/>
              <a:ahLst/>
              <a:cxnLst>
                <a:cxn ang="0">
                  <a:pos x="48" y="1498"/>
                </a:cxn>
                <a:cxn ang="0">
                  <a:pos x="112" y="1664"/>
                </a:cxn>
                <a:cxn ang="0">
                  <a:pos x="203" y="1914"/>
                </a:cxn>
                <a:cxn ang="0">
                  <a:pos x="299" y="2197"/>
                </a:cxn>
                <a:cxn ang="0">
                  <a:pos x="368" y="2384"/>
                </a:cxn>
                <a:cxn ang="0">
                  <a:pos x="475" y="2448"/>
                </a:cxn>
                <a:cxn ang="0">
                  <a:pos x="501" y="2357"/>
                </a:cxn>
                <a:cxn ang="0">
                  <a:pos x="512" y="2240"/>
                </a:cxn>
                <a:cxn ang="0">
                  <a:pos x="549" y="2106"/>
                </a:cxn>
                <a:cxn ang="0">
                  <a:pos x="565" y="1994"/>
                </a:cxn>
                <a:cxn ang="0">
                  <a:pos x="592" y="1877"/>
                </a:cxn>
                <a:cxn ang="0">
                  <a:pos x="661" y="1680"/>
                </a:cxn>
                <a:cxn ang="0">
                  <a:pos x="768" y="1477"/>
                </a:cxn>
                <a:cxn ang="0">
                  <a:pos x="757" y="1445"/>
                </a:cxn>
                <a:cxn ang="0">
                  <a:pos x="752" y="1360"/>
                </a:cxn>
                <a:cxn ang="0">
                  <a:pos x="805" y="1168"/>
                </a:cxn>
                <a:cxn ang="0">
                  <a:pos x="800" y="1157"/>
                </a:cxn>
                <a:cxn ang="0">
                  <a:pos x="747" y="1205"/>
                </a:cxn>
                <a:cxn ang="0">
                  <a:pos x="683" y="1237"/>
                </a:cxn>
                <a:cxn ang="0">
                  <a:pos x="437" y="1296"/>
                </a:cxn>
                <a:cxn ang="0">
                  <a:pos x="416" y="1141"/>
                </a:cxn>
                <a:cxn ang="0">
                  <a:pos x="469" y="1093"/>
                </a:cxn>
                <a:cxn ang="0">
                  <a:pos x="533" y="997"/>
                </a:cxn>
                <a:cxn ang="0">
                  <a:pos x="480" y="837"/>
                </a:cxn>
                <a:cxn ang="0">
                  <a:pos x="485" y="666"/>
                </a:cxn>
                <a:cxn ang="0">
                  <a:pos x="560" y="517"/>
                </a:cxn>
                <a:cxn ang="0">
                  <a:pos x="715" y="501"/>
                </a:cxn>
                <a:cxn ang="0">
                  <a:pos x="795" y="554"/>
                </a:cxn>
                <a:cxn ang="0">
                  <a:pos x="869" y="565"/>
                </a:cxn>
                <a:cxn ang="0">
                  <a:pos x="912" y="352"/>
                </a:cxn>
                <a:cxn ang="0">
                  <a:pos x="917" y="208"/>
                </a:cxn>
                <a:cxn ang="0">
                  <a:pos x="901" y="0"/>
                </a:cxn>
                <a:cxn ang="0">
                  <a:pos x="864" y="37"/>
                </a:cxn>
                <a:cxn ang="0">
                  <a:pos x="789" y="138"/>
                </a:cxn>
                <a:cxn ang="0">
                  <a:pos x="608" y="122"/>
                </a:cxn>
                <a:cxn ang="0">
                  <a:pos x="544" y="277"/>
                </a:cxn>
                <a:cxn ang="0">
                  <a:pos x="464" y="314"/>
                </a:cxn>
                <a:cxn ang="0">
                  <a:pos x="379" y="586"/>
                </a:cxn>
                <a:cxn ang="0">
                  <a:pos x="304" y="848"/>
                </a:cxn>
                <a:cxn ang="0">
                  <a:pos x="229" y="976"/>
                </a:cxn>
                <a:cxn ang="0">
                  <a:pos x="197" y="1024"/>
                </a:cxn>
                <a:cxn ang="0">
                  <a:pos x="133" y="1109"/>
                </a:cxn>
                <a:cxn ang="0">
                  <a:pos x="91" y="1173"/>
                </a:cxn>
                <a:cxn ang="0">
                  <a:pos x="139" y="1173"/>
                </a:cxn>
                <a:cxn ang="0">
                  <a:pos x="107" y="1242"/>
                </a:cxn>
                <a:cxn ang="0">
                  <a:pos x="32" y="1349"/>
                </a:cxn>
                <a:cxn ang="0">
                  <a:pos x="0" y="1376"/>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adFill rotWithShape="0">
              <a:gsLst>
                <a:gs pos="0">
                  <a:schemeClr val="accent1">
                    <a:gamma/>
                    <a:shade val="0"/>
                    <a:invGamma/>
                  </a:schemeClr>
                </a:gs>
                <a:gs pos="50000">
                  <a:srgbClr val="660066"/>
                </a:gs>
                <a:gs pos="100000">
                  <a:schemeClr val="accent1">
                    <a:gamma/>
                    <a:shade val="0"/>
                    <a:invGamma/>
                  </a:schemeClr>
                </a:gs>
              </a:gsLst>
              <a:lin ang="5400000" scaled="1"/>
            </a:grad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4" name="Group 91"/>
          <p:cNvGrpSpPr>
            <a:grpSpLocks/>
          </p:cNvGrpSpPr>
          <p:nvPr/>
        </p:nvGrpSpPr>
        <p:grpSpPr bwMode="auto">
          <a:xfrm>
            <a:off x="236538" y="2298699"/>
            <a:ext cx="6997700" cy="2582863"/>
            <a:chOff x="1352" y="-3515"/>
            <a:chExt cx="4408" cy="1627"/>
          </a:xfrm>
        </p:grpSpPr>
        <p:sp>
          <p:nvSpPr>
            <p:cNvPr id="752732" name="Text Box 92"/>
            <p:cNvSpPr txBox="1">
              <a:spLocks noChangeArrowheads="1"/>
            </p:cNvSpPr>
            <p:nvPr/>
          </p:nvSpPr>
          <p:spPr bwMode="auto">
            <a:xfrm>
              <a:off x="3648" y="-2184"/>
              <a:ext cx="2112" cy="296"/>
            </a:xfrm>
            <a:prstGeom prst="rect">
              <a:avLst/>
            </a:pr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defPPr>
                <a:defRPr lang="en-US"/>
              </a:defPPr>
              <a:lvl1pPr algn="ctr" defTabSz="914400" eaLnBrk="0" fontAlgn="base" hangingPunct="0">
                <a:spcBef>
                  <a:spcPct val="0"/>
                </a:spcBef>
                <a:spcAft>
                  <a:spcPct val="0"/>
                </a:spcAft>
                <a:defRPr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defRPr>
              </a:lvl1pPr>
            </a:lstStyle>
            <a:p>
              <a:r>
                <a:rPr lang="si-LK" sz="2000" b="1" dirty="0" smtClean="0">
                  <a:solidFill>
                    <a:srgbClr val="FFFF00"/>
                  </a:solidFill>
                </a:rPr>
                <a:t>ඉෂ්මායෙල්ගෙන් පැවතෙන්නෝ</a:t>
              </a:r>
              <a:endParaRPr lang="en-US" sz="2000" b="1" dirty="0">
                <a:solidFill>
                  <a:srgbClr val="FFFF00"/>
                </a:solidFill>
              </a:endParaRPr>
            </a:p>
          </p:txBody>
        </p:sp>
        <p:sp>
          <p:nvSpPr>
            <p:cNvPr id="752733" name="AutoShape 93"/>
            <p:cNvSpPr>
              <a:spLocks noChangeArrowheads="1"/>
            </p:cNvSpPr>
            <p:nvPr/>
          </p:nvSpPr>
          <p:spPr bwMode="auto">
            <a:xfrm rot="-10751860">
              <a:off x="1352" y="-3025"/>
              <a:ext cx="1551" cy="1126"/>
            </a:xfrm>
            <a:prstGeom prst="curvedLeftArrow">
              <a:avLst>
                <a:gd name="adj1" fmla="val 20000"/>
                <a:gd name="adj2" fmla="val 40000"/>
                <a:gd name="adj3" fmla="val 45915"/>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89151" name="Group 94"/>
            <p:cNvGrpSpPr>
              <a:grpSpLocks/>
            </p:cNvGrpSpPr>
            <p:nvPr/>
          </p:nvGrpSpPr>
          <p:grpSpPr bwMode="auto">
            <a:xfrm>
              <a:off x="2795" y="-3515"/>
              <a:ext cx="907" cy="896"/>
              <a:chOff x="1584" y="1477"/>
              <a:chExt cx="907" cy="896"/>
            </a:xfrm>
          </p:grpSpPr>
          <p:sp>
            <p:nvSpPr>
              <p:cNvPr id="752735" name="Freeform 95"/>
              <p:cNvSpPr>
                <a:spLocks/>
              </p:cNvSpPr>
              <p:nvPr/>
            </p:nvSpPr>
            <p:spPr bwMode="auto">
              <a:xfrm>
                <a:off x="1584" y="2176"/>
                <a:ext cx="185" cy="197"/>
              </a:xfrm>
              <a:custGeom>
                <a:avLst/>
                <a:gdLst/>
                <a:ahLst/>
                <a:cxnLst>
                  <a:cxn ang="0">
                    <a:pos x="37" y="197"/>
                  </a:cxn>
                  <a:cxn ang="0">
                    <a:pos x="80" y="165"/>
                  </a:cxn>
                  <a:cxn ang="0">
                    <a:pos x="107" y="117"/>
                  </a:cxn>
                  <a:cxn ang="0">
                    <a:pos x="128" y="69"/>
                  </a:cxn>
                  <a:cxn ang="0">
                    <a:pos x="160" y="59"/>
                  </a:cxn>
                  <a:cxn ang="0">
                    <a:pos x="149" y="0"/>
                  </a:cxn>
                  <a:cxn ang="0">
                    <a:pos x="117" y="27"/>
                  </a:cxn>
                  <a:cxn ang="0">
                    <a:pos x="21" y="64"/>
                  </a:cxn>
                  <a:cxn ang="0">
                    <a:pos x="0" y="112"/>
                  </a:cxn>
                  <a:cxn ang="0">
                    <a:pos x="32" y="192"/>
                  </a:cxn>
                  <a:cxn ang="0">
                    <a:pos x="37" y="197"/>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36" name="Freeform 96"/>
              <p:cNvSpPr>
                <a:spLocks/>
              </p:cNvSpPr>
              <p:nvPr/>
            </p:nvSpPr>
            <p:spPr bwMode="auto">
              <a:xfrm>
                <a:off x="2016" y="1477"/>
                <a:ext cx="475" cy="845"/>
              </a:xfrm>
              <a:custGeom>
                <a:avLst/>
                <a:gdLst/>
                <a:ahLst/>
                <a:cxnLst>
                  <a:cxn ang="0">
                    <a:pos x="464" y="123"/>
                  </a:cxn>
                  <a:cxn ang="0">
                    <a:pos x="432" y="118"/>
                  </a:cxn>
                  <a:cxn ang="0">
                    <a:pos x="427" y="102"/>
                  </a:cxn>
                  <a:cxn ang="0">
                    <a:pos x="389" y="96"/>
                  </a:cxn>
                  <a:cxn ang="0">
                    <a:pos x="357" y="86"/>
                  </a:cxn>
                  <a:cxn ang="0">
                    <a:pos x="320" y="43"/>
                  </a:cxn>
                  <a:cxn ang="0">
                    <a:pos x="256" y="0"/>
                  </a:cxn>
                  <a:cxn ang="0">
                    <a:pos x="203" y="11"/>
                  </a:cxn>
                  <a:cxn ang="0">
                    <a:pos x="192" y="27"/>
                  </a:cxn>
                  <a:cxn ang="0">
                    <a:pos x="155" y="38"/>
                  </a:cxn>
                  <a:cxn ang="0">
                    <a:pos x="112" y="80"/>
                  </a:cxn>
                  <a:cxn ang="0">
                    <a:pos x="123" y="112"/>
                  </a:cxn>
                  <a:cxn ang="0">
                    <a:pos x="91" y="166"/>
                  </a:cxn>
                  <a:cxn ang="0">
                    <a:pos x="64" y="240"/>
                  </a:cxn>
                  <a:cxn ang="0">
                    <a:pos x="91" y="347"/>
                  </a:cxn>
                  <a:cxn ang="0">
                    <a:pos x="80" y="379"/>
                  </a:cxn>
                  <a:cxn ang="0">
                    <a:pos x="107" y="459"/>
                  </a:cxn>
                  <a:cxn ang="0">
                    <a:pos x="144" y="523"/>
                  </a:cxn>
                  <a:cxn ang="0">
                    <a:pos x="123" y="566"/>
                  </a:cxn>
                  <a:cxn ang="0">
                    <a:pos x="85" y="614"/>
                  </a:cxn>
                  <a:cxn ang="0">
                    <a:pos x="64" y="646"/>
                  </a:cxn>
                  <a:cxn ang="0">
                    <a:pos x="37" y="694"/>
                  </a:cxn>
                  <a:cxn ang="0">
                    <a:pos x="0" y="790"/>
                  </a:cxn>
                  <a:cxn ang="0">
                    <a:pos x="59" y="827"/>
                  </a:cxn>
                  <a:cxn ang="0">
                    <a:pos x="69" y="811"/>
                  </a:cxn>
                  <a:cxn ang="0">
                    <a:pos x="117" y="822"/>
                  </a:cxn>
                  <a:cxn ang="0">
                    <a:pos x="245" y="816"/>
                  </a:cxn>
                  <a:cxn ang="0">
                    <a:pos x="251" y="800"/>
                  </a:cxn>
                  <a:cxn ang="0">
                    <a:pos x="277" y="768"/>
                  </a:cxn>
                  <a:cxn ang="0">
                    <a:pos x="309" y="752"/>
                  </a:cxn>
                  <a:cxn ang="0">
                    <a:pos x="400" y="694"/>
                  </a:cxn>
                  <a:cxn ang="0">
                    <a:pos x="427" y="662"/>
                  </a:cxn>
                  <a:cxn ang="0">
                    <a:pos x="432" y="576"/>
                  </a:cxn>
                  <a:cxn ang="0">
                    <a:pos x="448" y="528"/>
                  </a:cxn>
                  <a:cxn ang="0">
                    <a:pos x="432" y="464"/>
                  </a:cxn>
                  <a:cxn ang="0">
                    <a:pos x="459" y="390"/>
                  </a:cxn>
                  <a:cxn ang="0">
                    <a:pos x="475" y="278"/>
                  </a:cxn>
                  <a:cxn ang="0">
                    <a:pos x="469" y="251"/>
                  </a:cxn>
                  <a:cxn ang="0">
                    <a:pos x="459" y="219"/>
                  </a:cxn>
                  <a:cxn ang="0">
                    <a:pos x="464" y="123"/>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52737" name="AutoShape 97"/>
            <p:cNvSpPr>
              <a:spLocks noChangeArrowheads="1"/>
            </p:cNvSpPr>
            <p:nvPr/>
          </p:nvSpPr>
          <p:spPr bwMode="auto">
            <a:xfrm rot="10848140" flipH="1">
              <a:off x="3640" y="-3306"/>
              <a:ext cx="472" cy="1135"/>
            </a:xfrm>
            <a:prstGeom prst="curvedLeftArrow">
              <a:avLst>
                <a:gd name="adj1" fmla="val 48093"/>
                <a:gd name="adj2" fmla="val 96186"/>
                <a:gd name="adj3" fmla="val 33333"/>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89142" name="Text Box 9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52741" name="Rectangle 10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40</a:t>
            </a:r>
          </a:p>
        </p:txBody>
      </p:sp>
      <p:sp>
        <p:nvSpPr>
          <p:cNvPr id="89144" name="Text Box 10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89145" name="Group 103"/>
          <p:cNvGrpSpPr>
            <a:grpSpLocks/>
          </p:cNvGrpSpPr>
          <p:nvPr/>
        </p:nvGrpSpPr>
        <p:grpSpPr bwMode="auto">
          <a:xfrm>
            <a:off x="519113" y="7938"/>
            <a:ext cx="854075" cy="1704975"/>
            <a:chOff x="327" y="5"/>
            <a:chExt cx="538" cy="1074"/>
          </a:xfrm>
        </p:grpSpPr>
        <p:sp>
          <p:nvSpPr>
            <p:cNvPr id="752744" name="Rectangle 10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52745" name="Line 10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89146" name="Text Box 108"/>
          <p:cNvSpPr txBox="1">
            <a:spLocks noChangeArrowheads="1"/>
          </p:cNvSpPr>
          <p:nvPr/>
        </p:nvSpPr>
        <p:spPr bwMode="auto">
          <a:xfrm>
            <a:off x="8650288" y="6465888"/>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2</a:t>
            </a:r>
          </a:p>
        </p:txBody>
      </p:sp>
      <p:sp>
        <p:nvSpPr>
          <p:cNvPr id="103" name="Rectangle 102"/>
          <p:cNvSpPr/>
          <p:nvPr/>
        </p:nvSpPr>
        <p:spPr>
          <a:xfrm>
            <a:off x="1073151" y="5721350"/>
            <a:ext cx="7577137" cy="461665"/>
          </a:xfrm>
          <a:prstGeom prst="rect">
            <a:avLst/>
          </a:prstGeom>
          <a:solidFill>
            <a:srgbClr val="800000"/>
          </a:solidFill>
        </p:spPr>
        <p:txBody>
          <a:bodyPr wrap="square">
            <a:spAutoFit/>
          </a:bodyPr>
          <a:lstStyle/>
          <a:p>
            <a:pPr algn="ctr"/>
            <a:r>
              <a:rPr lang="si-LK" sz="2400" b="1" dirty="0" smtClean="0">
                <a:solidFill>
                  <a:srgbClr val="FFFF00"/>
                </a:solidFill>
                <a:effectLst>
                  <a:outerShdw blurRad="38100" dist="38100" dir="2700000" algn="tl">
                    <a:srgbClr val="000000">
                      <a:alpha val="43137"/>
                    </a:srgbClr>
                  </a:outerShdw>
                </a:effectLst>
              </a:rPr>
              <a:t>ඊසාක් සහ ඉෂ්මායෙල් වර්ථමාන ඉශ්‍රායෙලයේ</a:t>
            </a:r>
            <a:endParaRPr lang="en-AU" sz="24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8449161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7" name="Group 44"/>
          <p:cNvGrpSpPr>
            <a:grpSpLocks/>
          </p:cNvGrpSpPr>
          <p:nvPr/>
        </p:nvGrpSpPr>
        <p:grpSpPr bwMode="auto">
          <a:xfrm>
            <a:off x="425450" y="385763"/>
            <a:ext cx="7429500" cy="5119687"/>
            <a:chOff x="1181" y="852"/>
            <a:chExt cx="3653" cy="2649"/>
          </a:xfrm>
        </p:grpSpPr>
        <p:pic>
          <p:nvPicPr>
            <p:cNvPr id="707622" name="Picture 38" descr="Southern end of Sea of Galilee aerial, 117-15tb"/>
            <p:cNvPicPr preferRelativeResize="0">
              <a:picLocks noChangeAspect="1" noChangeArrowheads="1"/>
            </p:cNvPicPr>
            <p:nvPr>
              <p:custDataLst>
                <p:tags r:id="rId3"/>
              </p:custDataLst>
            </p:nvPr>
          </p:nvPicPr>
          <p:blipFill>
            <a:blip r:embed="rId6"/>
            <a:srcRect/>
            <a:stretch>
              <a:fillRect/>
            </a:stretch>
          </p:blipFill>
          <p:spPr bwMode="auto">
            <a:xfrm rot="418001">
              <a:off x="1181" y="852"/>
              <a:ext cx="3653" cy="2649"/>
            </a:xfrm>
            <a:prstGeom prst="rect">
              <a:avLst/>
            </a:prstGeom>
            <a:noFill/>
            <a:ln w="76200">
              <a:noFill/>
              <a:miter lim="800000"/>
              <a:headEnd/>
              <a:tailEnd/>
            </a:ln>
            <a:effectLst>
              <a:outerShdw blurRad="63500" dist="119812" dir="3479677" algn="ctr" rotWithShape="0">
                <a:schemeClr val="bg2">
                  <a:alpha val="74998"/>
                </a:schemeClr>
              </a:outerShdw>
            </a:effectLst>
          </p:spPr>
        </p:pic>
        <p:sp>
          <p:nvSpPr>
            <p:cNvPr id="707627" name="Rectangle 43"/>
            <p:cNvSpPr>
              <a:spLocks noChangeArrowheads="1"/>
            </p:cNvSpPr>
            <p:nvPr/>
          </p:nvSpPr>
          <p:spPr bwMode="auto">
            <a:xfrm>
              <a:off x="1270" y="1040"/>
              <a:ext cx="3430" cy="2250"/>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707629" name="Picture 45" descr="Nahal Darga from top looking east, 95-13tb"/>
          <p:cNvPicPr preferRelativeResize="0">
            <a:picLocks noChangeAspect="1" noChangeArrowheads="1"/>
          </p:cNvPicPr>
          <p:nvPr>
            <p:custDataLst>
              <p:tags r:id="rId1"/>
            </p:custDataLst>
          </p:nvPr>
        </p:nvPicPr>
        <p:blipFill>
          <a:blip r:embed="rId7"/>
          <a:srcRect/>
          <a:stretch>
            <a:fillRect/>
          </a:stretch>
        </p:blipFill>
        <p:spPr bwMode="auto">
          <a:xfrm>
            <a:off x="4500563" y="3238500"/>
            <a:ext cx="3355975" cy="21034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707630" name="Picture 46" descr="Moresheth Gath aerial from southeast, 132-15"/>
          <p:cNvPicPr preferRelativeResize="0">
            <a:picLocks noChangeAspect="1" noChangeArrowheads="1"/>
          </p:cNvPicPr>
          <p:nvPr>
            <p:custDataLst>
              <p:tags r:id="rId2"/>
            </p:custDataLst>
          </p:nvPr>
        </p:nvPicPr>
        <p:blipFill>
          <a:blip r:embed="rId8"/>
          <a:srcRect/>
          <a:stretch>
            <a:fillRect/>
          </a:stretch>
        </p:blipFill>
        <p:spPr bwMode="auto">
          <a:xfrm>
            <a:off x="1014413" y="4140200"/>
            <a:ext cx="2794000" cy="210978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707593"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594"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595"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596"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597"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598"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599"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1147" name="Rectangle 16"/>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91148" name="Rectangle 17"/>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91149" name="Rectangle 18"/>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707603"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604"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605"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631" name="Text Box 47"/>
          <p:cNvSpPr txBox="1">
            <a:spLocks noChangeArrowheads="1"/>
          </p:cNvSpPr>
          <p:nvPr/>
        </p:nvSpPr>
        <p:spPr bwMode="auto">
          <a:xfrm>
            <a:off x="606425" y="5386388"/>
            <a:ext cx="7567613" cy="646331"/>
          </a:xfrm>
          <a:prstGeom prst="rect">
            <a:avLst/>
          </a:prstGeom>
          <a:noFill/>
          <a:ln w="9525">
            <a:noFill/>
            <a:miter lim="800000"/>
            <a:headEnd/>
            <a:tailEnd/>
          </a:ln>
          <a:effectLst>
            <a:outerShdw blurRad="63500" dist="57501" dir="3723739"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3600" b="1" dirty="0" smtClean="0">
                <a:solidFill>
                  <a:srgbClr val="FFFF00"/>
                </a:solidFill>
              </a:rPr>
              <a:t>පුරාණ උරුමය වූ කානානියේ අලංකාරය..</a:t>
            </a:r>
            <a:endParaRPr lang="en-US" sz="3600" b="1" dirty="0" smtClean="0">
              <a:solidFill>
                <a:srgbClr val="FFFF00"/>
              </a:solidFill>
            </a:endParaRPr>
          </a:p>
        </p:txBody>
      </p:sp>
      <p:sp>
        <p:nvSpPr>
          <p:cNvPr id="91154" name="Rectangle 48"/>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91155"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07589" name="Text Box 5"/>
          <p:cNvSpPr txBox="1">
            <a:spLocks noChangeArrowheads="1"/>
          </p:cNvSpPr>
          <p:nvPr/>
        </p:nvSpPr>
        <p:spPr bwMode="auto">
          <a:xfrm>
            <a:off x="269875" y="309563"/>
            <a:ext cx="8874125" cy="707886"/>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4000" b="1" dirty="0" smtClean="0">
                <a:solidFill>
                  <a:srgbClr val="FFFF00"/>
                </a:solidFill>
                <a:latin typeface="Comic Sans MS" pitchFamily="-107" charset="0"/>
                <a:ea typeface="ＭＳ Ｐゴシック" charset="0"/>
                <a:cs typeface="ＭＳ Ｐゴシック" charset="0"/>
              </a:rPr>
              <a:t>පොරොන්දුවේ කොටස..</a:t>
            </a:r>
            <a:endParaRPr lang="en-US" sz="4000" b="1" dirty="0">
              <a:solidFill>
                <a:srgbClr val="FFFF00"/>
              </a:solidFill>
              <a:latin typeface="Comic Sans MS" pitchFamily="-107" charset="0"/>
              <a:ea typeface="ＭＳ Ｐゴシック" charset="0"/>
              <a:cs typeface="ＭＳ Ｐゴシック" charset="0"/>
            </a:endParaRPr>
          </a:p>
        </p:txBody>
      </p:sp>
      <p:pic>
        <p:nvPicPr>
          <p:cNvPr id="707639" name="Picture 55"/>
          <p:cNvPicPr>
            <a:picLocks noChangeAspect="1" noChangeArrowheads="1"/>
          </p:cNvPicPr>
          <p:nvPr/>
        </p:nvPicPr>
        <p:blipFill>
          <a:blip r:embed="rId9">
            <a:extLst>
              <a:ext uri="{28A0092B-C50C-407E-A947-70E740481C1C}">
                <a14:useLocalDpi xmlns:a14="http://schemas.microsoft.com/office/drawing/2010/main" val="0"/>
              </a:ext>
            </a:extLst>
          </a:blip>
          <a:srcRect b="9668"/>
          <a:stretch>
            <a:fillRect/>
          </a:stretch>
        </p:blipFill>
        <p:spPr bwMode="auto">
          <a:xfrm>
            <a:off x="0" y="-34925"/>
            <a:ext cx="9144000" cy="6859588"/>
          </a:xfrm>
          <a:prstGeom prst="rect">
            <a:avLst/>
          </a:prstGeom>
          <a:noFill/>
          <a:ln>
            <a:noFill/>
          </a:ln>
          <a:effectLst>
            <a:outerShdw blurRad="63500" dist="125724"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7619" name="Rectangle 3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41</a:t>
            </a:r>
          </a:p>
        </p:txBody>
      </p:sp>
      <p:sp>
        <p:nvSpPr>
          <p:cNvPr id="91159" name="Text Box 3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91160" name="Text Box 51"/>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1400" b="1">
              <a:solidFill>
                <a:srgbClr val="FFFFFF"/>
              </a:solidFill>
              <a:latin typeface="Arial" charset="0"/>
            </a:endParaRPr>
          </a:p>
        </p:txBody>
      </p:sp>
      <p:sp>
        <p:nvSpPr>
          <p:cNvPr id="707637" name="Rectangle 53"/>
          <p:cNvSpPr>
            <a:spLocks noChangeArrowheads="1"/>
          </p:cNvSpPr>
          <p:nvPr/>
        </p:nvSpPr>
        <p:spPr bwMode="auto">
          <a:xfrm>
            <a:off x="7505700" y="6526213"/>
            <a:ext cx="812800"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
        <p:nvSpPr>
          <p:cNvPr id="91162" name="Text Box 54"/>
          <p:cNvSpPr txBox="1">
            <a:spLocks noChangeArrowheads="1"/>
          </p:cNvSpPr>
          <p:nvPr/>
        </p:nvSpPr>
        <p:spPr bwMode="auto">
          <a:xfrm>
            <a:off x="8591550" y="6427788"/>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FFFF"/>
                </a:solidFill>
                <a:latin typeface="Arial" charset="0"/>
              </a:rPr>
              <a:t>1</a:t>
            </a:r>
          </a:p>
        </p:txBody>
      </p:sp>
      <p:sp>
        <p:nvSpPr>
          <p:cNvPr id="91163" name="Text Box 52"/>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707592" name="Text Box 8"/>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smtClean="0">
                <a:solidFill>
                  <a:srgbClr val="FFFFFF"/>
                </a:solidFill>
                <a:latin typeface="Comic Sans MS" pitchFamily="-107" charset="0"/>
                <a:ea typeface="ＭＳ Ｐゴシック" charset="0"/>
                <a:cs typeface="ＭＳ Ｐゴシック" charset="0"/>
              </a:rPr>
              <a:t>උත්පත්ති</a:t>
            </a:r>
            <a:r>
              <a:rPr lang="en-US" sz="1200" b="1" dirty="0" smtClean="0">
                <a:solidFill>
                  <a:srgbClr val="FFFFFF"/>
                </a:solidFill>
                <a:latin typeface="Comic Sans MS" pitchFamily="-107" charset="0"/>
                <a:ea typeface="ＭＳ Ｐゴシック" charset="0"/>
                <a:cs typeface="ＭＳ Ｐゴシック" charset="0"/>
              </a:rPr>
              <a:t>. </a:t>
            </a:r>
            <a:r>
              <a:rPr lang="en-US" sz="1200" b="1" dirty="0">
                <a:solidFill>
                  <a:srgbClr val="FFFFFF"/>
                </a:solidFill>
                <a:latin typeface="Comic Sans MS" pitchFamily="-107" charset="0"/>
                <a:ea typeface="ＭＳ Ｐゴシック" charset="0"/>
                <a:cs typeface="ＭＳ Ｐゴシック" charset="0"/>
              </a:rPr>
              <a:t>13:10-11; </a:t>
            </a:r>
          </a:p>
        </p:txBody>
      </p:sp>
      <p:sp>
        <p:nvSpPr>
          <p:cNvPr id="34" name="Rectangle 33"/>
          <p:cNvSpPr/>
          <p:nvPr/>
        </p:nvSpPr>
        <p:spPr>
          <a:xfrm>
            <a:off x="814221" y="5974775"/>
            <a:ext cx="6768199" cy="584775"/>
          </a:xfrm>
          <a:prstGeom prst="rect">
            <a:avLst/>
          </a:prstGeom>
        </p:spPr>
        <p:txBody>
          <a:bodyPr wrap="none">
            <a:spAutoFit/>
          </a:bodyPr>
          <a:lstStyle/>
          <a:p>
            <a:r>
              <a:rPr lang="si-LK" sz="3200" b="1" dirty="0" smtClean="0">
                <a:solidFill>
                  <a:srgbClr val="FFFF00"/>
                </a:solidFill>
                <a:effectLst>
                  <a:outerShdw blurRad="38100" dist="38100" dir="2700000" algn="tl">
                    <a:srgbClr val="000000">
                      <a:alpha val="43137"/>
                    </a:srgbClr>
                  </a:outerShdw>
                </a:effectLst>
              </a:rPr>
              <a:t>ඉශ්‍රායෙල් මධ්‍යයේ පිහිටි ජෝර්දාන් ගංඟාව</a:t>
            </a:r>
            <a:endParaRPr lang="en-AU" sz="32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1938597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xit" presetSubtype="0" fill="hold" grpId="1" nodeType="clickEffect">
                                  <p:stCondLst>
                                    <p:cond delay="0"/>
                                  </p:stCondLst>
                                  <p:childTnLst>
                                    <p:animEffect transition="out" filter="fade">
                                      <p:cBhvr>
                                        <p:cTn id="6" dur="2000"/>
                                        <p:tgtEl>
                                          <p:spTgt spid="34"/>
                                        </p:tgtEl>
                                      </p:cBhvr>
                                    </p:animEffect>
                                    <p:set>
                                      <p:cBhvr>
                                        <p:cTn id="7" dur="1" fill="hold">
                                          <p:stCondLst>
                                            <p:cond delay="1999"/>
                                          </p:stCondLst>
                                        </p:cTn>
                                        <p:tgtEl>
                                          <p:spTgt spid="3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707639"/>
                                        </p:tgtEl>
                                      </p:cBhvr>
                                    </p:animEffect>
                                    <p:set>
                                      <p:cBhvr>
                                        <p:cTn id="10" dur="1" fill="hold">
                                          <p:stCondLst>
                                            <p:cond delay="1999"/>
                                          </p:stCondLst>
                                        </p:cTn>
                                        <p:tgtEl>
                                          <p:spTgt spid="707639"/>
                                        </p:tgtEl>
                                        <p:attrNameLst>
                                          <p:attrName>style.visibility</p:attrName>
                                        </p:attrNameLst>
                                      </p:cBhvr>
                                      <p:to>
                                        <p:strVal val="hidden"/>
                                      </p:to>
                                    </p:se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707630"/>
                                        </p:tgtEl>
                                        <p:attrNameLst>
                                          <p:attrName>style.visibility</p:attrName>
                                        </p:attrNameLst>
                                      </p:cBhvr>
                                      <p:to>
                                        <p:strVal val="visible"/>
                                      </p:to>
                                    </p:set>
                                    <p:animEffect transition="in" filter="fade">
                                      <p:cBhvr>
                                        <p:cTn id="14" dur="1000"/>
                                        <p:tgtEl>
                                          <p:spTgt spid="707630"/>
                                        </p:tgtEl>
                                      </p:cBhvr>
                                    </p:animEffect>
                                  </p:childTnLst>
                                </p:cTn>
                              </p:par>
                            </p:childTnLst>
                          </p:cTn>
                        </p:par>
                        <p:par>
                          <p:cTn id="15" fill="hold" nodeType="afterGroup">
                            <p:stCondLst>
                              <p:cond delay="3000"/>
                            </p:stCondLst>
                            <p:childTnLst>
                              <p:par>
                                <p:cTn id="16" presetID="10" presetClass="entr" presetSubtype="0" fill="hold" nodeType="afterEffect">
                                  <p:stCondLst>
                                    <p:cond delay="0"/>
                                  </p:stCondLst>
                                  <p:childTnLst>
                                    <p:set>
                                      <p:cBhvr>
                                        <p:cTn id="17" dur="1" fill="hold">
                                          <p:stCondLst>
                                            <p:cond delay="0"/>
                                          </p:stCondLst>
                                        </p:cTn>
                                        <p:tgtEl>
                                          <p:spTgt spid="707629"/>
                                        </p:tgtEl>
                                        <p:attrNameLst>
                                          <p:attrName>style.visibility</p:attrName>
                                        </p:attrNameLst>
                                      </p:cBhvr>
                                      <p:to>
                                        <p:strVal val="visible"/>
                                      </p:to>
                                    </p:set>
                                    <p:animEffect transition="in" filter="fade">
                                      <p:cBhvr>
                                        <p:cTn id="18" dur="1000"/>
                                        <p:tgtEl>
                                          <p:spTgt spid="707629"/>
                                        </p:tgtEl>
                                      </p:cBhvr>
                                    </p:animEffect>
                                  </p:childTnLst>
                                </p:cTn>
                              </p:par>
                            </p:childTnLst>
                          </p:cTn>
                        </p:par>
                        <p:par>
                          <p:cTn id="19" fill="hold" nodeType="afterGroup">
                            <p:stCondLst>
                              <p:cond delay="4000"/>
                            </p:stCondLst>
                            <p:childTnLst>
                              <p:par>
                                <p:cTn id="20" presetID="22" presetClass="entr" presetSubtype="8" fill="hold" grpId="0" nodeType="afterEffect">
                                  <p:stCondLst>
                                    <p:cond delay="0"/>
                                  </p:stCondLst>
                                  <p:childTnLst>
                                    <p:set>
                                      <p:cBhvr>
                                        <p:cTn id="21" dur="1" fill="hold">
                                          <p:stCondLst>
                                            <p:cond delay="0"/>
                                          </p:stCondLst>
                                        </p:cTn>
                                        <p:tgtEl>
                                          <p:spTgt spid="707631"/>
                                        </p:tgtEl>
                                        <p:attrNameLst>
                                          <p:attrName>style.visibility</p:attrName>
                                        </p:attrNameLst>
                                      </p:cBhvr>
                                      <p:to>
                                        <p:strVal val="visible"/>
                                      </p:to>
                                    </p:set>
                                    <p:animEffect transition="in" filter="wipe(left)">
                                      <p:cBhvr>
                                        <p:cTn id="22" dur="500"/>
                                        <p:tgtEl>
                                          <p:spTgt spid="707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631" grpId="0" autoUpdateAnimBg="0"/>
      <p:bldP spid="34"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3186"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51507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077"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078"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3190" name="Rectangle 7"/>
          <p:cNvSpPr>
            <a:spLocks noChangeArrowheads="1"/>
          </p:cNvSpPr>
          <p:nvPr/>
        </p:nvSpPr>
        <p:spPr bwMode="auto">
          <a:xfrm>
            <a:off x="3084513" y="938213"/>
            <a:ext cx="1056378"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2400" b="1" dirty="0" smtClean="0">
                <a:solidFill>
                  <a:schemeClr val="bg2"/>
                </a:solidFill>
                <a:latin typeface="Arial Black" pitchFamily="34" charset="0"/>
              </a:rPr>
              <a:t>ආබ්‍රහම්</a:t>
            </a:r>
            <a:endParaRPr lang="en-US" sz="2400" b="1" dirty="0">
              <a:solidFill>
                <a:schemeClr val="bg2"/>
              </a:solidFill>
              <a:latin typeface="Times" charset="0"/>
              <a:ea typeface="ＭＳ Ｐゴシック" charset="0"/>
              <a:cs typeface="ＭＳ Ｐゴシック" charset="0"/>
            </a:endParaRPr>
          </a:p>
        </p:txBody>
      </p:sp>
      <p:sp>
        <p:nvSpPr>
          <p:cNvPr id="515080"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081"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083" name="Rectangle 11"/>
          <p:cNvSpPr>
            <a:spLocks noChangeArrowheads="1"/>
          </p:cNvSpPr>
          <p:nvPr/>
        </p:nvSpPr>
        <p:spPr bwMode="auto">
          <a:xfrm>
            <a:off x="4802188" y="992188"/>
            <a:ext cx="24987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si-LK" sz="2400" b="1" dirty="0" smtClean="0">
                <a:solidFill>
                  <a:schemeClr val="tx2">
                    <a:lumMod val="75000"/>
                  </a:schemeClr>
                </a:solidFill>
              </a:rPr>
              <a:t>ක්‍රි. පූ 2000</a:t>
            </a:r>
            <a:endParaRPr lang="en-AU" sz="2400" b="1" dirty="0">
              <a:solidFill>
                <a:schemeClr val="tx2">
                  <a:lumMod val="75000"/>
                </a:schemeClr>
              </a:solidFill>
            </a:endParaRPr>
          </a:p>
        </p:txBody>
      </p:sp>
      <p:sp>
        <p:nvSpPr>
          <p:cNvPr id="93194" name="Rectangle 12"/>
          <p:cNvSpPr>
            <a:spLocks noChangeArrowheads="1"/>
          </p:cNvSpPr>
          <p:nvPr/>
        </p:nvSpPr>
        <p:spPr bwMode="auto">
          <a:xfrm>
            <a:off x="3709988" y="1527175"/>
            <a:ext cx="1375376"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3200" b="1" dirty="0" smtClean="0">
                <a:solidFill>
                  <a:srgbClr val="1A0004"/>
                </a:solidFill>
                <a:latin typeface="Times" charset="0"/>
                <a:ea typeface="ＭＳ Ｐゴシック" charset="0"/>
                <a:cs typeface="ＭＳ Ｐゴシック" charset="0"/>
              </a:rPr>
              <a:t>කැඳවීම</a:t>
            </a:r>
            <a:endParaRPr lang="en-US" sz="3200" b="1" dirty="0">
              <a:solidFill>
                <a:srgbClr val="1A0004"/>
              </a:solidFill>
              <a:latin typeface="Times" charset="0"/>
              <a:ea typeface="ＭＳ Ｐゴシック" charset="0"/>
              <a:cs typeface="ＭＳ Ｐゴシック" charset="0"/>
            </a:endParaRPr>
          </a:p>
        </p:txBody>
      </p:sp>
      <p:sp>
        <p:nvSpPr>
          <p:cNvPr id="93195" name="Rectangle 13"/>
          <p:cNvSpPr>
            <a:spLocks noChangeArrowheads="1"/>
          </p:cNvSpPr>
          <p:nvPr/>
        </p:nvSpPr>
        <p:spPr bwMode="auto">
          <a:xfrm>
            <a:off x="3897313" y="2060575"/>
            <a:ext cx="14462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A0004"/>
                </a:solidFill>
                <a:latin typeface="Times" charset="0"/>
                <a:ea typeface="ＭＳ Ｐゴシック" charset="0"/>
                <a:cs typeface="ＭＳ Ｐゴシック" charset="0"/>
              </a:rPr>
              <a:t>L - S - B</a:t>
            </a:r>
          </a:p>
        </p:txBody>
      </p:sp>
      <p:sp>
        <p:nvSpPr>
          <p:cNvPr id="93196" name="Rectangle 14"/>
          <p:cNvSpPr>
            <a:spLocks noChangeArrowheads="1"/>
          </p:cNvSpPr>
          <p:nvPr/>
        </p:nvSpPr>
        <p:spPr bwMode="auto">
          <a:xfrm>
            <a:off x="4157663" y="2473325"/>
            <a:ext cx="14462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1A0004"/>
                </a:solidFill>
                <a:latin typeface="Times" charset="0"/>
                <a:ea typeface="ＭＳ Ｐゴシック" charset="0"/>
                <a:cs typeface="ＭＳ Ｐゴシック" charset="0"/>
              </a:rPr>
              <a:t>I - I      </a:t>
            </a:r>
          </a:p>
        </p:txBody>
      </p:sp>
      <p:sp>
        <p:nvSpPr>
          <p:cNvPr id="515087" name="Rectangle 15"/>
          <p:cNvSpPr>
            <a:spLocks noChangeArrowheads="1"/>
          </p:cNvSpPr>
          <p:nvPr/>
        </p:nvSpPr>
        <p:spPr bwMode="auto">
          <a:xfrm>
            <a:off x="4111625" y="2930525"/>
            <a:ext cx="9937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790015"/>
                </a:solidFill>
                <a:latin typeface="Times" charset="0"/>
                <a:ea typeface="ＭＳ Ｐゴシック" charset="0"/>
                <a:cs typeface="ＭＳ Ｐゴシック" charset="0"/>
              </a:rPr>
              <a:t>J - E</a:t>
            </a:r>
          </a:p>
        </p:txBody>
      </p:sp>
      <p:sp>
        <p:nvSpPr>
          <p:cNvPr id="515088" name="Rectangle 16"/>
          <p:cNvSpPr>
            <a:spLocks noChangeArrowheads="1"/>
          </p:cNvSpPr>
          <p:nvPr/>
        </p:nvSpPr>
        <p:spPr bwMode="auto">
          <a:xfrm>
            <a:off x="4297363" y="3387725"/>
            <a:ext cx="5873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790015"/>
                </a:solidFill>
                <a:latin typeface="Times" charset="0"/>
                <a:ea typeface="ＭＳ Ｐゴシック" charset="0"/>
                <a:cs typeface="ＭＳ Ｐゴシック" charset="0"/>
              </a:rPr>
              <a:t>12</a:t>
            </a:r>
          </a:p>
        </p:txBody>
      </p:sp>
      <p:grpSp>
        <p:nvGrpSpPr>
          <p:cNvPr id="93199" name="Group 19"/>
          <p:cNvGrpSpPr>
            <a:grpSpLocks/>
          </p:cNvGrpSpPr>
          <p:nvPr/>
        </p:nvGrpSpPr>
        <p:grpSpPr bwMode="auto">
          <a:xfrm>
            <a:off x="598488" y="2378075"/>
            <a:ext cx="2259012" cy="1446213"/>
            <a:chOff x="377" y="1498"/>
            <a:chExt cx="1423" cy="911"/>
          </a:xfrm>
        </p:grpSpPr>
        <p:sp>
          <p:nvSpPr>
            <p:cNvPr id="515092" name="Rectangle 20"/>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515093" name="Rectangle 21"/>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pitchFamily="-107" charset="0"/>
                  <a:ea typeface="ＭＳ Ｐゴシック" charset="0"/>
                  <a:cs typeface="ＭＳ Ｐゴシック" charset="0"/>
                </a:rPr>
                <a:t>A</a:t>
              </a:r>
              <a:r>
                <a:rPr lang="en-US" sz="6000">
                  <a:solidFill>
                    <a:srgbClr val="FFD34A"/>
                  </a:solidFill>
                  <a:latin typeface="Times" pitchFamily="-107" charset="0"/>
                  <a:ea typeface="ＭＳ Ｐゴシック" charset="0"/>
                  <a:cs typeface="ＭＳ Ｐゴシック" charset="0"/>
                </a:rPr>
                <a:t>JMJ</a:t>
              </a:r>
            </a:p>
          </p:txBody>
        </p:sp>
      </p:grpSp>
      <p:sp>
        <p:nvSpPr>
          <p:cNvPr id="515094" name="Line 22"/>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095"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096"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02" name="Text Box 30"/>
          <p:cNvSpPr txBox="1">
            <a:spLocks noChangeArrowheads="1"/>
          </p:cNvSpPr>
          <p:nvPr/>
        </p:nvSpPr>
        <p:spPr bwMode="auto">
          <a:xfrm>
            <a:off x="914400" y="5016500"/>
            <a:ext cx="7543800"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si-LK" sz="4000" b="1" dirty="0" smtClean="0">
                <a:solidFill>
                  <a:srgbClr val="FFFFFF"/>
                </a:solidFill>
                <a:latin typeface="Times" pitchFamily="-107" charset="0"/>
                <a:ea typeface="ＭＳ Ｐゴシック" charset="0"/>
                <a:cs typeface="ＭＳ Ｐゴシック" charset="0"/>
              </a:rPr>
              <a:t>පොරොන්දුවේ පෙළගැස්ම</a:t>
            </a:r>
            <a:endParaRPr lang="en-US" sz="4000" b="1" dirty="0">
              <a:solidFill>
                <a:srgbClr val="FFFFFF"/>
              </a:solidFill>
              <a:latin typeface="Times" pitchFamily="-107" charset="0"/>
              <a:ea typeface="ＭＳ Ｐゴシック" charset="0"/>
              <a:cs typeface="ＭＳ Ｐゴシック" charset="0"/>
            </a:endParaRPr>
          </a:p>
        </p:txBody>
      </p:sp>
      <p:sp>
        <p:nvSpPr>
          <p:cNvPr id="515103" name="Oval 31"/>
          <p:cNvSpPr>
            <a:spLocks noChangeArrowheads="1"/>
          </p:cNvSpPr>
          <p:nvPr/>
        </p:nvSpPr>
        <p:spPr bwMode="auto">
          <a:xfrm>
            <a:off x="2781300" y="800100"/>
            <a:ext cx="2527300" cy="7112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04" name="Oval 32"/>
          <p:cNvSpPr>
            <a:spLocks noChangeArrowheads="1"/>
          </p:cNvSpPr>
          <p:nvPr/>
        </p:nvSpPr>
        <p:spPr bwMode="auto">
          <a:xfrm>
            <a:off x="3911600" y="2946400"/>
            <a:ext cx="711200" cy="5207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05" name="Oval 33"/>
          <p:cNvSpPr>
            <a:spLocks noChangeArrowheads="1"/>
          </p:cNvSpPr>
          <p:nvPr/>
        </p:nvSpPr>
        <p:spPr bwMode="auto">
          <a:xfrm>
            <a:off x="4229100" y="3403600"/>
            <a:ext cx="711200" cy="5207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3" name="Group 34"/>
          <p:cNvGrpSpPr>
            <a:grpSpLocks/>
          </p:cNvGrpSpPr>
          <p:nvPr/>
        </p:nvGrpSpPr>
        <p:grpSpPr bwMode="auto">
          <a:xfrm>
            <a:off x="4279900" y="1536700"/>
            <a:ext cx="889000" cy="1447800"/>
            <a:chOff x="2696" y="968"/>
            <a:chExt cx="560" cy="912"/>
          </a:xfrm>
        </p:grpSpPr>
        <p:sp>
          <p:nvSpPr>
            <p:cNvPr id="515107" name="Oval 35"/>
            <p:cNvSpPr>
              <a:spLocks noChangeArrowheads="1"/>
            </p:cNvSpPr>
            <p:nvPr/>
          </p:nvSpPr>
          <p:spPr bwMode="auto">
            <a:xfrm>
              <a:off x="2808" y="1552"/>
              <a:ext cx="448" cy="328"/>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08" name="Line 36"/>
            <p:cNvSpPr>
              <a:spLocks noChangeShapeType="1"/>
            </p:cNvSpPr>
            <p:nvPr/>
          </p:nvSpPr>
          <p:spPr bwMode="auto">
            <a:xfrm>
              <a:off x="2696" y="968"/>
              <a:ext cx="240" cy="560"/>
            </a:xfrm>
            <a:prstGeom prst="line">
              <a:avLst/>
            </a:prstGeom>
            <a:noFill/>
            <a:ln w="57150">
              <a:solidFill>
                <a:srgbClr val="D83104"/>
              </a:solidFill>
              <a:round/>
              <a:headEnd/>
              <a:tailEnd type="arrow" w="med" len="me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93208" name="Text Box 5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515129" name="Text Box 57"/>
          <p:cNvSpPr txBox="1">
            <a:spLocks noChangeArrowheads="1"/>
          </p:cNvSpPr>
          <p:nvPr/>
        </p:nvSpPr>
        <p:spPr bwMode="auto">
          <a:xfrm>
            <a:off x="954088" y="4462463"/>
            <a:ext cx="7543800" cy="175432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si-LK" sz="5400" b="1" dirty="0" smtClean="0">
                <a:solidFill>
                  <a:srgbClr val="68FFF8"/>
                </a:solidFill>
                <a:latin typeface="Comic Sans MS" pitchFamily="-107" charset="0"/>
                <a:ea typeface="ＭＳ Ｐゴシック" charset="0"/>
                <a:cs typeface="ＭＳ Ｐゴシック" charset="0"/>
              </a:rPr>
              <a:t>පොරොන්දුවේ දරුවා </a:t>
            </a:r>
            <a:r>
              <a:rPr lang="si-LK" sz="5400" b="1" dirty="0" smtClean="0">
                <a:latin typeface="Comic Sans MS" pitchFamily="-107" charset="0"/>
                <a:ea typeface="ＭＳ Ｐゴシック" charset="0"/>
                <a:cs typeface="ＭＳ Ｐゴシック" charset="0"/>
              </a:rPr>
              <a:t>යාකොබ් </a:t>
            </a:r>
            <a:r>
              <a:rPr lang="si-LK" sz="5400" b="1" dirty="0" smtClean="0">
                <a:solidFill>
                  <a:srgbClr val="68FFF8"/>
                </a:solidFill>
                <a:latin typeface="Comic Sans MS" pitchFamily="-107" charset="0"/>
                <a:ea typeface="ＭＳ Ｐゴシック" charset="0"/>
                <a:cs typeface="ＭＳ Ｐゴシック" charset="0"/>
              </a:rPr>
              <a:t>ය.</a:t>
            </a:r>
            <a:endParaRPr lang="en-US" sz="5400" b="1" dirty="0">
              <a:solidFill>
                <a:srgbClr val="68FFF8"/>
              </a:solidFill>
              <a:latin typeface="Comic Sans MS" pitchFamily="-107" charset="0"/>
              <a:ea typeface="ＭＳ Ｐゴシック" charset="0"/>
              <a:cs typeface="ＭＳ Ｐゴシック" charset="0"/>
            </a:endParaRPr>
          </a:p>
        </p:txBody>
      </p:sp>
      <p:sp>
        <p:nvSpPr>
          <p:cNvPr id="515146" name="Freeform 7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47" name="AutoShape 7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48" name="Rectangle 7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49" name="AutoShape 7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50" name="Line 7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51" name="Line 7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52" name="Rectangle 8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3218" name="Rectangle 81"/>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93219" name="Rectangle 82"/>
          <p:cNvSpPr>
            <a:spLocks noChangeArrowheads="1"/>
          </p:cNvSpPr>
          <p:nvPr/>
        </p:nvSpPr>
        <p:spPr bwMode="auto">
          <a:xfrm>
            <a:off x="8286750" y="4221163"/>
            <a:ext cx="4492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J - E</a:t>
            </a:r>
          </a:p>
        </p:txBody>
      </p:sp>
      <p:sp>
        <p:nvSpPr>
          <p:cNvPr id="93220" name="Rectangle 83"/>
          <p:cNvSpPr>
            <a:spLocks noChangeArrowheads="1"/>
          </p:cNvSpPr>
          <p:nvPr/>
        </p:nvSpPr>
        <p:spPr bwMode="auto">
          <a:xfrm>
            <a:off x="8340725" y="4411663"/>
            <a:ext cx="3222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12</a:t>
            </a:r>
          </a:p>
        </p:txBody>
      </p:sp>
      <p:sp>
        <p:nvSpPr>
          <p:cNvPr id="93221" name="Rectangle 84"/>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93222" name="Rectangle 85"/>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93223" name="Rectangle 86"/>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515159" name="Line 87"/>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60" name="Line 88"/>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61" name="Line 89"/>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3227" name="Text Box 9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15167" name="Rectangle 9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42</a:t>
            </a:r>
          </a:p>
        </p:txBody>
      </p:sp>
      <p:sp>
        <p:nvSpPr>
          <p:cNvPr id="93229" name="Text Box 9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93230" name="Group 111"/>
          <p:cNvGrpSpPr>
            <a:grpSpLocks/>
          </p:cNvGrpSpPr>
          <p:nvPr/>
        </p:nvGrpSpPr>
        <p:grpSpPr bwMode="auto">
          <a:xfrm>
            <a:off x="5976938" y="1390650"/>
            <a:ext cx="1262062" cy="1347788"/>
            <a:chOff x="3765" y="876"/>
            <a:chExt cx="795" cy="849"/>
          </a:xfrm>
        </p:grpSpPr>
        <p:grpSp>
          <p:nvGrpSpPr>
            <p:cNvPr id="93237" name="Group 98"/>
            <p:cNvGrpSpPr>
              <a:grpSpLocks/>
            </p:cNvGrpSpPr>
            <p:nvPr/>
          </p:nvGrpSpPr>
          <p:grpSpPr bwMode="auto">
            <a:xfrm>
              <a:off x="3765" y="876"/>
              <a:ext cx="795" cy="849"/>
              <a:chOff x="1084" y="711"/>
              <a:chExt cx="2950" cy="2769"/>
            </a:xfrm>
          </p:grpSpPr>
          <p:grpSp>
            <p:nvGrpSpPr>
              <p:cNvPr id="93239" name="Group 99"/>
              <p:cNvGrpSpPr>
                <a:grpSpLocks/>
              </p:cNvGrpSpPr>
              <p:nvPr/>
            </p:nvGrpSpPr>
            <p:grpSpPr bwMode="auto">
              <a:xfrm>
                <a:off x="1084" y="711"/>
                <a:ext cx="2950" cy="2769"/>
                <a:chOff x="2707" y="548"/>
                <a:chExt cx="2950" cy="2769"/>
              </a:xfrm>
            </p:grpSpPr>
            <p:grpSp>
              <p:nvGrpSpPr>
                <p:cNvPr id="93245" name="Group 100"/>
                <p:cNvGrpSpPr>
                  <a:grpSpLocks/>
                </p:cNvGrpSpPr>
                <p:nvPr/>
              </p:nvGrpSpPr>
              <p:grpSpPr bwMode="auto">
                <a:xfrm>
                  <a:off x="3180" y="1046"/>
                  <a:ext cx="2105" cy="1421"/>
                  <a:chOff x="578" y="2316"/>
                  <a:chExt cx="2105" cy="1421"/>
                </a:xfrm>
              </p:grpSpPr>
              <p:sp>
                <p:nvSpPr>
                  <p:cNvPr id="515173" name="Freeform 101"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74" name="Freeform 102"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93246" name="Picture 10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515176" name="Freeform 104"/>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77" name="Freeform 105"/>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78" name="Freeform 106"/>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79" name="Freeform 107"/>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80" name="Freeform 108"/>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515181" name="Rectangle 109"/>
            <p:cNvSpPr>
              <a:spLocks noChangeArrowheads="1"/>
            </p:cNvSpPr>
            <p:nvPr/>
          </p:nvSpPr>
          <p:spPr bwMode="auto">
            <a:xfrm>
              <a:off x="3914" y="991"/>
              <a:ext cx="389" cy="440"/>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4000" b="1" i="1" dirty="0">
                  <a:solidFill>
                    <a:srgbClr val="FFFFFF"/>
                  </a:solidFill>
                  <a:latin typeface="Kosher-Normal" charset="0"/>
                  <a:ea typeface="ＭＳ Ｐゴシック" charset="0"/>
                  <a:cs typeface="ＭＳ Ｐゴシック" charset="0"/>
                </a:rPr>
                <a:t>AC</a:t>
              </a:r>
              <a:endParaRPr lang="en-US" sz="2400" i="1" dirty="0">
                <a:solidFill>
                  <a:srgbClr val="FFFFFF"/>
                </a:solidFill>
                <a:latin typeface="Helvetica" charset="0"/>
                <a:ea typeface="ＭＳ Ｐゴシック" charset="0"/>
                <a:cs typeface="ＭＳ Ｐゴシック" charset="0"/>
              </a:endParaRPr>
            </a:p>
          </p:txBody>
        </p:sp>
      </p:grpSp>
      <p:sp>
        <p:nvSpPr>
          <p:cNvPr id="515182" name="Rectangle 110"/>
          <p:cNvSpPr>
            <a:spLocks noChangeArrowheads="1"/>
          </p:cNvSpPr>
          <p:nvPr/>
        </p:nvSpPr>
        <p:spPr bwMode="auto">
          <a:xfrm>
            <a:off x="5983288" y="2384425"/>
            <a:ext cx="2263761" cy="64633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si-LK" sz="3600" b="1" i="1" dirty="0" smtClean="0">
                <a:solidFill>
                  <a:srgbClr val="FFFFFF"/>
                </a:solidFill>
                <a:latin typeface="Helvetica" charset="0"/>
                <a:ea typeface="ＭＳ Ｐゴシック" charset="0"/>
                <a:cs typeface="ＭＳ Ｐゴシック" charset="0"/>
              </a:rPr>
              <a:t>උත් 12:1-3</a:t>
            </a:r>
            <a:endParaRPr lang="en-US" sz="2800" b="1" i="1" dirty="0">
              <a:solidFill>
                <a:srgbClr val="FFFFFF"/>
              </a:solidFill>
              <a:latin typeface="Helvetica" charset="0"/>
              <a:ea typeface="ＭＳ Ｐゴシック" charset="0"/>
              <a:cs typeface="ＭＳ Ｐゴシック" charset="0"/>
            </a:endParaRPr>
          </a:p>
        </p:txBody>
      </p:sp>
      <p:grpSp>
        <p:nvGrpSpPr>
          <p:cNvPr id="93232" name="Group 112"/>
          <p:cNvGrpSpPr>
            <a:grpSpLocks/>
          </p:cNvGrpSpPr>
          <p:nvPr/>
        </p:nvGrpSpPr>
        <p:grpSpPr bwMode="auto">
          <a:xfrm>
            <a:off x="519113" y="7938"/>
            <a:ext cx="854075" cy="1704975"/>
            <a:chOff x="327" y="5"/>
            <a:chExt cx="538" cy="1074"/>
          </a:xfrm>
        </p:grpSpPr>
        <p:sp>
          <p:nvSpPr>
            <p:cNvPr id="515185" name="Rectangle 113"/>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5186" name="Line 114"/>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515187" name="AutoShape 115"/>
          <p:cNvSpPr>
            <a:spLocks noChangeArrowheads="1"/>
          </p:cNvSpPr>
          <p:nvPr/>
        </p:nvSpPr>
        <p:spPr bwMode="auto">
          <a:xfrm>
            <a:off x="3749675" y="2836863"/>
            <a:ext cx="1597025" cy="1163637"/>
          </a:xfrm>
          <a:prstGeom prst="roundRect">
            <a:avLst>
              <a:gd name="adj" fmla="val 16667"/>
            </a:avLst>
          </a:prstGeom>
          <a:noFill/>
          <a:ln w="76200">
            <a:solidFill>
              <a:srgbClr val="FF0000"/>
            </a:solidFill>
            <a:round/>
            <a:headEnd/>
            <a:tailEnd/>
          </a:ln>
          <a:effectLst>
            <a:outerShdw blurRad="63500" dist="71842"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3234" name="Text Box 116"/>
          <p:cNvSpPr txBox="1">
            <a:spLocks noChangeArrowheads="1"/>
          </p:cNvSpPr>
          <p:nvPr/>
        </p:nvSpPr>
        <p:spPr bwMode="auto">
          <a:xfrm>
            <a:off x="8650288" y="6465888"/>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7</a:t>
            </a:r>
          </a:p>
        </p:txBody>
      </p:sp>
    </p:spTree>
    <p:extLst>
      <p:ext uri="{BB962C8B-B14F-4D97-AF65-F5344CB8AC3E}">
        <p14:creationId xmlns:p14="http://schemas.microsoft.com/office/powerpoint/2010/main" val="2844128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5187"/>
                                        </p:tgtEl>
                                        <p:attrNameLst>
                                          <p:attrName>style.visibility</p:attrName>
                                        </p:attrNameLst>
                                      </p:cBhvr>
                                      <p:to>
                                        <p:strVal val="visible"/>
                                      </p:to>
                                    </p:set>
                                    <p:animEffect transition="in" filter="fade">
                                      <p:cBhvr>
                                        <p:cTn id="7" dur="1000"/>
                                        <p:tgtEl>
                                          <p:spTgt spid="515187"/>
                                        </p:tgtEl>
                                      </p:cBhvr>
                                    </p:animEffect>
                                  </p:childTnLst>
                                </p:cTn>
                              </p:par>
                            </p:childTnLst>
                          </p:cTn>
                        </p:par>
                        <p:par>
                          <p:cTn id="8" fill="hold" nodeType="afterGroup">
                            <p:stCondLst>
                              <p:cond delay="1000"/>
                            </p:stCondLst>
                            <p:childTnLst>
                              <p:par>
                                <p:cTn id="9" presetID="17" presetClass="entr" presetSubtype="8" fill="hold" grpId="0" nodeType="afterEffect">
                                  <p:stCondLst>
                                    <p:cond delay="0"/>
                                  </p:stCondLst>
                                  <p:childTnLst>
                                    <p:set>
                                      <p:cBhvr>
                                        <p:cTn id="10" dur="1" fill="hold">
                                          <p:stCondLst>
                                            <p:cond delay="0"/>
                                          </p:stCondLst>
                                        </p:cTn>
                                        <p:tgtEl>
                                          <p:spTgt spid="515087"/>
                                        </p:tgtEl>
                                        <p:attrNameLst>
                                          <p:attrName>style.visibility</p:attrName>
                                        </p:attrNameLst>
                                      </p:cBhvr>
                                      <p:to>
                                        <p:strVal val="visible"/>
                                      </p:to>
                                    </p:set>
                                    <p:anim calcmode="lin" valueType="num">
                                      <p:cBhvr>
                                        <p:cTn id="11" dur="500" fill="hold"/>
                                        <p:tgtEl>
                                          <p:spTgt spid="515087"/>
                                        </p:tgtEl>
                                        <p:attrNameLst>
                                          <p:attrName>ppt_x</p:attrName>
                                        </p:attrNameLst>
                                      </p:cBhvr>
                                      <p:tavLst>
                                        <p:tav tm="0">
                                          <p:val>
                                            <p:strVal val="#ppt_x-#ppt_w/2"/>
                                          </p:val>
                                        </p:tav>
                                        <p:tav tm="100000">
                                          <p:val>
                                            <p:strVal val="#ppt_x"/>
                                          </p:val>
                                        </p:tav>
                                      </p:tavLst>
                                    </p:anim>
                                    <p:anim calcmode="lin" valueType="num">
                                      <p:cBhvr>
                                        <p:cTn id="12" dur="500" fill="hold"/>
                                        <p:tgtEl>
                                          <p:spTgt spid="515087"/>
                                        </p:tgtEl>
                                        <p:attrNameLst>
                                          <p:attrName>ppt_y</p:attrName>
                                        </p:attrNameLst>
                                      </p:cBhvr>
                                      <p:tavLst>
                                        <p:tav tm="0">
                                          <p:val>
                                            <p:strVal val="#ppt_y"/>
                                          </p:val>
                                        </p:tav>
                                        <p:tav tm="100000">
                                          <p:val>
                                            <p:strVal val="#ppt_y"/>
                                          </p:val>
                                        </p:tav>
                                      </p:tavLst>
                                    </p:anim>
                                    <p:anim calcmode="lin" valueType="num">
                                      <p:cBhvr>
                                        <p:cTn id="13" dur="500" fill="hold"/>
                                        <p:tgtEl>
                                          <p:spTgt spid="515087"/>
                                        </p:tgtEl>
                                        <p:attrNameLst>
                                          <p:attrName>ppt_w</p:attrName>
                                        </p:attrNameLst>
                                      </p:cBhvr>
                                      <p:tavLst>
                                        <p:tav tm="0">
                                          <p:val>
                                            <p:fltVal val="0"/>
                                          </p:val>
                                        </p:tav>
                                        <p:tav tm="100000">
                                          <p:val>
                                            <p:strVal val="#ppt_w"/>
                                          </p:val>
                                        </p:tav>
                                      </p:tavLst>
                                    </p:anim>
                                    <p:anim calcmode="lin" valueType="num">
                                      <p:cBhvr>
                                        <p:cTn id="14" dur="500" fill="hold"/>
                                        <p:tgtEl>
                                          <p:spTgt spid="515087"/>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1500"/>
                            </p:stCondLst>
                            <p:childTnLst>
                              <p:par>
                                <p:cTn id="16" presetID="23" presetClass="entr" presetSubtype="528" fill="hold" grpId="0" nodeType="afterEffect">
                                  <p:stCondLst>
                                    <p:cond delay="0"/>
                                  </p:stCondLst>
                                  <p:childTnLst>
                                    <p:set>
                                      <p:cBhvr>
                                        <p:cTn id="17" dur="1" fill="hold">
                                          <p:stCondLst>
                                            <p:cond delay="0"/>
                                          </p:stCondLst>
                                        </p:cTn>
                                        <p:tgtEl>
                                          <p:spTgt spid="515129"/>
                                        </p:tgtEl>
                                        <p:attrNameLst>
                                          <p:attrName>style.visibility</p:attrName>
                                        </p:attrNameLst>
                                      </p:cBhvr>
                                      <p:to>
                                        <p:strVal val="visible"/>
                                      </p:to>
                                    </p:set>
                                    <p:anim calcmode="lin" valueType="num">
                                      <p:cBhvr>
                                        <p:cTn id="18" dur="500" fill="hold"/>
                                        <p:tgtEl>
                                          <p:spTgt spid="515129"/>
                                        </p:tgtEl>
                                        <p:attrNameLst>
                                          <p:attrName>ppt_w</p:attrName>
                                        </p:attrNameLst>
                                      </p:cBhvr>
                                      <p:tavLst>
                                        <p:tav tm="0">
                                          <p:val>
                                            <p:fltVal val="0"/>
                                          </p:val>
                                        </p:tav>
                                        <p:tav tm="100000">
                                          <p:val>
                                            <p:strVal val="#ppt_w"/>
                                          </p:val>
                                        </p:tav>
                                      </p:tavLst>
                                    </p:anim>
                                    <p:anim calcmode="lin" valueType="num">
                                      <p:cBhvr>
                                        <p:cTn id="19" dur="500" fill="hold"/>
                                        <p:tgtEl>
                                          <p:spTgt spid="515129"/>
                                        </p:tgtEl>
                                        <p:attrNameLst>
                                          <p:attrName>ppt_h</p:attrName>
                                        </p:attrNameLst>
                                      </p:cBhvr>
                                      <p:tavLst>
                                        <p:tav tm="0">
                                          <p:val>
                                            <p:fltVal val="0"/>
                                          </p:val>
                                        </p:tav>
                                        <p:tav tm="100000">
                                          <p:val>
                                            <p:strVal val="#ppt_h"/>
                                          </p:val>
                                        </p:tav>
                                      </p:tavLst>
                                    </p:anim>
                                    <p:anim calcmode="lin" valueType="num">
                                      <p:cBhvr>
                                        <p:cTn id="20" dur="500" fill="hold"/>
                                        <p:tgtEl>
                                          <p:spTgt spid="515129"/>
                                        </p:tgtEl>
                                        <p:attrNameLst>
                                          <p:attrName>ppt_x</p:attrName>
                                        </p:attrNameLst>
                                      </p:cBhvr>
                                      <p:tavLst>
                                        <p:tav tm="0">
                                          <p:val>
                                            <p:fltVal val="0.5"/>
                                          </p:val>
                                        </p:tav>
                                        <p:tav tm="100000">
                                          <p:val>
                                            <p:strVal val="#ppt_x"/>
                                          </p:val>
                                        </p:tav>
                                      </p:tavLst>
                                    </p:anim>
                                    <p:anim calcmode="lin" valueType="num">
                                      <p:cBhvr>
                                        <p:cTn id="21" dur="500" fill="hold"/>
                                        <p:tgtEl>
                                          <p:spTgt spid="515129"/>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515129"/>
                                        </p:tgtEl>
                                        <p:attrNameLst>
                                          <p:attrName>style.visibility</p:attrName>
                                        </p:attrNameLst>
                                      </p:cBhvr>
                                      <p:to>
                                        <p:strVal val="hidden"/>
                                      </p:to>
                                    </p:set>
                                  </p:subTnLst>
                                </p:cTn>
                              </p:par>
                            </p:childTnLst>
                          </p:cTn>
                        </p:par>
                      </p:childTnLst>
                    </p:cTn>
                  </p:par>
                  <p:par>
                    <p:cTn id="22" fill="hold" nodeType="clickPar">
                      <p:stCondLst>
                        <p:cond delay="indefinite"/>
                      </p:stCondLst>
                      <p:childTnLst>
                        <p:par>
                          <p:cTn id="23" fill="hold" nodeType="withGroup">
                            <p:stCondLst>
                              <p:cond delay="0"/>
                            </p:stCondLst>
                            <p:childTnLst>
                              <p:par>
                                <p:cTn id="24" presetID="17" presetClass="entr" presetSubtype="8" fill="hold" grpId="0" nodeType="clickEffect">
                                  <p:stCondLst>
                                    <p:cond delay="0"/>
                                  </p:stCondLst>
                                  <p:childTnLst>
                                    <p:set>
                                      <p:cBhvr>
                                        <p:cTn id="25" dur="1" fill="hold">
                                          <p:stCondLst>
                                            <p:cond delay="0"/>
                                          </p:stCondLst>
                                        </p:cTn>
                                        <p:tgtEl>
                                          <p:spTgt spid="515088"/>
                                        </p:tgtEl>
                                        <p:attrNameLst>
                                          <p:attrName>style.visibility</p:attrName>
                                        </p:attrNameLst>
                                      </p:cBhvr>
                                      <p:to>
                                        <p:strVal val="visible"/>
                                      </p:to>
                                    </p:set>
                                    <p:anim calcmode="lin" valueType="num">
                                      <p:cBhvr>
                                        <p:cTn id="26" dur="500" fill="hold"/>
                                        <p:tgtEl>
                                          <p:spTgt spid="515088"/>
                                        </p:tgtEl>
                                        <p:attrNameLst>
                                          <p:attrName>ppt_x</p:attrName>
                                        </p:attrNameLst>
                                      </p:cBhvr>
                                      <p:tavLst>
                                        <p:tav tm="0">
                                          <p:val>
                                            <p:strVal val="#ppt_x-#ppt_w/2"/>
                                          </p:val>
                                        </p:tav>
                                        <p:tav tm="100000">
                                          <p:val>
                                            <p:strVal val="#ppt_x"/>
                                          </p:val>
                                        </p:tav>
                                      </p:tavLst>
                                    </p:anim>
                                    <p:anim calcmode="lin" valueType="num">
                                      <p:cBhvr>
                                        <p:cTn id="27" dur="500" fill="hold"/>
                                        <p:tgtEl>
                                          <p:spTgt spid="515088"/>
                                        </p:tgtEl>
                                        <p:attrNameLst>
                                          <p:attrName>ppt_y</p:attrName>
                                        </p:attrNameLst>
                                      </p:cBhvr>
                                      <p:tavLst>
                                        <p:tav tm="0">
                                          <p:val>
                                            <p:strVal val="#ppt_y"/>
                                          </p:val>
                                        </p:tav>
                                        <p:tav tm="100000">
                                          <p:val>
                                            <p:strVal val="#ppt_y"/>
                                          </p:val>
                                        </p:tav>
                                      </p:tavLst>
                                    </p:anim>
                                    <p:anim calcmode="lin" valueType="num">
                                      <p:cBhvr>
                                        <p:cTn id="28" dur="500" fill="hold"/>
                                        <p:tgtEl>
                                          <p:spTgt spid="515088"/>
                                        </p:tgtEl>
                                        <p:attrNameLst>
                                          <p:attrName>ppt_w</p:attrName>
                                        </p:attrNameLst>
                                      </p:cBhvr>
                                      <p:tavLst>
                                        <p:tav tm="0">
                                          <p:val>
                                            <p:fltVal val="0"/>
                                          </p:val>
                                        </p:tav>
                                        <p:tav tm="100000">
                                          <p:val>
                                            <p:strVal val="#ppt_w"/>
                                          </p:val>
                                        </p:tav>
                                      </p:tavLst>
                                    </p:anim>
                                    <p:anim calcmode="lin" valueType="num">
                                      <p:cBhvr>
                                        <p:cTn id="29" dur="500" fill="hold"/>
                                        <p:tgtEl>
                                          <p:spTgt spid="515088"/>
                                        </p:tgtEl>
                                        <p:attrNameLst>
                                          <p:attrName>ppt_h</p:attrName>
                                        </p:attrNameLst>
                                      </p:cBhvr>
                                      <p:tavLst>
                                        <p:tav tm="0">
                                          <p:val>
                                            <p:strVal val="#ppt_h"/>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grpId="1" nodeType="clickEffect">
                                  <p:stCondLst>
                                    <p:cond delay="0"/>
                                  </p:stCondLst>
                                  <p:childTnLst>
                                    <p:animEffect transition="out" filter="fade">
                                      <p:cBhvr>
                                        <p:cTn id="33" dur="500"/>
                                        <p:tgtEl>
                                          <p:spTgt spid="515187"/>
                                        </p:tgtEl>
                                      </p:cBhvr>
                                    </p:animEffect>
                                    <p:set>
                                      <p:cBhvr>
                                        <p:cTn id="34" dur="1" fill="hold">
                                          <p:stCondLst>
                                            <p:cond delay="499"/>
                                          </p:stCondLst>
                                        </p:cTn>
                                        <p:tgtEl>
                                          <p:spTgt spid="515187"/>
                                        </p:tgtEl>
                                        <p:attrNameLst>
                                          <p:attrName>style.visibility</p:attrName>
                                        </p:attrNameLst>
                                      </p:cBhvr>
                                      <p:to>
                                        <p:strVal val="hidden"/>
                                      </p:to>
                                    </p:set>
                                  </p:childTnLst>
                                </p:cTn>
                              </p:par>
                            </p:childTnLst>
                          </p:cTn>
                        </p:par>
                        <p:par>
                          <p:cTn id="35" fill="hold" nodeType="afterGroup">
                            <p:stCondLst>
                              <p:cond delay="500"/>
                            </p:stCondLst>
                            <p:childTnLst>
                              <p:par>
                                <p:cTn id="36" presetID="23" presetClass="entr" presetSubtype="528" fill="hold" grpId="0" nodeType="afterEffect">
                                  <p:stCondLst>
                                    <p:cond delay="0"/>
                                  </p:stCondLst>
                                  <p:childTnLst>
                                    <p:set>
                                      <p:cBhvr>
                                        <p:cTn id="37" dur="1" fill="hold">
                                          <p:stCondLst>
                                            <p:cond delay="0"/>
                                          </p:stCondLst>
                                        </p:cTn>
                                        <p:tgtEl>
                                          <p:spTgt spid="515102"/>
                                        </p:tgtEl>
                                        <p:attrNameLst>
                                          <p:attrName>style.visibility</p:attrName>
                                        </p:attrNameLst>
                                      </p:cBhvr>
                                      <p:to>
                                        <p:strVal val="visible"/>
                                      </p:to>
                                    </p:set>
                                    <p:anim calcmode="lin" valueType="num">
                                      <p:cBhvr>
                                        <p:cTn id="38" dur="500" fill="hold"/>
                                        <p:tgtEl>
                                          <p:spTgt spid="515102"/>
                                        </p:tgtEl>
                                        <p:attrNameLst>
                                          <p:attrName>ppt_w</p:attrName>
                                        </p:attrNameLst>
                                      </p:cBhvr>
                                      <p:tavLst>
                                        <p:tav tm="0">
                                          <p:val>
                                            <p:fltVal val="0"/>
                                          </p:val>
                                        </p:tav>
                                        <p:tav tm="100000">
                                          <p:val>
                                            <p:strVal val="#ppt_w"/>
                                          </p:val>
                                        </p:tav>
                                      </p:tavLst>
                                    </p:anim>
                                    <p:anim calcmode="lin" valueType="num">
                                      <p:cBhvr>
                                        <p:cTn id="39" dur="500" fill="hold"/>
                                        <p:tgtEl>
                                          <p:spTgt spid="515102"/>
                                        </p:tgtEl>
                                        <p:attrNameLst>
                                          <p:attrName>ppt_h</p:attrName>
                                        </p:attrNameLst>
                                      </p:cBhvr>
                                      <p:tavLst>
                                        <p:tav tm="0">
                                          <p:val>
                                            <p:fltVal val="0"/>
                                          </p:val>
                                        </p:tav>
                                        <p:tav tm="100000">
                                          <p:val>
                                            <p:strVal val="#ppt_h"/>
                                          </p:val>
                                        </p:tav>
                                      </p:tavLst>
                                    </p:anim>
                                    <p:anim calcmode="lin" valueType="num">
                                      <p:cBhvr>
                                        <p:cTn id="40" dur="500" fill="hold"/>
                                        <p:tgtEl>
                                          <p:spTgt spid="515102"/>
                                        </p:tgtEl>
                                        <p:attrNameLst>
                                          <p:attrName>ppt_x</p:attrName>
                                        </p:attrNameLst>
                                      </p:cBhvr>
                                      <p:tavLst>
                                        <p:tav tm="0">
                                          <p:val>
                                            <p:fltVal val="0.5"/>
                                          </p:val>
                                        </p:tav>
                                        <p:tav tm="100000">
                                          <p:val>
                                            <p:strVal val="#ppt_x"/>
                                          </p:val>
                                        </p:tav>
                                      </p:tavLst>
                                    </p:anim>
                                    <p:anim calcmode="lin" valueType="num">
                                      <p:cBhvr>
                                        <p:cTn id="41" dur="500" fill="hold"/>
                                        <p:tgtEl>
                                          <p:spTgt spid="515102"/>
                                        </p:tgtEl>
                                        <p:attrNameLst>
                                          <p:attrName>ppt_y</p:attrName>
                                        </p:attrNameLst>
                                      </p:cBhvr>
                                      <p:tavLst>
                                        <p:tav tm="0">
                                          <p:val>
                                            <p:fltVal val="0.5"/>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528" fill="hold" grpId="0" nodeType="clickEffect">
                                  <p:stCondLst>
                                    <p:cond delay="0"/>
                                  </p:stCondLst>
                                  <p:childTnLst>
                                    <p:set>
                                      <p:cBhvr>
                                        <p:cTn id="45" dur="1" fill="hold">
                                          <p:stCondLst>
                                            <p:cond delay="0"/>
                                          </p:stCondLst>
                                        </p:cTn>
                                        <p:tgtEl>
                                          <p:spTgt spid="515103"/>
                                        </p:tgtEl>
                                        <p:attrNameLst>
                                          <p:attrName>style.visibility</p:attrName>
                                        </p:attrNameLst>
                                      </p:cBhvr>
                                      <p:to>
                                        <p:strVal val="visible"/>
                                      </p:to>
                                    </p:set>
                                    <p:anim calcmode="lin" valueType="num">
                                      <p:cBhvr>
                                        <p:cTn id="46" dur="500" fill="hold"/>
                                        <p:tgtEl>
                                          <p:spTgt spid="515103"/>
                                        </p:tgtEl>
                                        <p:attrNameLst>
                                          <p:attrName>ppt_w</p:attrName>
                                        </p:attrNameLst>
                                      </p:cBhvr>
                                      <p:tavLst>
                                        <p:tav tm="0">
                                          <p:val>
                                            <p:fltVal val="0"/>
                                          </p:val>
                                        </p:tav>
                                        <p:tav tm="100000">
                                          <p:val>
                                            <p:strVal val="#ppt_w"/>
                                          </p:val>
                                        </p:tav>
                                      </p:tavLst>
                                    </p:anim>
                                    <p:anim calcmode="lin" valueType="num">
                                      <p:cBhvr>
                                        <p:cTn id="47" dur="500" fill="hold"/>
                                        <p:tgtEl>
                                          <p:spTgt spid="515103"/>
                                        </p:tgtEl>
                                        <p:attrNameLst>
                                          <p:attrName>ppt_h</p:attrName>
                                        </p:attrNameLst>
                                      </p:cBhvr>
                                      <p:tavLst>
                                        <p:tav tm="0">
                                          <p:val>
                                            <p:fltVal val="0"/>
                                          </p:val>
                                        </p:tav>
                                        <p:tav tm="100000">
                                          <p:val>
                                            <p:strVal val="#ppt_h"/>
                                          </p:val>
                                        </p:tav>
                                      </p:tavLst>
                                    </p:anim>
                                    <p:anim calcmode="lin" valueType="num">
                                      <p:cBhvr>
                                        <p:cTn id="48" dur="500" fill="hold"/>
                                        <p:tgtEl>
                                          <p:spTgt spid="515103"/>
                                        </p:tgtEl>
                                        <p:attrNameLst>
                                          <p:attrName>ppt_x</p:attrName>
                                        </p:attrNameLst>
                                      </p:cBhvr>
                                      <p:tavLst>
                                        <p:tav tm="0">
                                          <p:val>
                                            <p:fltVal val="0.5"/>
                                          </p:val>
                                        </p:tav>
                                        <p:tav tm="100000">
                                          <p:val>
                                            <p:strVal val="#ppt_x"/>
                                          </p:val>
                                        </p:tav>
                                      </p:tavLst>
                                    </p:anim>
                                    <p:anim calcmode="lin" valueType="num">
                                      <p:cBhvr>
                                        <p:cTn id="49" dur="500" fill="hold"/>
                                        <p:tgtEl>
                                          <p:spTgt spid="515103"/>
                                        </p:tgtEl>
                                        <p:attrNameLst>
                                          <p:attrName>ppt_y</p:attrName>
                                        </p:attrNameLst>
                                      </p:cBhvr>
                                      <p:tavLst>
                                        <p:tav tm="0">
                                          <p:val>
                                            <p:fltVal val="0.5"/>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3" presetClass="entr" presetSubtype="528"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p:cTn id="54" dur="500" fill="hold"/>
                                        <p:tgtEl>
                                          <p:spTgt spid="3"/>
                                        </p:tgtEl>
                                        <p:attrNameLst>
                                          <p:attrName>ppt_w</p:attrName>
                                        </p:attrNameLst>
                                      </p:cBhvr>
                                      <p:tavLst>
                                        <p:tav tm="0">
                                          <p:val>
                                            <p:fltVal val="0"/>
                                          </p:val>
                                        </p:tav>
                                        <p:tav tm="100000">
                                          <p:val>
                                            <p:strVal val="#ppt_w"/>
                                          </p:val>
                                        </p:tav>
                                      </p:tavLst>
                                    </p:anim>
                                    <p:anim calcmode="lin" valueType="num">
                                      <p:cBhvr>
                                        <p:cTn id="55" dur="500" fill="hold"/>
                                        <p:tgtEl>
                                          <p:spTgt spid="3"/>
                                        </p:tgtEl>
                                        <p:attrNameLst>
                                          <p:attrName>ppt_h</p:attrName>
                                        </p:attrNameLst>
                                      </p:cBhvr>
                                      <p:tavLst>
                                        <p:tav tm="0">
                                          <p:val>
                                            <p:fltVal val="0"/>
                                          </p:val>
                                        </p:tav>
                                        <p:tav tm="100000">
                                          <p:val>
                                            <p:strVal val="#ppt_h"/>
                                          </p:val>
                                        </p:tav>
                                      </p:tavLst>
                                    </p:anim>
                                    <p:anim calcmode="lin" valueType="num">
                                      <p:cBhvr>
                                        <p:cTn id="56" dur="500" fill="hold"/>
                                        <p:tgtEl>
                                          <p:spTgt spid="3"/>
                                        </p:tgtEl>
                                        <p:attrNameLst>
                                          <p:attrName>ppt_x</p:attrName>
                                        </p:attrNameLst>
                                      </p:cBhvr>
                                      <p:tavLst>
                                        <p:tav tm="0">
                                          <p:val>
                                            <p:fltVal val="0.5"/>
                                          </p:val>
                                        </p:tav>
                                        <p:tav tm="100000">
                                          <p:val>
                                            <p:strVal val="#ppt_x"/>
                                          </p:val>
                                        </p:tav>
                                      </p:tavLst>
                                    </p:anim>
                                    <p:anim calcmode="lin" valueType="num">
                                      <p:cBhvr>
                                        <p:cTn id="57"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528" fill="hold" grpId="0" nodeType="clickEffect">
                                  <p:stCondLst>
                                    <p:cond delay="0"/>
                                  </p:stCondLst>
                                  <p:childTnLst>
                                    <p:set>
                                      <p:cBhvr>
                                        <p:cTn id="61" dur="1" fill="hold">
                                          <p:stCondLst>
                                            <p:cond delay="0"/>
                                          </p:stCondLst>
                                        </p:cTn>
                                        <p:tgtEl>
                                          <p:spTgt spid="515104"/>
                                        </p:tgtEl>
                                        <p:attrNameLst>
                                          <p:attrName>style.visibility</p:attrName>
                                        </p:attrNameLst>
                                      </p:cBhvr>
                                      <p:to>
                                        <p:strVal val="visible"/>
                                      </p:to>
                                    </p:set>
                                    <p:anim calcmode="lin" valueType="num">
                                      <p:cBhvr>
                                        <p:cTn id="62" dur="500" fill="hold"/>
                                        <p:tgtEl>
                                          <p:spTgt spid="515104"/>
                                        </p:tgtEl>
                                        <p:attrNameLst>
                                          <p:attrName>ppt_w</p:attrName>
                                        </p:attrNameLst>
                                      </p:cBhvr>
                                      <p:tavLst>
                                        <p:tav tm="0">
                                          <p:val>
                                            <p:fltVal val="0"/>
                                          </p:val>
                                        </p:tav>
                                        <p:tav tm="100000">
                                          <p:val>
                                            <p:strVal val="#ppt_w"/>
                                          </p:val>
                                        </p:tav>
                                      </p:tavLst>
                                    </p:anim>
                                    <p:anim calcmode="lin" valueType="num">
                                      <p:cBhvr>
                                        <p:cTn id="63" dur="500" fill="hold"/>
                                        <p:tgtEl>
                                          <p:spTgt spid="515104"/>
                                        </p:tgtEl>
                                        <p:attrNameLst>
                                          <p:attrName>ppt_h</p:attrName>
                                        </p:attrNameLst>
                                      </p:cBhvr>
                                      <p:tavLst>
                                        <p:tav tm="0">
                                          <p:val>
                                            <p:fltVal val="0"/>
                                          </p:val>
                                        </p:tav>
                                        <p:tav tm="100000">
                                          <p:val>
                                            <p:strVal val="#ppt_h"/>
                                          </p:val>
                                        </p:tav>
                                      </p:tavLst>
                                    </p:anim>
                                    <p:anim calcmode="lin" valueType="num">
                                      <p:cBhvr>
                                        <p:cTn id="64" dur="500" fill="hold"/>
                                        <p:tgtEl>
                                          <p:spTgt spid="515104"/>
                                        </p:tgtEl>
                                        <p:attrNameLst>
                                          <p:attrName>ppt_x</p:attrName>
                                        </p:attrNameLst>
                                      </p:cBhvr>
                                      <p:tavLst>
                                        <p:tav tm="0">
                                          <p:val>
                                            <p:fltVal val="0.5"/>
                                          </p:val>
                                        </p:tav>
                                        <p:tav tm="100000">
                                          <p:val>
                                            <p:strVal val="#ppt_x"/>
                                          </p:val>
                                        </p:tav>
                                      </p:tavLst>
                                    </p:anim>
                                    <p:anim calcmode="lin" valueType="num">
                                      <p:cBhvr>
                                        <p:cTn id="65" dur="500" fill="hold"/>
                                        <p:tgtEl>
                                          <p:spTgt spid="515104"/>
                                        </p:tgtEl>
                                        <p:attrNameLst>
                                          <p:attrName>ppt_y</p:attrName>
                                        </p:attrNameLst>
                                      </p:cBhvr>
                                      <p:tavLst>
                                        <p:tav tm="0">
                                          <p:val>
                                            <p:fltVal val="0.5"/>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3" presetClass="entr" presetSubtype="528" fill="hold" grpId="0" nodeType="clickEffect">
                                  <p:stCondLst>
                                    <p:cond delay="0"/>
                                  </p:stCondLst>
                                  <p:childTnLst>
                                    <p:set>
                                      <p:cBhvr>
                                        <p:cTn id="69" dur="1" fill="hold">
                                          <p:stCondLst>
                                            <p:cond delay="0"/>
                                          </p:stCondLst>
                                        </p:cTn>
                                        <p:tgtEl>
                                          <p:spTgt spid="515105"/>
                                        </p:tgtEl>
                                        <p:attrNameLst>
                                          <p:attrName>style.visibility</p:attrName>
                                        </p:attrNameLst>
                                      </p:cBhvr>
                                      <p:to>
                                        <p:strVal val="visible"/>
                                      </p:to>
                                    </p:set>
                                    <p:anim calcmode="lin" valueType="num">
                                      <p:cBhvr>
                                        <p:cTn id="70" dur="500" fill="hold"/>
                                        <p:tgtEl>
                                          <p:spTgt spid="515105"/>
                                        </p:tgtEl>
                                        <p:attrNameLst>
                                          <p:attrName>ppt_w</p:attrName>
                                        </p:attrNameLst>
                                      </p:cBhvr>
                                      <p:tavLst>
                                        <p:tav tm="0">
                                          <p:val>
                                            <p:fltVal val="0"/>
                                          </p:val>
                                        </p:tav>
                                        <p:tav tm="100000">
                                          <p:val>
                                            <p:strVal val="#ppt_w"/>
                                          </p:val>
                                        </p:tav>
                                      </p:tavLst>
                                    </p:anim>
                                    <p:anim calcmode="lin" valueType="num">
                                      <p:cBhvr>
                                        <p:cTn id="71" dur="500" fill="hold"/>
                                        <p:tgtEl>
                                          <p:spTgt spid="515105"/>
                                        </p:tgtEl>
                                        <p:attrNameLst>
                                          <p:attrName>ppt_h</p:attrName>
                                        </p:attrNameLst>
                                      </p:cBhvr>
                                      <p:tavLst>
                                        <p:tav tm="0">
                                          <p:val>
                                            <p:fltVal val="0"/>
                                          </p:val>
                                        </p:tav>
                                        <p:tav tm="100000">
                                          <p:val>
                                            <p:strVal val="#ppt_h"/>
                                          </p:val>
                                        </p:tav>
                                      </p:tavLst>
                                    </p:anim>
                                    <p:anim calcmode="lin" valueType="num">
                                      <p:cBhvr>
                                        <p:cTn id="72" dur="500" fill="hold"/>
                                        <p:tgtEl>
                                          <p:spTgt spid="515105"/>
                                        </p:tgtEl>
                                        <p:attrNameLst>
                                          <p:attrName>ppt_x</p:attrName>
                                        </p:attrNameLst>
                                      </p:cBhvr>
                                      <p:tavLst>
                                        <p:tav tm="0">
                                          <p:val>
                                            <p:fltVal val="0.5"/>
                                          </p:val>
                                        </p:tav>
                                        <p:tav tm="100000">
                                          <p:val>
                                            <p:strVal val="#ppt_x"/>
                                          </p:val>
                                        </p:tav>
                                      </p:tavLst>
                                    </p:anim>
                                    <p:anim calcmode="lin" valueType="num">
                                      <p:cBhvr>
                                        <p:cTn id="73" dur="500" fill="hold"/>
                                        <p:tgtEl>
                                          <p:spTgt spid="51510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087" grpId="0" autoUpdateAnimBg="0"/>
      <p:bldP spid="515088" grpId="0" autoUpdateAnimBg="0"/>
      <p:bldP spid="515102" grpId="0" autoUpdateAnimBg="0"/>
      <p:bldP spid="515103" grpId="0" animBg="1"/>
      <p:bldP spid="515104" grpId="0" animBg="1"/>
      <p:bldP spid="515105" grpId="0" animBg="1"/>
      <p:bldP spid="515129" grpId="0" autoUpdateAnimBg="0"/>
      <p:bldP spid="515187" grpId="0" animBg="1"/>
      <p:bldP spid="515187"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5234"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26419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197"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198"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5238" name="Rectangle 7"/>
          <p:cNvSpPr>
            <a:spLocks noChangeArrowheads="1"/>
          </p:cNvSpPr>
          <p:nvPr/>
        </p:nvSpPr>
        <p:spPr bwMode="auto">
          <a:xfrm>
            <a:off x="3084512" y="938213"/>
            <a:ext cx="1717675"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si-LK" sz="2400" b="1" dirty="0" smtClean="0">
                <a:solidFill>
                  <a:schemeClr val="bg2"/>
                </a:solidFill>
                <a:latin typeface="Arial Black" pitchFamily="34" charset="0"/>
              </a:rPr>
              <a:t>ආබ්‍රහම්</a:t>
            </a:r>
            <a:endParaRPr lang="en-US" sz="2400" b="1" dirty="0">
              <a:solidFill>
                <a:schemeClr val="bg2"/>
              </a:solidFill>
              <a:latin typeface="Times" charset="0"/>
              <a:ea typeface="ＭＳ Ｐゴシック" charset="0"/>
              <a:cs typeface="ＭＳ Ｐゴシック" charset="0"/>
            </a:endParaRPr>
          </a:p>
        </p:txBody>
      </p:sp>
      <p:sp>
        <p:nvSpPr>
          <p:cNvPr id="264200"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203" name="Rectangle 11"/>
          <p:cNvSpPr>
            <a:spLocks noChangeArrowheads="1"/>
          </p:cNvSpPr>
          <p:nvPr/>
        </p:nvSpPr>
        <p:spPr bwMode="auto">
          <a:xfrm>
            <a:off x="4802188" y="992188"/>
            <a:ext cx="24987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si-LK" sz="2400" b="1" dirty="0" smtClean="0">
                <a:solidFill>
                  <a:schemeClr val="tx2">
                    <a:lumMod val="75000"/>
                  </a:schemeClr>
                </a:solidFill>
              </a:rPr>
              <a:t>ක්‍රි. පූ 2000</a:t>
            </a:r>
            <a:endParaRPr lang="en-AU" sz="2400" b="1" dirty="0">
              <a:solidFill>
                <a:schemeClr val="tx2">
                  <a:lumMod val="75000"/>
                </a:schemeClr>
              </a:solidFill>
            </a:endParaRPr>
          </a:p>
        </p:txBody>
      </p:sp>
      <p:sp>
        <p:nvSpPr>
          <p:cNvPr id="95241" name="Rectangle 12"/>
          <p:cNvSpPr>
            <a:spLocks noChangeArrowheads="1"/>
          </p:cNvSpPr>
          <p:nvPr/>
        </p:nvSpPr>
        <p:spPr bwMode="auto">
          <a:xfrm>
            <a:off x="3709988" y="1603375"/>
            <a:ext cx="1226297"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2800" b="1" dirty="0" smtClean="0">
                <a:solidFill>
                  <a:srgbClr val="1A0004"/>
                </a:solidFill>
                <a:latin typeface="Times" charset="0"/>
                <a:ea typeface="ＭＳ Ｐゴシック" charset="0"/>
                <a:cs typeface="ＭＳ Ｐゴシック" charset="0"/>
              </a:rPr>
              <a:t>කැඳවීම</a:t>
            </a:r>
            <a:endParaRPr lang="en-US" sz="2800" b="1" dirty="0">
              <a:solidFill>
                <a:srgbClr val="1A0004"/>
              </a:solidFill>
              <a:latin typeface="Times" charset="0"/>
              <a:ea typeface="ＭＳ Ｐゴシック" charset="0"/>
              <a:cs typeface="ＭＳ Ｐゴシック" charset="0"/>
            </a:endParaRPr>
          </a:p>
        </p:txBody>
      </p:sp>
      <p:sp>
        <p:nvSpPr>
          <p:cNvPr id="95242" name="Rectangle 13"/>
          <p:cNvSpPr>
            <a:spLocks noChangeArrowheads="1"/>
          </p:cNvSpPr>
          <p:nvPr/>
        </p:nvSpPr>
        <p:spPr bwMode="auto">
          <a:xfrm>
            <a:off x="3897313" y="2060575"/>
            <a:ext cx="14462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A0004"/>
                </a:solidFill>
                <a:latin typeface="Times" charset="0"/>
                <a:ea typeface="ＭＳ Ｐゴシック" charset="0"/>
                <a:cs typeface="ＭＳ Ｐゴシック" charset="0"/>
              </a:rPr>
              <a:t>L - S - B</a:t>
            </a:r>
          </a:p>
        </p:txBody>
      </p:sp>
      <p:sp>
        <p:nvSpPr>
          <p:cNvPr id="95243" name="Rectangle 14"/>
          <p:cNvSpPr>
            <a:spLocks noChangeArrowheads="1"/>
          </p:cNvSpPr>
          <p:nvPr/>
        </p:nvSpPr>
        <p:spPr bwMode="auto">
          <a:xfrm>
            <a:off x="4157663" y="2473325"/>
            <a:ext cx="14462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1A0004"/>
                </a:solidFill>
                <a:latin typeface="Times" charset="0"/>
                <a:ea typeface="ＭＳ Ｐゴシック" charset="0"/>
                <a:cs typeface="ＭＳ Ｐゴシック" charset="0"/>
              </a:rPr>
              <a:t>I - I      </a:t>
            </a:r>
          </a:p>
        </p:txBody>
      </p:sp>
      <p:sp>
        <p:nvSpPr>
          <p:cNvPr id="95244" name="Rectangle 15"/>
          <p:cNvSpPr>
            <a:spLocks noChangeArrowheads="1"/>
          </p:cNvSpPr>
          <p:nvPr/>
        </p:nvSpPr>
        <p:spPr bwMode="auto">
          <a:xfrm>
            <a:off x="4111625" y="2930525"/>
            <a:ext cx="9937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1A0004"/>
                </a:solidFill>
                <a:latin typeface="Times" charset="0"/>
                <a:ea typeface="ＭＳ Ｐゴシック" charset="0"/>
                <a:cs typeface="ＭＳ Ｐゴシック" charset="0"/>
              </a:rPr>
              <a:t>J - E</a:t>
            </a:r>
          </a:p>
        </p:txBody>
      </p:sp>
      <p:grpSp>
        <p:nvGrpSpPr>
          <p:cNvPr id="95245" name="Group 19"/>
          <p:cNvGrpSpPr>
            <a:grpSpLocks/>
          </p:cNvGrpSpPr>
          <p:nvPr/>
        </p:nvGrpSpPr>
        <p:grpSpPr bwMode="auto">
          <a:xfrm>
            <a:off x="598488" y="2378075"/>
            <a:ext cx="2259012" cy="1446213"/>
            <a:chOff x="377" y="1498"/>
            <a:chExt cx="1423" cy="911"/>
          </a:xfrm>
        </p:grpSpPr>
        <p:sp>
          <p:nvSpPr>
            <p:cNvPr id="264212" name="Rectangle 20"/>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264213" name="Rectangle 21"/>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pitchFamily="-107" charset="0"/>
                  <a:ea typeface="ＭＳ Ｐゴシック" charset="0"/>
                  <a:cs typeface="ＭＳ Ｐゴシック" charset="0"/>
                </a:rPr>
                <a:t>A</a:t>
              </a:r>
              <a:r>
                <a:rPr lang="en-US" sz="6000">
                  <a:solidFill>
                    <a:srgbClr val="FFD34A"/>
                  </a:solidFill>
                  <a:latin typeface="Times" pitchFamily="-107" charset="0"/>
                  <a:ea typeface="ＭＳ Ｐゴシック" charset="0"/>
                  <a:cs typeface="ＭＳ Ｐゴシック" charset="0"/>
                </a:rPr>
                <a:t>JMJ</a:t>
              </a:r>
            </a:p>
          </p:txBody>
        </p:sp>
      </p:grpSp>
      <p:sp>
        <p:nvSpPr>
          <p:cNvPr id="264214" name="Line 22"/>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201"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5248" name="Rectangle 16"/>
          <p:cNvSpPr>
            <a:spLocks noChangeArrowheads="1"/>
          </p:cNvSpPr>
          <p:nvPr/>
        </p:nvSpPr>
        <p:spPr bwMode="auto">
          <a:xfrm>
            <a:off x="4297363" y="3387725"/>
            <a:ext cx="5873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790015"/>
                </a:solidFill>
                <a:latin typeface="Times" charset="0"/>
                <a:ea typeface="ＭＳ Ｐゴシック" charset="0"/>
                <a:cs typeface="ＭＳ Ｐゴシック" charset="0"/>
              </a:rPr>
              <a:t>12</a:t>
            </a:r>
            <a:endParaRPr lang="en-US" sz="3200" b="1">
              <a:solidFill>
                <a:srgbClr val="1A0004"/>
              </a:solidFill>
              <a:latin typeface="Times" charset="0"/>
              <a:ea typeface="ＭＳ Ｐゴシック" charset="0"/>
              <a:cs typeface="ＭＳ Ｐゴシック" charset="0"/>
            </a:endParaRPr>
          </a:p>
        </p:txBody>
      </p:sp>
      <p:sp>
        <p:nvSpPr>
          <p:cNvPr id="264215"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216"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5251" name="Text Box 14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264333" name="Text Box 141"/>
          <p:cNvSpPr txBox="1">
            <a:spLocks noChangeArrowheads="1"/>
          </p:cNvSpPr>
          <p:nvPr/>
        </p:nvSpPr>
        <p:spPr bwMode="auto">
          <a:xfrm>
            <a:off x="1790700" y="0"/>
            <a:ext cx="333216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smtClean="0">
                <a:solidFill>
                  <a:srgbClr val="FFFFFF"/>
                </a:solidFill>
                <a:latin typeface="Comic Sans MS" pitchFamily="-107" charset="0"/>
                <a:ea typeface="ＭＳ Ｐゴシック" charset="0"/>
                <a:cs typeface="ＭＳ Ｐゴシック" charset="0"/>
              </a:rPr>
              <a:t>උත්පත්ති</a:t>
            </a:r>
            <a:r>
              <a:rPr lang="en-US" sz="1200" b="1" dirty="0" smtClean="0">
                <a:solidFill>
                  <a:srgbClr val="FFFFFF"/>
                </a:solidFill>
                <a:latin typeface="Comic Sans MS" pitchFamily="-107" charset="0"/>
                <a:ea typeface="ＭＳ Ｐゴシック" charset="0"/>
                <a:cs typeface="ＭＳ Ｐゴシック" charset="0"/>
              </a:rPr>
              <a:t> </a:t>
            </a:r>
            <a:r>
              <a:rPr lang="en-US" sz="1200" b="1" dirty="0">
                <a:solidFill>
                  <a:srgbClr val="FFFFFF"/>
                </a:solidFill>
                <a:latin typeface="Comic Sans MS" pitchFamily="-107" charset="0"/>
                <a:ea typeface="ＭＳ Ｐゴシック" charset="0"/>
                <a:cs typeface="ＭＳ Ｐゴシック" charset="0"/>
              </a:rPr>
              <a:t>35:23-26; </a:t>
            </a:r>
            <a:r>
              <a:rPr lang="si-LK" sz="1200" b="1" dirty="0" smtClean="0">
                <a:solidFill>
                  <a:srgbClr val="FFFFFF"/>
                </a:solidFill>
                <a:latin typeface="Comic Sans MS" pitchFamily="-107" charset="0"/>
                <a:ea typeface="ＭＳ Ｐゴシック" charset="0"/>
                <a:cs typeface="ＭＳ Ｐゴシック" charset="0"/>
              </a:rPr>
              <a:t>උත්පත්ති </a:t>
            </a:r>
            <a:r>
              <a:rPr lang="en-US" sz="1200" b="1" dirty="0" smtClean="0">
                <a:solidFill>
                  <a:srgbClr val="FFFFFF"/>
                </a:solidFill>
                <a:latin typeface="Comic Sans MS" pitchFamily="-107" charset="0"/>
                <a:ea typeface="ＭＳ Ｐゴシック" charset="0"/>
                <a:cs typeface="ＭＳ Ｐゴシック" charset="0"/>
              </a:rPr>
              <a:t>34:1</a:t>
            </a:r>
            <a:endParaRPr lang="en-US" sz="1200" b="1" dirty="0">
              <a:solidFill>
                <a:srgbClr val="FFFFFF"/>
              </a:solidFill>
              <a:latin typeface="Comic Sans MS" pitchFamily="-107" charset="0"/>
              <a:ea typeface="ＭＳ Ｐゴシック" charset="0"/>
              <a:cs typeface="ＭＳ Ｐゴシック" charset="0"/>
            </a:endParaRPr>
          </a:p>
        </p:txBody>
      </p:sp>
      <p:grpSp>
        <p:nvGrpSpPr>
          <p:cNvPr id="3" name="Group 264"/>
          <p:cNvGrpSpPr>
            <a:grpSpLocks/>
          </p:cNvGrpSpPr>
          <p:nvPr/>
        </p:nvGrpSpPr>
        <p:grpSpPr bwMode="auto">
          <a:xfrm>
            <a:off x="6985000" y="5778500"/>
            <a:ext cx="1130300" cy="749300"/>
            <a:chOff x="4400" y="3640"/>
            <a:chExt cx="712" cy="472"/>
          </a:xfrm>
        </p:grpSpPr>
        <p:sp>
          <p:nvSpPr>
            <p:cNvPr id="264376" name="Oval 184"/>
            <p:cNvSpPr>
              <a:spLocks noChangeArrowheads="1"/>
            </p:cNvSpPr>
            <p:nvPr/>
          </p:nvSpPr>
          <p:spPr bwMode="auto">
            <a:xfrm>
              <a:off x="4400" y="364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77" name="Text Box 185"/>
            <p:cNvSpPr txBox="1">
              <a:spLocks noChangeArrowheads="1"/>
            </p:cNvSpPr>
            <p:nvPr/>
          </p:nvSpPr>
          <p:spPr bwMode="auto">
            <a:xfrm>
              <a:off x="4496" y="3696"/>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2</a:t>
              </a:r>
            </a:p>
          </p:txBody>
        </p:sp>
      </p:grpSp>
      <p:grpSp>
        <p:nvGrpSpPr>
          <p:cNvPr id="4" name="Group 268"/>
          <p:cNvGrpSpPr>
            <a:grpSpLocks/>
          </p:cNvGrpSpPr>
          <p:nvPr/>
        </p:nvGrpSpPr>
        <p:grpSpPr bwMode="auto">
          <a:xfrm>
            <a:off x="787400" y="5397500"/>
            <a:ext cx="749300" cy="749300"/>
            <a:chOff x="496" y="3400"/>
            <a:chExt cx="472" cy="472"/>
          </a:xfrm>
        </p:grpSpPr>
        <p:sp>
          <p:nvSpPr>
            <p:cNvPr id="264379" name="Oval 187"/>
            <p:cNvSpPr>
              <a:spLocks noChangeArrowheads="1"/>
            </p:cNvSpPr>
            <p:nvPr/>
          </p:nvSpPr>
          <p:spPr bwMode="auto">
            <a:xfrm>
              <a:off x="496" y="340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80" name="Text Box 188"/>
            <p:cNvSpPr txBox="1">
              <a:spLocks noChangeArrowheads="1"/>
            </p:cNvSpPr>
            <p:nvPr/>
          </p:nvSpPr>
          <p:spPr bwMode="auto">
            <a:xfrm>
              <a:off x="592" y="3464"/>
              <a:ext cx="288"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3</a:t>
              </a:r>
            </a:p>
          </p:txBody>
        </p:sp>
      </p:grpSp>
      <p:grpSp>
        <p:nvGrpSpPr>
          <p:cNvPr id="5" name="Group 258"/>
          <p:cNvGrpSpPr>
            <a:grpSpLocks/>
          </p:cNvGrpSpPr>
          <p:nvPr/>
        </p:nvGrpSpPr>
        <p:grpSpPr bwMode="auto">
          <a:xfrm>
            <a:off x="4635500" y="4622800"/>
            <a:ext cx="1130300" cy="749300"/>
            <a:chOff x="2920" y="2912"/>
            <a:chExt cx="712" cy="472"/>
          </a:xfrm>
        </p:grpSpPr>
        <p:sp>
          <p:nvSpPr>
            <p:cNvPr id="264382" name="Oval 190"/>
            <p:cNvSpPr>
              <a:spLocks noChangeArrowheads="1"/>
            </p:cNvSpPr>
            <p:nvPr/>
          </p:nvSpPr>
          <p:spPr bwMode="auto">
            <a:xfrm>
              <a:off x="2920" y="291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83" name="Text Box 191"/>
            <p:cNvSpPr txBox="1">
              <a:spLocks noChangeArrowheads="1"/>
            </p:cNvSpPr>
            <p:nvPr/>
          </p:nvSpPr>
          <p:spPr bwMode="auto">
            <a:xfrm>
              <a:off x="3016" y="2968"/>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4</a:t>
              </a:r>
            </a:p>
          </p:txBody>
        </p:sp>
      </p:grpSp>
      <p:grpSp>
        <p:nvGrpSpPr>
          <p:cNvPr id="6" name="Group 262"/>
          <p:cNvGrpSpPr>
            <a:grpSpLocks/>
          </p:cNvGrpSpPr>
          <p:nvPr/>
        </p:nvGrpSpPr>
        <p:grpSpPr bwMode="auto">
          <a:xfrm>
            <a:off x="6731000" y="4508500"/>
            <a:ext cx="1143000" cy="749300"/>
            <a:chOff x="4240" y="2840"/>
            <a:chExt cx="720" cy="472"/>
          </a:xfrm>
        </p:grpSpPr>
        <p:sp>
          <p:nvSpPr>
            <p:cNvPr id="264385" name="Oval 193"/>
            <p:cNvSpPr>
              <a:spLocks noChangeArrowheads="1"/>
            </p:cNvSpPr>
            <p:nvPr/>
          </p:nvSpPr>
          <p:spPr bwMode="auto">
            <a:xfrm>
              <a:off x="4240" y="284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86" name="Text Box 194"/>
            <p:cNvSpPr txBox="1">
              <a:spLocks noChangeArrowheads="1"/>
            </p:cNvSpPr>
            <p:nvPr/>
          </p:nvSpPr>
          <p:spPr bwMode="auto">
            <a:xfrm>
              <a:off x="4344" y="290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5</a:t>
              </a:r>
            </a:p>
          </p:txBody>
        </p:sp>
      </p:grpSp>
      <p:grpSp>
        <p:nvGrpSpPr>
          <p:cNvPr id="7" name="Group 254"/>
          <p:cNvGrpSpPr>
            <a:grpSpLocks/>
          </p:cNvGrpSpPr>
          <p:nvPr/>
        </p:nvGrpSpPr>
        <p:grpSpPr bwMode="auto">
          <a:xfrm>
            <a:off x="1333500" y="4267200"/>
            <a:ext cx="1130300" cy="749300"/>
            <a:chOff x="840" y="2688"/>
            <a:chExt cx="712" cy="472"/>
          </a:xfrm>
        </p:grpSpPr>
        <p:sp>
          <p:nvSpPr>
            <p:cNvPr id="264388" name="Oval 196"/>
            <p:cNvSpPr>
              <a:spLocks noChangeArrowheads="1"/>
            </p:cNvSpPr>
            <p:nvPr/>
          </p:nvSpPr>
          <p:spPr bwMode="auto">
            <a:xfrm>
              <a:off x="840" y="268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89" name="Text Box 197"/>
            <p:cNvSpPr txBox="1">
              <a:spLocks noChangeArrowheads="1"/>
            </p:cNvSpPr>
            <p:nvPr/>
          </p:nvSpPr>
          <p:spPr bwMode="auto">
            <a:xfrm>
              <a:off x="936" y="274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6</a:t>
              </a:r>
            </a:p>
          </p:txBody>
        </p:sp>
      </p:grpSp>
      <p:grpSp>
        <p:nvGrpSpPr>
          <p:cNvPr id="8" name="Group 256"/>
          <p:cNvGrpSpPr>
            <a:grpSpLocks/>
          </p:cNvGrpSpPr>
          <p:nvPr/>
        </p:nvGrpSpPr>
        <p:grpSpPr bwMode="auto">
          <a:xfrm>
            <a:off x="3009900" y="5346700"/>
            <a:ext cx="1130300" cy="749300"/>
            <a:chOff x="1896" y="3368"/>
            <a:chExt cx="712" cy="472"/>
          </a:xfrm>
        </p:grpSpPr>
        <p:sp>
          <p:nvSpPr>
            <p:cNvPr id="264391" name="Oval 199"/>
            <p:cNvSpPr>
              <a:spLocks noChangeArrowheads="1"/>
            </p:cNvSpPr>
            <p:nvPr/>
          </p:nvSpPr>
          <p:spPr bwMode="auto">
            <a:xfrm>
              <a:off x="1896" y="336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92" name="Text Box 200"/>
            <p:cNvSpPr txBox="1">
              <a:spLocks noChangeArrowheads="1"/>
            </p:cNvSpPr>
            <p:nvPr/>
          </p:nvSpPr>
          <p:spPr bwMode="auto">
            <a:xfrm>
              <a:off x="1992" y="342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7</a:t>
              </a:r>
            </a:p>
          </p:txBody>
        </p:sp>
      </p:grpSp>
      <p:grpSp>
        <p:nvGrpSpPr>
          <p:cNvPr id="9" name="Group 255"/>
          <p:cNvGrpSpPr>
            <a:grpSpLocks/>
          </p:cNvGrpSpPr>
          <p:nvPr/>
        </p:nvGrpSpPr>
        <p:grpSpPr bwMode="auto">
          <a:xfrm>
            <a:off x="2490788" y="4302125"/>
            <a:ext cx="1130300" cy="749300"/>
            <a:chOff x="1569" y="2710"/>
            <a:chExt cx="712" cy="472"/>
          </a:xfrm>
        </p:grpSpPr>
        <p:sp>
          <p:nvSpPr>
            <p:cNvPr id="264394" name="Oval 202"/>
            <p:cNvSpPr>
              <a:spLocks noChangeArrowheads="1"/>
            </p:cNvSpPr>
            <p:nvPr/>
          </p:nvSpPr>
          <p:spPr bwMode="auto">
            <a:xfrm>
              <a:off x="1569" y="271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95" name="Text Box 203"/>
            <p:cNvSpPr txBox="1">
              <a:spLocks noChangeArrowheads="1"/>
            </p:cNvSpPr>
            <p:nvPr/>
          </p:nvSpPr>
          <p:spPr bwMode="auto">
            <a:xfrm>
              <a:off x="1665" y="2766"/>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8</a:t>
              </a:r>
            </a:p>
          </p:txBody>
        </p:sp>
      </p:grpSp>
      <p:grpSp>
        <p:nvGrpSpPr>
          <p:cNvPr id="10" name="Group 260"/>
          <p:cNvGrpSpPr>
            <a:grpSpLocks/>
          </p:cNvGrpSpPr>
          <p:nvPr/>
        </p:nvGrpSpPr>
        <p:grpSpPr bwMode="auto">
          <a:xfrm>
            <a:off x="6299200" y="3441700"/>
            <a:ext cx="990600" cy="749300"/>
            <a:chOff x="3968" y="2168"/>
            <a:chExt cx="624" cy="472"/>
          </a:xfrm>
        </p:grpSpPr>
        <p:sp>
          <p:nvSpPr>
            <p:cNvPr id="264397" name="Oval 205"/>
            <p:cNvSpPr>
              <a:spLocks noChangeArrowheads="1"/>
            </p:cNvSpPr>
            <p:nvPr/>
          </p:nvSpPr>
          <p:spPr bwMode="auto">
            <a:xfrm>
              <a:off x="3968" y="216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98" name="Text Box 206"/>
            <p:cNvSpPr txBox="1">
              <a:spLocks noChangeArrowheads="1"/>
            </p:cNvSpPr>
            <p:nvPr/>
          </p:nvSpPr>
          <p:spPr bwMode="auto">
            <a:xfrm>
              <a:off x="3976" y="222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10</a:t>
              </a:r>
            </a:p>
          </p:txBody>
        </p:sp>
      </p:grpSp>
      <p:grpSp>
        <p:nvGrpSpPr>
          <p:cNvPr id="11" name="Group 257"/>
          <p:cNvGrpSpPr>
            <a:grpSpLocks/>
          </p:cNvGrpSpPr>
          <p:nvPr/>
        </p:nvGrpSpPr>
        <p:grpSpPr bwMode="auto">
          <a:xfrm>
            <a:off x="4419600" y="5702300"/>
            <a:ext cx="1155700" cy="749300"/>
            <a:chOff x="2784" y="3592"/>
            <a:chExt cx="728" cy="472"/>
          </a:xfrm>
        </p:grpSpPr>
        <p:sp>
          <p:nvSpPr>
            <p:cNvPr id="264400" name="Oval 208"/>
            <p:cNvSpPr>
              <a:spLocks noChangeArrowheads="1"/>
            </p:cNvSpPr>
            <p:nvPr/>
          </p:nvSpPr>
          <p:spPr bwMode="auto">
            <a:xfrm>
              <a:off x="2784" y="359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01" name="Text Box 209"/>
            <p:cNvSpPr txBox="1">
              <a:spLocks noChangeArrowheads="1"/>
            </p:cNvSpPr>
            <p:nvPr/>
          </p:nvSpPr>
          <p:spPr bwMode="auto">
            <a:xfrm>
              <a:off x="2896" y="3648"/>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9</a:t>
              </a:r>
            </a:p>
          </p:txBody>
        </p:sp>
      </p:grpSp>
      <p:grpSp>
        <p:nvGrpSpPr>
          <p:cNvPr id="12" name="Group 259"/>
          <p:cNvGrpSpPr>
            <a:grpSpLocks/>
          </p:cNvGrpSpPr>
          <p:nvPr/>
        </p:nvGrpSpPr>
        <p:grpSpPr bwMode="auto">
          <a:xfrm>
            <a:off x="5676900" y="5219700"/>
            <a:ext cx="1028700" cy="749300"/>
            <a:chOff x="3576" y="3288"/>
            <a:chExt cx="648" cy="472"/>
          </a:xfrm>
        </p:grpSpPr>
        <p:sp>
          <p:nvSpPr>
            <p:cNvPr id="264403" name="Oval 211"/>
            <p:cNvSpPr>
              <a:spLocks noChangeArrowheads="1"/>
            </p:cNvSpPr>
            <p:nvPr/>
          </p:nvSpPr>
          <p:spPr bwMode="auto">
            <a:xfrm>
              <a:off x="3576" y="328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04" name="Text Box 212"/>
            <p:cNvSpPr txBox="1">
              <a:spLocks noChangeArrowheads="1"/>
            </p:cNvSpPr>
            <p:nvPr/>
          </p:nvSpPr>
          <p:spPr bwMode="auto">
            <a:xfrm>
              <a:off x="3608" y="334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11</a:t>
              </a:r>
            </a:p>
          </p:txBody>
        </p:sp>
      </p:grpSp>
      <p:grpSp>
        <p:nvGrpSpPr>
          <p:cNvPr id="13" name="Group 261"/>
          <p:cNvGrpSpPr>
            <a:grpSpLocks/>
          </p:cNvGrpSpPr>
          <p:nvPr/>
        </p:nvGrpSpPr>
        <p:grpSpPr bwMode="auto">
          <a:xfrm>
            <a:off x="7594600" y="3086100"/>
            <a:ext cx="1028700" cy="749300"/>
            <a:chOff x="4784" y="1944"/>
            <a:chExt cx="648" cy="472"/>
          </a:xfrm>
        </p:grpSpPr>
        <p:sp>
          <p:nvSpPr>
            <p:cNvPr id="264406" name="Oval 214"/>
            <p:cNvSpPr>
              <a:spLocks noChangeArrowheads="1"/>
            </p:cNvSpPr>
            <p:nvPr/>
          </p:nvSpPr>
          <p:spPr bwMode="auto">
            <a:xfrm>
              <a:off x="4784" y="1944"/>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07" name="Text Box 215"/>
            <p:cNvSpPr txBox="1">
              <a:spLocks noChangeArrowheads="1"/>
            </p:cNvSpPr>
            <p:nvPr/>
          </p:nvSpPr>
          <p:spPr bwMode="auto">
            <a:xfrm>
              <a:off x="4816" y="2000"/>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12</a:t>
              </a:r>
            </a:p>
          </p:txBody>
        </p:sp>
      </p:grpSp>
      <p:grpSp>
        <p:nvGrpSpPr>
          <p:cNvPr id="14" name="Group 263"/>
          <p:cNvGrpSpPr>
            <a:grpSpLocks/>
          </p:cNvGrpSpPr>
          <p:nvPr/>
        </p:nvGrpSpPr>
        <p:grpSpPr bwMode="auto">
          <a:xfrm>
            <a:off x="7759700" y="4838700"/>
            <a:ext cx="1003300" cy="749300"/>
            <a:chOff x="4888" y="3048"/>
            <a:chExt cx="632" cy="472"/>
          </a:xfrm>
        </p:grpSpPr>
        <p:sp>
          <p:nvSpPr>
            <p:cNvPr id="264409" name="Oval 217"/>
            <p:cNvSpPr>
              <a:spLocks noChangeArrowheads="1"/>
            </p:cNvSpPr>
            <p:nvPr/>
          </p:nvSpPr>
          <p:spPr bwMode="auto">
            <a:xfrm>
              <a:off x="4888" y="3048"/>
              <a:ext cx="472" cy="472"/>
            </a:xfrm>
            <a:prstGeom prst="ellipse">
              <a:avLst/>
            </a:prstGeom>
            <a:solidFill>
              <a:srgbClr val="00FF00"/>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10" name="Text Box 218"/>
            <p:cNvSpPr txBox="1">
              <a:spLocks noChangeArrowheads="1"/>
            </p:cNvSpPr>
            <p:nvPr/>
          </p:nvSpPr>
          <p:spPr bwMode="auto">
            <a:xfrm>
              <a:off x="4904" y="3104"/>
              <a:ext cx="616" cy="365"/>
            </a:xfrm>
            <a:prstGeom prst="rect">
              <a:avLst/>
            </a:prstGeom>
            <a:noFill/>
            <a:ln w="12700">
              <a:noFill/>
              <a:miter lim="800000"/>
              <a:headEnd/>
              <a:tailEnd/>
            </a:ln>
            <a:effectLst>
              <a:outerShdw blurRad="63500" dist="71842" dir="2700000" algn="ctr" rotWithShape="0">
                <a:srgbClr val="FFFF00">
                  <a:alpha val="74998"/>
                </a:srgbClr>
              </a:outerShdw>
            </a:effectLst>
          </p:spPr>
          <p:txBody>
            <a:bodyPr>
              <a:spAutoFit/>
            </a:bodyPr>
            <a:lstStyle/>
            <a:p>
              <a:pPr defTabSz="914400" eaLnBrk="0" fontAlgn="base" hangingPunct="0">
                <a:spcBef>
                  <a:spcPct val="50000"/>
                </a:spcBef>
                <a:spcAft>
                  <a:spcPct val="0"/>
                </a:spcAft>
                <a:defRPr/>
              </a:pPr>
              <a:r>
                <a:rPr lang="en-US" sz="3200" b="1">
                  <a:solidFill>
                    <a:srgbClr val="1A0004"/>
                  </a:solidFill>
                  <a:latin typeface="Comic Sans MS" pitchFamily="-107" charset="0"/>
                  <a:ea typeface="ＭＳ Ｐゴシック" charset="0"/>
                  <a:cs typeface="ＭＳ Ｐゴシック" charset="0"/>
                </a:rPr>
                <a:t>13</a:t>
              </a:r>
            </a:p>
          </p:txBody>
        </p:sp>
      </p:grpSp>
      <p:sp>
        <p:nvSpPr>
          <p:cNvPr id="264350" name="Freeform 158"/>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51" name="AutoShape 159"/>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52" name="Rectangle 160"/>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53" name="AutoShape 161"/>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54" name="Line 162"/>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55" name="Line 163"/>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56" name="Rectangle 164"/>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5272" name="Rectangle 165"/>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95273" name="Rectangle 166"/>
          <p:cNvSpPr>
            <a:spLocks noChangeArrowheads="1"/>
          </p:cNvSpPr>
          <p:nvPr/>
        </p:nvSpPr>
        <p:spPr bwMode="auto">
          <a:xfrm>
            <a:off x="8286750" y="4221163"/>
            <a:ext cx="4492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J - E</a:t>
            </a:r>
          </a:p>
        </p:txBody>
      </p:sp>
      <p:sp>
        <p:nvSpPr>
          <p:cNvPr id="95274" name="Rectangle 167"/>
          <p:cNvSpPr>
            <a:spLocks noChangeArrowheads="1"/>
          </p:cNvSpPr>
          <p:nvPr/>
        </p:nvSpPr>
        <p:spPr bwMode="auto">
          <a:xfrm>
            <a:off x="8340725" y="4411663"/>
            <a:ext cx="3222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12</a:t>
            </a:r>
          </a:p>
        </p:txBody>
      </p:sp>
      <p:sp>
        <p:nvSpPr>
          <p:cNvPr id="95275" name="Rectangle 168"/>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95276" name="Rectangle 169"/>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95277" name="Rectangle 170"/>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264363" name="Line 17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64" name="Line 17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65" name="Line 17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5281" name="Text Box 21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264416" name="Rectangle 22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43</a:t>
            </a:r>
          </a:p>
        </p:txBody>
      </p:sp>
      <p:sp>
        <p:nvSpPr>
          <p:cNvPr id="95283" name="Text Box 22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264431" name="Rectangle 239"/>
          <p:cNvSpPr>
            <a:spLocks noChangeArrowheads="1"/>
          </p:cNvSpPr>
          <p:nvPr/>
        </p:nvSpPr>
        <p:spPr bwMode="auto">
          <a:xfrm>
            <a:off x="5983288" y="2384425"/>
            <a:ext cx="2263761" cy="64633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si-LK" sz="3600" b="1" i="1" dirty="0" smtClean="0">
                <a:solidFill>
                  <a:srgbClr val="FFFFFF"/>
                </a:solidFill>
                <a:latin typeface="Helvetica" charset="0"/>
                <a:ea typeface="ＭＳ Ｐゴシック" charset="0"/>
                <a:cs typeface="ＭＳ Ｐゴシック" charset="0"/>
              </a:rPr>
              <a:t>උත් 12:1-3</a:t>
            </a:r>
            <a:endParaRPr lang="en-US" sz="2800" b="1" i="1" dirty="0">
              <a:solidFill>
                <a:srgbClr val="FFFFFF"/>
              </a:solidFill>
              <a:latin typeface="Helvetica" charset="0"/>
              <a:ea typeface="ＭＳ Ｐゴシック" charset="0"/>
              <a:cs typeface="ＭＳ Ｐゴシック" charset="0"/>
            </a:endParaRPr>
          </a:p>
        </p:txBody>
      </p:sp>
      <p:grpSp>
        <p:nvGrpSpPr>
          <p:cNvPr id="95285" name="Group 240"/>
          <p:cNvGrpSpPr>
            <a:grpSpLocks/>
          </p:cNvGrpSpPr>
          <p:nvPr/>
        </p:nvGrpSpPr>
        <p:grpSpPr bwMode="auto">
          <a:xfrm>
            <a:off x="5976938" y="1390650"/>
            <a:ext cx="1262062" cy="1347788"/>
            <a:chOff x="3765" y="876"/>
            <a:chExt cx="795" cy="849"/>
          </a:xfrm>
        </p:grpSpPr>
        <p:grpSp>
          <p:nvGrpSpPr>
            <p:cNvPr id="95292" name="Group 241"/>
            <p:cNvGrpSpPr>
              <a:grpSpLocks/>
            </p:cNvGrpSpPr>
            <p:nvPr/>
          </p:nvGrpSpPr>
          <p:grpSpPr bwMode="auto">
            <a:xfrm>
              <a:off x="3765" y="876"/>
              <a:ext cx="795" cy="849"/>
              <a:chOff x="1084" y="711"/>
              <a:chExt cx="2950" cy="2769"/>
            </a:xfrm>
          </p:grpSpPr>
          <p:grpSp>
            <p:nvGrpSpPr>
              <p:cNvPr id="95294" name="Group 242"/>
              <p:cNvGrpSpPr>
                <a:grpSpLocks/>
              </p:cNvGrpSpPr>
              <p:nvPr/>
            </p:nvGrpSpPr>
            <p:grpSpPr bwMode="auto">
              <a:xfrm>
                <a:off x="1084" y="711"/>
                <a:ext cx="2950" cy="2769"/>
                <a:chOff x="2707" y="548"/>
                <a:chExt cx="2950" cy="2769"/>
              </a:xfrm>
            </p:grpSpPr>
            <p:grpSp>
              <p:nvGrpSpPr>
                <p:cNvPr id="95300" name="Group 243"/>
                <p:cNvGrpSpPr>
                  <a:grpSpLocks/>
                </p:cNvGrpSpPr>
                <p:nvPr/>
              </p:nvGrpSpPr>
              <p:grpSpPr bwMode="auto">
                <a:xfrm>
                  <a:off x="3180" y="1046"/>
                  <a:ext cx="2105" cy="1421"/>
                  <a:chOff x="578" y="2316"/>
                  <a:chExt cx="2105" cy="1421"/>
                </a:xfrm>
              </p:grpSpPr>
              <p:sp>
                <p:nvSpPr>
                  <p:cNvPr id="264436" name="Freeform 244"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37" name="Freeform 245"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95301" name="Picture 24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64439" name="Freeform 247"/>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40" name="Freeform 248"/>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41" name="Freeform 249"/>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42" name="Freeform 250"/>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43" name="Freeform 251"/>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264444" name="Rectangle 252"/>
            <p:cNvSpPr>
              <a:spLocks noChangeArrowheads="1"/>
            </p:cNvSpPr>
            <p:nvPr/>
          </p:nvSpPr>
          <p:spPr bwMode="auto">
            <a:xfrm>
              <a:off x="3914" y="991"/>
              <a:ext cx="389" cy="440"/>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4000" b="1" i="1" dirty="0">
                  <a:solidFill>
                    <a:srgbClr val="FFFFFF"/>
                  </a:solidFill>
                  <a:latin typeface="Kosher-Normal" charset="0"/>
                  <a:ea typeface="ＭＳ Ｐゴシック" charset="0"/>
                  <a:cs typeface="ＭＳ Ｐゴシック" charset="0"/>
                </a:rPr>
                <a:t>AC</a:t>
              </a:r>
              <a:endParaRPr lang="en-US" sz="2400" i="1" dirty="0">
                <a:solidFill>
                  <a:srgbClr val="FFFFFF"/>
                </a:solidFill>
                <a:latin typeface="Helvetica" charset="0"/>
                <a:ea typeface="ＭＳ Ｐゴシック" charset="0"/>
                <a:cs typeface="ＭＳ Ｐゴシック" charset="0"/>
              </a:endParaRPr>
            </a:p>
          </p:txBody>
        </p:sp>
      </p:grpSp>
      <p:grpSp>
        <p:nvGrpSpPr>
          <p:cNvPr id="19" name="Group 265"/>
          <p:cNvGrpSpPr>
            <a:grpSpLocks/>
          </p:cNvGrpSpPr>
          <p:nvPr/>
        </p:nvGrpSpPr>
        <p:grpSpPr bwMode="auto">
          <a:xfrm>
            <a:off x="468313" y="3505200"/>
            <a:ext cx="1143000" cy="749300"/>
            <a:chOff x="295" y="2208"/>
            <a:chExt cx="720" cy="472"/>
          </a:xfrm>
        </p:grpSpPr>
        <p:sp>
          <p:nvSpPr>
            <p:cNvPr id="264458" name="Oval 266"/>
            <p:cNvSpPr>
              <a:spLocks noChangeArrowheads="1"/>
            </p:cNvSpPr>
            <p:nvPr/>
          </p:nvSpPr>
          <p:spPr bwMode="auto">
            <a:xfrm>
              <a:off x="295" y="220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59" name="Text Box 267"/>
            <p:cNvSpPr txBox="1">
              <a:spLocks noChangeArrowheads="1"/>
            </p:cNvSpPr>
            <p:nvPr/>
          </p:nvSpPr>
          <p:spPr bwMode="auto">
            <a:xfrm>
              <a:off x="399" y="2272"/>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1</a:t>
              </a:r>
            </a:p>
          </p:txBody>
        </p:sp>
      </p:grpSp>
      <p:grpSp>
        <p:nvGrpSpPr>
          <p:cNvPr id="95287" name="Group 269"/>
          <p:cNvGrpSpPr>
            <a:grpSpLocks/>
          </p:cNvGrpSpPr>
          <p:nvPr/>
        </p:nvGrpSpPr>
        <p:grpSpPr bwMode="auto">
          <a:xfrm>
            <a:off x="519113" y="7938"/>
            <a:ext cx="854075" cy="1704975"/>
            <a:chOff x="327" y="5"/>
            <a:chExt cx="538" cy="1074"/>
          </a:xfrm>
        </p:grpSpPr>
        <p:sp>
          <p:nvSpPr>
            <p:cNvPr id="264462" name="Rectangle 27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64463" name="Line 27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152970064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ppt_x</p:attrName>
                                        </p:attrNameLst>
                                      </p:cBhvr>
                                      <p:tavLst>
                                        <p:tav tm="0">
                                          <p:val>
                                            <p:fltVal val="0.5"/>
                                          </p:val>
                                        </p:tav>
                                        <p:tav tm="100000">
                                          <p:val>
                                            <p:strVal val="#ppt_x"/>
                                          </p:val>
                                        </p:tav>
                                      </p:tavLst>
                                    </p:anim>
                                    <p:anim calcmode="lin" valueType="num">
                                      <p:cBhvr>
                                        <p:cTn id="10" dur="500" fill="hold"/>
                                        <p:tgtEl>
                                          <p:spTgt spid="1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ppt_x</p:attrName>
                                        </p:attrNameLst>
                                      </p:cBhvr>
                                      <p:tavLst>
                                        <p:tav tm="0">
                                          <p:val>
                                            <p:fltVal val="0.5"/>
                                          </p:val>
                                        </p:tav>
                                        <p:tav tm="100000">
                                          <p:val>
                                            <p:strVal val="#ppt_x"/>
                                          </p:val>
                                        </p:tav>
                                      </p:tavLst>
                                    </p:anim>
                                    <p:anim calcmode="lin" valueType="num">
                                      <p:cBhvr>
                                        <p:cTn id="17" dur="500" fill="hold"/>
                                        <p:tgtEl>
                                          <p:spTgt spid="3"/>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 calcmode="lin" valueType="num">
                                      <p:cBhvr>
                                        <p:cTn id="23" dur="500" fill="hold"/>
                                        <p:tgtEl>
                                          <p:spTgt spid="4"/>
                                        </p:tgtEl>
                                        <p:attrNameLst>
                                          <p:attrName>ppt_x</p:attrName>
                                        </p:attrNameLst>
                                      </p:cBhvr>
                                      <p:tavLst>
                                        <p:tav tm="0">
                                          <p:val>
                                            <p:fltVal val="0.5"/>
                                          </p:val>
                                        </p:tav>
                                        <p:tav tm="100000">
                                          <p:val>
                                            <p:strVal val="#ppt_x"/>
                                          </p:val>
                                        </p:tav>
                                      </p:tavLst>
                                    </p:anim>
                                    <p:anim calcmode="lin" valueType="num">
                                      <p:cBhvr>
                                        <p:cTn id="24" dur="500" fill="hold"/>
                                        <p:tgtEl>
                                          <p:spTgt spid="4"/>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 calcmode="lin" valueType="num">
                                      <p:cBhvr>
                                        <p:cTn id="30" dur="500" fill="hold"/>
                                        <p:tgtEl>
                                          <p:spTgt spid="5"/>
                                        </p:tgtEl>
                                        <p:attrNameLst>
                                          <p:attrName>ppt_x</p:attrName>
                                        </p:attrNameLst>
                                      </p:cBhvr>
                                      <p:tavLst>
                                        <p:tav tm="0">
                                          <p:val>
                                            <p:fltVal val="0.5"/>
                                          </p:val>
                                        </p:tav>
                                        <p:tav tm="100000">
                                          <p:val>
                                            <p:strVal val="#ppt_x"/>
                                          </p:val>
                                        </p:tav>
                                      </p:tavLst>
                                    </p:anim>
                                    <p:anim calcmode="lin" valueType="num">
                                      <p:cBhvr>
                                        <p:cTn id="31" dur="500" fill="hold"/>
                                        <p:tgtEl>
                                          <p:spTgt spid="5"/>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 calcmode="lin" valueType="num">
                                      <p:cBhvr>
                                        <p:cTn id="37" dur="500" fill="hold"/>
                                        <p:tgtEl>
                                          <p:spTgt spid="6"/>
                                        </p:tgtEl>
                                        <p:attrNameLst>
                                          <p:attrName>ppt_x</p:attrName>
                                        </p:attrNameLst>
                                      </p:cBhvr>
                                      <p:tavLst>
                                        <p:tav tm="0">
                                          <p:val>
                                            <p:fltVal val="0.5"/>
                                          </p:val>
                                        </p:tav>
                                        <p:tav tm="100000">
                                          <p:val>
                                            <p:strVal val="#ppt_x"/>
                                          </p:val>
                                        </p:tav>
                                      </p:tavLst>
                                    </p:anim>
                                    <p:anim calcmode="lin" valueType="num">
                                      <p:cBhvr>
                                        <p:cTn id="38" dur="500" fill="hold"/>
                                        <p:tgtEl>
                                          <p:spTgt spid="6"/>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 calcmode="lin" valueType="num">
                                      <p:cBhvr>
                                        <p:cTn id="44" dur="500" fill="hold"/>
                                        <p:tgtEl>
                                          <p:spTgt spid="7"/>
                                        </p:tgtEl>
                                        <p:attrNameLst>
                                          <p:attrName>ppt_x</p:attrName>
                                        </p:attrNameLst>
                                      </p:cBhvr>
                                      <p:tavLst>
                                        <p:tav tm="0">
                                          <p:val>
                                            <p:fltVal val="0.5"/>
                                          </p:val>
                                        </p:tav>
                                        <p:tav tm="100000">
                                          <p:val>
                                            <p:strVal val="#ppt_x"/>
                                          </p:val>
                                        </p:tav>
                                      </p:tavLst>
                                    </p:anim>
                                    <p:anim calcmode="lin" valueType="num">
                                      <p:cBhvr>
                                        <p:cTn id="45" dur="500" fill="hold"/>
                                        <p:tgtEl>
                                          <p:spTgt spid="7"/>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 calcmode="lin" valueType="num">
                                      <p:cBhvr>
                                        <p:cTn id="51" dur="500" fill="hold"/>
                                        <p:tgtEl>
                                          <p:spTgt spid="8"/>
                                        </p:tgtEl>
                                        <p:attrNameLst>
                                          <p:attrName>ppt_x</p:attrName>
                                        </p:attrNameLst>
                                      </p:cBhvr>
                                      <p:tavLst>
                                        <p:tav tm="0">
                                          <p:val>
                                            <p:fltVal val="0.5"/>
                                          </p:val>
                                        </p:tav>
                                        <p:tav tm="100000">
                                          <p:val>
                                            <p:strVal val="#ppt_x"/>
                                          </p:val>
                                        </p:tav>
                                      </p:tavLst>
                                    </p:anim>
                                    <p:anim calcmode="lin" valueType="num">
                                      <p:cBhvr>
                                        <p:cTn id="52" dur="500" fill="hold"/>
                                        <p:tgtEl>
                                          <p:spTgt spid="8"/>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nodeType="after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anim calcmode="lin" valueType="num">
                                      <p:cBhvr>
                                        <p:cTn id="58" dur="500" fill="hold"/>
                                        <p:tgtEl>
                                          <p:spTgt spid="9"/>
                                        </p:tgtEl>
                                        <p:attrNameLst>
                                          <p:attrName>ppt_x</p:attrName>
                                        </p:attrNameLst>
                                      </p:cBhvr>
                                      <p:tavLst>
                                        <p:tav tm="0">
                                          <p:val>
                                            <p:fltVal val="0.5"/>
                                          </p:val>
                                        </p:tav>
                                        <p:tav tm="100000">
                                          <p:val>
                                            <p:strVal val="#ppt_x"/>
                                          </p:val>
                                        </p:tav>
                                      </p:tavLst>
                                    </p:anim>
                                    <p:anim calcmode="lin" valueType="num">
                                      <p:cBhvr>
                                        <p:cTn id="59" dur="500" fill="hold"/>
                                        <p:tgtEl>
                                          <p:spTgt spid="9"/>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500" fill="hold"/>
                                        <p:tgtEl>
                                          <p:spTgt spid="11"/>
                                        </p:tgtEl>
                                        <p:attrNameLst>
                                          <p:attrName>ppt_w</p:attrName>
                                        </p:attrNameLst>
                                      </p:cBhvr>
                                      <p:tavLst>
                                        <p:tav tm="0">
                                          <p:val>
                                            <p:fltVal val="0"/>
                                          </p:val>
                                        </p:tav>
                                        <p:tav tm="100000">
                                          <p:val>
                                            <p:strVal val="#ppt_w"/>
                                          </p:val>
                                        </p:tav>
                                      </p:tavLst>
                                    </p:anim>
                                    <p:anim calcmode="lin" valueType="num">
                                      <p:cBhvr>
                                        <p:cTn id="64" dur="500" fill="hold"/>
                                        <p:tgtEl>
                                          <p:spTgt spid="11"/>
                                        </p:tgtEl>
                                        <p:attrNameLst>
                                          <p:attrName>ppt_h</p:attrName>
                                        </p:attrNameLst>
                                      </p:cBhvr>
                                      <p:tavLst>
                                        <p:tav tm="0">
                                          <p:val>
                                            <p:fltVal val="0"/>
                                          </p:val>
                                        </p:tav>
                                        <p:tav tm="100000">
                                          <p:val>
                                            <p:strVal val="#ppt_h"/>
                                          </p:val>
                                        </p:tav>
                                      </p:tavLst>
                                    </p:anim>
                                    <p:anim calcmode="lin" valueType="num">
                                      <p:cBhvr>
                                        <p:cTn id="65" dur="500" fill="hold"/>
                                        <p:tgtEl>
                                          <p:spTgt spid="11"/>
                                        </p:tgtEl>
                                        <p:attrNameLst>
                                          <p:attrName>ppt_x</p:attrName>
                                        </p:attrNameLst>
                                      </p:cBhvr>
                                      <p:tavLst>
                                        <p:tav tm="0">
                                          <p:val>
                                            <p:fltVal val="0.5"/>
                                          </p:val>
                                        </p:tav>
                                        <p:tav tm="100000">
                                          <p:val>
                                            <p:strVal val="#ppt_x"/>
                                          </p:val>
                                        </p:tav>
                                      </p:tavLst>
                                    </p:anim>
                                    <p:anim calcmode="lin" valueType="num">
                                      <p:cBhvr>
                                        <p:cTn id="66" dur="500" fill="hold"/>
                                        <p:tgtEl>
                                          <p:spTgt spid="11"/>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nodeType="after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p:cTn id="70" dur="500" fill="hold"/>
                                        <p:tgtEl>
                                          <p:spTgt spid="10"/>
                                        </p:tgtEl>
                                        <p:attrNameLst>
                                          <p:attrName>ppt_w</p:attrName>
                                        </p:attrNameLst>
                                      </p:cBhvr>
                                      <p:tavLst>
                                        <p:tav tm="0">
                                          <p:val>
                                            <p:fltVal val="0"/>
                                          </p:val>
                                        </p:tav>
                                        <p:tav tm="100000">
                                          <p:val>
                                            <p:strVal val="#ppt_w"/>
                                          </p:val>
                                        </p:tav>
                                      </p:tavLst>
                                    </p:anim>
                                    <p:anim calcmode="lin" valueType="num">
                                      <p:cBhvr>
                                        <p:cTn id="71" dur="500" fill="hold"/>
                                        <p:tgtEl>
                                          <p:spTgt spid="10"/>
                                        </p:tgtEl>
                                        <p:attrNameLst>
                                          <p:attrName>ppt_h</p:attrName>
                                        </p:attrNameLst>
                                      </p:cBhvr>
                                      <p:tavLst>
                                        <p:tav tm="0">
                                          <p:val>
                                            <p:fltVal val="0"/>
                                          </p:val>
                                        </p:tav>
                                        <p:tav tm="100000">
                                          <p:val>
                                            <p:strVal val="#ppt_h"/>
                                          </p:val>
                                        </p:tav>
                                      </p:tavLst>
                                    </p:anim>
                                    <p:anim calcmode="lin" valueType="num">
                                      <p:cBhvr>
                                        <p:cTn id="72" dur="500" fill="hold"/>
                                        <p:tgtEl>
                                          <p:spTgt spid="10"/>
                                        </p:tgtEl>
                                        <p:attrNameLst>
                                          <p:attrName>ppt_x</p:attrName>
                                        </p:attrNameLst>
                                      </p:cBhvr>
                                      <p:tavLst>
                                        <p:tav tm="0">
                                          <p:val>
                                            <p:fltVal val="0.5"/>
                                          </p:val>
                                        </p:tav>
                                        <p:tav tm="100000">
                                          <p:val>
                                            <p:strVal val="#ppt_x"/>
                                          </p:val>
                                        </p:tav>
                                      </p:tavLst>
                                    </p:anim>
                                    <p:anim calcmode="lin" valueType="num">
                                      <p:cBhvr>
                                        <p:cTn id="73" dur="500" fill="hold"/>
                                        <p:tgtEl>
                                          <p:spTgt spid="10"/>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nodeType="after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fill="hold"/>
                                        <p:tgtEl>
                                          <p:spTgt spid="12"/>
                                        </p:tgtEl>
                                        <p:attrNameLst>
                                          <p:attrName>ppt_w</p:attrName>
                                        </p:attrNameLst>
                                      </p:cBhvr>
                                      <p:tavLst>
                                        <p:tav tm="0">
                                          <p:val>
                                            <p:fltVal val="0"/>
                                          </p:val>
                                        </p:tav>
                                        <p:tav tm="100000">
                                          <p:val>
                                            <p:strVal val="#ppt_w"/>
                                          </p:val>
                                        </p:tav>
                                      </p:tavLst>
                                    </p:anim>
                                    <p:anim calcmode="lin" valueType="num">
                                      <p:cBhvr>
                                        <p:cTn id="78" dur="500" fill="hold"/>
                                        <p:tgtEl>
                                          <p:spTgt spid="12"/>
                                        </p:tgtEl>
                                        <p:attrNameLst>
                                          <p:attrName>ppt_h</p:attrName>
                                        </p:attrNameLst>
                                      </p:cBhvr>
                                      <p:tavLst>
                                        <p:tav tm="0">
                                          <p:val>
                                            <p:fltVal val="0"/>
                                          </p:val>
                                        </p:tav>
                                        <p:tav tm="100000">
                                          <p:val>
                                            <p:strVal val="#ppt_h"/>
                                          </p:val>
                                        </p:tav>
                                      </p:tavLst>
                                    </p:anim>
                                    <p:anim calcmode="lin" valueType="num">
                                      <p:cBhvr>
                                        <p:cTn id="79" dur="500" fill="hold"/>
                                        <p:tgtEl>
                                          <p:spTgt spid="12"/>
                                        </p:tgtEl>
                                        <p:attrNameLst>
                                          <p:attrName>ppt_x</p:attrName>
                                        </p:attrNameLst>
                                      </p:cBhvr>
                                      <p:tavLst>
                                        <p:tav tm="0">
                                          <p:val>
                                            <p:fltVal val="0.5"/>
                                          </p:val>
                                        </p:tav>
                                        <p:tav tm="100000">
                                          <p:val>
                                            <p:strVal val="#ppt_x"/>
                                          </p:val>
                                        </p:tav>
                                      </p:tavLst>
                                    </p:anim>
                                    <p:anim calcmode="lin" valueType="num">
                                      <p:cBhvr>
                                        <p:cTn id="80" dur="500" fill="hold"/>
                                        <p:tgtEl>
                                          <p:spTgt spid="12"/>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5500"/>
                            </p:stCondLst>
                            <p:childTnLst>
                              <p:par>
                                <p:cTn id="82" presetID="23" presetClass="entr" presetSubtype="528" fill="hold" nodeType="after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p:cTn id="84" dur="500" fill="hold"/>
                                        <p:tgtEl>
                                          <p:spTgt spid="13"/>
                                        </p:tgtEl>
                                        <p:attrNameLst>
                                          <p:attrName>ppt_w</p:attrName>
                                        </p:attrNameLst>
                                      </p:cBhvr>
                                      <p:tavLst>
                                        <p:tav tm="0">
                                          <p:val>
                                            <p:fltVal val="0"/>
                                          </p:val>
                                        </p:tav>
                                        <p:tav tm="100000">
                                          <p:val>
                                            <p:strVal val="#ppt_w"/>
                                          </p:val>
                                        </p:tav>
                                      </p:tavLst>
                                    </p:anim>
                                    <p:anim calcmode="lin" valueType="num">
                                      <p:cBhvr>
                                        <p:cTn id="85" dur="500" fill="hold"/>
                                        <p:tgtEl>
                                          <p:spTgt spid="13"/>
                                        </p:tgtEl>
                                        <p:attrNameLst>
                                          <p:attrName>ppt_h</p:attrName>
                                        </p:attrNameLst>
                                      </p:cBhvr>
                                      <p:tavLst>
                                        <p:tav tm="0">
                                          <p:val>
                                            <p:fltVal val="0"/>
                                          </p:val>
                                        </p:tav>
                                        <p:tav tm="100000">
                                          <p:val>
                                            <p:strVal val="#ppt_h"/>
                                          </p:val>
                                        </p:tav>
                                      </p:tavLst>
                                    </p:anim>
                                    <p:anim calcmode="lin" valueType="num">
                                      <p:cBhvr>
                                        <p:cTn id="86" dur="500" fill="hold"/>
                                        <p:tgtEl>
                                          <p:spTgt spid="13"/>
                                        </p:tgtEl>
                                        <p:attrNameLst>
                                          <p:attrName>ppt_x</p:attrName>
                                        </p:attrNameLst>
                                      </p:cBhvr>
                                      <p:tavLst>
                                        <p:tav tm="0">
                                          <p:val>
                                            <p:fltVal val="0.5"/>
                                          </p:val>
                                        </p:tav>
                                        <p:tav tm="100000">
                                          <p:val>
                                            <p:strVal val="#ppt_x"/>
                                          </p:val>
                                        </p:tav>
                                      </p:tavLst>
                                    </p:anim>
                                    <p:anim calcmode="lin" valueType="num">
                                      <p:cBhvr>
                                        <p:cTn id="87" dur="500" fill="hold"/>
                                        <p:tgtEl>
                                          <p:spTgt spid="13"/>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6000"/>
                            </p:stCondLst>
                            <p:childTnLst>
                              <p:par>
                                <p:cTn id="89" presetID="23" presetClass="entr" presetSubtype="528" fill="hold" nodeType="after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p:cTn id="91" dur="500" fill="hold"/>
                                        <p:tgtEl>
                                          <p:spTgt spid="14"/>
                                        </p:tgtEl>
                                        <p:attrNameLst>
                                          <p:attrName>ppt_w</p:attrName>
                                        </p:attrNameLst>
                                      </p:cBhvr>
                                      <p:tavLst>
                                        <p:tav tm="0">
                                          <p:val>
                                            <p:fltVal val="0"/>
                                          </p:val>
                                        </p:tav>
                                        <p:tav tm="100000">
                                          <p:val>
                                            <p:strVal val="#ppt_w"/>
                                          </p:val>
                                        </p:tav>
                                      </p:tavLst>
                                    </p:anim>
                                    <p:anim calcmode="lin" valueType="num">
                                      <p:cBhvr>
                                        <p:cTn id="92" dur="500" fill="hold"/>
                                        <p:tgtEl>
                                          <p:spTgt spid="14"/>
                                        </p:tgtEl>
                                        <p:attrNameLst>
                                          <p:attrName>ppt_h</p:attrName>
                                        </p:attrNameLst>
                                      </p:cBhvr>
                                      <p:tavLst>
                                        <p:tav tm="0">
                                          <p:val>
                                            <p:fltVal val="0"/>
                                          </p:val>
                                        </p:tav>
                                        <p:tav tm="100000">
                                          <p:val>
                                            <p:strVal val="#ppt_h"/>
                                          </p:val>
                                        </p:tav>
                                      </p:tavLst>
                                    </p:anim>
                                    <p:anim calcmode="lin" valueType="num">
                                      <p:cBhvr>
                                        <p:cTn id="93" dur="500" fill="hold"/>
                                        <p:tgtEl>
                                          <p:spTgt spid="14"/>
                                        </p:tgtEl>
                                        <p:attrNameLst>
                                          <p:attrName>ppt_x</p:attrName>
                                        </p:attrNameLst>
                                      </p:cBhvr>
                                      <p:tavLst>
                                        <p:tav tm="0">
                                          <p:val>
                                            <p:fltVal val="0.5"/>
                                          </p:val>
                                        </p:tav>
                                        <p:tav tm="100000">
                                          <p:val>
                                            <p:strVal val="#ppt_x"/>
                                          </p:val>
                                        </p:tav>
                                      </p:tavLst>
                                    </p:anim>
                                    <p:anim calcmode="lin" valueType="num">
                                      <p:cBhvr>
                                        <p:cTn id="94"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7282"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816132"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33"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34"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7286" name="Rectangle 7"/>
          <p:cNvSpPr>
            <a:spLocks noChangeArrowheads="1"/>
          </p:cNvSpPr>
          <p:nvPr/>
        </p:nvSpPr>
        <p:spPr bwMode="auto">
          <a:xfrm>
            <a:off x="3084513" y="938213"/>
            <a:ext cx="1056378"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2400" b="1" dirty="0" smtClean="0">
                <a:solidFill>
                  <a:schemeClr val="bg2"/>
                </a:solidFill>
                <a:latin typeface="Arial Black" pitchFamily="34" charset="0"/>
              </a:rPr>
              <a:t>ආබ්‍රහම්</a:t>
            </a:r>
            <a:endParaRPr lang="en-US" sz="2400" b="1" dirty="0">
              <a:solidFill>
                <a:schemeClr val="bg2"/>
              </a:solidFill>
              <a:latin typeface="Times" charset="0"/>
              <a:ea typeface="ＭＳ Ｐゴシック" charset="0"/>
              <a:cs typeface="ＭＳ Ｐゴシック" charset="0"/>
            </a:endParaRPr>
          </a:p>
        </p:txBody>
      </p:sp>
      <p:sp>
        <p:nvSpPr>
          <p:cNvPr id="816136"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37" name="Rectangle 9"/>
          <p:cNvSpPr>
            <a:spLocks noChangeArrowheads="1"/>
          </p:cNvSpPr>
          <p:nvPr/>
        </p:nvSpPr>
        <p:spPr bwMode="auto">
          <a:xfrm>
            <a:off x="4802188" y="992188"/>
            <a:ext cx="24987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si-LK" sz="2400" b="1" dirty="0" smtClean="0">
                <a:solidFill>
                  <a:schemeClr val="tx2">
                    <a:lumMod val="75000"/>
                  </a:schemeClr>
                </a:solidFill>
              </a:rPr>
              <a:t>ක්‍රි. පූ 2000</a:t>
            </a:r>
            <a:endParaRPr lang="en-AU" sz="2400" b="1" dirty="0">
              <a:solidFill>
                <a:schemeClr val="tx2">
                  <a:lumMod val="75000"/>
                </a:schemeClr>
              </a:solidFill>
            </a:endParaRPr>
          </a:p>
        </p:txBody>
      </p:sp>
      <p:sp>
        <p:nvSpPr>
          <p:cNvPr id="97289" name="Rectangle 10"/>
          <p:cNvSpPr>
            <a:spLocks noChangeArrowheads="1"/>
          </p:cNvSpPr>
          <p:nvPr/>
        </p:nvSpPr>
        <p:spPr bwMode="auto">
          <a:xfrm>
            <a:off x="3709988" y="1603375"/>
            <a:ext cx="1226297"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2800" b="1" dirty="0" smtClean="0">
                <a:solidFill>
                  <a:srgbClr val="1A0004"/>
                </a:solidFill>
                <a:latin typeface="Times" charset="0"/>
                <a:ea typeface="ＭＳ Ｐゴシック" charset="0"/>
                <a:cs typeface="ＭＳ Ｐゴシック" charset="0"/>
              </a:rPr>
              <a:t>කැඳවීම</a:t>
            </a:r>
            <a:endParaRPr lang="en-US" sz="2800" b="1" dirty="0">
              <a:solidFill>
                <a:srgbClr val="1A0004"/>
              </a:solidFill>
              <a:latin typeface="Times" charset="0"/>
              <a:ea typeface="ＭＳ Ｐゴシック" charset="0"/>
              <a:cs typeface="ＭＳ Ｐゴシック" charset="0"/>
            </a:endParaRPr>
          </a:p>
        </p:txBody>
      </p:sp>
      <p:sp>
        <p:nvSpPr>
          <p:cNvPr id="97290" name="Rectangle 11"/>
          <p:cNvSpPr>
            <a:spLocks noChangeArrowheads="1"/>
          </p:cNvSpPr>
          <p:nvPr/>
        </p:nvSpPr>
        <p:spPr bwMode="auto">
          <a:xfrm>
            <a:off x="3897313" y="2060575"/>
            <a:ext cx="14462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A0004"/>
                </a:solidFill>
                <a:latin typeface="Times" charset="0"/>
                <a:ea typeface="ＭＳ Ｐゴシック" charset="0"/>
                <a:cs typeface="ＭＳ Ｐゴシック" charset="0"/>
              </a:rPr>
              <a:t>L - S - B</a:t>
            </a:r>
          </a:p>
        </p:txBody>
      </p:sp>
      <p:sp>
        <p:nvSpPr>
          <p:cNvPr id="97291" name="Rectangle 12"/>
          <p:cNvSpPr>
            <a:spLocks noChangeArrowheads="1"/>
          </p:cNvSpPr>
          <p:nvPr/>
        </p:nvSpPr>
        <p:spPr bwMode="auto">
          <a:xfrm>
            <a:off x="4157663" y="2473325"/>
            <a:ext cx="14462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1A0004"/>
                </a:solidFill>
                <a:latin typeface="Times" charset="0"/>
                <a:ea typeface="ＭＳ Ｐゴシック" charset="0"/>
                <a:cs typeface="ＭＳ Ｐゴシック" charset="0"/>
              </a:rPr>
              <a:t>I - I      </a:t>
            </a:r>
          </a:p>
        </p:txBody>
      </p:sp>
      <p:sp>
        <p:nvSpPr>
          <p:cNvPr id="97292" name="Rectangle 13"/>
          <p:cNvSpPr>
            <a:spLocks noChangeArrowheads="1"/>
          </p:cNvSpPr>
          <p:nvPr/>
        </p:nvSpPr>
        <p:spPr bwMode="auto">
          <a:xfrm>
            <a:off x="4111625" y="2930525"/>
            <a:ext cx="9937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1A0004"/>
                </a:solidFill>
                <a:latin typeface="Times" charset="0"/>
                <a:ea typeface="ＭＳ Ｐゴシック" charset="0"/>
                <a:cs typeface="ＭＳ Ｐゴシック" charset="0"/>
              </a:rPr>
              <a:t>J - E</a:t>
            </a:r>
          </a:p>
        </p:txBody>
      </p:sp>
      <p:grpSp>
        <p:nvGrpSpPr>
          <p:cNvPr id="97293" name="Group 15"/>
          <p:cNvGrpSpPr>
            <a:grpSpLocks/>
          </p:cNvGrpSpPr>
          <p:nvPr/>
        </p:nvGrpSpPr>
        <p:grpSpPr bwMode="auto">
          <a:xfrm>
            <a:off x="598488" y="2378075"/>
            <a:ext cx="2259012" cy="1446213"/>
            <a:chOff x="377" y="1498"/>
            <a:chExt cx="1423" cy="911"/>
          </a:xfrm>
        </p:grpSpPr>
        <p:sp>
          <p:nvSpPr>
            <p:cNvPr id="816144" name="Rectangle 16"/>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816145" name="Rectangle 17"/>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pitchFamily="-107" charset="0"/>
                  <a:ea typeface="ＭＳ Ｐゴシック" charset="0"/>
                  <a:cs typeface="ＭＳ Ｐゴシック" charset="0"/>
                </a:rPr>
                <a:t>A</a:t>
              </a:r>
              <a:r>
                <a:rPr lang="en-US" sz="6000">
                  <a:solidFill>
                    <a:srgbClr val="FFD34A"/>
                  </a:solidFill>
                  <a:latin typeface="Times" pitchFamily="-107" charset="0"/>
                  <a:ea typeface="ＭＳ Ｐゴシック" charset="0"/>
                  <a:cs typeface="ＭＳ Ｐゴシック" charset="0"/>
                </a:rPr>
                <a:t>JMJ</a:t>
              </a:r>
            </a:p>
          </p:txBody>
        </p:sp>
      </p:grpSp>
      <p:sp>
        <p:nvSpPr>
          <p:cNvPr id="816146"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49" name="Line 21"/>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7296" name="Rectangle 22"/>
          <p:cNvSpPr>
            <a:spLocks noChangeArrowheads="1"/>
          </p:cNvSpPr>
          <p:nvPr/>
        </p:nvSpPr>
        <p:spPr bwMode="auto">
          <a:xfrm>
            <a:off x="4297363" y="3387725"/>
            <a:ext cx="5873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790015"/>
                </a:solidFill>
                <a:latin typeface="Times" charset="0"/>
                <a:ea typeface="ＭＳ Ｐゴシック" charset="0"/>
                <a:cs typeface="ＭＳ Ｐゴシック" charset="0"/>
              </a:rPr>
              <a:t>12</a:t>
            </a:r>
            <a:endParaRPr lang="en-US" sz="3200" b="1">
              <a:solidFill>
                <a:srgbClr val="1A0004"/>
              </a:solidFill>
              <a:latin typeface="Times" charset="0"/>
              <a:ea typeface="ＭＳ Ｐゴシック" charset="0"/>
              <a:cs typeface="ＭＳ Ｐゴシック" charset="0"/>
            </a:endParaRPr>
          </a:p>
        </p:txBody>
      </p:sp>
      <p:sp>
        <p:nvSpPr>
          <p:cNvPr id="816151"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52"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7299" name="Text Box 2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816154" name="Text Box 26"/>
          <p:cNvSpPr txBox="1">
            <a:spLocks noChangeArrowheads="1"/>
          </p:cNvSpPr>
          <p:nvPr/>
        </p:nvSpPr>
        <p:spPr bwMode="auto">
          <a:xfrm>
            <a:off x="1790700" y="0"/>
            <a:ext cx="333216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smtClean="0">
                <a:solidFill>
                  <a:srgbClr val="FFFFFF"/>
                </a:solidFill>
                <a:latin typeface="Comic Sans MS" pitchFamily="-107" charset="0"/>
                <a:ea typeface="ＭＳ Ｐゴシック" charset="0"/>
                <a:cs typeface="ＭＳ Ｐゴシック" charset="0"/>
              </a:rPr>
              <a:t>උත්පත්ති</a:t>
            </a:r>
            <a:r>
              <a:rPr lang="en-US" sz="1200" b="1" dirty="0" smtClean="0">
                <a:solidFill>
                  <a:srgbClr val="FFFFFF"/>
                </a:solidFill>
                <a:latin typeface="Comic Sans MS" pitchFamily="-107" charset="0"/>
                <a:ea typeface="ＭＳ Ｐゴシック" charset="0"/>
                <a:cs typeface="ＭＳ Ｐゴシック" charset="0"/>
              </a:rPr>
              <a:t> </a:t>
            </a:r>
            <a:r>
              <a:rPr lang="en-US" sz="1200" b="1" dirty="0">
                <a:solidFill>
                  <a:srgbClr val="FFFFFF"/>
                </a:solidFill>
                <a:latin typeface="Comic Sans MS" pitchFamily="-107" charset="0"/>
                <a:ea typeface="ＭＳ Ｐゴシック" charset="0"/>
                <a:cs typeface="ＭＳ Ｐゴシック" charset="0"/>
              </a:rPr>
              <a:t>35:24</a:t>
            </a:r>
          </a:p>
        </p:txBody>
      </p:sp>
      <p:grpSp>
        <p:nvGrpSpPr>
          <p:cNvPr id="97301" name="Group 54"/>
          <p:cNvGrpSpPr>
            <a:grpSpLocks/>
          </p:cNvGrpSpPr>
          <p:nvPr/>
        </p:nvGrpSpPr>
        <p:grpSpPr bwMode="auto">
          <a:xfrm>
            <a:off x="5676900" y="5219700"/>
            <a:ext cx="1028700" cy="749300"/>
            <a:chOff x="3576" y="3288"/>
            <a:chExt cx="648" cy="472"/>
          </a:xfrm>
        </p:grpSpPr>
        <p:sp>
          <p:nvSpPr>
            <p:cNvPr id="816183" name="Oval 55"/>
            <p:cNvSpPr>
              <a:spLocks noChangeArrowheads="1"/>
            </p:cNvSpPr>
            <p:nvPr/>
          </p:nvSpPr>
          <p:spPr bwMode="auto">
            <a:xfrm>
              <a:off x="3576" y="328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84" name="Text Box 56"/>
            <p:cNvSpPr txBox="1">
              <a:spLocks noChangeArrowheads="1"/>
            </p:cNvSpPr>
            <p:nvPr/>
          </p:nvSpPr>
          <p:spPr bwMode="auto">
            <a:xfrm>
              <a:off x="3608" y="334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11</a:t>
              </a:r>
            </a:p>
          </p:txBody>
        </p:sp>
      </p:grpSp>
      <p:sp>
        <p:nvSpPr>
          <p:cNvPr id="816191" name="Freeform 6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92" name="AutoShape 6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93" name="Rectangle 6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94" name="AutoShape 6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95" name="Line 6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96" name="Line 6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97" name="Rectangle 6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7309" name="Rectangle 7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97310" name="Rectangle 71"/>
          <p:cNvSpPr>
            <a:spLocks noChangeArrowheads="1"/>
          </p:cNvSpPr>
          <p:nvPr/>
        </p:nvSpPr>
        <p:spPr bwMode="auto">
          <a:xfrm>
            <a:off x="8286750" y="4221163"/>
            <a:ext cx="4492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J - E</a:t>
            </a:r>
          </a:p>
        </p:txBody>
      </p:sp>
      <p:sp>
        <p:nvSpPr>
          <p:cNvPr id="97311" name="Rectangle 72"/>
          <p:cNvSpPr>
            <a:spLocks noChangeArrowheads="1"/>
          </p:cNvSpPr>
          <p:nvPr/>
        </p:nvSpPr>
        <p:spPr bwMode="auto">
          <a:xfrm>
            <a:off x="8340725" y="4411663"/>
            <a:ext cx="3222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12</a:t>
            </a:r>
          </a:p>
        </p:txBody>
      </p:sp>
      <p:sp>
        <p:nvSpPr>
          <p:cNvPr id="97312" name="Rectangle 73"/>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97313" name="Rectangle 74"/>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97314" name="Rectangle 75"/>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816204" name="Line 76"/>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05" name="Line 77"/>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06" name="Line 78"/>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7318" name="Text Box 7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816208" name="Rectangle 8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44</a:t>
            </a:r>
          </a:p>
        </p:txBody>
      </p:sp>
      <p:sp>
        <p:nvSpPr>
          <p:cNvPr id="97320" name="Text Box 8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816210" name="Rectangle 82"/>
          <p:cNvSpPr>
            <a:spLocks noChangeArrowheads="1"/>
          </p:cNvSpPr>
          <p:nvPr/>
        </p:nvSpPr>
        <p:spPr bwMode="auto">
          <a:xfrm>
            <a:off x="5983288" y="2384425"/>
            <a:ext cx="2263761" cy="64633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si-LK" sz="3600" b="1" i="1" dirty="0" smtClean="0">
                <a:solidFill>
                  <a:srgbClr val="FFFFFF"/>
                </a:solidFill>
                <a:latin typeface="Helvetica" charset="0"/>
                <a:ea typeface="ＭＳ Ｐゴシック" charset="0"/>
                <a:cs typeface="ＭＳ Ｐゴシック" charset="0"/>
              </a:rPr>
              <a:t>උත් 12:1-3</a:t>
            </a:r>
            <a:endParaRPr lang="en-US" sz="2800" b="1" i="1" dirty="0">
              <a:solidFill>
                <a:srgbClr val="FFFFFF"/>
              </a:solidFill>
              <a:latin typeface="Helvetica" charset="0"/>
              <a:ea typeface="ＭＳ Ｐゴシック" charset="0"/>
              <a:cs typeface="ＭＳ Ｐゴシック" charset="0"/>
            </a:endParaRPr>
          </a:p>
        </p:txBody>
      </p:sp>
      <p:grpSp>
        <p:nvGrpSpPr>
          <p:cNvPr id="97322" name="Group 83"/>
          <p:cNvGrpSpPr>
            <a:grpSpLocks/>
          </p:cNvGrpSpPr>
          <p:nvPr/>
        </p:nvGrpSpPr>
        <p:grpSpPr bwMode="auto">
          <a:xfrm>
            <a:off x="5976938" y="1390650"/>
            <a:ext cx="1262062" cy="1347788"/>
            <a:chOff x="3765" y="876"/>
            <a:chExt cx="795" cy="849"/>
          </a:xfrm>
        </p:grpSpPr>
        <p:grpSp>
          <p:nvGrpSpPr>
            <p:cNvPr id="97327" name="Group 84"/>
            <p:cNvGrpSpPr>
              <a:grpSpLocks/>
            </p:cNvGrpSpPr>
            <p:nvPr/>
          </p:nvGrpSpPr>
          <p:grpSpPr bwMode="auto">
            <a:xfrm>
              <a:off x="3765" y="876"/>
              <a:ext cx="795" cy="849"/>
              <a:chOff x="1084" y="711"/>
              <a:chExt cx="2950" cy="2769"/>
            </a:xfrm>
          </p:grpSpPr>
          <p:grpSp>
            <p:nvGrpSpPr>
              <p:cNvPr id="97329" name="Group 85"/>
              <p:cNvGrpSpPr>
                <a:grpSpLocks/>
              </p:cNvGrpSpPr>
              <p:nvPr/>
            </p:nvGrpSpPr>
            <p:grpSpPr bwMode="auto">
              <a:xfrm>
                <a:off x="1084" y="711"/>
                <a:ext cx="2950" cy="2769"/>
                <a:chOff x="2707" y="548"/>
                <a:chExt cx="2950" cy="2769"/>
              </a:xfrm>
            </p:grpSpPr>
            <p:grpSp>
              <p:nvGrpSpPr>
                <p:cNvPr id="97335" name="Group 86"/>
                <p:cNvGrpSpPr>
                  <a:grpSpLocks/>
                </p:cNvGrpSpPr>
                <p:nvPr/>
              </p:nvGrpSpPr>
              <p:grpSpPr bwMode="auto">
                <a:xfrm>
                  <a:off x="3180" y="1046"/>
                  <a:ext cx="2105" cy="1421"/>
                  <a:chOff x="578" y="2316"/>
                  <a:chExt cx="2105" cy="1421"/>
                </a:xfrm>
              </p:grpSpPr>
              <p:sp>
                <p:nvSpPr>
                  <p:cNvPr id="816215" name="Freeform 87"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16" name="Freeform 88"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97336" name="Picture 8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16218" name="Freeform 90"/>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19" name="Freeform 91"/>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20" name="Freeform 92"/>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21" name="Freeform 93"/>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22" name="Freeform 94"/>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816223" name="Rectangle 95"/>
            <p:cNvSpPr>
              <a:spLocks noChangeArrowheads="1"/>
            </p:cNvSpPr>
            <p:nvPr/>
          </p:nvSpPr>
          <p:spPr bwMode="auto">
            <a:xfrm>
              <a:off x="3922" y="991"/>
              <a:ext cx="389" cy="440"/>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4000" b="1" i="1" dirty="0">
                  <a:solidFill>
                    <a:srgbClr val="FFFFFF"/>
                  </a:solidFill>
                  <a:latin typeface="Kosher-Normal" charset="0"/>
                  <a:ea typeface="ＭＳ Ｐゴシック" charset="0"/>
                  <a:cs typeface="ＭＳ Ｐゴシック" charset="0"/>
                </a:rPr>
                <a:t>AC</a:t>
              </a:r>
              <a:endParaRPr lang="en-US" sz="2400" i="1" dirty="0">
                <a:solidFill>
                  <a:srgbClr val="FFFFFF"/>
                </a:solidFill>
                <a:latin typeface="Helvetica" charset="0"/>
                <a:ea typeface="ＭＳ Ｐゴシック" charset="0"/>
                <a:cs typeface="ＭＳ Ｐゴシック" charset="0"/>
              </a:endParaRPr>
            </a:p>
          </p:txBody>
        </p:sp>
      </p:grpSp>
      <p:sp>
        <p:nvSpPr>
          <p:cNvPr id="816227" name="Oval 99"/>
          <p:cNvSpPr>
            <a:spLocks noChangeArrowheads="1"/>
          </p:cNvSpPr>
          <p:nvPr/>
        </p:nvSpPr>
        <p:spPr bwMode="auto">
          <a:xfrm>
            <a:off x="5486400" y="5056188"/>
            <a:ext cx="1130300" cy="1054100"/>
          </a:xfrm>
          <a:prstGeom prst="ellipse">
            <a:avLst/>
          </a:prstGeom>
          <a:noFill/>
          <a:ln w="57150">
            <a:solidFill>
              <a:srgbClr val="00FFCC"/>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97324" name="Group 100"/>
          <p:cNvGrpSpPr>
            <a:grpSpLocks/>
          </p:cNvGrpSpPr>
          <p:nvPr/>
        </p:nvGrpSpPr>
        <p:grpSpPr bwMode="auto">
          <a:xfrm>
            <a:off x="519113" y="7938"/>
            <a:ext cx="854075" cy="1704975"/>
            <a:chOff x="327" y="5"/>
            <a:chExt cx="538" cy="1074"/>
          </a:xfrm>
        </p:grpSpPr>
        <p:sp>
          <p:nvSpPr>
            <p:cNvPr id="816229" name="Rectangle 101"/>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816230" name="Line 102"/>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58059231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816227"/>
                                        </p:tgtEl>
                                        <p:attrNameLst>
                                          <p:attrName>style.visibility</p:attrName>
                                        </p:attrNameLst>
                                      </p:cBhvr>
                                      <p:to>
                                        <p:strVal val="visible"/>
                                      </p:to>
                                    </p:set>
                                    <p:anim calcmode="lin" valueType="num">
                                      <p:cBhvr>
                                        <p:cTn id="7" dur="5000" fill="hold"/>
                                        <p:tgtEl>
                                          <p:spTgt spid="816227"/>
                                        </p:tgtEl>
                                        <p:attrNameLst>
                                          <p:attrName>ppt_w</p:attrName>
                                        </p:attrNameLst>
                                      </p:cBhvr>
                                      <p:tavLst>
                                        <p:tav tm="0" fmla="#ppt_w*sin(2.5*pi*$)">
                                          <p:val>
                                            <p:fltVal val="0"/>
                                          </p:val>
                                        </p:tav>
                                        <p:tav tm="100000">
                                          <p:val>
                                            <p:fltVal val="1"/>
                                          </p:val>
                                        </p:tav>
                                      </p:tavLst>
                                    </p:anim>
                                    <p:anim calcmode="lin" valueType="num">
                                      <p:cBhvr>
                                        <p:cTn id="8" dur="5000" fill="hold"/>
                                        <p:tgtEl>
                                          <p:spTgt spid="8162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622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9330"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43827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277"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278"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9334" name="Rectangle 7"/>
          <p:cNvSpPr>
            <a:spLocks noChangeArrowheads="1"/>
          </p:cNvSpPr>
          <p:nvPr/>
        </p:nvSpPr>
        <p:spPr bwMode="auto">
          <a:xfrm>
            <a:off x="3084513" y="938213"/>
            <a:ext cx="1056378"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2400" b="1" dirty="0" smtClean="0">
                <a:solidFill>
                  <a:schemeClr val="bg2"/>
                </a:solidFill>
                <a:latin typeface="Arial Black" pitchFamily="34" charset="0"/>
              </a:rPr>
              <a:t>ආබ්‍රහම්</a:t>
            </a:r>
            <a:endParaRPr lang="en-US" sz="2400" b="1" dirty="0">
              <a:solidFill>
                <a:schemeClr val="bg2"/>
              </a:solidFill>
              <a:latin typeface="Times" charset="0"/>
              <a:ea typeface="ＭＳ Ｐゴシック" charset="0"/>
              <a:cs typeface="ＭＳ Ｐゴシック" charset="0"/>
            </a:endParaRPr>
          </a:p>
        </p:txBody>
      </p:sp>
      <p:sp>
        <p:nvSpPr>
          <p:cNvPr id="438280"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282" name="Rectangle 10"/>
          <p:cNvSpPr>
            <a:spLocks noChangeArrowheads="1"/>
          </p:cNvSpPr>
          <p:nvPr/>
        </p:nvSpPr>
        <p:spPr bwMode="auto">
          <a:xfrm>
            <a:off x="4802188" y="992188"/>
            <a:ext cx="24987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si-LK" sz="2400" b="1" dirty="0" smtClean="0">
                <a:solidFill>
                  <a:schemeClr val="tx2">
                    <a:lumMod val="75000"/>
                  </a:schemeClr>
                </a:solidFill>
              </a:rPr>
              <a:t>ක්‍රි. පූ 2000</a:t>
            </a:r>
            <a:endParaRPr lang="en-AU" sz="2400" b="1" dirty="0">
              <a:solidFill>
                <a:schemeClr val="tx2">
                  <a:lumMod val="75000"/>
                </a:schemeClr>
              </a:solidFill>
            </a:endParaRPr>
          </a:p>
        </p:txBody>
      </p:sp>
      <p:sp>
        <p:nvSpPr>
          <p:cNvPr id="99337" name="Rectangle 11"/>
          <p:cNvSpPr>
            <a:spLocks noChangeArrowheads="1"/>
          </p:cNvSpPr>
          <p:nvPr/>
        </p:nvSpPr>
        <p:spPr bwMode="auto">
          <a:xfrm>
            <a:off x="3709988" y="1603375"/>
            <a:ext cx="1226297"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2800" b="1" dirty="0" smtClean="0">
                <a:solidFill>
                  <a:srgbClr val="1A0004"/>
                </a:solidFill>
                <a:latin typeface="Times" charset="0"/>
                <a:ea typeface="ＭＳ Ｐゴシック" charset="0"/>
                <a:cs typeface="ＭＳ Ｐゴシック" charset="0"/>
              </a:rPr>
              <a:t>කැඳවීම</a:t>
            </a:r>
            <a:endParaRPr lang="en-US" sz="2800" b="1" dirty="0">
              <a:solidFill>
                <a:srgbClr val="1A0004"/>
              </a:solidFill>
              <a:latin typeface="Times" charset="0"/>
              <a:ea typeface="ＭＳ Ｐゴシック" charset="0"/>
              <a:cs typeface="ＭＳ Ｐゴシック" charset="0"/>
            </a:endParaRPr>
          </a:p>
        </p:txBody>
      </p:sp>
      <p:sp>
        <p:nvSpPr>
          <p:cNvPr id="99338" name="Rectangle 12"/>
          <p:cNvSpPr>
            <a:spLocks noChangeArrowheads="1"/>
          </p:cNvSpPr>
          <p:nvPr/>
        </p:nvSpPr>
        <p:spPr bwMode="auto">
          <a:xfrm>
            <a:off x="3897313" y="2060575"/>
            <a:ext cx="14462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A0004"/>
                </a:solidFill>
                <a:latin typeface="Times" charset="0"/>
                <a:ea typeface="ＭＳ Ｐゴシック" charset="0"/>
                <a:cs typeface="ＭＳ Ｐゴシック" charset="0"/>
              </a:rPr>
              <a:t>L - S - B</a:t>
            </a:r>
          </a:p>
        </p:txBody>
      </p:sp>
      <p:sp>
        <p:nvSpPr>
          <p:cNvPr id="99339" name="Rectangle 13"/>
          <p:cNvSpPr>
            <a:spLocks noChangeArrowheads="1"/>
          </p:cNvSpPr>
          <p:nvPr/>
        </p:nvSpPr>
        <p:spPr bwMode="auto">
          <a:xfrm>
            <a:off x="4157663" y="2473325"/>
            <a:ext cx="14462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1A0004"/>
                </a:solidFill>
                <a:latin typeface="Times" charset="0"/>
                <a:ea typeface="ＭＳ Ｐゴシック" charset="0"/>
                <a:cs typeface="ＭＳ Ｐゴシック" charset="0"/>
              </a:rPr>
              <a:t>I - I      </a:t>
            </a:r>
          </a:p>
        </p:txBody>
      </p:sp>
      <p:sp>
        <p:nvSpPr>
          <p:cNvPr id="99340" name="Rectangle 14"/>
          <p:cNvSpPr>
            <a:spLocks noChangeArrowheads="1"/>
          </p:cNvSpPr>
          <p:nvPr/>
        </p:nvSpPr>
        <p:spPr bwMode="auto">
          <a:xfrm>
            <a:off x="4111625" y="2930525"/>
            <a:ext cx="9937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1A0004"/>
                </a:solidFill>
                <a:latin typeface="Times" charset="0"/>
                <a:ea typeface="ＭＳ Ｐゴシック" charset="0"/>
                <a:cs typeface="ＭＳ Ｐゴシック" charset="0"/>
              </a:rPr>
              <a:t>J - E</a:t>
            </a:r>
          </a:p>
        </p:txBody>
      </p:sp>
      <p:grpSp>
        <p:nvGrpSpPr>
          <p:cNvPr id="99341" name="Group 17"/>
          <p:cNvGrpSpPr>
            <a:grpSpLocks/>
          </p:cNvGrpSpPr>
          <p:nvPr/>
        </p:nvGrpSpPr>
        <p:grpSpPr bwMode="auto">
          <a:xfrm>
            <a:off x="598488" y="2378075"/>
            <a:ext cx="2259012" cy="1446213"/>
            <a:chOff x="377" y="1498"/>
            <a:chExt cx="1423" cy="911"/>
          </a:xfrm>
        </p:grpSpPr>
        <p:sp>
          <p:nvSpPr>
            <p:cNvPr id="438290" name="Rectangle 18"/>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438291" name="Rectangle 19"/>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pitchFamily="-107" charset="0"/>
                  <a:ea typeface="ＭＳ Ｐゴシック" charset="0"/>
                  <a:cs typeface="ＭＳ Ｐゴシック" charset="0"/>
                </a:rPr>
                <a:t>A</a:t>
              </a:r>
              <a:r>
                <a:rPr lang="en-US" sz="6000">
                  <a:solidFill>
                    <a:srgbClr val="FFD34A"/>
                  </a:solidFill>
                  <a:latin typeface="Times" pitchFamily="-107" charset="0"/>
                  <a:ea typeface="ＭＳ Ｐゴシック" charset="0"/>
                  <a:cs typeface="ＭＳ Ｐゴシック" charset="0"/>
                </a:rPr>
                <a:t>JMJ</a:t>
              </a:r>
            </a:p>
          </p:txBody>
        </p:sp>
      </p:grpSp>
      <p:sp>
        <p:nvSpPr>
          <p:cNvPr id="438292" name="Line 20"/>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298" name="Line 26"/>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9344" name="Rectangle 27"/>
          <p:cNvSpPr>
            <a:spLocks noChangeArrowheads="1"/>
          </p:cNvSpPr>
          <p:nvPr/>
        </p:nvSpPr>
        <p:spPr bwMode="auto">
          <a:xfrm>
            <a:off x="4297363" y="3387725"/>
            <a:ext cx="5873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790015"/>
                </a:solidFill>
                <a:latin typeface="Times" charset="0"/>
                <a:ea typeface="ＭＳ Ｐゴシック" charset="0"/>
                <a:cs typeface="ＭＳ Ｐゴシック" charset="0"/>
              </a:rPr>
              <a:t>12</a:t>
            </a:r>
            <a:endParaRPr lang="en-US" sz="3200" b="1">
              <a:solidFill>
                <a:srgbClr val="1A0004"/>
              </a:solidFill>
              <a:latin typeface="Times" charset="0"/>
              <a:ea typeface="ＭＳ Ｐゴシック" charset="0"/>
              <a:cs typeface="ＭＳ Ｐゴシック" charset="0"/>
            </a:endParaRPr>
          </a:p>
        </p:txBody>
      </p:sp>
      <p:sp>
        <p:nvSpPr>
          <p:cNvPr id="438300" name="Line 28"/>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01" name="Line 29"/>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99347" name="Group 60"/>
          <p:cNvGrpSpPr>
            <a:grpSpLocks/>
          </p:cNvGrpSpPr>
          <p:nvPr/>
        </p:nvGrpSpPr>
        <p:grpSpPr bwMode="auto">
          <a:xfrm>
            <a:off x="5676900" y="5219700"/>
            <a:ext cx="990600" cy="749300"/>
            <a:chOff x="4344" y="2392"/>
            <a:chExt cx="624" cy="472"/>
          </a:xfrm>
        </p:grpSpPr>
        <p:sp>
          <p:nvSpPr>
            <p:cNvPr id="438333" name="Oval 61"/>
            <p:cNvSpPr>
              <a:spLocks noChangeArrowheads="1"/>
            </p:cNvSpPr>
            <p:nvPr/>
          </p:nvSpPr>
          <p:spPr bwMode="auto">
            <a:xfrm>
              <a:off x="4344" y="239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34" name="Text Box 62"/>
            <p:cNvSpPr txBox="1">
              <a:spLocks noChangeArrowheads="1"/>
            </p:cNvSpPr>
            <p:nvPr/>
          </p:nvSpPr>
          <p:spPr bwMode="auto">
            <a:xfrm>
              <a:off x="4352" y="2416"/>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11</a:t>
              </a:r>
            </a:p>
          </p:txBody>
        </p:sp>
      </p:grpSp>
      <p:sp>
        <p:nvSpPr>
          <p:cNvPr id="438338" name="Oval 66"/>
          <p:cNvSpPr>
            <a:spLocks noChangeArrowheads="1"/>
          </p:cNvSpPr>
          <p:nvPr/>
        </p:nvSpPr>
        <p:spPr bwMode="auto">
          <a:xfrm>
            <a:off x="5486400" y="5067300"/>
            <a:ext cx="1130300" cy="1054100"/>
          </a:xfrm>
          <a:prstGeom prst="ellipse">
            <a:avLst/>
          </a:prstGeom>
          <a:noFill/>
          <a:ln w="57150">
            <a:solidFill>
              <a:srgbClr val="00FFCC"/>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39" name="Text Box 67"/>
          <p:cNvSpPr txBox="1">
            <a:spLocks noChangeArrowheads="1"/>
          </p:cNvSpPr>
          <p:nvPr/>
        </p:nvSpPr>
        <p:spPr bwMode="auto">
          <a:xfrm>
            <a:off x="4973638" y="5224463"/>
            <a:ext cx="2349500" cy="70788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4000" b="1" dirty="0" smtClean="0">
                <a:solidFill>
                  <a:srgbClr val="FFD34A"/>
                </a:solidFill>
                <a:effectLst>
                  <a:glow rad="190500">
                    <a:schemeClr val="bg2"/>
                  </a:glow>
                </a:effectLst>
                <a:latin typeface="Comic Sans MS" pitchFamily="-107" charset="0"/>
                <a:ea typeface="ＭＳ Ｐゴシック" charset="0"/>
                <a:cs typeface="ＭＳ Ｐゴシック" charset="0"/>
              </a:rPr>
              <a:t>යෝසෙප්</a:t>
            </a:r>
            <a:r>
              <a:rPr lang="en-AU" sz="4000" b="1" dirty="0" smtClean="0">
                <a:solidFill>
                  <a:srgbClr val="FFD34A"/>
                </a:solidFill>
                <a:effectLst>
                  <a:glow rad="190500">
                    <a:schemeClr val="bg2"/>
                  </a:glow>
                </a:effectLst>
                <a:latin typeface="Comic Sans MS" pitchFamily="-107" charset="0"/>
                <a:ea typeface="ＭＳ Ｐゴシック" charset="0"/>
                <a:cs typeface="ＭＳ Ｐゴシック" charset="0"/>
              </a:rPr>
              <a:t> </a:t>
            </a:r>
            <a:endParaRPr lang="en-US" sz="4000" b="1" dirty="0">
              <a:solidFill>
                <a:srgbClr val="FFD34A"/>
              </a:solidFill>
              <a:effectLst>
                <a:glow rad="190500">
                  <a:schemeClr val="bg2"/>
                </a:glow>
              </a:effectLst>
              <a:latin typeface="Comic Sans MS" pitchFamily="-107" charset="0"/>
              <a:ea typeface="ＭＳ Ｐゴシック" charset="0"/>
              <a:cs typeface="ＭＳ Ｐゴシック" charset="0"/>
            </a:endParaRPr>
          </a:p>
        </p:txBody>
      </p:sp>
      <p:sp>
        <p:nvSpPr>
          <p:cNvPr id="99350" name="Text Box 8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438358" name="Text Box 86"/>
          <p:cNvSpPr txBox="1">
            <a:spLocks noChangeArrowheads="1"/>
          </p:cNvSpPr>
          <p:nvPr/>
        </p:nvSpPr>
        <p:spPr bwMode="auto">
          <a:xfrm>
            <a:off x="1789113"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smtClean="0">
                <a:solidFill>
                  <a:srgbClr val="FFFFFF"/>
                </a:solidFill>
                <a:latin typeface="Comic Sans MS" pitchFamily="-107" charset="0"/>
                <a:ea typeface="ＭＳ Ｐゴシック" charset="0"/>
                <a:cs typeface="ＭＳ Ｐゴシック" charset="0"/>
              </a:rPr>
              <a:t>උත්පත්ති </a:t>
            </a:r>
            <a:r>
              <a:rPr lang="en-US" sz="1200" b="1" dirty="0" smtClean="0">
                <a:solidFill>
                  <a:srgbClr val="FFFFFF"/>
                </a:solidFill>
                <a:latin typeface="Comic Sans MS" pitchFamily="-107" charset="0"/>
                <a:ea typeface="ＭＳ Ｐゴシック" charset="0"/>
                <a:cs typeface="ＭＳ Ｐゴシック" charset="0"/>
              </a:rPr>
              <a:t>35:24</a:t>
            </a:r>
            <a:endParaRPr lang="en-US" sz="1200" b="1" dirty="0">
              <a:solidFill>
                <a:srgbClr val="FFFFFF"/>
              </a:solidFill>
              <a:latin typeface="Comic Sans MS" pitchFamily="-107" charset="0"/>
              <a:ea typeface="ＭＳ Ｐゴシック" charset="0"/>
              <a:cs typeface="ＭＳ Ｐゴシック" charset="0"/>
            </a:endParaRPr>
          </a:p>
        </p:txBody>
      </p:sp>
      <p:grpSp>
        <p:nvGrpSpPr>
          <p:cNvPr id="99352" name="Group 124"/>
          <p:cNvGrpSpPr>
            <a:grpSpLocks/>
          </p:cNvGrpSpPr>
          <p:nvPr/>
        </p:nvGrpSpPr>
        <p:grpSpPr bwMode="auto">
          <a:xfrm>
            <a:off x="8004175" y="3432175"/>
            <a:ext cx="1000125" cy="1231900"/>
            <a:chOff x="5042" y="2162"/>
            <a:chExt cx="630" cy="776"/>
          </a:xfrm>
        </p:grpSpPr>
        <p:sp>
          <p:nvSpPr>
            <p:cNvPr id="438375" name="Freeform 103"/>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76" name="AutoShape 104"/>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77" name="Rectangle 105"/>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78" name="AutoShape 106"/>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79" name="Line 107"/>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80" name="Line 108"/>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81" name="Rectangle 109"/>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9380" name="Rectangle 110"/>
            <p:cNvSpPr>
              <a:spLocks noChangeArrowheads="1"/>
            </p:cNvSpPr>
            <p:nvPr/>
          </p:nvSpPr>
          <p:spPr bwMode="auto">
            <a:xfrm>
              <a:off x="5157" y="2414"/>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99381" name="Rectangle 111"/>
            <p:cNvSpPr>
              <a:spLocks noChangeArrowheads="1"/>
            </p:cNvSpPr>
            <p:nvPr/>
          </p:nvSpPr>
          <p:spPr bwMode="auto">
            <a:xfrm>
              <a:off x="5220" y="2659"/>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J - E</a:t>
              </a:r>
            </a:p>
          </p:txBody>
        </p:sp>
        <p:sp>
          <p:nvSpPr>
            <p:cNvPr id="99382" name="Rectangle 112"/>
            <p:cNvSpPr>
              <a:spLocks noChangeArrowheads="1"/>
            </p:cNvSpPr>
            <p:nvPr/>
          </p:nvSpPr>
          <p:spPr bwMode="auto">
            <a:xfrm>
              <a:off x="5254" y="2779"/>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12</a:t>
              </a:r>
            </a:p>
          </p:txBody>
        </p:sp>
        <p:sp>
          <p:nvSpPr>
            <p:cNvPr id="99383" name="Rectangle 113"/>
            <p:cNvSpPr>
              <a:spLocks noChangeArrowheads="1"/>
            </p:cNvSpPr>
            <p:nvPr/>
          </p:nvSpPr>
          <p:spPr bwMode="auto">
            <a:xfrm>
              <a:off x="5150" y="2302"/>
              <a:ext cx="32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99384" name="Rectangle 114"/>
            <p:cNvSpPr>
              <a:spLocks noChangeArrowheads="1"/>
            </p:cNvSpPr>
            <p:nvPr/>
          </p:nvSpPr>
          <p:spPr bwMode="auto">
            <a:xfrm>
              <a:off x="5042" y="2162"/>
              <a:ext cx="32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99385" name="Rectangle 115"/>
            <p:cNvSpPr>
              <a:spLocks noChangeArrowheads="1"/>
            </p:cNvSpPr>
            <p:nvPr/>
          </p:nvSpPr>
          <p:spPr bwMode="auto">
            <a:xfrm>
              <a:off x="5242" y="2541"/>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438388" name="Line 116"/>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89" name="Line 117"/>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90" name="Line 118"/>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99353" name="Text Box 11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438397" name="Rectangle 12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45</a:t>
            </a:r>
          </a:p>
        </p:txBody>
      </p:sp>
      <p:sp>
        <p:nvSpPr>
          <p:cNvPr id="99355" name="Text Box 12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438412" name="Rectangle 140"/>
          <p:cNvSpPr>
            <a:spLocks noChangeArrowheads="1"/>
          </p:cNvSpPr>
          <p:nvPr/>
        </p:nvSpPr>
        <p:spPr bwMode="auto">
          <a:xfrm>
            <a:off x="5983288" y="2384425"/>
            <a:ext cx="2263761" cy="64633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si-LK" sz="3600" b="1" i="1" dirty="0" smtClean="0">
                <a:solidFill>
                  <a:srgbClr val="FFFFFF"/>
                </a:solidFill>
                <a:latin typeface="Helvetica" charset="0"/>
                <a:ea typeface="ＭＳ Ｐゴシック" charset="0"/>
                <a:cs typeface="ＭＳ Ｐゴシック" charset="0"/>
              </a:rPr>
              <a:t>උත් 12:1-3</a:t>
            </a:r>
            <a:endParaRPr lang="en-US" sz="2800" b="1" i="1" dirty="0">
              <a:solidFill>
                <a:srgbClr val="FFFFFF"/>
              </a:solidFill>
              <a:latin typeface="Helvetica" charset="0"/>
              <a:ea typeface="ＭＳ Ｐゴシック" charset="0"/>
              <a:cs typeface="ＭＳ Ｐゴシック" charset="0"/>
            </a:endParaRPr>
          </a:p>
        </p:txBody>
      </p:sp>
      <p:grpSp>
        <p:nvGrpSpPr>
          <p:cNvPr id="99357" name="Group 155"/>
          <p:cNvGrpSpPr>
            <a:grpSpLocks/>
          </p:cNvGrpSpPr>
          <p:nvPr/>
        </p:nvGrpSpPr>
        <p:grpSpPr bwMode="auto">
          <a:xfrm>
            <a:off x="5976938" y="1390650"/>
            <a:ext cx="1262062" cy="1347788"/>
            <a:chOff x="3765" y="876"/>
            <a:chExt cx="795" cy="849"/>
          </a:xfrm>
        </p:grpSpPr>
        <p:grpSp>
          <p:nvGrpSpPr>
            <p:cNvPr id="99361" name="Group 156"/>
            <p:cNvGrpSpPr>
              <a:grpSpLocks/>
            </p:cNvGrpSpPr>
            <p:nvPr/>
          </p:nvGrpSpPr>
          <p:grpSpPr bwMode="auto">
            <a:xfrm>
              <a:off x="3765" y="876"/>
              <a:ext cx="795" cy="849"/>
              <a:chOff x="1084" y="711"/>
              <a:chExt cx="2950" cy="2769"/>
            </a:xfrm>
          </p:grpSpPr>
          <p:grpSp>
            <p:nvGrpSpPr>
              <p:cNvPr id="99363" name="Group 157"/>
              <p:cNvGrpSpPr>
                <a:grpSpLocks/>
              </p:cNvGrpSpPr>
              <p:nvPr/>
            </p:nvGrpSpPr>
            <p:grpSpPr bwMode="auto">
              <a:xfrm>
                <a:off x="1084" y="711"/>
                <a:ext cx="2950" cy="2769"/>
                <a:chOff x="2707" y="548"/>
                <a:chExt cx="2950" cy="2769"/>
              </a:xfrm>
            </p:grpSpPr>
            <p:grpSp>
              <p:nvGrpSpPr>
                <p:cNvPr id="99369" name="Group 158"/>
                <p:cNvGrpSpPr>
                  <a:grpSpLocks/>
                </p:cNvGrpSpPr>
                <p:nvPr/>
              </p:nvGrpSpPr>
              <p:grpSpPr bwMode="auto">
                <a:xfrm>
                  <a:off x="3180" y="1046"/>
                  <a:ext cx="2105" cy="1421"/>
                  <a:chOff x="578" y="2316"/>
                  <a:chExt cx="2105" cy="1421"/>
                </a:xfrm>
              </p:grpSpPr>
              <p:sp>
                <p:nvSpPr>
                  <p:cNvPr id="438431" name="Freeform 159"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432" name="Freeform 160"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99370" name="Picture 16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38434" name="Freeform 162"/>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435" name="Freeform 163"/>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436" name="Freeform 164"/>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437" name="Freeform 165"/>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438" name="Freeform 166"/>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438439" name="Rectangle 167"/>
            <p:cNvSpPr>
              <a:spLocks noChangeArrowheads="1"/>
            </p:cNvSpPr>
            <p:nvPr/>
          </p:nvSpPr>
          <p:spPr bwMode="auto">
            <a:xfrm>
              <a:off x="3914" y="991"/>
              <a:ext cx="389" cy="440"/>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4000" b="1" i="1" dirty="0">
                  <a:solidFill>
                    <a:srgbClr val="FFFFFF"/>
                  </a:solidFill>
                  <a:latin typeface="Kosher-Normal" charset="0"/>
                  <a:ea typeface="ＭＳ Ｐゴシック" charset="0"/>
                  <a:cs typeface="ＭＳ Ｐゴシック" charset="0"/>
                </a:rPr>
                <a:t>AC</a:t>
              </a:r>
              <a:endParaRPr lang="en-US" sz="2400" i="1" dirty="0">
                <a:solidFill>
                  <a:srgbClr val="FFFFFF"/>
                </a:solidFill>
                <a:latin typeface="Helvetica" charset="0"/>
                <a:ea typeface="ＭＳ Ｐゴシック" charset="0"/>
                <a:cs typeface="ＭＳ Ｐゴシック" charset="0"/>
              </a:endParaRPr>
            </a:p>
          </p:txBody>
        </p:sp>
      </p:grpSp>
      <p:grpSp>
        <p:nvGrpSpPr>
          <p:cNvPr id="99358" name="Group 168"/>
          <p:cNvGrpSpPr>
            <a:grpSpLocks/>
          </p:cNvGrpSpPr>
          <p:nvPr/>
        </p:nvGrpSpPr>
        <p:grpSpPr bwMode="auto">
          <a:xfrm>
            <a:off x="519113" y="7938"/>
            <a:ext cx="854075" cy="1704975"/>
            <a:chOff x="327" y="5"/>
            <a:chExt cx="538" cy="1074"/>
          </a:xfrm>
        </p:grpSpPr>
        <p:sp>
          <p:nvSpPr>
            <p:cNvPr id="438441" name="Rectangle 169"/>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38442" name="Line 17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279908651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1" name="Freeform 3"/>
          <p:cNvSpPr>
            <a:spLocks/>
          </p:cNvSpPr>
          <p:nvPr/>
        </p:nvSpPr>
        <p:spPr bwMode="auto">
          <a:xfrm>
            <a:off x="4941888" y="2155825"/>
            <a:ext cx="204788"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52" name="AutoShape 4"/>
          <p:cNvSpPr>
            <a:spLocks noChangeArrowheads="1"/>
          </p:cNvSpPr>
          <p:nvPr/>
        </p:nvSpPr>
        <p:spPr bwMode="auto">
          <a:xfrm>
            <a:off x="4230688" y="20478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53" name="Rectangle 5"/>
          <p:cNvSpPr>
            <a:spLocks noChangeArrowheads="1"/>
          </p:cNvSpPr>
          <p:nvPr/>
        </p:nvSpPr>
        <p:spPr bwMode="auto">
          <a:xfrm>
            <a:off x="4229100" y="2205038"/>
            <a:ext cx="952500" cy="1049338"/>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57" name="AutoShape 9"/>
          <p:cNvSpPr>
            <a:spLocks noChangeArrowheads="1"/>
          </p:cNvSpPr>
          <p:nvPr/>
        </p:nvSpPr>
        <p:spPr bwMode="auto">
          <a:xfrm>
            <a:off x="4246563" y="2073275"/>
            <a:ext cx="695325"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72" name="Line 24"/>
          <p:cNvSpPr>
            <a:spLocks noChangeShapeType="1"/>
          </p:cNvSpPr>
          <p:nvPr/>
        </p:nvSpPr>
        <p:spPr bwMode="auto">
          <a:xfrm>
            <a:off x="4291013" y="2606675"/>
            <a:ext cx="838200" cy="635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73" name="Line 25"/>
          <p:cNvSpPr>
            <a:spLocks noChangeShapeType="1"/>
          </p:cNvSpPr>
          <p:nvPr/>
        </p:nvSpPr>
        <p:spPr bwMode="auto">
          <a:xfrm>
            <a:off x="4291013" y="2809875"/>
            <a:ext cx="838200" cy="635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74" name="Rectangle 26"/>
          <p:cNvSpPr>
            <a:spLocks noChangeArrowheads="1"/>
          </p:cNvSpPr>
          <p:nvPr/>
        </p:nvSpPr>
        <p:spPr bwMode="auto">
          <a:xfrm>
            <a:off x="4614863" y="26511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686" name="Rectangle 27"/>
          <p:cNvSpPr>
            <a:spLocks noChangeArrowheads="1"/>
          </p:cNvSpPr>
          <p:nvPr/>
        </p:nvSpPr>
        <p:spPr bwMode="auto">
          <a:xfrm>
            <a:off x="4364038" y="2430463"/>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101687" name="Rectangle 28"/>
          <p:cNvSpPr>
            <a:spLocks noChangeArrowheads="1"/>
          </p:cNvSpPr>
          <p:nvPr/>
        </p:nvSpPr>
        <p:spPr bwMode="auto">
          <a:xfrm>
            <a:off x="4464050" y="2811463"/>
            <a:ext cx="4492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J - E</a:t>
            </a:r>
          </a:p>
        </p:txBody>
      </p:sp>
      <p:sp>
        <p:nvSpPr>
          <p:cNvPr id="101688" name="Rectangle 29"/>
          <p:cNvSpPr>
            <a:spLocks noChangeArrowheads="1"/>
          </p:cNvSpPr>
          <p:nvPr/>
        </p:nvSpPr>
        <p:spPr bwMode="auto">
          <a:xfrm>
            <a:off x="4518025" y="3001963"/>
            <a:ext cx="3222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12</a:t>
            </a:r>
          </a:p>
        </p:txBody>
      </p:sp>
      <p:sp>
        <p:nvSpPr>
          <p:cNvPr id="101689" name="Rectangle 30"/>
          <p:cNvSpPr>
            <a:spLocks noChangeArrowheads="1"/>
          </p:cNvSpPr>
          <p:nvPr/>
        </p:nvSpPr>
        <p:spPr bwMode="auto">
          <a:xfrm>
            <a:off x="4352925" y="2244725"/>
            <a:ext cx="67941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err="1">
                <a:solidFill>
                  <a:srgbClr val="000000"/>
                </a:solidFill>
                <a:latin typeface="Helvetica" charset="0"/>
              </a:rPr>
              <a:t>කැඳවීම</a:t>
            </a:r>
            <a:endParaRPr lang="en-US" sz="900" b="1" dirty="0">
              <a:solidFill>
                <a:srgbClr val="000000"/>
              </a:solidFill>
              <a:latin typeface="Helvetica" charset="0"/>
            </a:endParaRPr>
          </a:p>
        </p:txBody>
      </p:sp>
      <p:sp>
        <p:nvSpPr>
          <p:cNvPr id="101690" name="Rectangle 31"/>
          <p:cNvSpPr>
            <a:spLocks noChangeArrowheads="1"/>
          </p:cNvSpPr>
          <p:nvPr/>
        </p:nvSpPr>
        <p:spPr bwMode="auto">
          <a:xfrm>
            <a:off x="4181475" y="2022475"/>
            <a:ext cx="509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101691" name="Rectangle 32"/>
          <p:cNvSpPr>
            <a:spLocks noChangeArrowheads="1"/>
          </p:cNvSpPr>
          <p:nvPr/>
        </p:nvSpPr>
        <p:spPr bwMode="auto">
          <a:xfrm>
            <a:off x="4498975" y="26241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667681" name="Line 33"/>
          <p:cNvSpPr>
            <a:spLocks noChangeShapeType="1"/>
          </p:cNvSpPr>
          <p:nvPr/>
        </p:nvSpPr>
        <p:spPr bwMode="auto">
          <a:xfrm>
            <a:off x="4284663" y="2416175"/>
            <a:ext cx="838200" cy="635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2" name="Line 34"/>
          <p:cNvSpPr>
            <a:spLocks noChangeShapeType="1"/>
          </p:cNvSpPr>
          <p:nvPr/>
        </p:nvSpPr>
        <p:spPr bwMode="auto">
          <a:xfrm>
            <a:off x="4284663" y="2994025"/>
            <a:ext cx="838200" cy="635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3" name="Line 35"/>
          <p:cNvSpPr>
            <a:spLocks noChangeShapeType="1"/>
          </p:cNvSpPr>
          <p:nvPr/>
        </p:nvSpPr>
        <p:spPr bwMode="auto">
          <a:xfrm>
            <a:off x="4284663" y="3190875"/>
            <a:ext cx="838200" cy="635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5" name="AutoShape 37"/>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6" name="Freeform 38"/>
          <p:cNvSpPr>
            <a:spLocks/>
          </p:cNvSpPr>
          <p:nvPr/>
        </p:nvSpPr>
        <p:spPr bwMode="auto">
          <a:xfrm>
            <a:off x="6424613" y="41910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7" name="Freeform 39"/>
          <p:cNvSpPr>
            <a:spLocks/>
          </p:cNvSpPr>
          <p:nvPr/>
        </p:nvSpPr>
        <p:spPr bwMode="auto">
          <a:xfrm>
            <a:off x="6424613" y="41529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8" name="Freeform 40"/>
          <p:cNvSpPr>
            <a:spLocks/>
          </p:cNvSpPr>
          <p:nvPr/>
        </p:nvSpPr>
        <p:spPr bwMode="auto">
          <a:xfrm>
            <a:off x="6424613" y="40259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9" name="Freeform 41"/>
          <p:cNvSpPr>
            <a:spLocks/>
          </p:cNvSpPr>
          <p:nvPr/>
        </p:nvSpPr>
        <p:spPr bwMode="auto">
          <a:xfrm>
            <a:off x="6424613" y="39878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0" name="Freeform 42"/>
          <p:cNvSpPr>
            <a:spLocks/>
          </p:cNvSpPr>
          <p:nvPr/>
        </p:nvSpPr>
        <p:spPr bwMode="auto">
          <a:xfrm>
            <a:off x="6424613" y="3860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1" name="Freeform 43"/>
          <p:cNvSpPr>
            <a:spLocks/>
          </p:cNvSpPr>
          <p:nvPr/>
        </p:nvSpPr>
        <p:spPr bwMode="auto">
          <a:xfrm>
            <a:off x="6424613" y="3822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2" name="Freeform 44"/>
          <p:cNvSpPr>
            <a:spLocks/>
          </p:cNvSpPr>
          <p:nvPr/>
        </p:nvSpPr>
        <p:spPr bwMode="auto">
          <a:xfrm>
            <a:off x="6424613" y="3695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3" name="Freeform 45"/>
          <p:cNvSpPr>
            <a:spLocks/>
          </p:cNvSpPr>
          <p:nvPr/>
        </p:nvSpPr>
        <p:spPr bwMode="auto">
          <a:xfrm>
            <a:off x="6424613" y="3657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4" name="Freeform 46"/>
          <p:cNvSpPr>
            <a:spLocks/>
          </p:cNvSpPr>
          <p:nvPr/>
        </p:nvSpPr>
        <p:spPr bwMode="auto">
          <a:xfrm>
            <a:off x="6424613" y="3530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5" name="Freeform 47"/>
          <p:cNvSpPr>
            <a:spLocks/>
          </p:cNvSpPr>
          <p:nvPr/>
        </p:nvSpPr>
        <p:spPr bwMode="auto">
          <a:xfrm>
            <a:off x="6424613" y="34798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6" name="Freeform 48"/>
          <p:cNvSpPr>
            <a:spLocks/>
          </p:cNvSpPr>
          <p:nvPr/>
        </p:nvSpPr>
        <p:spPr bwMode="auto">
          <a:xfrm>
            <a:off x="6424613" y="3352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7" name="Freeform 49"/>
          <p:cNvSpPr>
            <a:spLocks/>
          </p:cNvSpPr>
          <p:nvPr/>
        </p:nvSpPr>
        <p:spPr bwMode="auto">
          <a:xfrm>
            <a:off x="6424613" y="3314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8" name="Freeform 50"/>
          <p:cNvSpPr>
            <a:spLocks/>
          </p:cNvSpPr>
          <p:nvPr/>
        </p:nvSpPr>
        <p:spPr bwMode="auto">
          <a:xfrm>
            <a:off x="6424613" y="3187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9" name="Freeform 51"/>
          <p:cNvSpPr>
            <a:spLocks/>
          </p:cNvSpPr>
          <p:nvPr/>
        </p:nvSpPr>
        <p:spPr bwMode="auto">
          <a:xfrm>
            <a:off x="6424613" y="3149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0" name="Freeform 52"/>
          <p:cNvSpPr>
            <a:spLocks/>
          </p:cNvSpPr>
          <p:nvPr/>
        </p:nvSpPr>
        <p:spPr bwMode="auto">
          <a:xfrm>
            <a:off x="6424613" y="3022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1" name="Freeform 53"/>
          <p:cNvSpPr>
            <a:spLocks/>
          </p:cNvSpPr>
          <p:nvPr/>
        </p:nvSpPr>
        <p:spPr bwMode="auto">
          <a:xfrm>
            <a:off x="6424613" y="2984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2" name="Freeform 54"/>
          <p:cNvSpPr>
            <a:spLocks/>
          </p:cNvSpPr>
          <p:nvPr/>
        </p:nvSpPr>
        <p:spPr bwMode="auto">
          <a:xfrm>
            <a:off x="6424613" y="2857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3" name="Freeform 55"/>
          <p:cNvSpPr>
            <a:spLocks/>
          </p:cNvSpPr>
          <p:nvPr/>
        </p:nvSpPr>
        <p:spPr bwMode="auto">
          <a:xfrm>
            <a:off x="6424613" y="2819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4" name="Freeform 56"/>
          <p:cNvSpPr>
            <a:spLocks/>
          </p:cNvSpPr>
          <p:nvPr/>
        </p:nvSpPr>
        <p:spPr bwMode="auto">
          <a:xfrm>
            <a:off x="6424613" y="2692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5" name="Freeform 57"/>
          <p:cNvSpPr>
            <a:spLocks/>
          </p:cNvSpPr>
          <p:nvPr/>
        </p:nvSpPr>
        <p:spPr bwMode="auto">
          <a:xfrm>
            <a:off x="6424613" y="26416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6" name="Freeform 58"/>
          <p:cNvSpPr>
            <a:spLocks/>
          </p:cNvSpPr>
          <p:nvPr/>
        </p:nvSpPr>
        <p:spPr bwMode="auto">
          <a:xfrm>
            <a:off x="6424613" y="2514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7" name="Freeform 59"/>
          <p:cNvSpPr>
            <a:spLocks/>
          </p:cNvSpPr>
          <p:nvPr/>
        </p:nvSpPr>
        <p:spPr bwMode="auto">
          <a:xfrm>
            <a:off x="6424613" y="2476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8" name="Freeform 60"/>
          <p:cNvSpPr>
            <a:spLocks/>
          </p:cNvSpPr>
          <p:nvPr/>
        </p:nvSpPr>
        <p:spPr bwMode="auto">
          <a:xfrm>
            <a:off x="6424613" y="2349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9" name="Freeform 61"/>
          <p:cNvSpPr>
            <a:spLocks/>
          </p:cNvSpPr>
          <p:nvPr/>
        </p:nvSpPr>
        <p:spPr bwMode="auto">
          <a:xfrm>
            <a:off x="6424613" y="2311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0" name="Freeform 62"/>
          <p:cNvSpPr>
            <a:spLocks/>
          </p:cNvSpPr>
          <p:nvPr/>
        </p:nvSpPr>
        <p:spPr bwMode="auto">
          <a:xfrm>
            <a:off x="6424613" y="2184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1" name="Freeform 63"/>
          <p:cNvSpPr>
            <a:spLocks/>
          </p:cNvSpPr>
          <p:nvPr/>
        </p:nvSpPr>
        <p:spPr bwMode="auto">
          <a:xfrm>
            <a:off x="6424613" y="21463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2" name="Freeform 64"/>
          <p:cNvSpPr>
            <a:spLocks/>
          </p:cNvSpPr>
          <p:nvPr/>
        </p:nvSpPr>
        <p:spPr bwMode="auto">
          <a:xfrm>
            <a:off x="6424613" y="2019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3" name="Freeform 65"/>
          <p:cNvSpPr>
            <a:spLocks/>
          </p:cNvSpPr>
          <p:nvPr/>
        </p:nvSpPr>
        <p:spPr bwMode="auto">
          <a:xfrm>
            <a:off x="6424613" y="1981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4" name="Freeform 66"/>
          <p:cNvSpPr>
            <a:spLocks/>
          </p:cNvSpPr>
          <p:nvPr/>
        </p:nvSpPr>
        <p:spPr bwMode="auto">
          <a:xfrm>
            <a:off x="6424613" y="1854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5" name="Freeform 67"/>
          <p:cNvSpPr>
            <a:spLocks/>
          </p:cNvSpPr>
          <p:nvPr/>
        </p:nvSpPr>
        <p:spPr bwMode="auto">
          <a:xfrm>
            <a:off x="6424613" y="1816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6" name="Freeform 68"/>
          <p:cNvSpPr>
            <a:spLocks/>
          </p:cNvSpPr>
          <p:nvPr/>
        </p:nvSpPr>
        <p:spPr bwMode="auto">
          <a:xfrm>
            <a:off x="6424613" y="1689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7" name="Freeform 69"/>
          <p:cNvSpPr>
            <a:spLocks/>
          </p:cNvSpPr>
          <p:nvPr/>
        </p:nvSpPr>
        <p:spPr bwMode="auto">
          <a:xfrm>
            <a:off x="6424613" y="16383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8" name="Freeform 70"/>
          <p:cNvSpPr>
            <a:spLocks/>
          </p:cNvSpPr>
          <p:nvPr/>
        </p:nvSpPr>
        <p:spPr bwMode="auto">
          <a:xfrm>
            <a:off x="6424613" y="1511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9" name="Freeform 71"/>
          <p:cNvSpPr>
            <a:spLocks/>
          </p:cNvSpPr>
          <p:nvPr/>
        </p:nvSpPr>
        <p:spPr bwMode="auto">
          <a:xfrm>
            <a:off x="6424613" y="1473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0" name="Freeform 72"/>
          <p:cNvSpPr>
            <a:spLocks/>
          </p:cNvSpPr>
          <p:nvPr/>
        </p:nvSpPr>
        <p:spPr bwMode="auto">
          <a:xfrm>
            <a:off x="6424613" y="1346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1" name="Freeform 73"/>
          <p:cNvSpPr>
            <a:spLocks/>
          </p:cNvSpPr>
          <p:nvPr/>
        </p:nvSpPr>
        <p:spPr bwMode="auto">
          <a:xfrm>
            <a:off x="6424613" y="1308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2" name="Freeform 74"/>
          <p:cNvSpPr>
            <a:spLocks/>
          </p:cNvSpPr>
          <p:nvPr/>
        </p:nvSpPr>
        <p:spPr bwMode="auto">
          <a:xfrm>
            <a:off x="6424613" y="1181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3" name="Freeform 75"/>
          <p:cNvSpPr>
            <a:spLocks/>
          </p:cNvSpPr>
          <p:nvPr/>
        </p:nvSpPr>
        <p:spPr bwMode="auto">
          <a:xfrm>
            <a:off x="6424613" y="12001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4" name="Freeform 76"/>
          <p:cNvSpPr>
            <a:spLocks/>
          </p:cNvSpPr>
          <p:nvPr/>
        </p:nvSpPr>
        <p:spPr bwMode="auto">
          <a:xfrm>
            <a:off x="6424613" y="10731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5" name="Freeform 77"/>
          <p:cNvSpPr>
            <a:spLocks/>
          </p:cNvSpPr>
          <p:nvPr/>
        </p:nvSpPr>
        <p:spPr bwMode="auto">
          <a:xfrm>
            <a:off x="6424613" y="10350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6" name="Freeform 78"/>
          <p:cNvSpPr>
            <a:spLocks/>
          </p:cNvSpPr>
          <p:nvPr/>
        </p:nvSpPr>
        <p:spPr bwMode="auto">
          <a:xfrm>
            <a:off x="6424613" y="9080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7" name="Freeform 79"/>
          <p:cNvSpPr>
            <a:spLocks/>
          </p:cNvSpPr>
          <p:nvPr/>
        </p:nvSpPr>
        <p:spPr bwMode="auto">
          <a:xfrm>
            <a:off x="6424613" y="85725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8" name="Freeform 80"/>
          <p:cNvSpPr>
            <a:spLocks/>
          </p:cNvSpPr>
          <p:nvPr/>
        </p:nvSpPr>
        <p:spPr bwMode="auto">
          <a:xfrm>
            <a:off x="6424613" y="7302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2" name="Freeform 84"/>
          <p:cNvSpPr>
            <a:spLocks/>
          </p:cNvSpPr>
          <p:nvPr/>
        </p:nvSpPr>
        <p:spPr bwMode="auto">
          <a:xfrm>
            <a:off x="7326313" y="3429000"/>
            <a:ext cx="204787" cy="65088"/>
          </a:xfrm>
          <a:custGeom>
            <a:avLst/>
            <a:gdLst/>
            <a:ahLst/>
            <a:cxnLst>
              <a:cxn ang="0">
                <a:pos x="128" y="40"/>
              </a:cxn>
              <a:cxn ang="0">
                <a:pos x="0" y="40"/>
              </a:cxn>
              <a:cxn ang="0">
                <a:pos x="0" y="0"/>
              </a:cxn>
              <a:cxn ang="0">
                <a:pos x="128" y="40"/>
              </a:cxn>
            </a:cxnLst>
            <a:rect l="0" t="0" r="r" b="b"/>
            <a:pathLst>
              <a:path w="129" h="41">
                <a:moveTo>
                  <a:pt x="128" y="40"/>
                </a:moveTo>
                <a:lnTo>
                  <a:pt x="0" y="40"/>
                </a:lnTo>
                <a:lnTo>
                  <a:pt x="0" y="0"/>
                </a:lnTo>
                <a:lnTo>
                  <a:pt x="128" y="40"/>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pic>
        <p:nvPicPr>
          <p:cNvPr id="101423" name="Picture 8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013" y="965200"/>
            <a:ext cx="3429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pic>
      <p:sp>
        <p:nvSpPr>
          <p:cNvPr id="667734" name="Freeform 86"/>
          <p:cNvSpPr>
            <a:spLocks/>
          </p:cNvSpPr>
          <p:nvPr/>
        </p:nvSpPr>
        <p:spPr bwMode="auto">
          <a:xfrm>
            <a:off x="3960813" y="6210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5" name="Freeform 87"/>
          <p:cNvSpPr>
            <a:spLocks/>
          </p:cNvSpPr>
          <p:nvPr/>
        </p:nvSpPr>
        <p:spPr bwMode="auto">
          <a:xfrm>
            <a:off x="3960813" y="61722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6" name="Freeform 88"/>
          <p:cNvSpPr>
            <a:spLocks/>
          </p:cNvSpPr>
          <p:nvPr/>
        </p:nvSpPr>
        <p:spPr bwMode="auto">
          <a:xfrm>
            <a:off x="3960813" y="60452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7" name="Freeform 89"/>
          <p:cNvSpPr>
            <a:spLocks/>
          </p:cNvSpPr>
          <p:nvPr/>
        </p:nvSpPr>
        <p:spPr bwMode="auto">
          <a:xfrm>
            <a:off x="3960813" y="59944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8" name="Freeform 90"/>
          <p:cNvSpPr>
            <a:spLocks/>
          </p:cNvSpPr>
          <p:nvPr/>
        </p:nvSpPr>
        <p:spPr bwMode="auto">
          <a:xfrm>
            <a:off x="3960813" y="5867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9" name="Freeform 91"/>
          <p:cNvSpPr>
            <a:spLocks/>
          </p:cNvSpPr>
          <p:nvPr/>
        </p:nvSpPr>
        <p:spPr bwMode="auto">
          <a:xfrm>
            <a:off x="3960813" y="5829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0" name="Freeform 92"/>
          <p:cNvSpPr>
            <a:spLocks/>
          </p:cNvSpPr>
          <p:nvPr/>
        </p:nvSpPr>
        <p:spPr bwMode="auto">
          <a:xfrm>
            <a:off x="3960813" y="5702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1" name="Freeform 93"/>
          <p:cNvSpPr>
            <a:spLocks/>
          </p:cNvSpPr>
          <p:nvPr/>
        </p:nvSpPr>
        <p:spPr bwMode="auto">
          <a:xfrm>
            <a:off x="3960813" y="5651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2" name="Freeform 94"/>
          <p:cNvSpPr>
            <a:spLocks/>
          </p:cNvSpPr>
          <p:nvPr/>
        </p:nvSpPr>
        <p:spPr bwMode="auto">
          <a:xfrm>
            <a:off x="3960813" y="5486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3" name="Freeform 95"/>
          <p:cNvSpPr>
            <a:spLocks/>
          </p:cNvSpPr>
          <p:nvPr/>
        </p:nvSpPr>
        <p:spPr bwMode="auto">
          <a:xfrm>
            <a:off x="3960813" y="5359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4" name="Freeform 96"/>
          <p:cNvSpPr>
            <a:spLocks/>
          </p:cNvSpPr>
          <p:nvPr/>
        </p:nvSpPr>
        <p:spPr bwMode="auto">
          <a:xfrm>
            <a:off x="3960813" y="5321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5" name="Freeform 97"/>
          <p:cNvSpPr>
            <a:spLocks/>
          </p:cNvSpPr>
          <p:nvPr/>
        </p:nvSpPr>
        <p:spPr bwMode="auto">
          <a:xfrm>
            <a:off x="3960813" y="5194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6" name="Freeform 98"/>
          <p:cNvSpPr>
            <a:spLocks/>
          </p:cNvSpPr>
          <p:nvPr/>
        </p:nvSpPr>
        <p:spPr bwMode="auto">
          <a:xfrm>
            <a:off x="3960813" y="5143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7" name="Freeform 99"/>
          <p:cNvSpPr>
            <a:spLocks/>
          </p:cNvSpPr>
          <p:nvPr/>
        </p:nvSpPr>
        <p:spPr bwMode="auto">
          <a:xfrm>
            <a:off x="3960813" y="5016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8" name="Freeform 100"/>
          <p:cNvSpPr>
            <a:spLocks/>
          </p:cNvSpPr>
          <p:nvPr/>
        </p:nvSpPr>
        <p:spPr bwMode="auto">
          <a:xfrm>
            <a:off x="3960813" y="4978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9" name="Freeform 101"/>
          <p:cNvSpPr>
            <a:spLocks/>
          </p:cNvSpPr>
          <p:nvPr/>
        </p:nvSpPr>
        <p:spPr bwMode="auto">
          <a:xfrm>
            <a:off x="3960813" y="4851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0" name="Freeform 102"/>
          <p:cNvSpPr>
            <a:spLocks/>
          </p:cNvSpPr>
          <p:nvPr/>
        </p:nvSpPr>
        <p:spPr bwMode="auto">
          <a:xfrm>
            <a:off x="3960813" y="4800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1" name="Freeform 103"/>
          <p:cNvSpPr>
            <a:spLocks/>
          </p:cNvSpPr>
          <p:nvPr/>
        </p:nvSpPr>
        <p:spPr bwMode="auto">
          <a:xfrm>
            <a:off x="3960813" y="4673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2" name="Freeform 104"/>
          <p:cNvSpPr>
            <a:spLocks/>
          </p:cNvSpPr>
          <p:nvPr/>
        </p:nvSpPr>
        <p:spPr bwMode="auto">
          <a:xfrm>
            <a:off x="3960813" y="4635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3" name="Freeform 105"/>
          <p:cNvSpPr>
            <a:spLocks/>
          </p:cNvSpPr>
          <p:nvPr/>
        </p:nvSpPr>
        <p:spPr bwMode="auto">
          <a:xfrm>
            <a:off x="3960813" y="4508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4" name="Freeform 106"/>
          <p:cNvSpPr>
            <a:spLocks/>
          </p:cNvSpPr>
          <p:nvPr/>
        </p:nvSpPr>
        <p:spPr bwMode="auto">
          <a:xfrm>
            <a:off x="3960813" y="4470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5" name="Freeform 107"/>
          <p:cNvSpPr>
            <a:spLocks/>
          </p:cNvSpPr>
          <p:nvPr/>
        </p:nvSpPr>
        <p:spPr bwMode="auto">
          <a:xfrm>
            <a:off x="3960813" y="4343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6" name="Freeform 108"/>
          <p:cNvSpPr>
            <a:spLocks/>
          </p:cNvSpPr>
          <p:nvPr/>
        </p:nvSpPr>
        <p:spPr bwMode="auto">
          <a:xfrm>
            <a:off x="3960813" y="4292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7" name="Freeform 109"/>
          <p:cNvSpPr>
            <a:spLocks/>
          </p:cNvSpPr>
          <p:nvPr/>
        </p:nvSpPr>
        <p:spPr bwMode="auto">
          <a:xfrm>
            <a:off x="3960813" y="4165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8" name="Freeform 110"/>
          <p:cNvSpPr>
            <a:spLocks/>
          </p:cNvSpPr>
          <p:nvPr/>
        </p:nvSpPr>
        <p:spPr bwMode="auto">
          <a:xfrm>
            <a:off x="3960813" y="4127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9" name="Freeform 111"/>
          <p:cNvSpPr>
            <a:spLocks/>
          </p:cNvSpPr>
          <p:nvPr/>
        </p:nvSpPr>
        <p:spPr bwMode="auto">
          <a:xfrm>
            <a:off x="3960813" y="4000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0" name="Freeform 112"/>
          <p:cNvSpPr>
            <a:spLocks/>
          </p:cNvSpPr>
          <p:nvPr/>
        </p:nvSpPr>
        <p:spPr bwMode="auto">
          <a:xfrm>
            <a:off x="3960813" y="3949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1" name="Freeform 113"/>
          <p:cNvSpPr>
            <a:spLocks/>
          </p:cNvSpPr>
          <p:nvPr/>
        </p:nvSpPr>
        <p:spPr bwMode="auto">
          <a:xfrm>
            <a:off x="3960813" y="3822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2" name="Freeform 114"/>
          <p:cNvSpPr>
            <a:spLocks/>
          </p:cNvSpPr>
          <p:nvPr/>
        </p:nvSpPr>
        <p:spPr bwMode="auto">
          <a:xfrm>
            <a:off x="3960813" y="3784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3" name="Freeform 115"/>
          <p:cNvSpPr>
            <a:spLocks/>
          </p:cNvSpPr>
          <p:nvPr/>
        </p:nvSpPr>
        <p:spPr bwMode="auto">
          <a:xfrm>
            <a:off x="3960813" y="3657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4" name="Freeform 116"/>
          <p:cNvSpPr>
            <a:spLocks/>
          </p:cNvSpPr>
          <p:nvPr/>
        </p:nvSpPr>
        <p:spPr bwMode="auto">
          <a:xfrm>
            <a:off x="3960813" y="3619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5" name="Freeform 117"/>
          <p:cNvSpPr>
            <a:spLocks/>
          </p:cNvSpPr>
          <p:nvPr/>
        </p:nvSpPr>
        <p:spPr bwMode="auto">
          <a:xfrm>
            <a:off x="3960813" y="3492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6" name="Freeform 118"/>
          <p:cNvSpPr>
            <a:spLocks/>
          </p:cNvSpPr>
          <p:nvPr/>
        </p:nvSpPr>
        <p:spPr bwMode="auto">
          <a:xfrm>
            <a:off x="3960813" y="3441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7" name="Freeform 119"/>
          <p:cNvSpPr>
            <a:spLocks/>
          </p:cNvSpPr>
          <p:nvPr/>
        </p:nvSpPr>
        <p:spPr bwMode="auto">
          <a:xfrm>
            <a:off x="3960813" y="3314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8" name="Freeform 120"/>
          <p:cNvSpPr>
            <a:spLocks/>
          </p:cNvSpPr>
          <p:nvPr/>
        </p:nvSpPr>
        <p:spPr bwMode="auto">
          <a:xfrm>
            <a:off x="3960813" y="3276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9" name="Freeform 121"/>
          <p:cNvSpPr>
            <a:spLocks/>
          </p:cNvSpPr>
          <p:nvPr/>
        </p:nvSpPr>
        <p:spPr bwMode="auto">
          <a:xfrm>
            <a:off x="3960813" y="3149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0" name="Freeform 122"/>
          <p:cNvSpPr>
            <a:spLocks/>
          </p:cNvSpPr>
          <p:nvPr/>
        </p:nvSpPr>
        <p:spPr bwMode="auto">
          <a:xfrm>
            <a:off x="3960813" y="30988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1" name="Freeform 123"/>
          <p:cNvSpPr>
            <a:spLocks/>
          </p:cNvSpPr>
          <p:nvPr/>
        </p:nvSpPr>
        <p:spPr bwMode="auto">
          <a:xfrm>
            <a:off x="3960813" y="2971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2" name="Freeform 124"/>
          <p:cNvSpPr>
            <a:spLocks/>
          </p:cNvSpPr>
          <p:nvPr/>
        </p:nvSpPr>
        <p:spPr bwMode="auto">
          <a:xfrm>
            <a:off x="3960813" y="2933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3" name="Freeform 125"/>
          <p:cNvSpPr>
            <a:spLocks/>
          </p:cNvSpPr>
          <p:nvPr/>
        </p:nvSpPr>
        <p:spPr bwMode="auto">
          <a:xfrm>
            <a:off x="3960813" y="2806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4" name="Freeform 126"/>
          <p:cNvSpPr>
            <a:spLocks/>
          </p:cNvSpPr>
          <p:nvPr/>
        </p:nvSpPr>
        <p:spPr bwMode="auto">
          <a:xfrm>
            <a:off x="3960813" y="2755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5" name="Freeform 127"/>
          <p:cNvSpPr>
            <a:spLocks/>
          </p:cNvSpPr>
          <p:nvPr/>
        </p:nvSpPr>
        <p:spPr bwMode="auto">
          <a:xfrm>
            <a:off x="3960813" y="2628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6" name="Freeform 128"/>
          <p:cNvSpPr>
            <a:spLocks/>
          </p:cNvSpPr>
          <p:nvPr/>
        </p:nvSpPr>
        <p:spPr bwMode="auto">
          <a:xfrm>
            <a:off x="3960813" y="25908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7" name="Freeform 129"/>
          <p:cNvSpPr>
            <a:spLocks/>
          </p:cNvSpPr>
          <p:nvPr/>
        </p:nvSpPr>
        <p:spPr bwMode="auto">
          <a:xfrm>
            <a:off x="3960813" y="2463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8" name="Freeform 130"/>
          <p:cNvSpPr>
            <a:spLocks/>
          </p:cNvSpPr>
          <p:nvPr/>
        </p:nvSpPr>
        <p:spPr bwMode="auto">
          <a:xfrm>
            <a:off x="3960813" y="2425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9" name="Freeform 131"/>
          <p:cNvSpPr>
            <a:spLocks/>
          </p:cNvSpPr>
          <p:nvPr/>
        </p:nvSpPr>
        <p:spPr bwMode="auto">
          <a:xfrm>
            <a:off x="3960813" y="2298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80" name="Freeform 132"/>
          <p:cNvSpPr>
            <a:spLocks/>
          </p:cNvSpPr>
          <p:nvPr/>
        </p:nvSpPr>
        <p:spPr bwMode="auto">
          <a:xfrm>
            <a:off x="3960813" y="2247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81" name="Freeform 133"/>
          <p:cNvSpPr>
            <a:spLocks/>
          </p:cNvSpPr>
          <p:nvPr/>
        </p:nvSpPr>
        <p:spPr bwMode="auto">
          <a:xfrm>
            <a:off x="3960813" y="2120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pic>
        <p:nvPicPr>
          <p:cNvPr id="101472" name="Picture 13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67784" name="Line 136"/>
          <p:cNvSpPr>
            <a:spLocks noChangeShapeType="1"/>
          </p:cNvSpPr>
          <p:nvPr/>
        </p:nvSpPr>
        <p:spPr bwMode="auto">
          <a:xfrm>
            <a:off x="6615113" y="1447800"/>
            <a:ext cx="736600" cy="0"/>
          </a:xfrm>
          <a:prstGeom prst="line">
            <a:avLst/>
          </a:prstGeom>
          <a:noFill/>
          <a:ln w="254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85" name="Freeform 137"/>
          <p:cNvSpPr>
            <a:spLocks/>
          </p:cNvSpPr>
          <p:nvPr/>
        </p:nvSpPr>
        <p:spPr bwMode="auto">
          <a:xfrm>
            <a:off x="7351713" y="13970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475" name="Rectangle 138"/>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a:solidFill>
                  <a:srgbClr val="000000"/>
                </a:solidFill>
                <a:latin typeface="Times" charset="0"/>
                <a:ea typeface="ＭＳ Ｐゴシック" charset="0"/>
                <a:cs typeface="ＭＳ Ｐゴシック" charset="0"/>
              </a:rPr>
              <a:t> </a:t>
            </a:r>
          </a:p>
        </p:txBody>
      </p:sp>
      <p:sp>
        <p:nvSpPr>
          <p:cNvPr id="667787" name="Rectangle 139"/>
          <p:cNvSpPr>
            <a:spLocks noChangeArrowheads="1"/>
          </p:cNvSpPr>
          <p:nvPr/>
        </p:nvSpPr>
        <p:spPr bwMode="auto">
          <a:xfrm>
            <a:off x="3189288" y="433388"/>
            <a:ext cx="260350" cy="274637"/>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88" name="Rectangle 140"/>
          <p:cNvSpPr>
            <a:spLocks noChangeArrowheads="1"/>
          </p:cNvSpPr>
          <p:nvPr/>
        </p:nvSpPr>
        <p:spPr bwMode="auto">
          <a:xfrm>
            <a:off x="4281488" y="20638"/>
            <a:ext cx="3257550" cy="3667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89" name="Rectangle 141"/>
          <p:cNvSpPr>
            <a:spLocks noChangeArrowheads="1"/>
          </p:cNvSpPr>
          <p:nvPr/>
        </p:nvSpPr>
        <p:spPr bwMode="auto">
          <a:xfrm>
            <a:off x="4484688" y="295275"/>
            <a:ext cx="2841625" cy="3048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90" name="Rectangle 142"/>
          <p:cNvSpPr>
            <a:spLocks noChangeArrowheads="1"/>
          </p:cNvSpPr>
          <p:nvPr/>
        </p:nvSpPr>
        <p:spPr bwMode="auto">
          <a:xfrm>
            <a:off x="5310188" y="519113"/>
            <a:ext cx="766762" cy="244475"/>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91" name="Rectangle 143"/>
          <p:cNvSpPr>
            <a:spLocks noChangeArrowheads="1"/>
          </p:cNvSpPr>
          <p:nvPr/>
        </p:nvSpPr>
        <p:spPr bwMode="auto">
          <a:xfrm>
            <a:off x="5894388" y="519113"/>
            <a:ext cx="1390650" cy="244475"/>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481" name="Rectangle 144"/>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a:solidFill>
                  <a:srgbClr val="000000"/>
                </a:solidFill>
                <a:latin typeface="Times" charset="0"/>
                <a:ea typeface="ＭＳ Ｐゴシック" charset="0"/>
                <a:cs typeface="ＭＳ Ｐゴシック" charset="0"/>
              </a:rPr>
              <a:t>S</a:t>
            </a:r>
          </a:p>
        </p:txBody>
      </p:sp>
      <p:sp>
        <p:nvSpPr>
          <p:cNvPr id="667793" name="Rectangle 145"/>
          <p:cNvSpPr>
            <a:spLocks noChangeArrowheads="1"/>
          </p:cNvSpPr>
          <p:nvPr/>
        </p:nvSpPr>
        <p:spPr bwMode="auto">
          <a:xfrm>
            <a:off x="4900613" y="19685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pitchFamily="-107" charset="0"/>
                <a:ea typeface="ＭＳ Ｐゴシック" charset="0"/>
                <a:cs typeface="ＭＳ Ｐゴシック" charset="0"/>
              </a:rPr>
              <a:t>(2000 B.C.)</a:t>
            </a:r>
          </a:p>
        </p:txBody>
      </p:sp>
      <p:sp>
        <p:nvSpPr>
          <p:cNvPr id="667794" name="Rectangle 146"/>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5400">
                <a:solidFill>
                  <a:srgbClr val="FAFD00"/>
                </a:solidFill>
                <a:latin typeface="Times" pitchFamily="-107" charset="0"/>
                <a:ea typeface="ＭＳ Ｐゴシック" charset="0"/>
                <a:cs typeface="ＭＳ Ｐゴシック" charset="0"/>
              </a:rPr>
              <a:t>C 7 S J </a:t>
            </a:r>
          </a:p>
        </p:txBody>
      </p:sp>
      <p:sp>
        <p:nvSpPr>
          <p:cNvPr id="667796" name="Rectangle 148"/>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5400">
                <a:solidFill>
                  <a:srgbClr val="00FF00"/>
                </a:solidFill>
                <a:latin typeface="Times" pitchFamily="-107" charset="0"/>
                <a:ea typeface="ＭＳ Ｐゴシック" charset="0"/>
                <a:cs typeface="ＭＳ Ｐゴシック" charset="0"/>
              </a:rPr>
              <a:t>7 = 4 + 3 </a:t>
            </a:r>
          </a:p>
        </p:txBody>
      </p:sp>
      <p:sp>
        <p:nvSpPr>
          <p:cNvPr id="667799" name="Line 151"/>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00" name="Rectangle 152"/>
          <p:cNvSpPr>
            <a:spLocks noChangeArrowheads="1"/>
          </p:cNvSpPr>
          <p:nvPr/>
        </p:nvSpPr>
        <p:spPr bwMode="auto">
          <a:xfrm>
            <a:off x="5930900" y="600075"/>
            <a:ext cx="511175" cy="369887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01" name="Text Box 153"/>
          <p:cNvSpPr txBox="1">
            <a:spLocks noChangeArrowheads="1"/>
          </p:cNvSpPr>
          <p:nvPr/>
        </p:nvSpPr>
        <p:spPr bwMode="auto">
          <a:xfrm rot="-5400000">
            <a:off x="4626771" y="2172999"/>
            <a:ext cx="3152774" cy="584775"/>
          </a:xfrm>
          <a:prstGeom prst="rect">
            <a:avLst/>
          </a:prstGeom>
          <a:noFill/>
          <a:ln w="38100">
            <a:noFill/>
            <a:miter lim="800000"/>
            <a:headEnd/>
            <a:tailEnd/>
          </a:ln>
          <a:effectLst>
            <a:outerShdw blurRad="63500" dist="38099"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si-LK" sz="3200" b="1" dirty="0" smtClean="0">
                <a:solidFill>
                  <a:srgbClr val="EEFF4B"/>
                </a:solidFill>
                <a:latin typeface="Times" pitchFamily="-107" charset="0"/>
                <a:ea typeface="ＭＳ Ｐゴシック" charset="0"/>
                <a:cs typeface="ＭＳ Ｐゴシック" charset="0"/>
              </a:rPr>
              <a:t>සමාජ විධි 3</a:t>
            </a:r>
            <a:endParaRPr lang="en-US" sz="3200" b="1" dirty="0">
              <a:solidFill>
                <a:srgbClr val="EEFF4B"/>
              </a:solidFill>
              <a:latin typeface="Times" pitchFamily="-107" charset="0"/>
              <a:ea typeface="ＭＳ Ｐゴシック" charset="0"/>
              <a:cs typeface="ＭＳ Ｐゴシック" charset="0"/>
            </a:endParaRPr>
          </a:p>
        </p:txBody>
      </p:sp>
      <p:sp>
        <p:nvSpPr>
          <p:cNvPr id="667802" name="Rectangle 154"/>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03" name="Rectangle 155"/>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04" name="Text Box 156"/>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800" b="1">
                <a:solidFill>
                  <a:srgbClr val="EEFF4B"/>
                </a:solidFill>
                <a:latin typeface="Times" pitchFamily="-107" charset="0"/>
                <a:ea typeface="ＭＳ Ｐゴシック" charset="0"/>
                <a:cs typeface="ＭＳ Ｐゴシック" charset="0"/>
              </a:rPr>
              <a:t>S</a:t>
            </a:r>
          </a:p>
        </p:txBody>
      </p:sp>
      <p:sp>
        <p:nvSpPr>
          <p:cNvPr id="667805" name="Text Box 157"/>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800" b="1">
                <a:solidFill>
                  <a:srgbClr val="EEFF4B"/>
                </a:solidFill>
                <a:latin typeface="Times" pitchFamily="-107" charset="0"/>
                <a:ea typeface="ＭＳ Ｐゴシック" charset="0"/>
                <a:cs typeface="ＭＳ Ｐゴシック" charset="0"/>
              </a:rPr>
              <a:t>J</a:t>
            </a:r>
          </a:p>
        </p:txBody>
      </p:sp>
      <p:sp>
        <p:nvSpPr>
          <p:cNvPr id="667806" name="Rectangle 158"/>
          <p:cNvSpPr>
            <a:spLocks noChangeArrowheads="1"/>
          </p:cNvSpPr>
          <p:nvPr/>
        </p:nvSpPr>
        <p:spPr bwMode="auto">
          <a:xfrm>
            <a:off x="3494088" y="1930401"/>
            <a:ext cx="511175" cy="4368799"/>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07" name="Text Box 159"/>
          <p:cNvSpPr txBox="1">
            <a:spLocks noChangeArrowheads="1"/>
          </p:cNvSpPr>
          <p:nvPr/>
        </p:nvSpPr>
        <p:spPr bwMode="auto">
          <a:xfrm rot="-5388536">
            <a:off x="1855087" y="3902309"/>
            <a:ext cx="3773466" cy="461665"/>
          </a:xfrm>
          <a:prstGeom prst="rect">
            <a:avLst/>
          </a:prstGeom>
          <a:noFill/>
          <a:ln w="38100">
            <a:noFill/>
            <a:miter lim="800000"/>
            <a:headEnd/>
            <a:tailEnd/>
          </a:ln>
          <a:effectLst>
            <a:outerShdw blurRad="63500" dist="38099"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si-LK" sz="2400" b="1" dirty="0" smtClean="0">
                <a:solidFill>
                  <a:srgbClr val="EEFF4B"/>
                </a:solidFill>
                <a:latin typeface="Times" pitchFamily="-107" charset="0"/>
                <a:ea typeface="ＭＳ Ｐゴシック" charset="0"/>
                <a:cs typeface="ＭＳ Ｐゴシック" charset="0"/>
              </a:rPr>
              <a:t>පුද්ගලයන් 4 දෙනා</a:t>
            </a:r>
            <a:endParaRPr lang="en-US" sz="2400" b="1" dirty="0">
              <a:solidFill>
                <a:srgbClr val="EEFF4B"/>
              </a:solidFill>
              <a:latin typeface="Times" pitchFamily="-107" charset="0"/>
              <a:ea typeface="ＭＳ Ｐゴシック" charset="0"/>
              <a:cs typeface="ＭＳ Ｐゴシック" charset="0"/>
            </a:endParaRPr>
          </a:p>
        </p:txBody>
      </p:sp>
      <p:sp>
        <p:nvSpPr>
          <p:cNvPr id="667811" name="Rectangle 163"/>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2" name="Text Box 164"/>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800" b="1">
                <a:solidFill>
                  <a:srgbClr val="EEFF4B"/>
                </a:solidFill>
                <a:latin typeface="Times" pitchFamily="-107" charset="0"/>
                <a:ea typeface="ＭＳ Ｐゴシック" charset="0"/>
                <a:cs typeface="ＭＳ Ｐゴシック" charset="0"/>
              </a:rPr>
              <a:t>C</a:t>
            </a:r>
          </a:p>
        </p:txBody>
      </p:sp>
      <p:sp>
        <p:nvSpPr>
          <p:cNvPr id="667813" name="Freeform 165"/>
          <p:cNvSpPr>
            <a:spLocks/>
          </p:cNvSpPr>
          <p:nvPr/>
        </p:nvSpPr>
        <p:spPr bwMode="auto">
          <a:xfrm>
            <a:off x="7326313" y="34163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4" name="Freeform 166"/>
          <p:cNvSpPr>
            <a:spLocks/>
          </p:cNvSpPr>
          <p:nvPr/>
        </p:nvSpPr>
        <p:spPr bwMode="auto">
          <a:xfrm>
            <a:off x="7656513" y="17018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6" name="AutoShape 168"/>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7" name="Freeform 169"/>
          <p:cNvSpPr>
            <a:spLocks/>
          </p:cNvSpPr>
          <p:nvPr/>
        </p:nvSpPr>
        <p:spPr bwMode="auto">
          <a:xfrm>
            <a:off x="7339013" y="520065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9" name="AutoShape 171"/>
          <p:cNvSpPr>
            <a:spLocks noChangeArrowheads="1"/>
          </p:cNvSpPr>
          <p:nvPr/>
        </p:nvSpPr>
        <p:spPr bwMode="auto">
          <a:xfrm>
            <a:off x="4241800" y="4273550"/>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0" name="AutoShape 172"/>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1" name="Rectangle 173"/>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2" name="AutoShape 174"/>
          <p:cNvSpPr>
            <a:spLocks noChangeArrowheads="1"/>
          </p:cNvSpPr>
          <p:nvPr/>
        </p:nvSpPr>
        <p:spPr bwMode="auto">
          <a:xfrm>
            <a:off x="6596063" y="1323975"/>
            <a:ext cx="719137" cy="1063625"/>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3" name="Rectangle 175"/>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4" name="AutoShape 176"/>
          <p:cNvSpPr>
            <a:spLocks noChangeArrowheads="1"/>
          </p:cNvSpPr>
          <p:nvPr/>
        </p:nvSpPr>
        <p:spPr bwMode="auto">
          <a:xfrm>
            <a:off x="6610350" y="3254375"/>
            <a:ext cx="704850" cy="706438"/>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01511" name="Group 177"/>
          <p:cNvGrpSpPr>
            <a:grpSpLocks/>
          </p:cNvGrpSpPr>
          <p:nvPr/>
        </p:nvGrpSpPr>
        <p:grpSpPr bwMode="auto">
          <a:xfrm>
            <a:off x="6591300" y="4418013"/>
            <a:ext cx="952500" cy="527050"/>
            <a:chOff x="4152" y="2783"/>
            <a:chExt cx="600" cy="332"/>
          </a:xfrm>
        </p:grpSpPr>
        <p:sp>
          <p:nvSpPr>
            <p:cNvPr id="667826" name="AutoShape 17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7" name="Rectangle 17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8" name="AutoShape 180"/>
            <p:cNvSpPr>
              <a:spLocks noChangeArrowheads="1"/>
            </p:cNvSpPr>
            <p:nvPr/>
          </p:nvSpPr>
          <p:spPr bwMode="auto">
            <a:xfrm>
              <a:off x="4165" y="2799"/>
              <a:ext cx="436" cy="226"/>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67829" name="Freeform 181"/>
          <p:cNvSpPr>
            <a:spLocks/>
          </p:cNvSpPr>
          <p:nvPr/>
        </p:nvSpPr>
        <p:spPr bwMode="auto">
          <a:xfrm>
            <a:off x="4827588" y="57880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0" name="AutoShape 182"/>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1" name="Rectangle 183"/>
          <p:cNvSpPr>
            <a:spLocks noChangeArrowheads="1"/>
          </p:cNvSpPr>
          <p:nvPr/>
        </p:nvSpPr>
        <p:spPr bwMode="auto">
          <a:xfrm>
            <a:off x="4913313" y="42037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pitchFamily="-107" charset="0"/>
                <a:ea typeface="ＭＳ Ｐゴシック" charset="0"/>
                <a:cs typeface="ＭＳ Ｐゴシック" charset="0"/>
              </a:rPr>
              <a:t>(1500 B.C.)</a:t>
            </a:r>
          </a:p>
        </p:txBody>
      </p:sp>
      <p:sp>
        <p:nvSpPr>
          <p:cNvPr id="667832" name="Rectangle 184"/>
          <p:cNvSpPr>
            <a:spLocks noChangeArrowheads="1"/>
          </p:cNvSpPr>
          <p:nvPr/>
        </p:nvSpPr>
        <p:spPr bwMode="auto">
          <a:xfrm>
            <a:off x="7269163" y="4330700"/>
            <a:ext cx="7270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pitchFamily="-107" charset="0"/>
                <a:ea typeface="ＭＳ Ｐゴシック" charset="0"/>
                <a:cs typeface="ＭＳ Ｐゴシック" charset="0"/>
              </a:rPr>
              <a:t>(500 B.C.)</a:t>
            </a:r>
          </a:p>
        </p:txBody>
      </p:sp>
      <p:sp>
        <p:nvSpPr>
          <p:cNvPr id="667833" name="Rectangle 185"/>
          <p:cNvSpPr>
            <a:spLocks noChangeArrowheads="1"/>
          </p:cNvSpPr>
          <p:nvPr/>
        </p:nvSpPr>
        <p:spPr bwMode="auto">
          <a:xfrm>
            <a:off x="7262813" y="12192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pitchFamily="-107" charset="0"/>
                <a:ea typeface="ＭＳ Ｐゴシック" charset="0"/>
                <a:cs typeface="ＭＳ Ｐゴシック" charset="0"/>
              </a:rPr>
              <a:t>(1000 B.C.)</a:t>
            </a:r>
          </a:p>
        </p:txBody>
      </p:sp>
      <p:sp>
        <p:nvSpPr>
          <p:cNvPr id="667834" name="Freeform 186"/>
          <p:cNvSpPr>
            <a:spLocks/>
          </p:cNvSpPr>
          <p:nvPr/>
        </p:nvSpPr>
        <p:spPr bwMode="auto">
          <a:xfrm>
            <a:off x="4824413" y="35687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5" name="Rectangle 187"/>
          <p:cNvSpPr>
            <a:spLocks noChangeArrowheads="1"/>
          </p:cNvSpPr>
          <p:nvPr/>
        </p:nvSpPr>
        <p:spPr bwMode="auto">
          <a:xfrm>
            <a:off x="4405313" y="3898900"/>
            <a:ext cx="304800" cy="114300"/>
          </a:xfrm>
          <a:prstGeom prst="rect">
            <a:avLst/>
          </a:prstGeom>
          <a:solidFill>
            <a:schemeClr val="tx1"/>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6" name="Freeform 188"/>
          <p:cNvSpPr>
            <a:spLocks/>
          </p:cNvSpPr>
          <p:nvPr/>
        </p:nvSpPr>
        <p:spPr bwMode="auto">
          <a:xfrm>
            <a:off x="4819650" y="35290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7" name="AutoShape 189"/>
          <p:cNvSpPr>
            <a:spLocks noChangeArrowheads="1"/>
          </p:cNvSpPr>
          <p:nvPr/>
        </p:nvSpPr>
        <p:spPr bwMode="auto">
          <a:xfrm>
            <a:off x="4241800" y="3443288"/>
            <a:ext cx="730250" cy="290512"/>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8" name="Rectangle 190"/>
          <p:cNvSpPr>
            <a:spLocks noChangeArrowheads="1"/>
          </p:cNvSpPr>
          <p:nvPr/>
        </p:nvSpPr>
        <p:spPr bwMode="auto">
          <a:xfrm>
            <a:off x="4243388" y="3590925"/>
            <a:ext cx="952500" cy="498475"/>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9" name="Rectangle 191"/>
          <p:cNvSpPr>
            <a:spLocks noChangeArrowheads="1"/>
          </p:cNvSpPr>
          <p:nvPr/>
        </p:nvSpPr>
        <p:spPr bwMode="auto">
          <a:xfrm>
            <a:off x="4354513" y="3849688"/>
            <a:ext cx="514350" cy="190500"/>
          </a:xfrm>
          <a:prstGeom prst="rect">
            <a:avLst/>
          </a:prstGeom>
          <a:solidFill>
            <a:schemeClr val="tx1"/>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0" name="AutoShape 192"/>
          <p:cNvSpPr>
            <a:spLocks noChangeArrowheads="1"/>
          </p:cNvSpPr>
          <p:nvPr/>
        </p:nvSpPr>
        <p:spPr bwMode="auto">
          <a:xfrm>
            <a:off x="4260850" y="3475038"/>
            <a:ext cx="692150" cy="290512"/>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24" name="Rectangle 193"/>
          <p:cNvSpPr>
            <a:spLocks noChangeArrowheads="1"/>
          </p:cNvSpPr>
          <p:nvPr/>
        </p:nvSpPr>
        <p:spPr bwMode="auto">
          <a:xfrm>
            <a:off x="4276725" y="3416300"/>
            <a:ext cx="644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JOSEPH</a:t>
            </a:r>
          </a:p>
        </p:txBody>
      </p:sp>
      <p:sp>
        <p:nvSpPr>
          <p:cNvPr id="667842" name="Line 194"/>
          <p:cNvSpPr>
            <a:spLocks noChangeShapeType="1"/>
          </p:cNvSpPr>
          <p:nvPr/>
        </p:nvSpPr>
        <p:spPr bwMode="auto">
          <a:xfrm>
            <a:off x="6627813" y="17843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3" name="Line 195"/>
          <p:cNvSpPr>
            <a:spLocks noChangeShapeType="1"/>
          </p:cNvSpPr>
          <p:nvPr/>
        </p:nvSpPr>
        <p:spPr bwMode="auto">
          <a:xfrm>
            <a:off x="6615113" y="24828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4" name="Line 196"/>
          <p:cNvSpPr>
            <a:spLocks noChangeShapeType="1"/>
          </p:cNvSpPr>
          <p:nvPr/>
        </p:nvSpPr>
        <p:spPr bwMode="auto">
          <a:xfrm>
            <a:off x="6615113" y="26606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5" name="Line 197"/>
          <p:cNvSpPr>
            <a:spLocks noChangeShapeType="1"/>
          </p:cNvSpPr>
          <p:nvPr/>
        </p:nvSpPr>
        <p:spPr bwMode="auto">
          <a:xfrm>
            <a:off x="6627813" y="28384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6" name="Line 198"/>
          <p:cNvSpPr>
            <a:spLocks noChangeShapeType="1"/>
          </p:cNvSpPr>
          <p:nvPr/>
        </p:nvSpPr>
        <p:spPr bwMode="auto">
          <a:xfrm>
            <a:off x="6621463" y="30162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7" name="Line 199"/>
          <p:cNvSpPr>
            <a:spLocks noChangeShapeType="1"/>
          </p:cNvSpPr>
          <p:nvPr/>
        </p:nvSpPr>
        <p:spPr bwMode="auto">
          <a:xfrm>
            <a:off x="7083425" y="1866900"/>
            <a:ext cx="0" cy="1181100"/>
          </a:xfrm>
          <a:prstGeom prst="line">
            <a:avLst/>
          </a:prstGeom>
          <a:noFill/>
          <a:ln w="508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8" name="Line 200"/>
          <p:cNvSpPr>
            <a:spLocks noChangeShapeType="1"/>
          </p:cNvSpPr>
          <p:nvPr/>
        </p:nvSpPr>
        <p:spPr bwMode="auto">
          <a:xfrm>
            <a:off x="6621463" y="21399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9" name="Line 201"/>
          <p:cNvSpPr>
            <a:spLocks noChangeShapeType="1"/>
          </p:cNvSpPr>
          <p:nvPr/>
        </p:nvSpPr>
        <p:spPr bwMode="auto">
          <a:xfrm flipV="1">
            <a:off x="6627813" y="23050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50" name="Line 202"/>
          <p:cNvSpPr>
            <a:spLocks noChangeShapeType="1"/>
          </p:cNvSpPr>
          <p:nvPr/>
        </p:nvSpPr>
        <p:spPr bwMode="auto">
          <a:xfrm flipV="1">
            <a:off x="6627813" y="1962150"/>
            <a:ext cx="873125"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51" name="Line 203"/>
          <p:cNvSpPr>
            <a:spLocks noChangeShapeType="1"/>
          </p:cNvSpPr>
          <p:nvPr/>
        </p:nvSpPr>
        <p:spPr bwMode="auto">
          <a:xfrm>
            <a:off x="7088188" y="1684338"/>
            <a:ext cx="3175" cy="561975"/>
          </a:xfrm>
          <a:prstGeom prst="line">
            <a:avLst/>
          </a:prstGeom>
          <a:noFill/>
          <a:ln w="508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52" name="Line 204"/>
          <p:cNvSpPr>
            <a:spLocks noChangeShapeType="1"/>
          </p:cNvSpPr>
          <p:nvPr/>
        </p:nvSpPr>
        <p:spPr bwMode="auto">
          <a:xfrm>
            <a:off x="6646863" y="366395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53" name="Line 205"/>
          <p:cNvSpPr>
            <a:spLocks noChangeShapeType="1"/>
          </p:cNvSpPr>
          <p:nvPr/>
        </p:nvSpPr>
        <p:spPr bwMode="auto">
          <a:xfrm>
            <a:off x="6646863" y="3857625"/>
            <a:ext cx="863600" cy="635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37" name="Rectangle 206"/>
          <p:cNvSpPr>
            <a:spLocks noChangeArrowheads="1"/>
          </p:cNvSpPr>
          <p:nvPr/>
        </p:nvSpPr>
        <p:spPr bwMode="auto">
          <a:xfrm>
            <a:off x="6523038" y="3213100"/>
            <a:ext cx="777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CAPTIVITY</a:t>
            </a:r>
          </a:p>
        </p:txBody>
      </p:sp>
      <p:sp>
        <p:nvSpPr>
          <p:cNvPr id="667855" name="Line 207"/>
          <p:cNvSpPr>
            <a:spLocks noChangeShapeType="1"/>
          </p:cNvSpPr>
          <p:nvPr/>
        </p:nvSpPr>
        <p:spPr bwMode="auto">
          <a:xfrm>
            <a:off x="6646863" y="423545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56" name="Line 208"/>
          <p:cNvSpPr>
            <a:spLocks noChangeShapeType="1"/>
          </p:cNvSpPr>
          <p:nvPr/>
        </p:nvSpPr>
        <p:spPr bwMode="auto">
          <a:xfrm>
            <a:off x="6634163" y="470535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57" name="Line 209"/>
          <p:cNvSpPr>
            <a:spLocks noChangeShapeType="1"/>
          </p:cNvSpPr>
          <p:nvPr/>
        </p:nvSpPr>
        <p:spPr bwMode="auto">
          <a:xfrm>
            <a:off x="6634163" y="485775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41" name="Rectangle 210"/>
          <p:cNvSpPr>
            <a:spLocks noChangeArrowheads="1"/>
          </p:cNvSpPr>
          <p:nvPr/>
        </p:nvSpPr>
        <p:spPr bwMode="auto">
          <a:xfrm>
            <a:off x="6599238" y="4394200"/>
            <a:ext cx="676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SILENCE</a:t>
            </a:r>
          </a:p>
        </p:txBody>
      </p:sp>
      <p:sp>
        <p:nvSpPr>
          <p:cNvPr id="667859" name="Line 211"/>
          <p:cNvSpPr>
            <a:spLocks noChangeShapeType="1"/>
          </p:cNvSpPr>
          <p:nvPr/>
        </p:nvSpPr>
        <p:spPr bwMode="auto">
          <a:xfrm flipV="1">
            <a:off x="6646863" y="4044950"/>
            <a:ext cx="857250" cy="3175"/>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0" name="Line 212"/>
          <p:cNvSpPr>
            <a:spLocks noChangeShapeType="1"/>
          </p:cNvSpPr>
          <p:nvPr/>
        </p:nvSpPr>
        <p:spPr bwMode="auto">
          <a:xfrm flipV="1">
            <a:off x="6630988" y="15938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1" name="Line 213"/>
          <p:cNvSpPr>
            <a:spLocks noChangeShapeType="1"/>
          </p:cNvSpPr>
          <p:nvPr/>
        </p:nvSpPr>
        <p:spPr bwMode="auto">
          <a:xfrm>
            <a:off x="4308475" y="3800475"/>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2" name="Line 214"/>
          <p:cNvSpPr>
            <a:spLocks noChangeShapeType="1"/>
          </p:cNvSpPr>
          <p:nvPr/>
        </p:nvSpPr>
        <p:spPr bwMode="auto">
          <a:xfrm>
            <a:off x="4298950" y="4011613"/>
            <a:ext cx="838200" cy="4762"/>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3" name="Rectangle 215"/>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4" name="AutoShape 216"/>
          <p:cNvSpPr>
            <a:spLocks noChangeArrowheads="1"/>
          </p:cNvSpPr>
          <p:nvPr/>
        </p:nvSpPr>
        <p:spPr bwMode="auto">
          <a:xfrm>
            <a:off x="6621463" y="5154613"/>
            <a:ext cx="647700" cy="363537"/>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48" name="Rectangle 217"/>
          <p:cNvSpPr>
            <a:spLocks noChangeArrowheads="1"/>
          </p:cNvSpPr>
          <p:nvPr/>
        </p:nvSpPr>
        <p:spPr bwMode="auto">
          <a:xfrm>
            <a:off x="6610350" y="5102225"/>
            <a:ext cx="681038"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a:solidFill>
                  <a:srgbClr val="000000"/>
                </a:solidFill>
                <a:latin typeface="Chicago" charset="0"/>
                <a:ea typeface="ＭＳ Ｐゴシック" charset="0"/>
                <a:cs typeface="ＭＳ Ｐゴシック" charset="0"/>
              </a:rPr>
              <a:t>JESUS</a:t>
            </a:r>
          </a:p>
        </p:txBody>
      </p:sp>
      <p:sp>
        <p:nvSpPr>
          <p:cNvPr id="667866" name="Line 218"/>
          <p:cNvSpPr>
            <a:spLocks noChangeShapeType="1"/>
          </p:cNvSpPr>
          <p:nvPr/>
        </p:nvSpPr>
        <p:spPr bwMode="auto">
          <a:xfrm>
            <a:off x="6651625" y="54419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7" name="Line 219"/>
          <p:cNvSpPr>
            <a:spLocks noChangeShapeType="1"/>
          </p:cNvSpPr>
          <p:nvPr/>
        </p:nvSpPr>
        <p:spPr bwMode="auto">
          <a:xfrm flipV="1">
            <a:off x="6653213" y="55816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8" name="Line 220"/>
          <p:cNvSpPr>
            <a:spLocks noChangeShapeType="1"/>
          </p:cNvSpPr>
          <p:nvPr/>
        </p:nvSpPr>
        <p:spPr bwMode="auto">
          <a:xfrm flipV="1">
            <a:off x="6654800" y="57213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9" name="Line 221"/>
          <p:cNvSpPr>
            <a:spLocks noChangeShapeType="1"/>
          </p:cNvSpPr>
          <p:nvPr/>
        </p:nvSpPr>
        <p:spPr bwMode="auto">
          <a:xfrm>
            <a:off x="6656388" y="586740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70" name="Line 222"/>
          <p:cNvSpPr>
            <a:spLocks noChangeShapeType="1"/>
          </p:cNvSpPr>
          <p:nvPr/>
        </p:nvSpPr>
        <p:spPr bwMode="auto">
          <a:xfrm>
            <a:off x="6659563" y="6156325"/>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71" name="Line 223"/>
          <p:cNvSpPr>
            <a:spLocks noChangeShapeType="1"/>
          </p:cNvSpPr>
          <p:nvPr/>
        </p:nvSpPr>
        <p:spPr bwMode="auto">
          <a:xfrm flipV="1">
            <a:off x="6659563" y="629920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72" name="AutoShape 224"/>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73" name="Rectangle 225"/>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74" name="AutoShape 226"/>
          <p:cNvSpPr>
            <a:spLocks noChangeArrowheads="1"/>
          </p:cNvSpPr>
          <p:nvPr/>
        </p:nvSpPr>
        <p:spPr bwMode="auto">
          <a:xfrm>
            <a:off x="6613525" y="647700"/>
            <a:ext cx="692150" cy="250825"/>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58" name="Rectangle 227"/>
          <p:cNvSpPr>
            <a:spLocks noChangeArrowheads="1"/>
          </p:cNvSpPr>
          <p:nvPr/>
        </p:nvSpPr>
        <p:spPr bwMode="auto">
          <a:xfrm>
            <a:off x="6570663" y="561975"/>
            <a:ext cx="752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ANARCHY</a:t>
            </a:r>
          </a:p>
        </p:txBody>
      </p:sp>
      <p:sp>
        <p:nvSpPr>
          <p:cNvPr id="667876" name="Line 228"/>
          <p:cNvSpPr>
            <a:spLocks noChangeShapeType="1"/>
          </p:cNvSpPr>
          <p:nvPr/>
        </p:nvSpPr>
        <p:spPr bwMode="auto">
          <a:xfrm>
            <a:off x="6630988" y="111760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77" name="Line 229"/>
          <p:cNvSpPr>
            <a:spLocks noChangeShapeType="1"/>
          </p:cNvSpPr>
          <p:nvPr/>
        </p:nvSpPr>
        <p:spPr bwMode="auto">
          <a:xfrm flipV="1">
            <a:off x="6630988" y="928688"/>
            <a:ext cx="863600" cy="1587"/>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61" name="Rectangle 230"/>
          <p:cNvSpPr>
            <a:spLocks noChangeArrowheads="1"/>
          </p:cNvSpPr>
          <p:nvPr/>
        </p:nvSpPr>
        <p:spPr bwMode="auto">
          <a:xfrm>
            <a:off x="6580188" y="1266825"/>
            <a:ext cx="7270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ROYALTY</a:t>
            </a:r>
          </a:p>
        </p:txBody>
      </p:sp>
      <p:sp>
        <p:nvSpPr>
          <p:cNvPr id="667879" name="Rectangle 231"/>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80" name="AutoShape 232"/>
          <p:cNvSpPr>
            <a:spLocks noChangeArrowheads="1"/>
          </p:cNvSpPr>
          <p:nvPr/>
        </p:nvSpPr>
        <p:spPr bwMode="auto">
          <a:xfrm>
            <a:off x="4265613" y="5700713"/>
            <a:ext cx="701675" cy="333375"/>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64" name="Rectangle 233"/>
          <p:cNvSpPr>
            <a:spLocks noChangeArrowheads="1"/>
          </p:cNvSpPr>
          <p:nvPr/>
        </p:nvSpPr>
        <p:spPr bwMode="auto">
          <a:xfrm>
            <a:off x="4281488" y="5635625"/>
            <a:ext cx="7016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JOSHUA</a:t>
            </a:r>
          </a:p>
        </p:txBody>
      </p:sp>
      <p:sp>
        <p:nvSpPr>
          <p:cNvPr id="667882" name="Line 234"/>
          <p:cNvSpPr>
            <a:spLocks noChangeShapeType="1"/>
          </p:cNvSpPr>
          <p:nvPr/>
        </p:nvSpPr>
        <p:spPr bwMode="auto">
          <a:xfrm>
            <a:off x="4302125" y="6045200"/>
            <a:ext cx="835025"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83" name="Line 235"/>
          <p:cNvSpPr>
            <a:spLocks noChangeShapeType="1"/>
          </p:cNvSpPr>
          <p:nvPr/>
        </p:nvSpPr>
        <p:spPr bwMode="auto">
          <a:xfrm flipV="1">
            <a:off x="4305300" y="62293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84" name="Rectangle 236"/>
          <p:cNvSpPr>
            <a:spLocks noChangeArrowheads="1"/>
          </p:cNvSpPr>
          <p:nvPr/>
        </p:nvSpPr>
        <p:spPr bwMode="auto">
          <a:xfrm>
            <a:off x="4227513" y="4421188"/>
            <a:ext cx="952500" cy="1143000"/>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85" name="AutoShape 237"/>
          <p:cNvSpPr>
            <a:spLocks noChangeArrowheads="1"/>
          </p:cNvSpPr>
          <p:nvPr/>
        </p:nvSpPr>
        <p:spPr bwMode="auto">
          <a:xfrm>
            <a:off x="4248150" y="4295775"/>
            <a:ext cx="704850" cy="336550"/>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69" name="Rectangle 238"/>
          <p:cNvSpPr>
            <a:spLocks noChangeArrowheads="1"/>
          </p:cNvSpPr>
          <p:nvPr/>
        </p:nvSpPr>
        <p:spPr bwMode="auto">
          <a:xfrm>
            <a:off x="4318000" y="4257675"/>
            <a:ext cx="593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MOSES</a:t>
            </a:r>
          </a:p>
        </p:txBody>
      </p:sp>
      <p:sp>
        <p:nvSpPr>
          <p:cNvPr id="667887" name="Line 239"/>
          <p:cNvSpPr>
            <a:spLocks noChangeShapeType="1"/>
          </p:cNvSpPr>
          <p:nvPr/>
        </p:nvSpPr>
        <p:spPr bwMode="auto">
          <a:xfrm flipV="1">
            <a:off x="4270375" y="4579938"/>
            <a:ext cx="838200" cy="3175"/>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88" name="Line 240"/>
          <p:cNvSpPr>
            <a:spLocks noChangeShapeType="1"/>
          </p:cNvSpPr>
          <p:nvPr/>
        </p:nvSpPr>
        <p:spPr bwMode="auto">
          <a:xfrm>
            <a:off x="4279900" y="47688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89" name="Line 241"/>
          <p:cNvSpPr>
            <a:spLocks noChangeShapeType="1"/>
          </p:cNvSpPr>
          <p:nvPr/>
        </p:nvSpPr>
        <p:spPr bwMode="auto">
          <a:xfrm>
            <a:off x="4281488" y="49466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0" name="Line 242"/>
          <p:cNvSpPr>
            <a:spLocks noChangeShapeType="1"/>
          </p:cNvSpPr>
          <p:nvPr/>
        </p:nvSpPr>
        <p:spPr bwMode="auto">
          <a:xfrm>
            <a:off x="4279900" y="5124450"/>
            <a:ext cx="835025"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1" name="Line 243"/>
          <p:cNvSpPr>
            <a:spLocks noChangeShapeType="1"/>
          </p:cNvSpPr>
          <p:nvPr/>
        </p:nvSpPr>
        <p:spPr bwMode="auto">
          <a:xfrm flipV="1">
            <a:off x="4270375" y="5291138"/>
            <a:ext cx="838200" cy="3175"/>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2" name="Line 244"/>
          <p:cNvSpPr>
            <a:spLocks noChangeShapeType="1"/>
          </p:cNvSpPr>
          <p:nvPr/>
        </p:nvSpPr>
        <p:spPr bwMode="auto">
          <a:xfrm>
            <a:off x="4271963" y="5454650"/>
            <a:ext cx="835025"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3" name="Line 245"/>
          <p:cNvSpPr>
            <a:spLocks noChangeShapeType="1"/>
          </p:cNvSpPr>
          <p:nvPr/>
        </p:nvSpPr>
        <p:spPr bwMode="auto">
          <a:xfrm>
            <a:off x="6665913" y="601980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5" name="Rectangle 247"/>
          <p:cNvSpPr>
            <a:spLocks noChangeArrowheads="1"/>
          </p:cNvSpPr>
          <p:nvPr/>
        </p:nvSpPr>
        <p:spPr bwMode="auto">
          <a:xfrm>
            <a:off x="4900613" y="19685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pitchFamily="-107" charset="0"/>
                <a:ea typeface="ＭＳ Ｐゴシック" charset="0"/>
                <a:cs typeface="ＭＳ Ｐゴシック" charset="0"/>
              </a:rPr>
              <a:t>(2000 B.C.)</a:t>
            </a:r>
          </a:p>
        </p:txBody>
      </p:sp>
      <p:sp>
        <p:nvSpPr>
          <p:cNvPr id="667897" name="Rectangle 249"/>
          <p:cNvSpPr>
            <a:spLocks noChangeArrowheads="1"/>
          </p:cNvSpPr>
          <p:nvPr/>
        </p:nvSpPr>
        <p:spPr bwMode="auto">
          <a:xfrm>
            <a:off x="4106863" y="462756"/>
            <a:ext cx="1625600" cy="1443038"/>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8" name="Rectangle 250"/>
          <p:cNvSpPr>
            <a:spLocks noChangeArrowheads="1"/>
          </p:cNvSpPr>
          <p:nvPr/>
        </p:nvSpPr>
        <p:spPr bwMode="auto">
          <a:xfrm>
            <a:off x="4097338" y="2001838"/>
            <a:ext cx="1625600" cy="1389062"/>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9" name="Freeform 251"/>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00" name="AutoShape 252"/>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01" name="Rectangle 253"/>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02" name="AutoShape 254"/>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03" name="Line 255"/>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04" name="Line 256"/>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05" name="Rectangle 257"/>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88" name="Rectangle 258"/>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101589" name="Rectangle 259"/>
          <p:cNvSpPr>
            <a:spLocks noChangeArrowheads="1"/>
          </p:cNvSpPr>
          <p:nvPr/>
        </p:nvSpPr>
        <p:spPr bwMode="auto">
          <a:xfrm>
            <a:off x="8286750" y="4221163"/>
            <a:ext cx="4492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J - E</a:t>
            </a:r>
          </a:p>
        </p:txBody>
      </p:sp>
      <p:sp>
        <p:nvSpPr>
          <p:cNvPr id="101590" name="Rectangle 260"/>
          <p:cNvSpPr>
            <a:spLocks noChangeArrowheads="1"/>
          </p:cNvSpPr>
          <p:nvPr/>
        </p:nvSpPr>
        <p:spPr bwMode="auto">
          <a:xfrm>
            <a:off x="8340725" y="4411663"/>
            <a:ext cx="3222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12</a:t>
            </a:r>
          </a:p>
        </p:txBody>
      </p:sp>
      <p:sp>
        <p:nvSpPr>
          <p:cNvPr id="101591" name="Rectangle 261"/>
          <p:cNvSpPr>
            <a:spLocks noChangeArrowheads="1"/>
          </p:cNvSpPr>
          <p:nvPr/>
        </p:nvSpPr>
        <p:spPr bwMode="auto">
          <a:xfrm>
            <a:off x="8175625" y="3654425"/>
            <a:ext cx="517769"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Times" charset="0"/>
                <a:ea typeface="ＭＳ Ｐゴシック" charset="0"/>
                <a:cs typeface="ＭＳ Ｐゴシック" charset="0"/>
              </a:rPr>
              <a:t>කැඳවීම</a:t>
            </a:r>
            <a:endParaRPr lang="en-US" sz="900" b="1" dirty="0">
              <a:solidFill>
                <a:schemeClr val="bg2"/>
              </a:solidFill>
              <a:latin typeface="Times" charset="0"/>
              <a:ea typeface="ＭＳ Ｐゴシック" charset="0"/>
              <a:cs typeface="ＭＳ Ｐゴシック" charset="0"/>
            </a:endParaRPr>
          </a:p>
        </p:txBody>
      </p:sp>
      <p:sp>
        <p:nvSpPr>
          <p:cNvPr id="101592" name="Rectangle 262"/>
          <p:cNvSpPr>
            <a:spLocks noChangeArrowheads="1"/>
          </p:cNvSpPr>
          <p:nvPr/>
        </p:nvSpPr>
        <p:spPr bwMode="auto">
          <a:xfrm>
            <a:off x="8004175" y="3432175"/>
            <a:ext cx="509754"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chemeClr val="bg2"/>
                </a:solidFill>
                <a:latin typeface="Arial Black" pitchFamily="34" charset="0"/>
              </a:rPr>
              <a:t>ආබ්‍රහම්</a:t>
            </a:r>
            <a:endParaRPr lang="en-US" sz="900" b="1" dirty="0">
              <a:solidFill>
                <a:schemeClr val="bg2"/>
              </a:solidFill>
              <a:latin typeface="Times" charset="0"/>
              <a:ea typeface="ＭＳ Ｐゴシック" charset="0"/>
              <a:cs typeface="ＭＳ Ｐゴシック" charset="0"/>
            </a:endParaRPr>
          </a:p>
        </p:txBody>
      </p:sp>
      <p:sp>
        <p:nvSpPr>
          <p:cNvPr id="101593" name="Rectangle 263"/>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667912" name="Line 26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13" name="Line 26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14" name="Line 26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97" name="Text Box 268"/>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667917" name="Text Box 269"/>
          <p:cNvSpPr txBox="1">
            <a:spLocks noChangeArrowheads="1"/>
          </p:cNvSpPr>
          <p:nvPr/>
        </p:nvSpPr>
        <p:spPr bwMode="auto">
          <a:xfrm>
            <a:off x="1789113"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smtClean="0">
                <a:solidFill>
                  <a:srgbClr val="FFFFFF"/>
                </a:solidFill>
                <a:latin typeface="Comic Sans MS" pitchFamily="-107" charset="0"/>
                <a:ea typeface="ＭＳ Ｐゴシック" charset="0"/>
                <a:cs typeface="ＭＳ Ｐゴシック" charset="0"/>
              </a:rPr>
              <a:t>උත්පත්ති </a:t>
            </a:r>
            <a:r>
              <a:rPr lang="en-AU" sz="1200" b="1" dirty="0" smtClean="0">
                <a:solidFill>
                  <a:srgbClr val="FFFFFF"/>
                </a:solidFill>
                <a:latin typeface="Comic Sans MS" pitchFamily="-107" charset="0"/>
                <a:ea typeface="ＭＳ Ｐゴシック" charset="0"/>
                <a:cs typeface="ＭＳ Ｐゴシック" charset="0"/>
              </a:rPr>
              <a:t> </a:t>
            </a:r>
            <a:r>
              <a:rPr lang="en-US" sz="1200" b="1" dirty="0" smtClean="0">
                <a:solidFill>
                  <a:srgbClr val="FFFFFF"/>
                </a:solidFill>
                <a:latin typeface="Comic Sans MS" pitchFamily="-107" charset="0"/>
                <a:ea typeface="ＭＳ Ｐゴシック" charset="0"/>
                <a:cs typeface="ＭＳ Ｐゴシック" charset="0"/>
              </a:rPr>
              <a:t>1 - </a:t>
            </a:r>
            <a:r>
              <a:rPr lang="en-US" sz="1200" b="1" dirty="0">
                <a:solidFill>
                  <a:srgbClr val="FFFFFF"/>
                </a:solidFill>
                <a:latin typeface="Comic Sans MS" pitchFamily="-107" charset="0"/>
                <a:ea typeface="ＭＳ Ｐゴシック" charset="0"/>
                <a:cs typeface="ＭＳ Ｐゴシック" charset="0"/>
              </a:rPr>
              <a:t>25</a:t>
            </a:r>
          </a:p>
        </p:txBody>
      </p:sp>
      <p:sp>
        <p:nvSpPr>
          <p:cNvPr id="667918" name="AutoShape 270"/>
          <p:cNvSpPr>
            <a:spLocks noChangeArrowheads="1"/>
          </p:cNvSpPr>
          <p:nvPr/>
        </p:nvSpPr>
        <p:spPr bwMode="auto">
          <a:xfrm rot="1158696">
            <a:off x="5018088" y="3022600"/>
            <a:ext cx="3167062" cy="463550"/>
          </a:xfrm>
          <a:prstGeom prst="leftArrow">
            <a:avLst>
              <a:gd name="adj1" fmla="val 50000"/>
              <a:gd name="adj2" fmla="val 170805"/>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600" name="Text Box 27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667924" name="Rectangle 27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46</a:t>
            </a:r>
          </a:p>
        </p:txBody>
      </p:sp>
      <p:grpSp>
        <p:nvGrpSpPr>
          <p:cNvPr id="101602" name="Group 329"/>
          <p:cNvGrpSpPr>
            <a:grpSpLocks/>
          </p:cNvGrpSpPr>
          <p:nvPr/>
        </p:nvGrpSpPr>
        <p:grpSpPr bwMode="auto">
          <a:xfrm>
            <a:off x="5154613" y="1344613"/>
            <a:ext cx="2894012" cy="4368800"/>
            <a:chOff x="3247" y="847"/>
            <a:chExt cx="1823" cy="2752"/>
          </a:xfrm>
        </p:grpSpPr>
        <p:grpSp>
          <p:nvGrpSpPr>
            <p:cNvPr id="101607" name="Group 277"/>
            <p:cNvGrpSpPr>
              <a:grpSpLocks/>
            </p:cNvGrpSpPr>
            <p:nvPr/>
          </p:nvGrpSpPr>
          <p:grpSpPr bwMode="auto">
            <a:xfrm>
              <a:off x="3247" y="1381"/>
              <a:ext cx="331" cy="369"/>
              <a:chOff x="1567" y="1192"/>
              <a:chExt cx="331" cy="369"/>
            </a:xfrm>
          </p:grpSpPr>
          <p:grpSp>
            <p:nvGrpSpPr>
              <p:cNvPr id="101647" name="Group 278"/>
              <p:cNvGrpSpPr>
                <a:grpSpLocks/>
              </p:cNvGrpSpPr>
              <p:nvPr/>
            </p:nvGrpSpPr>
            <p:grpSpPr bwMode="auto">
              <a:xfrm>
                <a:off x="1567" y="1192"/>
                <a:ext cx="331" cy="369"/>
                <a:chOff x="1084" y="711"/>
                <a:chExt cx="2950" cy="2769"/>
              </a:xfrm>
            </p:grpSpPr>
            <p:grpSp>
              <p:nvGrpSpPr>
                <p:cNvPr id="101649" name="Group 279"/>
                <p:cNvGrpSpPr>
                  <a:grpSpLocks/>
                </p:cNvGrpSpPr>
                <p:nvPr/>
              </p:nvGrpSpPr>
              <p:grpSpPr bwMode="auto">
                <a:xfrm>
                  <a:off x="1084" y="711"/>
                  <a:ext cx="2950" cy="2769"/>
                  <a:chOff x="2707" y="548"/>
                  <a:chExt cx="2950" cy="2769"/>
                </a:xfrm>
              </p:grpSpPr>
              <p:grpSp>
                <p:nvGrpSpPr>
                  <p:cNvPr id="101655" name="Group 280"/>
                  <p:cNvGrpSpPr>
                    <a:grpSpLocks/>
                  </p:cNvGrpSpPr>
                  <p:nvPr/>
                </p:nvGrpSpPr>
                <p:grpSpPr bwMode="auto">
                  <a:xfrm>
                    <a:off x="3180" y="1046"/>
                    <a:ext cx="2105" cy="1421"/>
                    <a:chOff x="578" y="2316"/>
                    <a:chExt cx="2105" cy="1421"/>
                  </a:xfrm>
                </p:grpSpPr>
                <p:sp>
                  <p:nvSpPr>
                    <p:cNvPr id="667929" name="Freeform 281"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30" name="Freeform 282"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101656" name="Picture 28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667932" name="Freeform 284"/>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33" name="Freeform 285"/>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34" name="Freeform 286"/>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35" name="Freeform 287"/>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36" name="Freeform 288"/>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01648" name="Rectangle 289"/>
              <p:cNvSpPr>
                <a:spLocks noChangeArrowheads="1"/>
              </p:cNvSpPr>
              <p:nvPr/>
            </p:nvSpPr>
            <p:spPr bwMode="auto">
              <a:xfrm>
                <a:off x="1609" y="1237"/>
                <a:ext cx="210"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i="1">
                    <a:solidFill>
                      <a:srgbClr val="1A0004"/>
                    </a:solidFill>
                    <a:latin typeface="Kosher-Normal" charset="0"/>
                    <a:ea typeface="ＭＳ Ｐゴシック" charset="0"/>
                    <a:cs typeface="ＭＳ Ｐゴシック" charset="0"/>
                  </a:rPr>
                  <a:t>AC</a:t>
                </a:r>
                <a:endParaRPr lang="en-US" sz="1400" i="1">
                  <a:solidFill>
                    <a:srgbClr val="1A0004"/>
                  </a:solidFill>
                  <a:latin typeface="Helvetica" charset="0"/>
                  <a:ea typeface="ＭＳ Ｐゴシック" charset="0"/>
                  <a:cs typeface="ＭＳ Ｐゴシック" charset="0"/>
                </a:endParaRPr>
              </a:p>
            </p:txBody>
          </p:sp>
        </p:grpSp>
        <p:grpSp>
          <p:nvGrpSpPr>
            <p:cNvPr id="101608" name="Group 290"/>
            <p:cNvGrpSpPr>
              <a:grpSpLocks/>
            </p:cNvGrpSpPr>
            <p:nvPr/>
          </p:nvGrpSpPr>
          <p:grpSpPr bwMode="auto">
            <a:xfrm>
              <a:off x="3250" y="3230"/>
              <a:ext cx="331" cy="369"/>
              <a:chOff x="1567" y="1192"/>
              <a:chExt cx="331" cy="369"/>
            </a:xfrm>
          </p:grpSpPr>
          <p:grpSp>
            <p:nvGrpSpPr>
              <p:cNvPr id="101635" name="Group 291"/>
              <p:cNvGrpSpPr>
                <a:grpSpLocks/>
              </p:cNvGrpSpPr>
              <p:nvPr/>
            </p:nvGrpSpPr>
            <p:grpSpPr bwMode="auto">
              <a:xfrm>
                <a:off x="1567" y="1192"/>
                <a:ext cx="331" cy="369"/>
                <a:chOff x="1084" y="711"/>
                <a:chExt cx="2950" cy="2769"/>
              </a:xfrm>
            </p:grpSpPr>
            <p:grpSp>
              <p:nvGrpSpPr>
                <p:cNvPr id="101637" name="Group 292"/>
                <p:cNvGrpSpPr>
                  <a:grpSpLocks/>
                </p:cNvGrpSpPr>
                <p:nvPr/>
              </p:nvGrpSpPr>
              <p:grpSpPr bwMode="auto">
                <a:xfrm>
                  <a:off x="1084" y="711"/>
                  <a:ext cx="2950" cy="2769"/>
                  <a:chOff x="2707" y="548"/>
                  <a:chExt cx="2950" cy="2769"/>
                </a:xfrm>
              </p:grpSpPr>
              <p:grpSp>
                <p:nvGrpSpPr>
                  <p:cNvPr id="101643" name="Group 293"/>
                  <p:cNvGrpSpPr>
                    <a:grpSpLocks/>
                  </p:cNvGrpSpPr>
                  <p:nvPr/>
                </p:nvGrpSpPr>
                <p:grpSpPr bwMode="auto">
                  <a:xfrm>
                    <a:off x="3180" y="1046"/>
                    <a:ext cx="2105" cy="1421"/>
                    <a:chOff x="578" y="2316"/>
                    <a:chExt cx="2105" cy="1421"/>
                  </a:xfrm>
                </p:grpSpPr>
                <p:sp>
                  <p:nvSpPr>
                    <p:cNvPr id="667942" name="Freeform 294"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43" name="Freeform 295"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101644" name="Picture 29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667945" name="Freeform 297"/>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46" name="Freeform 298"/>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47" name="Freeform 299"/>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48" name="Freeform 300"/>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49" name="Freeform 301"/>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01636" name="Rectangle 302"/>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600" i="1">
                  <a:solidFill>
                    <a:srgbClr val="1A0004"/>
                  </a:solidFill>
                  <a:latin typeface="Helvetica" charset="0"/>
                  <a:ea typeface="ＭＳ Ｐゴシック" charset="0"/>
                  <a:cs typeface="ＭＳ Ｐゴシック" charset="0"/>
                </a:endParaRPr>
              </a:p>
            </p:txBody>
          </p:sp>
        </p:grpSp>
        <p:grpSp>
          <p:nvGrpSpPr>
            <p:cNvPr id="101609" name="Group 303"/>
            <p:cNvGrpSpPr>
              <a:grpSpLocks/>
            </p:cNvGrpSpPr>
            <p:nvPr/>
          </p:nvGrpSpPr>
          <p:grpSpPr bwMode="auto">
            <a:xfrm>
              <a:off x="4739" y="847"/>
              <a:ext cx="331" cy="369"/>
              <a:chOff x="1567" y="1192"/>
              <a:chExt cx="331" cy="369"/>
            </a:xfrm>
          </p:grpSpPr>
          <p:grpSp>
            <p:nvGrpSpPr>
              <p:cNvPr id="101623" name="Group 304"/>
              <p:cNvGrpSpPr>
                <a:grpSpLocks/>
              </p:cNvGrpSpPr>
              <p:nvPr/>
            </p:nvGrpSpPr>
            <p:grpSpPr bwMode="auto">
              <a:xfrm>
                <a:off x="1567" y="1192"/>
                <a:ext cx="331" cy="369"/>
                <a:chOff x="1084" y="711"/>
                <a:chExt cx="2950" cy="2769"/>
              </a:xfrm>
            </p:grpSpPr>
            <p:grpSp>
              <p:nvGrpSpPr>
                <p:cNvPr id="101625" name="Group 305"/>
                <p:cNvGrpSpPr>
                  <a:grpSpLocks/>
                </p:cNvGrpSpPr>
                <p:nvPr/>
              </p:nvGrpSpPr>
              <p:grpSpPr bwMode="auto">
                <a:xfrm>
                  <a:off x="1084" y="711"/>
                  <a:ext cx="2950" cy="2769"/>
                  <a:chOff x="2707" y="548"/>
                  <a:chExt cx="2950" cy="2769"/>
                </a:xfrm>
              </p:grpSpPr>
              <p:grpSp>
                <p:nvGrpSpPr>
                  <p:cNvPr id="101631" name="Group 306"/>
                  <p:cNvGrpSpPr>
                    <a:grpSpLocks/>
                  </p:cNvGrpSpPr>
                  <p:nvPr/>
                </p:nvGrpSpPr>
                <p:grpSpPr bwMode="auto">
                  <a:xfrm>
                    <a:off x="3180" y="1046"/>
                    <a:ext cx="2105" cy="1421"/>
                    <a:chOff x="578" y="2316"/>
                    <a:chExt cx="2105" cy="1421"/>
                  </a:xfrm>
                </p:grpSpPr>
                <p:sp>
                  <p:nvSpPr>
                    <p:cNvPr id="667955" name="Freeform 307"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56" name="Freeform 308"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101632" name="Picture 30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667958" name="Freeform 310"/>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59" name="Freeform 311"/>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60" name="Freeform 312"/>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61" name="Freeform 313"/>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62" name="Freeform 314"/>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01624" name="Rectangle 315"/>
              <p:cNvSpPr>
                <a:spLocks noChangeArrowheads="1"/>
              </p:cNvSpPr>
              <p:nvPr/>
            </p:nvSpPr>
            <p:spPr bwMode="auto">
              <a:xfrm>
                <a:off x="1609" y="1237"/>
                <a:ext cx="16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600" b="1" i="1">
                    <a:solidFill>
                      <a:srgbClr val="1A0004"/>
                    </a:solidFill>
                    <a:latin typeface="Kosher-Normal" charset="0"/>
                    <a:ea typeface="ＭＳ Ｐゴシック" charset="0"/>
                    <a:cs typeface="ＭＳ Ｐゴシック" charset="0"/>
                  </a:rPr>
                  <a:t> </a:t>
                </a:r>
                <a:endParaRPr lang="en-US" sz="1600" i="1">
                  <a:solidFill>
                    <a:srgbClr val="1A0004"/>
                  </a:solidFill>
                  <a:latin typeface="Helvetica" charset="0"/>
                  <a:ea typeface="ＭＳ Ｐゴシック" charset="0"/>
                  <a:cs typeface="ＭＳ Ｐゴシック" charset="0"/>
                </a:endParaRPr>
              </a:p>
            </p:txBody>
          </p:sp>
        </p:grpSp>
        <p:grpSp>
          <p:nvGrpSpPr>
            <p:cNvPr id="101610" name="Group 316"/>
            <p:cNvGrpSpPr>
              <a:grpSpLocks/>
            </p:cNvGrpSpPr>
            <p:nvPr/>
          </p:nvGrpSpPr>
          <p:grpSpPr bwMode="auto">
            <a:xfrm>
              <a:off x="4739" y="1351"/>
              <a:ext cx="331" cy="369"/>
              <a:chOff x="1567" y="1192"/>
              <a:chExt cx="331" cy="369"/>
            </a:xfrm>
          </p:grpSpPr>
          <p:grpSp>
            <p:nvGrpSpPr>
              <p:cNvPr id="101611" name="Group 317"/>
              <p:cNvGrpSpPr>
                <a:grpSpLocks/>
              </p:cNvGrpSpPr>
              <p:nvPr/>
            </p:nvGrpSpPr>
            <p:grpSpPr bwMode="auto">
              <a:xfrm>
                <a:off x="1567" y="1192"/>
                <a:ext cx="331" cy="369"/>
                <a:chOff x="1084" y="711"/>
                <a:chExt cx="2950" cy="2769"/>
              </a:xfrm>
            </p:grpSpPr>
            <p:grpSp>
              <p:nvGrpSpPr>
                <p:cNvPr id="101613" name="Group 318"/>
                <p:cNvGrpSpPr>
                  <a:grpSpLocks/>
                </p:cNvGrpSpPr>
                <p:nvPr/>
              </p:nvGrpSpPr>
              <p:grpSpPr bwMode="auto">
                <a:xfrm>
                  <a:off x="1084" y="711"/>
                  <a:ext cx="2950" cy="2769"/>
                  <a:chOff x="2707" y="548"/>
                  <a:chExt cx="2950" cy="2769"/>
                </a:xfrm>
              </p:grpSpPr>
              <p:grpSp>
                <p:nvGrpSpPr>
                  <p:cNvPr id="101619" name="Group 319"/>
                  <p:cNvGrpSpPr>
                    <a:grpSpLocks/>
                  </p:cNvGrpSpPr>
                  <p:nvPr/>
                </p:nvGrpSpPr>
                <p:grpSpPr bwMode="auto">
                  <a:xfrm>
                    <a:off x="3180" y="1046"/>
                    <a:ext cx="2105" cy="1421"/>
                    <a:chOff x="578" y="2316"/>
                    <a:chExt cx="2105" cy="1421"/>
                  </a:xfrm>
                </p:grpSpPr>
                <p:sp>
                  <p:nvSpPr>
                    <p:cNvPr id="667968" name="Freeform 320"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69" name="Freeform 321"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101620" name="Picture 32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667971" name="Freeform 323"/>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72" name="Freeform 324"/>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73" name="Freeform 325"/>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74" name="Freeform 326"/>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75" name="Freeform 327"/>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01612" name="Rectangle 328"/>
              <p:cNvSpPr>
                <a:spLocks noChangeArrowheads="1"/>
              </p:cNvSpPr>
              <p:nvPr/>
            </p:nvSpPr>
            <p:spPr bwMode="auto">
              <a:xfrm>
                <a:off x="1609" y="1237"/>
                <a:ext cx="16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600" b="1" i="1">
                    <a:solidFill>
                      <a:srgbClr val="1A0004"/>
                    </a:solidFill>
                    <a:latin typeface="Kosher-Normal" charset="0"/>
                    <a:ea typeface="ＭＳ Ｐゴシック" charset="0"/>
                    <a:cs typeface="ＭＳ Ｐゴシック" charset="0"/>
                  </a:rPr>
                  <a:t> </a:t>
                </a:r>
                <a:endParaRPr lang="en-US" sz="1600" i="1">
                  <a:solidFill>
                    <a:srgbClr val="1A0004"/>
                  </a:solidFill>
                  <a:latin typeface="Helvetica" charset="0"/>
                  <a:ea typeface="ＭＳ Ｐゴシック" charset="0"/>
                  <a:cs typeface="ＭＳ Ｐゴシック" charset="0"/>
                </a:endParaRPr>
              </a:p>
            </p:txBody>
          </p:sp>
        </p:grpSp>
      </p:grpSp>
      <p:grpSp>
        <p:nvGrpSpPr>
          <p:cNvPr id="101603" name="Group 331"/>
          <p:cNvGrpSpPr>
            <a:grpSpLocks/>
          </p:cNvGrpSpPr>
          <p:nvPr/>
        </p:nvGrpSpPr>
        <p:grpSpPr bwMode="auto">
          <a:xfrm>
            <a:off x="519113" y="7938"/>
            <a:ext cx="854075" cy="1704975"/>
            <a:chOff x="327" y="5"/>
            <a:chExt cx="538" cy="1074"/>
          </a:xfrm>
        </p:grpSpPr>
        <p:sp>
          <p:nvSpPr>
            <p:cNvPr id="667980" name="Rectangle 332"/>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67981" name="Line 333"/>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01604" name="Text Box 334"/>
          <p:cNvSpPr txBox="1">
            <a:spLocks noChangeArrowheads="1"/>
          </p:cNvSpPr>
          <p:nvPr/>
        </p:nvSpPr>
        <p:spPr bwMode="auto">
          <a:xfrm>
            <a:off x="8650288" y="6465888"/>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2</a:t>
            </a:r>
          </a:p>
        </p:txBody>
      </p:sp>
      <p:sp>
        <p:nvSpPr>
          <p:cNvPr id="321" name="Rectangle 135"/>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defRPr/>
            </a:pPr>
            <a:endParaRPr lang="en-US">
              <a:latin typeface="Arial" pitchFamily="-107" charset="0"/>
              <a:ea typeface="+mn-ea"/>
            </a:endParaRPr>
          </a:p>
        </p:txBody>
      </p:sp>
      <p:grpSp>
        <p:nvGrpSpPr>
          <p:cNvPr id="322" name="Group 234"/>
          <p:cNvGrpSpPr>
            <a:grpSpLocks/>
          </p:cNvGrpSpPr>
          <p:nvPr/>
        </p:nvGrpSpPr>
        <p:grpSpPr bwMode="auto">
          <a:xfrm>
            <a:off x="4187825" y="563563"/>
            <a:ext cx="952500" cy="1316037"/>
            <a:chOff x="2663" y="408"/>
            <a:chExt cx="600" cy="716"/>
          </a:xfrm>
        </p:grpSpPr>
        <p:sp>
          <p:nvSpPr>
            <p:cNvPr id="323" name="AutoShape 235"/>
            <p:cNvSpPr>
              <a:spLocks noChangeArrowheads="1"/>
            </p:cNvSpPr>
            <p:nvPr/>
          </p:nvSpPr>
          <p:spPr bwMode="auto">
            <a:xfrm>
              <a:off x="2664" y="408"/>
              <a:ext cx="460" cy="593"/>
            </a:xfrm>
            <a:prstGeom prst="roundRect">
              <a:avLst>
                <a:gd name="adj" fmla="val 16667"/>
              </a:avLst>
            </a:prstGeom>
            <a:solidFill>
              <a:srgbClr val="FFFF00"/>
            </a:solidFill>
            <a:ln w="381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324" name="Rectangle 236"/>
            <p:cNvSpPr>
              <a:spLocks noChangeArrowheads="1"/>
            </p:cNvSpPr>
            <p:nvPr/>
          </p:nvSpPr>
          <p:spPr bwMode="auto">
            <a:xfrm>
              <a:off x="2663" y="508"/>
              <a:ext cx="600" cy="616"/>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Arial" pitchFamily="-107" charset="0"/>
                <a:ea typeface="+mn-ea"/>
              </a:endParaRPr>
            </a:p>
          </p:txBody>
        </p:sp>
        <p:sp>
          <p:nvSpPr>
            <p:cNvPr id="325" name="AutoShape 237"/>
            <p:cNvSpPr>
              <a:spLocks noChangeArrowheads="1"/>
            </p:cNvSpPr>
            <p:nvPr/>
          </p:nvSpPr>
          <p:spPr bwMode="auto">
            <a:xfrm>
              <a:off x="2676" y="420"/>
              <a:ext cx="436" cy="592"/>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Arial" pitchFamily="-107" charset="0"/>
                <a:ea typeface="+mn-ea"/>
              </a:endParaRPr>
            </a:p>
          </p:txBody>
        </p:sp>
      </p:grpSp>
      <p:sp>
        <p:nvSpPr>
          <p:cNvPr id="326" name="Line 238"/>
          <p:cNvSpPr>
            <a:spLocks noChangeShapeType="1"/>
          </p:cNvSpPr>
          <p:nvPr/>
        </p:nvSpPr>
        <p:spPr bwMode="auto">
          <a:xfrm>
            <a:off x="4233863" y="102235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327" name="Line 239"/>
          <p:cNvSpPr>
            <a:spLocks noChangeShapeType="1"/>
          </p:cNvSpPr>
          <p:nvPr/>
        </p:nvSpPr>
        <p:spPr bwMode="auto">
          <a:xfrm>
            <a:off x="4233863" y="118745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328" name="Line 240"/>
          <p:cNvSpPr>
            <a:spLocks noChangeShapeType="1"/>
          </p:cNvSpPr>
          <p:nvPr/>
        </p:nvSpPr>
        <p:spPr bwMode="auto">
          <a:xfrm>
            <a:off x="4233863" y="133985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329" name="Line 241"/>
          <p:cNvSpPr>
            <a:spLocks noChangeShapeType="1"/>
          </p:cNvSpPr>
          <p:nvPr/>
        </p:nvSpPr>
        <p:spPr bwMode="auto">
          <a:xfrm>
            <a:off x="4238625" y="150495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330" name="Line 242"/>
          <p:cNvSpPr>
            <a:spLocks noChangeShapeType="1"/>
          </p:cNvSpPr>
          <p:nvPr/>
        </p:nvSpPr>
        <p:spPr bwMode="auto">
          <a:xfrm>
            <a:off x="4233863" y="167005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331" name="Line 243"/>
          <p:cNvSpPr>
            <a:spLocks noChangeShapeType="1"/>
          </p:cNvSpPr>
          <p:nvPr/>
        </p:nvSpPr>
        <p:spPr bwMode="auto">
          <a:xfrm>
            <a:off x="4233863" y="182245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332" name="Rectangle 244"/>
          <p:cNvSpPr>
            <a:spLocks noChangeArrowheads="1"/>
          </p:cNvSpPr>
          <p:nvPr/>
        </p:nvSpPr>
        <p:spPr bwMode="auto">
          <a:xfrm>
            <a:off x="4351338" y="854075"/>
            <a:ext cx="687688" cy="228268"/>
          </a:xfrm>
          <a:prstGeom prst="rect">
            <a:avLst/>
          </a:prstGeom>
          <a:noFill/>
          <a:ln w="12700">
            <a:noFill/>
            <a:miter lim="800000"/>
            <a:headEnd/>
            <a:tailEnd/>
          </a:ln>
        </p:spPr>
        <p:txBody>
          <a:bodyPr wrap="none" lIns="90487" tIns="44450" rIns="90487" bIns="44450">
            <a:spAutoFit/>
          </a:bodyPr>
          <a:lstStyle/>
          <a:p>
            <a:pPr algn="l"/>
            <a:r>
              <a:rPr lang="si-LK" sz="900" b="1" dirty="0" smtClean="0">
                <a:solidFill>
                  <a:srgbClr val="000000"/>
                </a:solidFill>
                <a:effectLst/>
                <a:latin typeface="Helvetica" pitchFamily="-84" charset="0"/>
              </a:rPr>
              <a:t>පළමු පාපය</a:t>
            </a:r>
          </a:p>
        </p:txBody>
      </p:sp>
      <p:sp>
        <p:nvSpPr>
          <p:cNvPr id="333" name="Rectangle 245"/>
          <p:cNvSpPr>
            <a:spLocks noChangeArrowheads="1"/>
          </p:cNvSpPr>
          <p:nvPr/>
        </p:nvSpPr>
        <p:spPr bwMode="auto">
          <a:xfrm>
            <a:off x="4270375" y="1006475"/>
            <a:ext cx="872033" cy="228268"/>
          </a:xfrm>
          <a:prstGeom prst="rect">
            <a:avLst/>
          </a:prstGeom>
          <a:noFill/>
          <a:ln w="12700">
            <a:noFill/>
            <a:miter lim="800000"/>
            <a:headEnd/>
            <a:tailEnd/>
          </a:ln>
        </p:spPr>
        <p:txBody>
          <a:bodyPr wrap="none" lIns="90487" tIns="44450" rIns="90487" bIns="44450">
            <a:spAutoFit/>
          </a:bodyPr>
          <a:lstStyle/>
          <a:p>
            <a:pPr algn="l"/>
            <a:r>
              <a:rPr lang="si-LK" sz="900" b="1" dirty="0" smtClean="0">
                <a:solidFill>
                  <a:srgbClr val="000000"/>
                </a:solidFill>
                <a:effectLst/>
                <a:latin typeface="Helvetica" pitchFamily="-84" charset="0"/>
              </a:rPr>
              <a:t>පළමු සුභාරංචිය</a:t>
            </a:r>
          </a:p>
        </p:txBody>
      </p:sp>
      <p:sp>
        <p:nvSpPr>
          <p:cNvPr id="334" name="Rectangle 246"/>
          <p:cNvSpPr>
            <a:spLocks noChangeArrowheads="1"/>
          </p:cNvSpPr>
          <p:nvPr/>
        </p:nvSpPr>
        <p:spPr bwMode="auto">
          <a:xfrm>
            <a:off x="4278313" y="1171575"/>
            <a:ext cx="658834" cy="228268"/>
          </a:xfrm>
          <a:prstGeom prst="rect">
            <a:avLst/>
          </a:prstGeom>
          <a:noFill/>
          <a:ln w="12700">
            <a:noFill/>
            <a:miter lim="800000"/>
            <a:headEnd/>
            <a:tailEnd/>
          </a:ln>
        </p:spPr>
        <p:txBody>
          <a:bodyPr wrap="none" lIns="90487" tIns="44450" rIns="90487" bIns="44450">
            <a:spAutoFit/>
          </a:bodyPr>
          <a:lstStyle/>
          <a:p>
            <a:pPr algn="l"/>
            <a:r>
              <a:rPr lang="si-LK" sz="900" b="1" dirty="0" smtClean="0">
                <a:solidFill>
                  <a:srgbClr val="000000"/>
                </a:solidFill>
                <a:effectLst/>
                <a:latin typeface="Helvetica" pitchFamily="-84" charset="0"/>
              </a:rPr>
              <a:t>පළමු පවුල</a:t>
            </a:r>
          </a:p>
        </p:txBody>
      </p:sp>
      <p:sp>
        <p:nvSpPr>
          <p:cNvPr id="335" name="Rectangle 247"/>
          <p:cNvSpPr>
            <a:spLocks noChangeArrowheads="1"/>
          </p:cNvSpPr>
          <p:nvPr/>
        </p:nvSpPr>
        <p:spPr bwMode="auto">
          <a:xfrm>
            <a:off x="4270375" y="1336675"/>
            <a:ext cx="891269" cy="228268"/>
          </a:xfrm>
          <a:prstGeom prst="rect">
            <a:avLst/>
          </a:prstGeom>
          <a:noFill/>
          <a:ln w="12700">
            <a:noFill/>
            <a:miter lim="800000"/>
            <a:headEnd/>
            <a:tailEnd/>
          </a:ln>
        </p:spPr>
        <p:txBody>
          <a:bodyPr wrap="none" lIns="90487" tIns="44450" rIns="90487" bIns="44450">
            <a:spAutoFit/>
          </a:bodyPr>
          <a:lstStyle/>
          <a:p>
            <a:pPr algn="l"/>
            <a:r>
              <a:rPr lang="si-LK" sz="900" b="1" dirty="0" smtClean="0">
                <a:solidFill>
                  <a:srgbClr val="000000"/>
                </a:solidFill>
                <a:effectLst/>
                <a:latin typeface="Helvetica" pitchFamily="-84" charset="0"/>
              </a:rPr>
              <a:t>පළමු මිනීමැරුම</a:t>
            </a:r>
          </a:p>
        </p:txBody>
      </p:sp>
      <p:sp>
        <p:nvSpPr>
          <p:cNvPr id="336" name="Rectangle 248"/>
          <p:cNvSpPr>
            <a:spLocks noChangeArrowheads="1"/>
          </p:cNvSpPr>
          <p:nvPr/>
        </p:nvSpPr>
        <p:spPr bwMode="auto">
          <a:xfrm>
            <a:off x="4170363" y="1489075"/>
            <a:ext cx="1035539" cy="228268"/>
          </a:xfrm>
          <a:prstGeom prst="rect">
            <a:avLst/>
          </a:prstGeom>
          <a:noFill/>
          <a:ln w="12700">
            <a:noFill/>
            <a:miter lim="800000"/>
            <a:headEnd/>
            <a:tailEnd/>
          </a:ln>
        </p:spPr>
        <p:txBody>
          <a:bodyPr wrap="none" lIns="90487" tIns="44450" rIns="90487" bIns="44450">
            <a:spAutoFit/>
          </a:bodyPr>
          <a:lstStyle/>
          <a:p>
            <a:pPr algn="l"/>
            <a:r>
              <a:rPr lang="si-LK" sz="900" b="1" dirty="0" smtClean="0">
                <a:solidFill>
                  <a:srgbClr val="000000"/>
                </a:solidFill>
                <a:effectLst/>
                <a:latin typeface="Helvetica" pitchFamily="-84" charset="0"/>
              </a:rPr>
              <a:t>ජලගැල්ම\ දෙදුන්න</a:t>
            </a:r>
          </a:p>
        </p:txBody>
      </p:sp>
      <p:sp>
        <p:nvSpPr>
          <p:cNvPr id="337" name="Rectangle 249"/>
          <p:cNvSpPr>
            <a:spLocks noChangeArrowheads="1"/>
          </p:cNvSpPr>
          <p:nvPr/>
        </p:nvSpPr>
        <p:spPr bwMode="auto">
          <a:xfrm>
            <a:off x="4414838" y="1654175"/>
            <a:ext cx="464870" cy="228268"/>
          </a:xfrm>
          <a:prstGeom prst="rect">
            <a:avLst/>
          </a:prstGeom>
          <a:noFill/>
          <a:ln w="12700">
            <a:noFill/>
            <a:miter lim="800000"/>
            <a:headEnd/>
            <a:tailEnd/>
          </a:ln>
        </p:spPr>
        <p:txBody>
          <a:bodyPr wrap="none" lIns="90487" tIns="44450" rIns="90487" bIns="44450">
            <a:spAutoFit/>
          </a:bodyPr>
          <a:lstStyle/>
          <a:p>
            <a:pPr algn="l"/>
            <a:r>
              <a:rPr lang="si-LK" sz="900" b="1" dirty="0" smtClean="0">
                <a:solidFill>
                  <a:srgbClr val="000000"/>
                </a:solidFill>
                <a:effectLst/>
                <a:latin typeface="Helvetica" pitchFamily="-84" charset="0"/>
              </a:rPr>
              <a:t>කොත</a:t>
            </a:r>
          </a:p>
        </p:txBody>
      </p:sp>
      <p:sp>
        <p:nvSpPr>
          <p:cNvPr id="338" name="Rectangle 250"/>
          <p:cNvSpPr>
            <a:spLocks noChangeArrowheads="1"/>
          </p:cNvSpPr>
          <p:nvPr/>
        </p:nvSpPr>
        <p:spPr bwMode="auto">
          <a:xfrm>
            <a:off x="4138613" y="546100"/>
            <a:ext cx="533799" cy="228268"/>
          </a:xfrm>
          <a:prstGeom prst="rect">
            <a:avLst/>
          </a:prstGeom>
          <a:noFill/>
          <a:ln w="12700">
            <a:noFill/>
            <a:miter lim="800000"/>
            <a:headEnd/>
            <a:tailEnd/>
          </a:ln>
        </p:spPr>
        <p:txBody>
          <a:bodyPr wrap="none" lIns="90487" tIns="44450" rIns="90487" bIns="44450">
            <a:spAutoFit/>
          </a:bodyPr>
          <a:lstStyle/>
          <a:p>
            <a:pPr algn="l"/>
            <a:r>
              <a:rPr lang="si-LK" sz="900" b="1" dirty="0" smtClean="0">
                <a:solidFill>
                  <a:srgbClr val="000000"/>
                </a:solidFill>
                <a:effectLst/>
                <a:latin typeface="Chicago" charset="0"/>
              </a:rPr>
              <a:t>මැවිල්ල</a:t>
            </a:r>
          </a:p>
        </p:txBody>
      </p:sp>
      <p:sp>
        <p:nvSpPr>
          <p:cNvPr id="339" name="Rectangle 251"/>
          <p:cNvSpPr>
            <a:spLocks noChangeArrowheads="1"/>
          </p:cNvSpPr>
          <p:nvPr/>
        </p:nvSpPr>
        <p:spPr bwMode="auto">
          <a:xfrm>
            <a:off x="4130675" y="727075"/>
            <a:ext cx="1093247" cy="197490"/>
          </a:xfrm>
          <a:prstGeom prst="rect">
            <a:avLst/>
          </a:prstGeom>
          <a:noFill/>
          <a:ln w="12700">
            <a:noFill/>
            <a:miter lim="800000"/>
            <a:headEnd/>
            <a:tailEnd/>
          </a:ln>
        </p:spPr>
        <p:txBody>
          <a:bodyPr wrap="none" lIns="90487" tIns="44450" rIns="90487" bIns="44450">
            <a:spAutoFit/>
          </a:bodyPr>
          <a:lstStyle/>
          <a:p>
            <a:pPr algn="l"/>
            <a:r>
              <a:rPr lang="si-LK" sz="700" b="1" dirty="0" smtClean="0">
                <a:solidFill>
                  <a:srgbClr val="000000"/>
                </a:solidFill>
                <a:effectLst/>
                <a:latin typeface="Helvetica" pitchFamily="-84" charset="0"/>
              </a:rPr>
              <a:t>පළමු මිනිසා සහ ගැහැණිය</a:t>
            </a:r>
          </a:p>
        </p:txBody>
      </p:sp>
      <p:sp>
        <p:nvSpPr>
          <p:cNvPr id="340" name="Line 252"/>
          <p:cNvSpPr>
            <a:spLocks noChangeShapeType="1"/>
          </p:cNvSpPr>
          <p:nvPr/>
        </p:nvSpPr>
        <p:spPr bwMode="auto">
          <a:xfrm>
            <a:off x="4233863" y="88900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07" charset="0"/>
              <a:ea typeface="+mn-ea"/>
            </a:endParaRPr>
          </a:p>
        </p:txBody>
      </p:sp>
    </p:spTree>
    <p:extLst>
      <p:ext uri="{BB962C8B-B14F-4D97-AF65-F5344CB8AC3E}">
        <p14:creationId xmlns:p14="http://schemas.microsoft.com/office/powerpoint/2010/main" val="413442816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667897"/>
                                        </p:tgtEl>
                                        <p:attrNameLst>
                                          <p:attrName>style.visibility</p:attrName>
                                        </p:attrNameLst>
                                      </p:cBhvr>
                                      <p:to>
                                        <p:strVal val="visible"/>
                                      </p:to>
                                    </p:set>
                                    <p:anim calcmode="lin" valueType="num">
                                      <p:cBhvr>
                                        <p:cTn id="7" dur="500" fill="hold"/>
                                        <p:tgtEl>
                                          <p:spTgt spid="667897"/>
                                        </p:tgtEl>
                                        <p:attrNameLst>
                                          <p:attrName>ppt_w</p:attrName>
                                        </p:attrNameLst>
                                      </p:cBhvr>
                                      <p:tavLst>
                                        <p:tav tm="0">
                                          <p:val>
                                            <p:fltVal val="0"/>
                                          </p:val>
                                        </p:tav>
                                        <p:tav tm="100000">
                                          <p:val>
                                            <p:strVal val="#ppt_w"/>
                                          </p:val>
                                        </p:tav>
                                      </p:tavLst>
                                    </p:anim>
                                    <p:anim calcmode="lin" valueType="num">
                                      <p:cBhvr>
                                        <p:cTn id="8" dur="500" fill="hold"/>
                                        <p:tgtEl>
                                          <p:spTgt spid="667897"/>
                                        </p:tgtEl>
                                        <p:attrNameLst>
                                          <p:attrName>ppt_h</p:attrName>
                                        </p:attrNameLst>
                                      </p:cBhvr>
                                      <p:tavLst>
                                        <p:tav tm="0">
                                          <p:val>
                                            <p:fltVal val="0"/>
                                          </p:val>
                                        </p:tav>
                                        <p:tav tm="100000">
                                          <p:val>
                                            <p:strVal val="#ppt_h"/>
                                          </p:val>
                                        </p:tav>
                                      </p:tavLst>
                                    </p:anim>
                                    <p:anim calcmode="lin" valueType="num">
                                      <p:cBhvr>
                                        <p:cTn id="9" dur="500" fill="hold"/>
                                        <p:tgtEl>
                                          <p:spTgt spid="667897"/>
                                        </p:tgtEl>
                                        <p:attrNameLst>
                                          <p:attrName>ppt_x</p:attrName>
                                        </p:attrNameLst>
                                      </p:cBhvr>
                                      <p:tavLst>
                                        <p:tav tm="0">
                                          <p:val>
                                            <p:fltVal val="0.5"/>
                                          </p:val>
                                        </p:tav>
                                        <p:tav tm="100000">
                                          <p:val>
                                            <p:strVal val="#ppt_x"/>
                                          </p:val>
                                        </p:tav>
                                      </p:tavLst>
                                    </p:anim>
                                    <p:anim calcmode="lin" valueType="num">
                                      <p:cBhvr>
                                        <p:cTn id="10" dur="500" fill="hold"/>
                                        <p:tgtEl>
                                          <p:spTgt spid="66789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67898"/>
                                        </p:tgtEl>
                                        <p:attrNameLst>
                                          <p:attrName>style.visibility</p:attrName>
                                        </p:attrNameLst>
                                      </p:cBhvr>
                                      <p:to>
                                        <p:strVal val="visible"/>
                                      </p:to>
                                    </p:set>
                                    <p:anim calcmode="lin" valueType="num">
                                      <p:cBhvr>
                                        <p:cTn id="15" dur="500" fill="hold"/>
                                        <p:tgtEl>
                                          <p:spTgt spid="667898"/>
                                        </p:tgtEl>
                                        <p:attrNameLst>
                                          <p:attrName>ppt_w</p:attrName>
                                        </p:attrNameLst>
                                      </p:cBhvr>
                                      <p:tavLst>
                                        <p:tav tm="0">
                                          <p:val>
                                            <p:fltVal val="0"/>
                                          </p:val>
                                        </p:tav>
                                        <p:tav tm="100000">
                                          <p:val>
                                            <p:strVal val="#ppt_w"/>
                                          </p:val>
                                        </p:tav>
                                      </p:tavLst>
                                    </p:anim>
                                    <p:anim calcmode="lin" valueType="num">
                                      <p:cBhvr>
                                        <p:cTn id="16" dur="500" fill="hold"/>
                                        <p:tgtEl>
                                          <p:spTgt spid="667898"/>
                                        </p:tgtEl>
                                        <p:attrNameLst>
                                          <p:attrName>ppt_h</p:attrName>
                                        </p:attrNameLst>
                                      </p:cBhvr>
                                      <p:tavLst>
                                        <p:tav tm="0">
                                          <p:val>
                                            <p:fltVal val="0"/>
                                          </p:val>
                                        </p:tav>
                                        <p:tav tm="100000">
                                          <p:val>
                                            <p:strVal val="#ppt_h"/>
                                          </p:val>
                                        </p:tav>
                                      </p:tavLst>
                                    </p:anim>
                                    <p:anim calcmode="lin" valueType="num">
                                      <p:cBhvr>
                                        <p:cTn id="17" dur="500" fill="hold"/>
                                        <p:tgtEl>
                                          <p:spTgt spid="667898"/>
                                        </p:tgtEl>
                                        <p:attrNameLst>
                                          <p:attrName>ppt_x</p:attrName>
                                        </p:attrNameLst>
                                      </p:cBhvr>
                                      <p:tavLst>
                                        <p:tav tm="0">
                                          <p:val>
                                            <p:fltVal val="0.5"/>
                                          </p:val>
                                        </p:tav>
                                        <p:tav tm="100000">
                                          <p:val>
                                            <p:strVal val="#ppt_x"/>
                                          </p:val>
                                        </p:tav>
                                      </p:tavLst>
                                    </p:anim>
                                    <p:anim calcmode="lin" valueType="num">
                                      <p:cBhvr>
                                        <p:cTn id="18" dur="500" fill="hold"/>
                                        <p:tgtEl>
                                          <p:spTgt spid="667898"/>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667918"/>
                                        </p:tgtEl>
                                        <p:attrNameLst>
                                          <p:attrName>style.visibility</p:attrName>
                                        </p:attrNameLst>
                                      </p:cBhvr>
                                      <p:to>
                                        <p:strVal val="visible"/>
                                      </p:to>
                                    </p:set>
                                    <p:animEffect transition="in" filter="wipe(right)">
                                      <p:cBhvr>
                                        <p:cTn id="22" dur="500"/>
                                        <p:tgtEl>
                                          <p:spTgt spid="667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897" grpId="0" animBg="1"/>
      <p:bldP spid="667898" grpId="0" animBg="1"/>
      <p:bldP spid="6679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701675" y="1908175"/>
            <a:ext cx="2382838" cy="230575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si-LK" sz="3600" b="1" dirty="0" smtClean="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පුද්ගලයින් </a:t>
            </a:r>
            <a:r>
              <a:rPr lang="si-LK" sz="3600" b="1" dirty="0" smtClean="0">
                <a:effectLst>
                  <a:outerShdw blurRad="38100" dist="38100" dir="2700000" algn="tl">
                    <a:srgbClr val="000000">
                      <a:alpha val="43137"/>
                    </a:srgbClr>
                  </a:outerShdw>
                </a:effectLst>
                <a:latin typeface="Times" charset="0"/>
                <a:ea typeface="ＭＳ Ｐゴシック" charset="0"/>
                <a:cs typeface="ＭＳ Ｐゴシック" charset="0"/>
              </a:rPr>
              <a:t>4</a:t>
            </a:r>
            <a:r>
              <a:rPr lang="si-LK" sz="3600" b="1" dirty="0" smtClean="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 දෙනාගෙන් </a:t>
            </a:r>
            <a:r>
              <a:rPr lang="si-LK" sz="3600" b="1" dirty="0" smtClean="0">
                <a:effectLst>
                  <a:outerShdw blurRad="38100" dist="38100" dir="2700000" algn="tl">
                    <a:srgbClr val="000000">
                      <a:alpha val="43137"/>
                    </a:srgbClr>
                  </a:outerShdw>
                </a:effectLst>
                <a:latin typeface="Times" charset="0"/>
                <a:ea typeface="ＭＳ Ｐゴシック" charset="0"/>
                <a:cs typeface="ＭＳ Ｐゴシック" charset="0"/>
              </a:rPr>
              <a:t>2</a:t>
            </a:r>
            <a:r>
              <a:rPr lang="si-LK" sz="3600" b="1" dirty="0" smtClean="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 වැන්නා</a:t>
            </a:r>
            <a:endParaRPr lang="en-US" sz="3600" b="1" dirty="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endParaRPr>
          </a:p>
        </p:txBody>
      </p:sp>
      <p:grpSp>
        <p:nvGrpSpPr>
          <p:cNvPr id="2" name="Group 7"/>
          <p:cNvGrpSpPr>
            <a:grpSpLocks/>
          </p:cNvGrpSpPr>
          <p:nvPr/>
        </p:nvGrpSpPr>
        <p:grpSpPr bwMode="auto">
          <a:xfrm>
            <a:off x="1260475" y="1330325"/>
            <a:ext cx="6573838" cy="5407025"/>
            <a:chOff x="794" y="838"/>
            <a:chExt cx="4141" cy="3406"/>
          </a:xfrm>
        </p:grpSpPr>
        <p:sp>
          <p:nvSpPr>
            <p:cNvPr id="65539" name="Rectangle 3"/>
            <p:cNvSpPr>
              <a:spLocks noChangeArrowheads="1"/>
            </p:cNvSpPr>
            <p:nvPr/>
          </p:nvSpPr>
          <p:spPr bwMode="auto">
            <a:xfrm>
              <a:off x="2442" y="838"/>
              <a:ext cx="2493" cy="2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AFD00"/>
                  </a:solidFill>
                  <a:latin typeface="Times" pitchFamily="-107" charset="0"/>
                  <a:ea typeface="ＭＳ Ｐゴシック" charset="0"/>
                  <a:cs typeface="ＭＳ Ｐゴシック" charset="0"/>
                </a:rPr>
                <a:t>A</a:t>
              </a:r>
              <a:r>
                <a:rPr lang="en-US" sz="25200">
                  <a:solidFill>
                    <a:srgbClr val="00FF00"/>
                  </a:solidFill>
                  <a:latin typeface="Times" pitchFamily="-107" charset="0"/>
                  <a:ea typeface="ＭＳ Ｐゴシック" charset="0"/>
                  <a:cs typeface="ＭＳ Ｐゴシック" charset="0"/>
                </a:rPr>
                <a:t>J</a:t>
              </a:r>
              <a:r>
                <a:rPr lang="en-US" sz="9600">
                  <a:solidFill>
                    <a:srgbClr val="FAFD00"/>
                  </a:solidFill>
                  <a:latin typeface="Times" pitchFamily="-107" charset="0"/>
                  <a:ea typeface="ＭＳ Ｐゴシック" charset="0"/>
                  <a:cs typeface="ＭＳ Ｐゴシック" charset="0"/>
                </a:rPr>
                <a:t>MJ</a:t>
              </a:r>
            </a:p>
          </p:txBody>
        </p:sp>
        <p:sp>
          <p:nvSpPr>
            <p:cNvPr id="65540" name="Rectangle 4"/>
            <p:cNvSpPr>
              <a:spLocks noChangeArrowheads="1"/>
            </p:cNvSpPr>
            <p:nvPr/>
          </p:nvSpPr>
          <p:spPr bwMode="auto">
            <a:xfrm>
              <a:off x="794" y="2537"/>
              <a:ext cx="725" cy="170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7200">
                  <a:solidFill>
                    <a:srgbClr val="D83104"/>
                  </a:solidFill>
                  <a:latin typeface="Times" charset="0"/>
                  <a:ea typeface="ＭＳ Ｐゴシック" charset="0"/>
                  <a:cs typeface="ＭＳ Ｐゴシック" charset="0"/>
                </a:rPr>
                <a:t>?</a:t>
              </a:r>
              <a:endParaRPr lang="en-US" sz="17200">
                <a:solidFill>
                  <a:srgbClr val="51DC00"/>
                </a:solidFill>
                <a:latin typeface="Times" charset="0"/>
                <a:ea typeface="ＭＳ Ｐゴシック" charset="0"/>
                <a:cs typeface="ＭＳ Ｐゴシック" charset="0"/>
              </a:endParaRPr>
            </a:p>
          </p:txBody>
        </p:sp>
      </p:grpSp>
      <p:sp>
        <p:nvSpPr>
          <p:cNvPr id="103427" name="Text Box 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103428" name="Text Box 12"/>
          <p:cNvSpPr txBox="1">
            <a:spLocks noChangeArrowheads="1"/>
          </p:cNvSpPr>
          <p:nvPr/>
        </p:nvSpPr>
        <p:spPr bwMode="auto">
          <a:xfrm>
            <a:off x="8647113" y="64055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Arial" charset="0"/>
            </a:endParaRPr>
          </a:p>
        </p:txBody>
      </p:sp>
      <p:sp>
        <p:nvSpPr>
          <p:cNvPr id="65550"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47</a:t>
            </a:r>
          </a:p>
        </p:txBody>
      </p:sp>
      <p:grpSp>
        <p:nvGrpSpPr>
          <p:cNvPr id="103430" name="Group 15"/>
          <p:cNvGrpSpPr>
            <a:grpSpLocks/>
          </p:cNvGrpSpPr>
          <p:nvPr/>
        </p:nvGrpSpPr>
        <p:grpSpPr bwMode="auto">
          <a:xfrm>
            <a:off x="519113" y="7938"/>
            <a:ext cx="854075" cy="1704975"/>
            <a:chOff x="327" y="5"/>
            <a:chExt cx="538" cy="1074"/>
          </a:xfrm>
        </p:grpSpPr>
        <p:sp>
          <p:nvSpPr>
            <p:cNvPr id="65552" name="Rectangle 1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5553" name="Line 1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389440311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701675" y="1908175"/>
            <a:ext cx="2382838" cy="230575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si-LK" sz="3600" b="1" dirty="0" smtClean="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පුද්ගලයින් </a:t>
            </a:r>
            <a:r>
              <a:rPr lang="si-LK" sz="3600" b="1" dirty="0" smtClean="0">
                <a:effectLst>
                  <a:outerShdw blurRad="38100" dist="38100" dir="2700000" algn="tl">
                    <a:srgbClr val="000000">
                      <a:alpha val="43137"/>
                    </a:srgbClr>
                  </a:outerShdw>
                </a:effectLst>
                <a:latin typeface="Times" charset="0"/>
                <a:ea typeface="ＭＳ Ｐゴシック" charset="0"/>
                <a:cs typeface="ＭＳ Ｐゴシック" charset="0"/>
              </a:rPr>
              <a:t>4</a:t>
            </a:r>
            <a:r>
              <a:rPr lang="si-LK" sz="3600" b="1" dirty="0" smtClean="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 දෙනාගෙන් </a:t>
            </a:r>
            <a:r>
              <a:rPr lang="si-LK" sz="3600" b="1" dirty="0" smtClean="0">
                <a:effectLst>
                  <a:outerShdw blurRad="38100" dist="38100" dir="2700000" algn="tl">
                    <a:srgbClr val="000000">
                      <a:alpha val="43137"/>
                    </a:srgbClr>
                  </a:outerShdw>
                </a:effectLst>
                <a:latin typeface="Times" charset="0"/>
                <a:ea typeface="ＭＳ Ｐゴシック" charset="0"/>
                <a:cs typeface="ＭＳ Ｐゴシック" charset="0"/>
              </a:rPr>
              <a:t>2</a:t>
            </a:r>
            <a:r>
              <a:rPr lang="si-LK" sz="3600" b="1" dirty="0" smtClean="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 වැන්නා</a:t>
            </a:r>
            <a:endParaRPr lang="en-US" sz="3600" b="1" dirty="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endParaRPr>
          </a:p>
        </p:txBody>
      </p:sp>
      <p:sp>
        <p:nvSpPr>
          <p:cNvPr id="66563" name="Rectangle 3"/>
          <p:cNvSpPr>
            <a:spLocks noChangeArrowheads="1"/>
          </p:cNvSpPr>
          <p:nvPr/>
        </p:nvSpPr>
        <p:spPr bwMode="auto">
          <a:xfrm>
            <a:off x="3876675" y="1330325"/>
            <a:ext cx="3957638" cy="39290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AFD00"/>
                </a:solidFill>
                <a:latin typeface="Times" pitchFamily="-107" charset="0"/>
                <a:ea typeface="ＭＳ Ｐゴシック" charset="0"/>
                <a:cs typeface="ＭＳ Ｐゴシック" charset="0"/>
              </a:rPr>
              <a:t>A</a:t>
            </a:r>
            <a:r>
              <a:rPr lang="en-US" sz="25200" dirty="0">
                <a:solidFill>
                  <a:srgbClr val="00FF00"/>
                </a:solidFill>
                <a:latin typeface="Times" pitchFamily="-107" charset="0"/>
                <a:ea typeface="ＭＳ Ｐゴシック" charset="0"/>
                <a:cs typeface="ＭＳ Ｐゴシック" charset="0"/>
              </a:rPr>
              <a:t>J</a:t>
            </a:r>
            <a:r>
              <a:rPr lang="en-US" sz="9600" dirty="0">
                <a:solidFill>
                  <a:srgbClr val="FAFD00"/>
                </a:solidFill>
                <a:latin typeface="Times" pitchFamily="-107" charset="0"/>
                <a:ea typeface="ＭＳ Ｐゴシック" charset="0"/>
                <a:cs typeface="ＭＳ Ｐゴシック" charset="0"/>
              </a:rPr>
              <a:t>MJ</a:t>
            </a:r>
          </a:p>
        </p:txBody>
      </p:sp>
      <p:sp>
        <p:nvSpPr>
          <p:cNvPr id="66564" name="Rectangle 4"/>
          <p:cNvSpPr>
            <a:spLocks noChangeArrowheads="1"/>
          </p:cNvSpPr>
          <p:nvPr/>
        </p:nvSpPr>
        <p:spPr bwMode="auto">
          <a:xfrm>
            <a:off x="2043113" y="4756150"/>
            <a:ext cx="4522070"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altLang="ja-JP" sz="8000" i="1" dirty="0" smtClean="0">
                <a:solidFill>
                  <a:srgbClr val="FAFD00"/>
                </a:solidFill>
                <a:latin typeface="Times" charset="0"/>
                <a:ea typeface="ＭＳ Ｐゴシック" charset="0"/>
                <a:cs typeface="ＭＳ Ｐゴシック" charset="0"/>
              </a:rPr>
              <a:t>"</a:t>
            </a:r>
            <a:r>
              <a:rPr lang="si-LK" sz="8000" i="1" dirty="0" smtClean="0">
                <a:solidFill>
                  <a:srgbClr val="FAFD00"/>
                </a:solidFill>
                <a:latin typeface="Times" charset="0"/>
                <a:ea typeface="ＭＳ Ｐゴシック" charset="0"/>
                <a:cs typeface="ＭＳ Ｐゴシック" charset="0"/>
              </a:rPr>
              <a:t>යෝසෙප්</a:t>
            </a:r>
            <a:r>
              <a:rPr lang="en-US" altLang="ja-JP" sz="8000" i="1" dirty="0" smtClean="0">
                <a:solidFill>
                  <a:srgbClr val="FAFD00"/>
                </a:solidFill>
                <a:latin typeface="Times" charset="0"/>
                <a:ea typeface="ＭＳ Ｐゴシック" charset="0"/>
                <a:cs typeface="ＭＳ Ｐゴシック" charset="0"/>
              </a:rPr>
              <a:t>"</a:t>
            </a:r>
            <a:endParaRPr lang="en-US" sz="8000" i="1" dirty="0">
              <a:solidFill>
                <a:srgbClr val="FAFD00"/>
              </a:solidFill>
              <a:latin typeface="Times" charset="0"/>
              <a:ea typeface="ＭＳ Ｐゴシック" charset="0"/>
              <a:cs typeface="ＭＳ Ｐゴシック" charset="0"/>
            </a:endParaRPr>
          </a:p>
        </p:txBody>
      </p:sp>
      <p:sp>
        <p:nvSpPr>
          <p:cNvPr id="105476" name="Text Box 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66574"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48</a:t>
            </a:r>
          </a:p>
        </p:txBody>
      </p:sp>
      <p:grpSp>
        <p:nvGrpSpPr>
          <p:cNvPr id="105478" name="Group 15"/>
          <p:cNvGrpSpPr>
            <a:grpSpLocks/>
          </p:cNvGrpSpPr>
          <p:nvPr/>
        </p:nvGrpSpPr>
        <p:grpSpPr bwMode="auto">
          <a:xfrm>
            <a:off x="519113" y="7938"/>
            <a:ext cx="854075" cy="1704975"/>
            <a:chOff x="327" y="5"/>
            <a:chExt cx="538" cy="1074"/>
          </a:xfrm>
        </p:grpSpPr>
        <p:sp>
          <p:nvSpPr>
            <p:cNvPr id="66576" name="Rectangle 1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6577" name="Line 1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6578" name="Text Box 18"/>
          <p:cNvSpPr txBox="1">
            <a:spLocks noChangeArrowheads="1"/>
          </p:cNvSpPr>
          <p:nvPr/>
        </p:nvSpPr>
        <p:spPr bwMode="auto">
          <a:xfrm>
            <a:off x="1793875" y="0"/>
            <a:ext cx="2603500" cy="274638"/>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smtClean="0">
                <a:solidFill>
                  <a:srgbClr val="FFFFFF"/>
                </a:solidFill>
                <a:latin typeface="Comic Sans MS" pitchFamily="-107" charset="0"/>
                <a:ea typeface="ＭＳ Ｐゴシック" charset="0"/>
                <a:cs typeface="ＭＳ Ｐゴシック" charset="0"/>
              </a:rPr>
              <a:t>උත්පත්ති</a:t>
            </a:r>
            <a:r>
              <a:rPr lang="en-US" sz="1200" b="1" dirty="0" smtClean="0">
                <a:solidFill>
                  <a:srgbClr val="FFFFFF"/>
                </a:solidFill>
                <a:latin typeface="Comic Sans MS" pitchFamily="-107" charset="0"/>
                <a:ea typeface="ＭＳ Ｐゴシック" charset="0"/>
                <a:cs typeface="ＭＳ Ｐゴシック" charset="0"/>
              </a:rPr>
              <a:t> </a:t>
            </a:r>
            <a:r>
              <a:rPr lang="en-US" sz="1200" b="1" dirty="0">
                <a:solidFill>
                  <a:srgbClr val="FFFFFF"/>
                </a:solidFill>
                <a:latin typeface="Comic Sans MS" pitchFamily="-107" charset="0"/>
                <a:ea typeface="ＭＳ Ｐゴシック" charset="0"/>
                <a:cs typeface="ＭＳ Ｐゴシック" charset="0"/>
              </a:rPr>
              <a:t>30:24</a:t>
            </a:r>
          </a:p>
        </p:txBody>
      </p:sp>
    </p:spTree>
    <p:extLst>
      <p:ext uri="{BB962C8B-B14F-4D97-AF65-F5344CB8AC3E}">
        <p14:creationId xmlns:p14="http://schemas.microsoft.com/office/powerpoint/2010/main" val="375405560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 y="1046163"/>
            <a:ext cx="7623175" cy="484981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65604" name="Text Box 4"/>
          <p:cNvSpPr txBox="1">
            <a:spLocks noChangeArrowheads="1"/>
          </p:cNvSpPr>
          <p:nvPr/>
        </p:nvSpPr>
        <p:spPr bwMode="auto">
          <a:xfrm>
            <a:off x="1906588" y="2312988"/>
            <a:ext cx="2998787" cy="230832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4800" b="1" dirty="0" smtClean="0">
                <a:solidFill>
                  <a:srgbClr val="FFFFFF"/>
                </a:solidFill>
              </a:rPr>
              <a:t>"පොළෝ තලයේ නාභිය"</a:t>
            </a:r>
            <a:endParaRPr lang="en-US" sz="4800" b="1" dirty="0" smtClean="0">
              <a:solidFill>
                <a:srgbClr val="FFFFFF"/>
              </a:solidFill>
            </a:endParaRPr>
          </a:p>
        </p:txBody>
      </p:sp>
      <p:sp>
        <p:nvSpPr>
          <p:cNvPr id="665606" name="Freeform 6"/>
          <p:cNvSpPr>
            <a:spLocks/>
          </p:cNvSpPr>
          <p:nvPr/>
        </p:nvSpPr>
        <p:spPr bwMode="auto">
          <a:xfrm>
            <a:off x="2387600" y="1543050"/>
            <a:ext cx="5614988" cy="3289300"/>
          </a:xfrm>
          <a:custGeom>
            <a:avLst/>
            <a:gdLst/>
            <a:ahLst/>
            <a:cxnLst>
              <a:cxn ang="0">
                <a:pos x="0" y="0"/>
              </a:cxn>
              <a:cxn ang="0">
                <a:pos x="656" y="184"/>
              </a:cxn>
              <a:cxn ang="0">
                <a:pos x="832" y="224"/>
              </a:cxn>
              <a:cxn ang="0">
                <a:pos x="856" y="240"/>
              </a:cxn>
              <a:cxn ang="0">
                <a:pos x="880" y="248"/>
              </a:cxn>
              <a:cxn ang="0">
                <a:pos x="928" y="280"/>
              </a:cxn>
              <a:cxn ang="0">
                <a:pos x="1048" y="272"/>
              </a:cxn>
              <a:cxn ang="0">
                <a:pos x="1096" y="256"/>
              </a:cxn>
              <a:cxn ang="0">
                <a:pos x="1216" y="168"/>
              </a:cxn>
              <a:cxn ang="0">
                <a:pos x="1368" y="192"/>
              </a:cxn>
              <a:cxn ang="0">
                <a:pos x="1512" y="368"/>
              </a:cxn>
              <a:cxn ang="0">
                <a:pos x="1616" y="440"/>
              </a:cxn>
              <a:cxn ang="0">
                <a:pos x="1664" y="456"/>
              </a:cxn>
              <a:cxn ang="0">
                <a:pos x="1856" y="528"/>
              </a:cxn>
              <a:cxn ang="0">
                <a:pos x="2160" y="584"/>
              </a:cxn>
              <a:cxn ang="0">
                <a:pos x="2224" y="640"/>
              </a:cxn>
              <a:cxn ang="0">
                <a:pos x="2408" y="712"/>
              </a:cxn>
              <a:cxn ang="0">
                <a:pos x="2520" y="728"/>
              </a:cxn>
              <a:cxn ang="0">
                <a:pos x="2616" y="768"/>
              </a:cxn>
              <a:cxn ang="0">
                <a:pos x="2792" y="808"/>
              </a:cxn>
              <a:cxn ang="0">
                <a:pos x="2848" y="864"/>
              </a:cxn>
              <a:cxn ang="0">
                <a:pos x="2824" y="1040"/>
              </a:cxn>
              <a:cxn ang="0">
                <a:pos x="2832" y="1072"/>
              </a:cxn>
              <a:cxn ang="0">
                <a:pos x="3024" y="1120"/>
              </a:cxn>
              <a:cxn ang="0">
                <a:pos x="3144" y="1128"/>
              </a:cxn>
              <a:cxn ang="0">
                <a:pos x="3240" y="1184"/>
              </a:cxn>
              <a:cxn ang="0">
                <a:pos x="3360" y="1208"/>
              </a:cxn>
              <a:cxn ang="0">
                <a:pos x="3424" y="1232"/>
              </a:cxn>
              <a:cxn ang="0">
                <a:pos x="3496" y="1288"/>
              </a:cxn>
              <a:cxn ang="0">
                <a:pos x="3432" y="1552"/>
              </a:cxn>
              <a:cxn ang="0">
                <a:pos x="3320" y="1920"/>
              </a:cxn>
              <a:cxn ang="0">
                <a:pos x="3288" y="1968"/>
              </a:cxn>
              <a:cxn ang="0">
                <a:pos x="3192" y="2040"/>
              </a:cxn>
              <a:cxn ang="0">
                <a:pos x="3120" y="2072"/>
              </a:cxn>
              <a:cxn ang="0">
                <a:pos x="2968" y="2056"/>
              </a:cxn>
              <a:cxn ang="0">
                <a:pos x="2840" y="2024"/>
              </a:cxn>
            </a:cxnLst>
            <a:rect l="0" t="0" r="r" b="b"/>
            <a:pathLst>
              <a:path w="3537" h="2072">
                <a:moveTo>
                  <a:pt x="0" y="0"/>
                </a:moveTo>
                <a:cubicBezTo>
                  <a:pt x="122" y="204"/>
                  <a:pt x="462" y="178"/>
                  <a:pt x="656" y="184"/>
                </a:cubicBezTo>
                <a:cubicBezTo>
                  <a:pt x="706" y="189"/>
                  <a:pt x="786" y="193"/>
                  <a:pt x="832" y="224"/>
                </a:cubicBezTo>
                <a:cubicBezTo>
                  <a:pt x="840" y="229"/>
                  <a:pt x="847" y="235"/>
                  <a:pt x="856" y="240"/>
                </a:cubicBezTo>
                <a:cubicBezTo>
                  <a:pt x="863" y="243"/>
                  <a:pt x="872" y="243"/>
                  <a:pt x="880" y="248"/>
                </a:cubicBezTo>
                <a:cubicBezTo>
                  <a:pt x="896" y="257"/>
                  <a:pt x="928" y="280"/>
                  <a:pt x="928" y="280"/>
                </a:cubicBezTo>
                <a:cubicBezTo>
                  <a:pt x="968" y="277"/>
                  <a:pt x="1008" y="277"/>
                  <a:pt x="1048" y="272"/>
                </a:cubicBezTo>
                <a:cubicBezTo>
                  <a:pt x="1064" y="269"/>
                  <a:pt x="1096" y="256"/>
                  <a:pt x="1096" y="256"/>
                </a:cubicBezTo>
                <a:cubicBezTo>
                  <a:pt x="1130" y="221"/>
                  <a:pt x="1169" y="183"/>
                  <a:pt x="1216" y="168"/>
                </a:cubicBezTo>
                <a:cubicBezTo>
                  <a:pt x="1276" y="173"/>
                  <a:pt x="1314" y="174"/>
                  <a:pt x="1368" y="192"/>
                </a:cubicBezTo>
                <a:cubicBezTo>
                  <a:pt x="1402" y="243"/>
                  <a:pt x="1450" y="347"/>
                  <a:pt x="1512" y="368"/>
                </a:cubicBezTo>
                <a:cubicBezTo>
                  <a:pt x="1542" y="393"/>
                  <a:pt x="1579" y="421"/>
                  <a:pt x="1616" y="440"/>
                </a:cubicBezTo>
                <a:cubicBezTo>
                  <a:pt x="1631" y="447"/>
                  <a:pt x="1648" y="448"/>
                  <a:pt x="1664" y="456"/>
                </a:cubicBezTo>
                <a:cubicBezTo>
                  <a:pt x="1743" y="495"/>
                  <a:pt x="1764" y="517"/>
                  <a:pt x="1856" y="528"/>
                </a:cubicBezTo>
                <a:cubicBezTo>
                  <a:pt x="1943" y="538"/>
                  <a:pt x="2080" y="531"/>
                  <a:pt x="2160" y="584"/>
                </a:cubicBezTo>
                <a:cubicBezTo>
                  <a:pt x="2178" y="612"/>
                  <a:pt x="2191" y="629"/>
                  <a:pt x="2224" y="640"/>
                </a:cubicBezTo>
                <a:cubicBezTo>
                  <a:pt x="2264" y="700"/>
                  <a:pt x="2341" y="702"/>
                  <a:pt x="2408" y="712"/>
                </a:cubicBezTo>
                <a:cubicBezTo>
                  <a:pt x="2445" y="717"/>
                  <a:pt x="2520" y="728"/>
                  <a:pt x="2520" y="728"/>
                </a:cubicBezTo>
                <a:cubicBezTo>
                  <a:pt x="2549" y="737"/>
                  <a:pt x="2586" y="762"/>
                  <a:pt x="2616" y="768"/>
                </a:cubicBezTo>
                <a:cubicBezTo>
                  <a:pt x="2675" y="779"/>
                  <a:pt x="2734" y="788"/>
                  <a:pt x="2792" y="808"/>
                </a:cubicBezTo>
                <a:cubicBezTo>
                  <a:pt x="2820" y="836"/>
                  <a:pt x="2836" y="828"/>
                  <a:pt x="2848" y="864"/>
                </a:cubicBezTo>
                <a:cubicBezTo>
                  <a:pt x="2842" y="931"/>
                  <a:pt x="2836" y="977"/>
                  <a:pt x="2824" y="1040"/>
                </a:cubicBezTo>
                <a:cubicBezTo>
                  <a:pt x="2826" y="1050"/>
                  <a:pt x="2825" y="1062"/>
                  <a:pt x="2832" y="1072"/>
                </a:cubicBezTo>
                <a:cubicBezTo>
                  <a:pt x="2852" y="1103"/>
                  <a:pt x="2985" y="1116"/>
                  <a:pt x="3024" y="1120"/>
                </a:cubicBezTo>
                <a:cubicBezTo>
                  <a:pt x="3063" y="1123"/>
                  <a:pt x="3104" y="1125"/>
                  <a:pt x="3144" y="1128"/>
                </a:cubicBezTo>
                <a:cubicBezTo>
                  <a:pt x="3179" y="1139"/>
                  <a:pt x="3206" y="1175"/>
                  <a:pt x="3240" y="1184"/>
                </a:cubicBezTo>
                <a:cubicBezTo>
                  <a:pt x="3322" y="1204"/>
                  <a:pt x="3282" y="1196"/>
                  <a:pt x="3360" y="1208"/>
                </a:cubicBezTo>
                <a:cubicBezTo>
                  <a:pt x="3381" y="1216"/>
                  <a:pt x="3403" y="1221"/>
                  <a:pt x="3424" y="1232"/>
                </a:cubicBezTo>
                <a:cubicBezTo>
                  <a:pt x="3451" y="1245"/>
                  <a:pt x="3470" y="1270"/>
                  <a:pt x="3496" y="1288"/>
                </a:cubicBezTo>
                <a:cubicBezTo>
                  <a:pt x="3537" y="1411"/>
                  <a:pt x="3463" y="1457"/>
                  <a:pt x="3432" y="1552"/>
                </a:cubicBezTo>
                <a:cubicBezTo>
                  <a:pt x="3426" y="1700"/>
                  <a:pt x="3450" y="1833"/>
                  <a:pt x="3320" y="1920"/>
                </a:cubicBezTo>
                <a:cubicBezTo>
                  <a:pt x="3309" y="1936"/>
                  <a:pt x="3304" y="1957"/>
                  <a:pt x="3288" y="1968"/>
                </a:cubicBezTo>
                <a:cubicBezTo>
                  <a:pt x="3251" y="1992"/>
                  <a:pt x="3224" y="2012"/>
                  <a:pt x="3192" y="2040"/>
                </a:cubicBezTo>
                <a:cubicBezTo>
                  <a:pt x="3171" y="2056"/>
                  <a:pt x="3120" y="2072"/>
                  <a:pt x="3120" y="2072"/>
                </a:cubicBezTo>
                <a:cubicBezTo>
                  <a:pt x="3070" y="2068"/>
                  <a:pt x="3016" y="2069"/>
                  <a:pt x="2968" y="2056"/>
                </a:cubicBezTo>
                <a:cubicBezTo>
                  <a:pt x="2923" y="2043"/>
                  <a:pt x="2886" y="2024"/>
                  <a:pt x="2840" y="2024"/>
                </a:cubicBezTo>
              </a:path>
            </a:pathLst>
          </a:custGeom>
          <a:noFill/>
          <a:ln w="57150" cap="flat" cmpd="sng">
            <a:solidFill>
              <a:srgbClr val="5DBACA"/>
            </a:solidFill>
            <a:prstDash val="solid"/>
            <a:round/>
            <a:headEnd type="none" w="med" len="med"/>
            <a:tailEnd type="none" w="med" len="me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608" name="Oval 8"/>
          <p:cNvSpPr>
            <a:spLocks noChangeArrowheads="1"/>
          </p:cNvSpPr>
          <p:nvPr/>
        </p:nvSpPr>
        <p:spPr bwMode="auto">
          <a:xfrm>
            <a:off x="6905625" y="3492500"/>
            <a:ext cx="1200150" cy="1778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616" name="Rectangle 1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05</a:t>
            </a:r>
          </a:p>
        </p:txBody>
      </p:sp>
      <p:sp>
        <p:nvSpPr>
          <p:cNvPr id="13318" name="Text Box 17"/>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665618" name="Text Box 18"/>
          <p:cNvSpPr txBox="1">
            <a:spLocks noChangeArrowheads="1"/>
          </p:cNvSpPr>
          <p:nvPr/>
        </p:nvSpPr>
        <p:spPr bwMode="auto">
          <a:xfrm>
            <a:off x="8569325" y="6469063"/>
            <a:ext cx="482600" cy="33655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smtClean="0">
                <a:solidFill>
                  <a:srgbClr val="FFFFFF"/>
                </a:solidFill>
                <a:effectLst>
                  <a:outerShdw blurRad="38100" dist="38100" dir="2700000" algn="tl">
                    <a:srgbClr val="000000"/>
                  </a:outerShdw>
                </a:effectLst>
              </a:rPr>
              <a:t>1</a:t>
            </a:r>
          </a:p>
        </p:txBody>
      </p:sp>
      <p:sp>
        <p:nvSpPr>
          <p:cNvPr id="665605" name="Freeform 5"/>
          <p:cNvSpPr>
            <a:spLocks/>
          </p:cNvSpPr>
          <p:nvPr/>
        </p:nvSpPr>
        <p:spPr bwMode="auto">
          <a:xfrm>
            <a:off x="5448300" y="2420938"/>
            <a:ext cx="2573338" cy="2544762"/>
          </a:xfrm>
          <a:custGeom>
            <a:avLst/>
            <a:gdLst/>
            <a:ahLst/>
            <a:cxnLst>
              <a:cxn ang="0">
                <a:pos x="0" y="27"/>
              </a:cxn>
              <a:cxn ang="0">
                <a:pos x="352" y="59"/>
              </a:cxn>
              <a:cxn ang="0">
                <a:pos x="432" y="91"/>
              </a:cxn>
              <a:cxn ang="0">
                <a:pos x="576" y="179"/>
              </a:cxn>
              <a:cxn ang="0">
                <a:pos x="688" y="299"/>
              </a:cxn>
              <a:cxn ang="0">
                <a:pos x="720" y="371"/>
              </a:cxn>
              <a:cxn ang="0">
                <a:pos x="752" y="419"/>
              </a:cxn>
              <a:cxn ang="0">
                <a:pos x="768" y="443"/>
              </a:cxn>
              <a:cxn ang="0">
                <a:pos x="840" y="499"/>
              </a:cxn>
              <a:cxn ang="0">
                <a:pos x="944" y="547"/>
              </a:cxn>
              <a:cxn ang="0">
                <a:pos x="1520" y="539"/>
              </a:cxn>
              <a:cxn ang="0">
                <a:pos x="1584" y="587"/>
              </a:cxn>
              <a:cxn ang="0">
                <a:pos x="1560" y="955"/>
              </a:cxn>
              <a:cxn ang="0">
                <a:pos x="1512" y="1075"/>
              </a:cxn>
              <a:cxn ang="0">
                <a:pos x="1496" y="1123"/>
              </a:cxn>
              <a:cxn ang="0">
                <a:pos x="1344" y="1411"/>
              </a:cxn>
              <a:cxn ang="0">
                <a:pos x="1248" y="1459"/>
              </a:cxn>
              <a:cxn ang="0">
                <a:pos x="1096" y="1467"/>
              </a:cxn>
              <a:cxn ang="0">
                <a:pos x="1048" y="1491"/>
              </a:cxn>
              <a:cxn ang="0">
                <a:pos x="1000" y="1603"/>
              </a:cxn>
            </a:cxnLst>
            <a:rect l="0" t="0" r="r" b="b"/>
            <a:pathLst>
              <a:path w="1621" h="1603">
                <a:moveTo>
                  <a:pt x="0" y="27"/>
                </a:moveTo>
                <a:cubicBezTo>
                  <a:pt x="78" y="0"/>
                  <a:pt x="261" y="28"/>
                  <a:pt x="352" y="59"/>
                </a:cubicBezTo>
                <a:cubicBezTo>
                  <a:pt x="381" y="68"/>
                  <a:pt x="401" y="83"/>
                  <a:pt x="432" y="91"/>
                </a:cubicBezTo>
                <a:cubicBezTo>
                  <a:pt x="477" y="121"/>
                  <a:pt x="536" y="139"/>
                  <a:pt x="576" y="179"/>
                </a:cubicBezTo>
                <a:cubicBezTo>
                  <a:pt x="615" y="218"/>
                  <a:pt x="652" y="256"/>
                  <a:pt x="688" y="299"/>
                </a:cubicBezTo>
                <a:cubicBezTo>
                  <a:pt x="742" y="364"/>
                  <a:pt x="650" y="266"/>
                  <a:pt x="720" y="371"/>
                </a:cubicBezTo>
                <a:cubicBezTo>
                  <a:pt x="730" y="387"/>
                  <a:pt x="741" y="403"/>
                  <a:pt x="752" y="419"/>
                </a:cubicBezTo>
                <a:cubicBezTo>
                  <a:pt x="757" y="427"/>
                  <a:pt x="760" y="437"/>
                  <a:pt x="768" y="443"/>
                </a:cubicBezTo>
                <a:cubicBezTo>
                  <a:pt x="793" y="460"/>
                  <a:pt x="812" y="485"/>
                  <a:pt x="840" y="499"/>
                </a:cubicBezTo>
                <a:cubicBezTo>
                  <a:pt x="874" y="516"/>
                  <a:pt x="911" y="525"/>
                  <a:pt x="944" y="547"/>
                </a:cubicBezTo>
                <a:cubicBezTo>
                  <a:pt x="1140" y="541"/>
                  <a:pt x="1324" y="530"/>
                  <a:pt x="1520" y="539"/>
                </a:cubicBezTo>
                <a:cubicBezTo>
                  <a:pt x="1550" y="549"/>
                  <a:pt x="1557" y="569"/>
                  <a:pt x="1584" y="587"/>
                </a:cubicBezTo>
                <a:cubicBezTo>
                  <a:pt x="1621" y="700"/>
                  <a:pt x="1597" y="842"/>
                  <a:pt x="1560" y="955"/>
                </a:cubicBezTo>
                <a:cubicBezTo>
                  <a:pt x="1545" y="997"/>
                  <a:pt x="1526" y="1032"/>
                  <a:pt x="1512" y="1075"/>
                </a:cubicBezTo>
                <a:cubicBezTo>
                  <a:pt x="1506" y="1091"/>
                  <a:pt x="1496" y="1123"/>
                  <a:pt x="1496" y="1123"/>
                </a:cubicBezTo>
                <a:cubicBezTo>
                  <a:pt x="1483" y="1258"/>
                  <a:pt x="1464" y="1343"/>
                  <a:pt x="1344" y="1411"/>
                </a:cubicBezTo>
                <a:cubicBezTo>
                  <a:pt x="1310" y="1429"/>
                  <a:pt x="1289" y="1456"/>
                  <a:pt x="1248" y="1459"/>
                </a:cubicBezTo>
                <a:cubicBezTo>
                  <a:pt x="1197" y="1461"/>
                  <a:pt x="1146" y="1464"/>
                  <a:pt x="1096" y="1467"/>
                </a:cubicBezTo>
                <a:cubicBezTo>
                  <a:pt x="1079" y="1472"/>
                  <a:pt x="1059" y="1476"/>
                  <a:pt x="1048" y="1491"/>
                </a:cubicBezTo>
                <a:cubicBezTo>
                  <a:pt x="1029" y="1513"/>
                  <a:pt x="1000" y="1575"/>
                  <a:pt x="1000" y="1603"/>
                </a:cubicBezTo>
              </a:path>
            </a:pathLst>
          </a:custGeom>
          <a:noFill/>
          <a:ln w="57150" cap="flat" cmpd="sng">
            <a:solidFill>
              <a:srgbClr val="FFFF00"/>
            </a:solidFill>
            <a:prstDash val="solid"/>
            <a:round/>
            <a:headEnd type="none" w="med" len="med"/>
            <a:tailEnd type="none" w="med" len="me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607" name="Freeform 7"/>
          <p:cNvSpPr>
            <a:spLocks/>
          </p:cNvSpPr>
          <p:nvPr/>
        </p:nvSpPr>
        <p:spPr bwMode="auto">
          <a:xfrm>
            <a:off x="5537200" y="1762125"/>
            <a:ext cx="2484438" cy="3111500"/>
          </a:xfrm>
          <a:custGeom>
            <a:avLst/>
            <a:gdLst/>
            <a:ahLst/>
            <a:cxnLst>
              <a:cxn ang="0">
                <a:pos x="120" y="0"/>
              </a:cxn>
              <a:cxn ang="0">
                <a:pos x="72" y="8"/>
              </a:cxn>
              <a:cxn ang="0">
                <a:pos x="24" y="40"/>
              </a:cxn>
              <a:cxn ang="0">
                <a:pos x="0" y="120"/>
              </a:cxn>
              <a:cxn ang="0">
                <a:pos x="8" y="296"/>
              </a:cxn>
              <a:cxn ang="0">
                <a:pos x="96" y="376"/>
              </a:cxn>
              <a:cxn ang="0">
                <a:pos x="488" y="504"/>
              </a:cxn>
              <a:cxn ang="0">
                <a:pos x="688" y="512"/>
              </a:cxn>
              <a:cxn ang="0">
                <a:pos x="864" y="560"/>
              </a:cxn>
              <a:cxn ang="0">
                <a:pos x="896" y="608"/>
              </a:cxn>
              <a:cxn ang="0">
                <a:pos x="912" y="632"/>
              </a:cxn>
              <a:cxn ang="0">
                <a:pos x="936" y="792"/>
              </a:cxn>
              <a:cxn ang="0">
                <a:pos x="968" y="840"/>
              </a:cxn>
              <a:cxn ang="0">
                <a:pos x="984" y="864"/>
              </a:cxn>
              <a:cxn ang="0">
                <a:pos x="1104" y="960"/>
              </a:cxn>
              <a:cxn ang="0">
                <a:pos x="1216" y="1000"/>
              </a:cxn>
              <a:cxn ang="0">
                <a:pos x="1272" y="1040"/>
              </a:cxn>
              <a:cxn ang="0">
                <a:pos x="1376" y="1088"/>
              </a:cxn>
              <a:cxn ang="0">
                <a:pos x="1496" y="1136"/>
              </a:cxn>
              <a:cxn ang="0">
                <a:pos x="1552" y="1216"/>
              </a:cxn>
              <a:cxn ang="0">
                <a:pos x="1488" y="1448"/>
              </a:cxn>
              <a:cxn ang="0">
                <a:pos x="1432" y="1520"/>
              </a:cxn>
              <a:cxn ang="0">
                <a:pos x="1416" y="1568"/>
              </a:cxn>
              <a:cxn ang="0">
                <a:pos x="1408" y="1864"/>
              </a:cxn>
              <a:cxn ang="0">
                <a:pos x="1384" y="1888"/>
              </a:cxn>
              <a:cxn ang="0">
                <a:pos x="1248" y="1960"/>
              </a:cxn>
              <a:cxn ang="0">
                <a:pos x="1104" y="1944"/>
              </a:cxn>
              <a:cxn ang="0">
                <a:pos x="1056" y="1928"/>
              </a:cxn>
              <a:cxn ang="0">
                <a:pos x="1032" y="1920"/>
              </a:cxn>
              <a:cxn ang="0">
                <a:pos x="944" y="1840"/>
              </a:cxn>
              <a:cxn ang="0">
                <a:pos x="912" y="1800"/>
              </a:cxn>
            </a:cxnLst>
            <a:rect l="0" t="0" r="r" b="b"/>
            <a:pathLst>
              <a:path w="1565" h="1960">
                <a:moveTo>
                  <a:pt x="120" y="0"/>
                </a:moveTo>
                <a:cubicBezTo>
                  <a:pt x="104" y="2"/>
                  <a:pt x="86" y="1"/>
                  <a:pt x="72" y="8"/>
                </a:cubicBezTo>
                <a:cubicBezTo>
                  <a:pt x="54" y="15"/>
                  <a:pt x="24" y="40"/>
                  <a:pt x="24" y="40"/>
                </a:cubicBezTo>
                <a:cubicBezTo>
                  <a:pt x="15" y="66"/>
                  <a:pt x="8" y="93"/>
                  <a:pt x="0" y="120"/>
                </a:cubicBezTo>
                <a:cubicBezTo>
                  <a:pt x="2" y="178"/>
                  <a:pt x="1" y="237"/>
                  <a:pt x="8" y="296"/>
                </a:cubicBezTo>
                <a:cubicBezTo>
                  <a:pt x="11" y="328"/>
                  <a:pt x="76" y="363"/>
                  <a:pt x="96" y="376"/>
                </a:cubicBezTo>
                <a:cubicBezTo>
                  <a:pt x="210" y="452"/>
                  <a:pt x="350" y="496"/>
                  <a:pt x="488" y="504"/>
                </a:cubicBezTo>
                <a:cubicBezTo>
                  <a:pt x="554" y="507"/>
                  <a:pt x="621" y="509"/>
                  <a:pt x="688" y="512"/>
                </a:cubicBezTo>
                <a:cubicBezTo>
                  <a:pt x="751" y="522"/>
                  <a:pt x="803" y="539"/>
                  <a:pt x="864" y="560"/>
                </a:cubicBezTo>
                <a:cubicBezTo>
                  <a:pt x="874" y="576"/>
                  <a:pt x="885" y="592"/>
                  <a:pt x="896" y="608"/>
                </a:cubicBezTo>
                <a:cubicBezTo>
                  <a:pt x="901" y="616"/>
                  <a:pt x="912" y="632"/>
                  <a:pt x="912" y="632"/>
                </a:cubicBezTo>
                <a:cubicBezTo>
                  <a:pt x="924" y="683"/>
                  <a:pt x="917" y="743"/>
                  <a:pt x="936" y="792"/>
                </a:cubicBezTo>
                <a:cubicBezTo>
                  <a:pt x="942" y="809"/>
                  <a:pt x="957" y="824"/>
                  <a:pt x="968" y="840"/>
                </a:cubicBezTo>
                <a:cubicBezTo>
                  <a:pt x="973" y="848"/>
                  <a:pt x="976" y="858"/>
                  <a:pt x="984" y="864"/>
                </a:cubicBezTo>
                <a:cubicBezTo>
                  <a:pt x="1024" y="894"/>
                  <a:pt x="1054" y="940"/>
                  <a:pt x="1104" y="960"/>
                </a:cubicBezTo>
                <a:cubicBezTo>
                  <a:pt x="1140" y="974"/>
                  <a:pt x="1183" y="978"/>
                  <a:pt x="1216" y="1000"/>
                </a:cubicBezTo>
                <a:cubicBezTo>
                  <a:pt x="1235" y="1012"/>
                  <a:pt x="1252" y="1028"/>
                  <a:pt x="1272" y="1040"/>
                </a:cubicBezTo>
                <a:cubicBezTo>
                  <a:pt x="1302" y="1057"/>
                  <a:pt x="1343" y="1074"/>
                  <a:pt x="1376" y="1088"/>
                </a:cubicBezTo>
                <a:cubicBezTo>
                  <a:pt x="1415" y="1104"/>
                  <a:pt x="1461" y="1107"/>
                  <a:pt x="1496" y="1136"/>
                </a:cubicBezTo>
                <a:cubicBezTo>
                  <a:pt x="1522" y="1158"/>
                  <a:pt x="1533" y="1187"/>
                  <a:pt x="1552" y="1216"/>
                </a:cubicBezTo>
                <a:cubicBezTo>
                  <a:pt x="1543" y="1367"/>
                  <a:pt x="1565" y="1355"/>
                  <a:pt x="1488" y="1448"/>
                </a:cubicBezTo>
                <a:cubicBezTo>
                  <a:pt x="1470" y="1469"/>
                  <a:pt x="1443" y="1494"/>
                  <a:pt x="1432" y="1520"/>
                </a:cubicBezTo>
                <a:cubicBezTo>
                  <a:pt x="1425" y="1535"/>
                  <a:pt x="1416" y="1568"/>
                  <a:pt x="1416" y="1568"/>
                </a:cubicBezTo>
                <a:cubicBezTo>
                  <a:pt x="1413" y="1666"/>
                  <a:pt x="1417" y="1765"/>
                  <a:pt x="1408" y="1864"/>
                </a:cubicBezTo>
                <a:cubicBezTo>
                  <a:pt x="1406" y="1875"/>
                  <a:pt x="1391" y="1879"/>
                  <a:pt x="1384" y="1888"/>
                </a:cubicBezTo>
                <a:cubicBezTo>
                  <a:pt x="1347" y="1932"/>
                  <a:pt x="1305" y="1950"/>
                  <a:pt x="1248" y="1960"/>
                </a:cubicBezTo>
                <a:cubicBezTo>
                  <a:pt x="1200" y="1956"/>
                  <a:pt x="1150" y="1956"/>
                  <a:pt x="1104" y="1944"/>
                </a:cubicBezTo>
                <a:cubicBezTo>
                  <a:pt x="1087" y="1939"/>
                  <a:pt x="1072" y="1933"/>
                  <a:pt x="1056" y="1928"/>
                </a:cubicBezTo>
                <a:cubicBezTo>
                  <a:pt x="1048" y="1925"/>
                  <a:pt x="1032" y="1920"/>
                  <a:pt x="1032" y="1920"/>
                </a:cubicBezTo>
                <a:cubicBezTo>
                  <a:pt x="1004" y="1892"/>
                  <a:pt x="969" y="1870"/>
                  <a:pt x="944" y="1840"/>
                </a:cubicBezTo>
                <a:cubicBezTo>
                  <a:pt x="893" y="1779"/>
                  <a:pt x="958" y="1846"/>
                  <a:pt x="912" y="1800"/>
                </a:cubicBezTo>
              </a:path>
            </a:pathLst>
          </a:custGeom>
          <a:noFill/>
          <a:ln w="57150" cap="flat" cmpd="sng">
            <a:solidFill>
              <a:schemeClr val="tx1"/>
            </a:solidFill>
            <a:prstDash val="solid"/>
            <a:round/>
            <a:headEnd type="none" w="med" len="med"/>
            <a:tailEnd type="none" w="med" len="me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2" name="Group 9"/>
          <p:cNvGrpSpPr>
            <a:grpSpLocks/>
          </p:cNvGrpSpPr>
          <p:nvPr/>
        </p:nvGrpSpPr>
        <p:grpSpPr bwMode="auto">
          <a:xfrm>
            <a:off x="6426200" y="3251200"/>
            <a:ext cx="2125663" cy="2043113"/>
            <a:chOff x="2518" y="1148"/>
            <a:chExt cx="3093" cy="2160"/>
          </a:xfrm>
        </p:grpSpPr>
        <p:sp>
          <p:nvSpPr>
            <p:cNvPr id="665610" name="AutoShape 10" descr="70%"/>
            <p:cNvSpPr>
              <a:spLocks noChangeArrowheads="1"/>
            </p:cNvSpPr>
            <p:nvPr/>
          </p:nvSpPr>
          <p:spPr bwMode="auto">
            <a:xfrm rot="-3967217">
              <a:off x="4114" y="292"/>
              <a:ext cx="641" cy="2354"/>
            </a:xfrm>
            <a:prstGeom prst="curvedLeftArrow">
              <a:avLst>
                <a:gd name="adj1" fmla="val 73417"/>
                <a:gd name="adj2" fmla="val 146833"/>
                <a:gd name="adj3" fmla="val 33333"/>
              </a:avLst>
            </a:prstGeom>
            <a:pattFill prst="pct70">
              <a:fgClr>
                <a:schemeClr val="accent1"/>
              </a:fgClr>
              <a:bgClr>
                <a:srgbClr val="FFFFFF"/>
              </a:bgClr>
            </a:pattFill>
            <a:ln w="28575">
              <a:solidFill>
                <a:schemeClr val="tx1"/>
              </a:solidFill>
              <a:miter lim="800000"/>
              <a:headEnd/>
              <a:tailEnd/>
            </a:ln>
            <a:effectLst>
              <a:outerShdw blurRad="63500" dist="68978" dir="402064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611" name="AutoShape 11" descr="70%"/>
            <p:cNvSpPr>
              <a:spLocks noChangeArrowheads="1"/>
            </p:cNvSpPr>
            <p:nvPr/>
          </p:nvSpPr>
          <p:spPr bwMode="auto">
            <a:xfrm rot="6560689" flipV="1">
              <a:off x="3492" y="1695"/>
              <a:ext cx="639" cy="2587"/>
            </a:xfrm>
            <a:prstGeom prst="curvedLeftArrow">
              <a:avLst>
                <a:gd name="adj1" fmla="val 80875"/>
                <a:gd name="adj2" fmla="val 161750"/>
                <a:gd name="adj3" fmla="val 33333"/>
              </a:avLst>
            </a:prstGeom>
            <a:pattFill prst="pct70">
              <a:fgClr>
                <a:schemeClr val="accent1"/>
              </a:fgClr>
              <a:bgClr>
                <a:srgbClr val="FFFFFF"/>
              </a:bgClr>
            </a:pattFill>
            <a:ln w="28575">
              <a:solidFill>
                <a:schemeClr val="tx1"/>
              </a:solidFill>
              <a:miter lim="800000"/>
              <a:headEnd/>
              <a:tailEnd/>
            </a:ln>
            <a:effectLst>
              <a:outerShdw blurRad="63500" dist="68978" dir="402064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43987715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665604"/>
                                        </p:tgtEl>
                                        <p:attrNameLst>
                                          <p:attrName>style.visibility</p:attrName>
                                        </p:attrNameLst>
                                      </p:cBhvr>
                                      <p:to>
                                        <p:strVal val="visible"/>
                                      </p:to>
                                    </p:set>
                                    <p:anim calcmode="lin" valueType="num">
                                      <p:cBhvr>
                                        <p:cTn id="7" dur="500" fill="hold"/>
                                        <p:tgtEl>
                                          <p:spTgt spid="665604"/>
                                        </p:tgtEl>
                                        <p:attrNameLst>
                                          <p:attrName>ppt_x</p:attrName>
                                        </p:attrNameLst>
                                      </p:cBhvr>
                                      <p:tavLst>
                                        <p:tav tm="0">
                                          <p:val>
                                            <p:strVal val="#ppt_x-#ppt_w/2"/>
                                          </p:val>
                                        </p:tav>
                                        <p:tav tm="100000">
                                          <p:val>
                                            <p:strVal val="#ppt_x"/>
                                          </p:val>
                                        </p:tav>
                                      </p:tavLst>
                                    </p:anim>
                                    <p:anim calcmode="lin" valueType="num">
                                      <p:cBhvr>
                                        <p:cTn id="8" dur="500" fill="hold"/>
                                        <p:tgtEl>
                                          <p:spTgt spid="665604"/>
                                        </p:tgtEl>
                                        <p:attrNameLst>
                                          <p:attrName>ppt_y</p:attrName>
                                        </p:attrNameLst>
                                      </p:cBhvr>
                                      <p:tavLst>
                                        <p:tav tm="0">
                                          <p:val>
                                            <p:strVal val="#ppt_y"/>
                                          </p:val>
                                        </p:tav>
                                        <p:tav tm="100000">
                                          <p:val>
                                            <p:strVal val="#ppt_y"/>
                                          </p:val>
                                        </p:tav>
                                      </p:tavLst>
                                    </p:anim>
                                    <p:anim calcmode="lin" valueType="num">
                                      <p:cBhvr>
                                        <p:cTn id="9" dur="500" fill="hold"/>
                                        <p:tgtEl>
                                          <p:spTgt spid="665604"/>
                                        </p:tgtEl>
                                        <p:attrNameLst>
                                          <p:attrName>ppt_w</p:attrName>
                                        </p:attrNameLst>
                                      </p:cBhvr>
                                      <p:tavLst>
                                        <p:tav tm="0">
                                          <p:val>
                                            <p:fltVal val="0"/>
                                          </p:val>
                                        </p:tav>
                                        <p:tav tm="100000">
                                          <p:val>
                                            <p:strVal val="#ppt_w"/>
                                          </p:val>
                                        </p:tav>
                                      </p:tavLst>
                                    </p:anim>
                                    <p:anim calcmode="lin" valueType="num">
                                      <p:cBhvr>
                                        <p:cTn id="10" dur="500" fill="hold"/>
                                        <p:tgtEl>
                                          <p:spTgt spid="66560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0"/>
                                  </p:stCondLst>
                                  <p:childTnLst>
                                    <p:set>
                                      <p:cBhvr>
                                        <p:cTn id="13" dur="1" fill="hold">
                                          <p:stCondLst>
                                            <p:cond delay="0"/>
                                          </p:stCondLst>
                                        </p:cTn>
                                        <p:tgtEl>
                                          <p:spTgt spid="665608"/>
                                        </p:tgtEl>
                                        <p:attrNameLst>
                                          <p:attrName>style.visibility</p:attrName>
                                        </p:attrNameLst>
                                      </p:cBhvr>
                                      <p:to>
                                        <p:strVal val="visible"/>
                                      </p:to>
                                    </p:set>
                                    <p:anim calcmode="lin" valueType="num">
                                      <p:cBhvr>
                                        <p:cTn id="14" dur="500" fill="hold"/>
                                        <p:tgtEl>
                                          <p:spTgt spid="665608"/>
                                        </p:tgtEl>
                                        <p:attrNameLst>
                                          <p:attrName>ppt_w</p:attrName>
                                        </p:attrNameLst>
                                      </p:cBhvr>
                                      <p:tavLst>
                                        <p:tav tm="0">
                                          <p:val>
                                            <p:fltVal val="0"/>
                                          </p:val>
                                        </p:tav>
                                        <p:tav tm="100000">
                                          <p:val>
                                            <p:strVal val="#ppt_w"/>
                                          </p:val>
                                        </p:tav>
                                      </p:tavLst>
                                    </p:anim>
                                    <p:anim calcmode="lin" valueType="num">
                                      <p:cBhvr>
                                        <p:cTn id="15" dur="500" fill="hold"/>
                                        <p:tgtEl>
                                          <p:spTgt spid="665608"/>
                                        </p:tgtEl>
                                        <p:attrNameLst>
                                          <p:attrName>ppt_h</p:attrName>
                                        </p:attrNameLst>
                                      </p:cBhvr>
                                      <p:tavLst>
                                        <p:tav tm="0">
                                          <p:val>
                                            <p:fltVal val="0"/>
                                          </p:val>
                                        </p:tav>
                                        <p:tav tm="100000">
                                          <p:val>
                                            <p:strVal val="#ppt_h"/>
                                          </p:val>
                                        </p:tav>
                                      </p:tavLst>
                                    </p:anim>
                                    <p:anim calcmode="lin" valueType="num">
                                      <p:cBhvr>
                                        <p:cTn id="16" dur="500" fill="hold"/>
                                        <p:tgtEl>
                                          <p:spTgt spid="665608"/>
                                        </p:tgtEl>
                                        <p:attrNameLst>
                                          <p:attrName>ppt_x</p:attrName>
                                        </p:attrNameLst>
                                      </p:cBhvr>
                                      <p:tavLst>
                                        <p:tav tm="0">
                                          <p:val>
                                            <p:fltVal val="0.5"/>
                                          </p:val>
                                        </p:tav>
                                        <p:tav tm="100000">
                                          <p:val>
                                            <p:strVal val="#ppt_x"/>
                                          </p:val>
                                        </p:tav>
                                      </p:tavLst>
                                    </p:anim>
                                    <p:anim calcmode="lin" valueType="num">
                                      <p:cBhvr>
                                        <p:cTn id="17" dur="500" fill="hold"/>
                                        <p:tgtEl>
                                          <p:spTgt spid="665608"/>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2" presetClass="entr" presetSubtype="1" fill="hold" nodeType="afterEffect">
                                  <p:stCondLst>
                                    <p:cond delay="1000"/>
                                  </p:stCondLst>
                                  <p:childTnLst>
                                    <p:set>
                                      <p:cBhvr>
                                        <p:cTn id="20" dur="1" fill="hold">
                                          <p:stCondLst>
                                            <p:cond delay="0"/>
                                          </p:stCondLst>
                                        </p:cTn>
                                        <p:tgtEl>
                                          <p:spTgt spid="665606"/>
                                        </p:tgtEl>
                                        <p:attrNameLst>
                                          <p:attrName>style.visibility</p:attrName>
                                        </p:attrNameLst>
                                      </p:cBhvr>
                                      <p:to>
                                        <p:strVal val="visible"/>
                                      </p:to>
                                    </p:set>
                                    <p:animEffect transition="in" filter="wipe(up)">
                                      <p:cBhvr>
                                        <p:cTn id="21" dur="2000"/>
                                        <p:tgtEl>
                                          <p:spTgt spid="665606"/>
                                        </p:tgtEl>
                                      </p:cBhvr>
                                    </p:animEffect>
                                  </p:childTnLst>
                                </p:cTn>
                              </p:par>
                            </p:childTnLst>
                          </p:cTn>
                        </p:par>
                        <p:par>
                          <p:cTn id="22" fill="hold" nodeType="afterGroup">
                            <p:stCondLst>
                              <p:cond delay="5000"/>
                            </p:stCondLst>
                            <p:childTnLst>
                              <p:par>
                                <p:cTn id="23" presetID="22" presetClass="entr" presetSubtype="1" fill="hold" nodeType="afterEffect">
                                  <p:stCondLst>
                                    <p:cond delay="1000"/>
                                  </p:stCondLst>
                                  <p:childTnLst>
                                    <p:set>
                                      <p:cBhvr>
                                        <p:cTn id="24" dur="1" fill="hold">
                                          <p:stCondLst>
                                            <p:cond delay="0"/>
                                          </p:stCondLst>
                                        </p:cTn>
                                        <p:tgtEl>
                                          <p:spTgt spid="665605"/>
                                        </p:tgtEl>
                                        <p:attrNameLst>
                                          <p:attrName>style.visibility</p:attrName>
                                        </p:attrNameLst>
                                      </p:cBhvr>
                                      <p:to>
                                        <p:strVal val="visible"/>
                                      </p:to>
                                    </p:set>
                                    <p:animEffect transition="in" filter="wipe(up)">
                                      <p:cBhvr>
                                        <p:cTn id="25" dur="2000"/>
                                        <p:tgtEl>
                                          <p:spTgt spid="665605"/>
                                        </p:tgtEl>
                                      </p:cBhvr>
                                    </p:animEffect>
                                  </p:childTnLst>
                                </p:cTn>
                              </p:par>
                            </p:childTnLst>
                          </p:cTn>
                        </p:par>
                        <p:par>
                          <p:cTn id="26" fill="hold" nodeType="afterGroup">
                            <p:stCondLst>
                              <p:cond delay="8000"/>
                            </p:stCondLst>
                            <p:childTnLst>
                              <p:par>
                                <p:cTn id="27" presetID="22" presetClass="entr" presetSubtype="8" fill="hold" nodeType="afterEffect">
                                  <p:stCondLst>
                                    <p:cond delay="1000"/>
                                  </p:stCondLst>
                                  <p:childTnLst>
                                    <p:set>
                                      <p:cBhvr>
                                        <p:cTn id="28" dur="1" fill="hold">
                                          <p:stCondLst>
                                            <p:cond delay="0"/>
                                          </p:stCondLst>
                                        </p:cTn>
                                        <p:tgtEl>
                                          <p:spTgt spid="665607"/>
                                        </p:tgtEl>
                                        <p:attrNameLst>
                                          <p:attrName>style.visibility</p:attrName>
                                        </p:attrNameLst>
                                      </p:cBhvr>
                                      <p:to>
                                        <p:strVal val="visible"/>
                                      </p:to>
                                    </p:set>
                                    <p:animEffect transition="in" filter="wipe(left)">
                                      <p:cBhvr>
                                        <p:cTn id="29" dur="2000"/>
                                        <p:tgtEl>
                                          <p:spTgt spid="66560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9" presetClass="entr" presetSubtype="1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0" fill="hold"/>
                                        <p:tgtEl>
                                          <p:spTgt spid="2"/>
                                        </p:tgtEl>
                                        <p:attrNameLst>
                                          <p:attrName>ppt_w</p:attrName>
                                        </p:attrNameLst>
                                      </p:cBhvr>
                                      <p:tavLst>
                                        <p:tav tm="0" fmla="#ppt_w*sin(2.5*pi*$)">
                                          <p:val>
                                            <p:fltVal val="0"/>
                                          </p:val>
                                        </p:tav>
                                        <p:tav tm="100000">
                                          <p:val>
                                            <p:fltVal val="1"/>
                                          </p:val>
                                        </p:tav>
                                      </p:tavLst>
                                    </p:anim>
                                    <p:anim calcmode="lin" valueType="num">
                                      <p:cBhvr>
                                        <p:cTn id="35"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04" grpId="0" autoUpdateAnimBg="0"/>
      <p:bldP spid="66560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1" name="Group 16"/>
          <p:cNvGrpSpPr>
            <a:grpSpLocks/>
          </p:cNvGrpSpPr>
          <p:nvPr/>
        </p:nvGrpSpPr>
        <p:grpSpPr bwMode="auto">
          <a:xfrm>
            <a:off x="519113" y="7938"/>
            <a:ext cx="854075" cy="1704975"/>
            <a:chOff x="327" y="5"/>
            <a:chExt cx="538" cy="1074"/>
          </a:xfrm>
        </p:grpSpPr>
        <p:sp>
          <p:nvSpPr>
            <p:cNvPr id="68625" name="Rectangle 17"/>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8626" name="Line 1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8611"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8612" name="Rectangle 4"/>
          <p:cNvSpPr>
            <a:spLocks noChangeArrowheads="1"/>
          </p:cNvSpPr>
          <p:nvPr/>
        </p:nvSpPr>
        <p:spPr bwMode="auto">
          <a:xfrm>
            <a:off x="738188" y="900113"/>
            <a:ext cx="7921625" cy="42139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si-LK" sz="4400" b="1" dirty="0" smtClean="0">
                <a:solidFill>
                  <a:srgbClr val="FAFD00"/>
                </a:solidFill>
                <a:latin typeface="Times" charset="0"/>
                <a:ea typeface="ＭＳ Ｐゴシック" charset="0"/>
                <a:cs typeface="ＭＳ Ｐゴシック" charset="0"/>
              </a:rPr>
              <a:t>ආසන්න දින වකවානු:</a:t>
            </a:r>
            <a:endParaRPr lang="en-AU" sz="4400" b="1" dirty="0" smtClean="0">
              <a:solidFill>
                <a:srgbClr val="FAFD00"/>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endParaRPr lang="en-US" sz="4400" b="1" dirty="0">
              <a:solidFill>
                <a:srgbClr val="FAFD00"/>
              </a:solidFill>
              <a:latin typeface="Times" charset="0"/>
              <a:ea typeface="ＭＳ Ｐゴシック" charset="0"/>
              <a:cs typeface="ＭＳ Ｐゴシック" charset="0"/>
            </a:endParaRPr>
          </a:p>
          <a:p>
            <a:pPr defTabSz="914400" eaLnBrk="0" fontAlgn="base" hangingPunct="0">
              <a:spcBef>
                <a:spcPct val="0"/>
              </a:spcBef>
              <a:spcAft>
                <a:spcPct val="0"/>
              </a:spcAft>
              <a:defRPr/>
            </a:pPr>
            <a:r>
              <a:rPr lang="en-US" sz="3600" b="1" dirty="0">
                <a:latin typeface="Times" charset="0"/>
                <a:ea typeface="ＭＳ Ｐゴシック" charset="0"/>
                <a:cs typeface="ＭＳ Ｐゴシック" charset="0"/>
              </a:rPr>
              <a:t> </a:t>
            </a:r>
            <a:r>
              <a:rPr lang="si-LK" sz="3600" b="1" dirty="0" smtClean="0">
                <a:latin typeface="Arial Black" pitchFamily="34" charset="0"/>
              </a:rPr>
              <a:t>ආබ්‍රහම්</a:t>
            </a:r>
            <a:r>
              <a:rPr lang="en-US" sz="3600" b="1" dirty="0" smtClean="0">
                <a:latin typeface="Times" charset="0"/>
                <a:ea typeface="ＭＳ Ｐゴシック" charset="0"/>
              </a:rPr>
              <a:t> </a:t>
            </a:r>
            <a:r>
              <a:rPr lang="en-US" sz="3600" b="1" dirty="0" smtClean="0">
                <a:solidFill>
                  <a:srgbClr val="FFFFFF"/>
                </a:solidFill>
                <a:latin typeface="Times" charset="0"/>
                <a:ea typeface="ＭＳ Ｐゴシック" charset="0"/>
                <a:cs typeface="ＭＳ Ｐゴシック" charset="0"/>
              </a:rPr>
              <a:t>- </a:t>
            </a:r>
            <a:r>
              <a:rPr lang="si-LK" sz="3600" b="1" dirty="0" smtClean="0">
                <a:solidFill>
                  <a:srgbClr val="FFFFFF"/>
                </a:solidFill>
                <a:latin typeface="Times" charset="0"/>
                <a:ea typeface="ＭＳ Ｐゴシック" charset="0"/>
                <a:cs typeface="ＭＳ Ｐゴシック" charset="0"/>
              </a:rPr>
              <a:t>යෝසෙප්</a:t>
            </a:r>
            <a:r>
              <a:rPr lang="en-AU" sz="3600" b="1" dirty="0" smtClean="0">
                <a:solidFill>
                  <a:srgbClr val="FFFFFF"/>
                </a:solidFill>
                <a:latin typeface="Times" charset="0"/>
                <a:ea typeface="ＭＳ Ｐゴシック" charset="0"/>
                <a:cs typeface="ＭＳ Ｐゴシック" charset="0"/>
              </a:rPr>
              <a:t>	</a:t>
            </a:r>
            <a:r>
              <a:rPr lang="en-US" sz="3600" b="1" dirty="0" smtClean="0">
                <a:solidFill>
                  <a:srgbClr val="FFFFFF"/>
                </a:solidFill>
                <a:latin typeface="Times" charset="0"/>
                <a:ea typeface="ＭＳ Ｐゴシック" charset="0"/>
                <a:cs typeface="ＭＳ Ｐゴシック" charset="0"/>
              </a:rPr>
              <a:t>  </a:t>
            </a:r>
            <a:r>
              <a:rPr lang="en-US" sz="3600" b="1" dirty="0">
                <a:solidFill>
                  <a:srgbClr val="FFFFFF"/>
                </a:solidFill>
                <a:latin typeface="Times" charset="0"/>
                <a:ea typeface="ＭＳ Ｐゴシック" charset="0"/>
                <a:cs typeface="ＭＳ Ｐゴシック" charset="0"/>
              </a:rPr>
              <a:t>	</a:t>
            </a:r>
            <a:r>
              <a:rPr lang="si-LK" sz="3600" b="1" dirty="0" smtClean="0">
                <a:solidFill>
                  <a:schemeClr val="tx2">
                    <a:lumMod val="75000"/>
                  </a:schemeClr>
                </a:solidFill>
              </a:rPr>
              <a:t>ක්‍රි. පූ 2000</a:t>
            </a:r>
            <a:endParaRPr lang="en-AU" sz="3600" b="1" dirty="0" smtClean="0">
              <a:solidFill>
                <a:schemeClr val="tx2">
                  <a:lumMod val="75000"/>
                </a:schemeClr>
              </a:solidFill>
            </a:endParaRPr>
          </a:p>
          <a:p>
            <a:pPr defTabSz="914400" eaLnBrk="0" fontAlgn="base" hangingPunct="0">
              <a:spcBef>
                <a:spcPct val="0"/>
              </a:spcBef>
              <a:spcAft>
                <a:spcPct val="0"/>
              </a:spcAft>
              <a:defRPr/>
            </a:pPr>
            <a:endParaRPr lang="en-US" sz="3600" b="1" dirty="0">
              <a:solidFill>
                <a:srgbClr val="FFFFFF"/>
              </a:solidFill>
              <a:latin typeface="Times" charset="0"/>
              <a:ea typeface="ＭＳ Ｐゴシック" charset="0"/>
              <a:cs typeface="ＭＳ Ｐゴシック" charset="0"/>
            </a:endParaRPr>
          </a:p>
          <a:p>
            <a:pPr defTabSz="914400" eaLnBrk="0" fontAlgn="base" hangingPunct="0">
              <a:spcBef>
                <a:spcPct val="0"/>
              </a:spcBef>
              <a:spcAft>
                <a:spcPct val="0"/>
              </a:spcAft>
              <a:defRPr/>
            </a:pPr>
            <a:endParaRPr lang="en-US" sz="3600" b="1" dirty="0">
              <a:solidFill>
                <a:srgbClr val="FAFD00"/>
              </a:solidFill>
              <a:latin typeface="Times" charset="0"/>
              <a:ea typeface="ＭＳ Ｐゴシック" charset="0"/>
              <a:cs typeface="ＭＳ Ｐゴシック" charset="0"/>
            </a:endParaRPr>
          </a:p>
          <a:p>
            <a:pPr defTabSz="914400" eaLnBrk="0" fontAlgn="base" hangingPunct="0">
              <a:spcBef>
                <a:spcPct val="0"/>
              </a:spcBef>
              <a:spcAft>
                <a:spcPct val="0"/>
              </a:spcAft>
              <a:defRPr/>
            </a:pPr>
            <a:endParaRPr lang="en-US" sz="3600" b="1" dirty="0">
              <a:solidFill>
                <a:srgbClr val="FAFD00"/>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endParaRPr lang="en-US" sz="3600" b="1" dirty="0">
              <a:solidFill>
                <a:srgbClr val="FAFD00"/>
              </a:solidFill>
              <a:latin typeface="Times" charset="0"/>
              <a:ea typeface="ＭＳ Ｐゴシック" charset="0"/>
              <a:cs typeface="ＭＳ Ｐゴシック" charset="0"/>
            </a:endParaRPr>
          </a:p>
        </p:txBody>
      </p:sp>
      <p:sp>
        <p:nvSpPr>
          <p:cNvPr id="68613" name="Rectangle 5"/>
          <p:cNvSpPr>
            <a:spLocks noChangeArrowheads="1"/>
          </p:cNvSpPr>
          <p:nvPr/>
        </p:nvSpPr>
        <p:spPr bwMode="auto">
          <a:xfrm>
            <a:off x="1490663" y="1074738"/>
            <a:ext cx="7112000" cy="5029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7525" name="Text Box 1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68623" name="Rectangle 1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49</a:t>
            </a:r>
          </a:p>
        </p:txBody>
      </p:sp>
      <p:sp>
        <p:nvSpPr>
          <p:cNvPr id="68628" name="Text Box 20"/>
          <p:cNvSpPr txBox="1">
            <a:spLocks noChangeArrowheads="1"/>
          </p:cNvSpPr>
          <p:nvPr/>
        </p:nvSpPr>
        <p:spPr bwMode="auto">
          <a:xfrm>
            <a:off x="1793875" y="0"/>
            <a:ext cx="2603500" cy="274638"/>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smtClean="0">
                <a:solidFill>
                  <a:srgbClr val="FFFFFF"/>
                </a:solidFill>
                <a:latin typeface="Comic Sans MS" pitchFamily="-107" charset="0"/>
                <a:ea typeface="ＭＳ Ｐゴシック" charset="0"/>
                <a:cs typeface="ＭＳ Ｐゴシック" charset="0"/>
              </a:rPr>
              <a:t>උත්පත්ති </a:t>
            </a:r>
            <a:r>
              <a:rPr lang="en-US" sz="1200" b="1" dirty="0" smtClean="0">
                <a:solidFill>
                  <a:srgbClr val="FFFFFF"/>
                </a:solidFill>
                <a:latin typeface="Comic Sans MS" pitchFamily="-107" charset="0"/>
                <a:ea typeface="ＭＳ Ｐゴシック" charset="0"/>
                <a:cs typeface="ＭＳ Ｐゴシック" charset="0"/>
              </a:rPr>
              <a:t>30:24</a:t>
            </a:r>
            <a:endParaRPr lang="en-US" sz="1200" b="1" dirty="0">
              <a:solidFill>
                <a:srgbClr val="FFFFFF"/>
              </a:solidFill>
              <a:latin typeface="Comic Sans MS" pitchFamily="-107" charset="0"/>
              <a:ea typeface="ＭＳ Ｐゴシック" charset="0"/>
              <a:cs typeface="ＭＳ Ｐゴシック" charset="0"/>
            </a:endParaRPr>
          </a:p>
        </p:txBody>
      </p:sp>
    </p:spTree>
    <p:extLst>
      <p:ext uri="{BB962C8B-B14F-4D97-AF65-F5344CB8AC3E}">
        <p14:creationId xmlns:p14="http://schemas.microsoft.com/office/powerpoint/2010/main" val="31352508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69" name="Group 4"/>
          <p:cNvGrpSpPr>
            <a:grpSpLocks/>
          </p:cNvGrpSpPr>
          <p:nvPr/>
        </p:nvGrpSpPr>
        <p:grpSpPr bwMode="auto">
          <a:xfrm>
            <a:off x="2425700" y="1531938"/>
            <a:ext cx="4362450" cy="3598862"/>
            <a:chOff x="1512" y="1397"/>
            <a:chExt cx="2748" cy="2267"/>
          </a:xfrm>
        </p:grpSpPr>
        <p:sp>
          <p:nvSpPr>
            <p:cNvPr id="67589" name="Rectangle 5"/>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590" name="Rectangle 6"/>
            <p:cNvSpPr>
              <a:spLocks noChangeArrowheads="1"/>
            </p:cNvSpPr>
            <p:nvPr/>
          </p:nvSpPr>
          <p:spPr bwMode="auto">
            <a:xfrm>
              <a:off x="1592" y="1431"/>
              <a:ext cx="736"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a:solidFill>
                    <a:srgbClr val="790015"/>
                  </a:solidFill>
                  <a:latin typeface="Times" charset="0"/>
                  <a:ea typeface="ＭＳ Ｐゴシック" charset="0"/>
                  <a:cs typeface="ＭＳ Ｐゴシック" charset="0"/>
                </a:rPr>
                <a:t>ABRAHAM</a:t>
              </a:r>
              <a:endParaRPr lang="en-US" sz="2800">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67591" name="Rectangle 7"/>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592" name="AutoShape 8"/>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593" name="Rectangle 9"/>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594" name="Rectangle 10"/>
            <p:cNvSpPr>
              <a:spLocks noChangeArrowheads="1"/>
            </p:cNvSpPr>
            <p:nvPr/>
          </p:nvSpPr>
          <p:spPr bwMode="auto">
            <a:xfrm>
              <a:off x="1689" y="1397"/>
              <a:ext cx="321" cy="174"/>
            </a:xfrm>
            <a:prstGeom prst="rect">
              <a:avLst/>
            </a:prstGeom>
            <a:noFill/>
            <a:ln w="9525">
              <a:noFill/>
              <a:miter lim="800000"/>
              <a:headEnd/>
              <a:tailEnd/>
            </a:ln>
          </p:spPr>
          <p:txBody>
            <a:bodyPr wrap="none" lIns="0" tIns="0" rIns="0" bIns="0">
              <a:spAutoFit/>
            </a:bodyPr>
            <a:lstStyle/>
            <a:p>
              <a:pPr algn="r" defTabSz="914400" eaLnBrk="0" fontAlgn="base" hangingPunct="0">
                <a:spcBef>
                  <a:spcPct val="0"/>
                </a:spcBef>
                <a:spcAft>
                  <a:spcPct val="0"/>
                </a:spcAft>
                <a:defRPr/>
              </a:pPr>
              <a:r>
                <a:rPr lang="si-LK" b="1" dirty="0" smtClean="0">
                  <a:solidFill>
                    <a:srgbClr val="790015"/>
                  </a:solidFill>
                  <a:latin typeface="Helvetica" charset="0"/>
                  <a:ea typeface="ＭＳ Ｐゴシック" charset="0"/>
                  <a:cs typeface="ＭＳ Ｐゴシック" charset="0"/>
                </a:rPr>
                <a:t>මැවීම</a:t>
              </a:r>
              <a:endParaRPr lang="en-US" sz="2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7595" name="Line 11"/>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596" name="Line 12"/>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597" name="Rectangle 13"/>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598" name="Rectangle 14"/>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a:solidFill>
                    <a:srgbClr val="790015"/>
                  </a:solidFill>
                  <a:latin typeface="Times" charset="0"/>
                  <a:ea typeface="ＭＳ Ｐゴシック" charset="0"/>
                  <a:cs typeface="ＭＳ Ｐゴシック" charset="0"/>
                </a:rPr>
                <a:t>ABRAHAM</a:t>
              </a:r>
              <a:endParaRPr lang="en-US" sz="2800">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67599" name="Rectangle 15"/>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00" name="AutoShape 16"/>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01" name="Rectangle 17"/>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02" name="Rectangle 18"/>
            <p:cNvSpPr>
              <a:spLocks noChangeArrowheads="1"/>
            </p:cNvSpPr>
            <p:nvPr/>
          </p:nvSpPr>
          <p:spPr bwMode="auto">
            <a:xfrm>
              <a:off x="1795" y="1559"/>
              <a:ext cx="411" cy="174"/>
            </a:xfrm>
            <a:prstGeom prst="rect">
              <a:avLst/>
            </a:prstGeom>
            <a:noFill/>
            <a:ln w="9525">
              <a:noFill/>
              <a:miter lim="800000"/>
              <a:headEnd/>
              <a:tailEnd/>
            </a:ln>
          </p:spPr>
          <p:txBody>
            <a:bodyPr wrap="none" lIns="0" tIns="0" rIns="0" bIns="0">
              <a:spAutoFit/>
            </a:bodyPr>
            <a:lstStyle/>
            <a:p>
              <a:pPr defTabSz="914400" eaLnBrk="0" fontAlgn="base" hangingPunct="0">
                <a:spcBef>
                  <a:spcPct val="0"/>
                </a:spcBef>
                <a:spcAft>
                  <a:spcPct val="0"/>
                </a:spcAft>
              </a:pPr>
              <a:r>
                <a:rPr lang="si-LK" b="1" dirty="0" smtClean="0">
                  <a:solidFill>
                    <a:schemeClr val="bg2"/>
                  </a:solidFill>
                  <a:latin typeface="Arial Black" pitchFamily="34" charset="0"/>
                </a:rPr>
                <a:t>ආබ්‍රහම්</a:t>
              </a:r>
              <a:endParaRPr lang="en-US" b="1" dirty="0">
                <a:solidFill>
                  <a:schemeClr val="bg2"/>
                </a:solidFill>
                <a:latin typeface="Times" charset="0"/>
                <a:ea typeface="ＭＳ Ｐゴシック" charset="0"/>
                <a:cs typeface="ＭＳ Ｐゴシック" charset="0"/>
              </a:endParaRPr>
            </a:p>
          </p:txBody>
        </p:sp>
        <p:sp>
          <p:nvSpPr>
            <p:cNvPr id="67603" name="Line 19"/>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04" name="Line 20"/>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05" name="Rectangle 21"/>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06" name="Rectangle 22"/>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a:solidFill>
                    <a:srgbClr val="790015"/>
                  </a:solidFill>
                  <a:latin typeface="Times" charset="0"/>
                  <a:ea typeface="ＭＳ Ｐゴシック" charset="0"/>
                  <a:cs typeface="ＭＳ Ｐゴシック" charset="0"/>
                </a:rPr>
                <a:t>ABRAHAM</a:t>
              </a:r>
              <a:endParaRPr lang="en-US" sz="2800">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67607" name="Rectangle 23"/>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08" name="AutoShape 24"/>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09" name="Rectangle 25"/>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10" name="Rectangle 26"/>
            <p:cNvSpPr>
              <a:spLocks noChangeArrowheads="1"/>
            </p:cNvSpPr>
            <p:nvPr/>
          </p:nvSpPr>
          <p:spPr bwMode="auto">
            <a:xfrm>
              <a:off x="1960" y="1733"/>
              <a:ext cx="511"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si-LK" b="1" dirty="0" smtClean="0">
                  <a:solidFill>
                    <a:srgbClr val="790015"/>
                  </a:solidFill>
                  <a:latin typeface="Helvetica" charset="0"/>
                  <a:ea typeface="ＭＳ Ｐゴシック" charset="0"/>
                  <a:cs typeface="ＭＳ Ｐゴシック" charset="0"/>
                </a:rPr>
                <a:t>යෝසෙප්</a:t>
              </a:r>
              <a:endParaRPr lang="en-US" sz="2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7611" name="Line 27"/>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12" name="Line 28"/>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13" name="Rectangle 29"/>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14" name="AutoShape 30"/>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15" name="Rectangle 31"/>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16" name="Rectangle 32"/>
            <p:cNvSpPr>
              <a:spLocks noChangeArrowheads="1"/>
            </p:cNvSpPr>
            <p:nvPr/>
          </p:nvSpPr>
          <p:spPr bwMode="auto">
            <a:xfrm>
              <a:off x="2010" y="1896"/>
              <a:ext cx="518"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si-LK" b="1" dirty="0" smtClean="0">
                  <a:solidFill>
                    <a:srgbClr val="790015"/>
                  </a:solidFill>
                  <a:latin typeface="Helvetica" charset="0"/>
                  <a:ea typeface="ＭＳ Ｐゴシック" charset="0"/>
                  <a:cs typeface="ＭＳ Ｐゴシック" charset="0"/>
                </a:rPr>
                <a:t>මෝසෙස්</a:t>
              </a:r>
              <a:endParaRPr lang="en-US" sz="2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7617" name="Line 33"/>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18" name="Line 34"/>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19" name="Rectangle 35"/>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20" name="AutoShape 36"/>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21" name="Rectangle 37"/>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22" name="Rectangle 38"/>
            <p:cNvSpPr>
              <a:spLocks noChangeArrowheads="1"/>
            </p:cNvSpPr>
            <p:nvPr/>
          </p:nvSpPr>
          <p:spPr bwMode="auto">
            <a:xfrm>
              <a:off x="2100" y="2071"/>
              <a:ext cx="567"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dirty="0">
                  <a:solidFill>
                    <a:srgbClr val="790015"/>
                  </a:solidFill>
                  <a:latin typeface="Helvetica" charset="0"/>
                  <a:ea typeface="ＭＳ Ｐゴシック" charset="0"/>
                  <a:cs typeface="ＭＳ Ｐゴシック" charset="0"/>
                </a:rPr>
                <a:t>   </a:t>
              </a:r>
              <a:r>
                <a:rPr lang="si-LK" b="1" dirty="0" smtClean="0">
                  <a:solidFill>
                    <a:srgbClr val="790015"/>
                  </a:solidFill>
                  <a:latin typeface="Helvetica" charset="0"/>
                  <a:ea typeface="ＭＳ Ｐゴシック" charset="0"/>
                  <a:cs typeface="ＭＳ Ｐゴシック" charset="0"/>
                </a:rPr>
                <a:t>යොෂුවා</a:t>
              </a:r>
              <a:endParaRPr lang="en-US" sz="2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7623" name="Line 39"/>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24" name="Rectangle 40"/>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25" name="AutoShape 41"/>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26" name="Rectangle 42"/>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27" name="Rectangle 43"/>
            <p:cNvSpPr>
              <a:spLocks noChangeArrowheads="1"/>
            </p:cNvSpPr>
            <p:nvPr/>
          </p:nvSpPr>
          <p:spPr bwMode="auto">
            <a:xfrm>
              <a:off x="2346" y="2233"/>
              <a:ext cx="412"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si-LK" b="1" dirty="0" smtClean="0">
                  <a:solidFill>
                    <a:srgbClr val="790015"/>
                  </a:solidFill>
                  <a:latin typeface="Helvetica" charset="0"/>
                  <a:ea typeface="ＭＳ Ｐゴシック" charset="0"/>
                  <a:cs typeface="ＭＳ Ｐゴシック" charset="0"/>
                </a:rPr>
                <a:t>අරාජක</a:t>
              </a:r>
              <a:endParaRPr lang="si-LK" b="1" dirty="0">
                <a:solidFill>
                  <a:srgbClr val="790015"/>
                </a:solidFill>
                <a:latin typeface="Helvetica" charset="0"/>
                <a:ea typeface="ＭＳ Ｐゴシック" charset="0"/>
                <a:cs typeface="ＭＳ Ｐゴシック" charset="0"/>
              </a:endParaRPr>
            </a:p>
          </p:txBody>
        </p:sp>
        <p:sp>
          <p:nvSpPr>
            <p:cNvPr id="67628" name="Line 44"/>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29" name="Rectangle 45"/>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30" name="AutoShape 46"/>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31" name="Rectangle 47"/>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32" name="Rectangle 48"/>
            <p:cNvSpPr>
              <a:spLocks noChangeArrowheads="1"/>
            </p:cNvSpPr>
            <p:nvPr/>
          </p:nvSpPr>
          <p:spPr bwMode="auto">
            <a:xfrm>
              <a:off x="2352" y="2416"/>
              <a:ext cx="545"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dirty="0">
                  <a:solidFill>
                    <a:srgbClr val="790015"/>
                  </a:solidFill>
                  <a:latin typeface="Helvetica" charset="0"/>
                  <a:ea typeface="ＭＳ Ｐゴシック" charset="0"/>
                  <a:cs typeface="ＭＳ Ｐゴシック" charset="0"/>
                </a:rPr>
                <a:t>   </a:t>
              </a:r>
              <a:r>
                <a:rPr lang="si-LK" b="1" dirty="0" smtClean="0">
                  <a:solidFill>
                    <a:srgbClr val="790015"/>
                  </a:solidFill>
                  <a:latin typeface="Helvetica" charset="0"/>
                  <a:ea typeface="ＭＳ Ｐゴシック" charset="0"/>
                  <a:cs typeface="ＭＳ Ｐゴシック" charset="0"/>
                </a:rPr>
                <a:t>රාජකීය</a:t>
              </a:r>
              <a:endParaRPr lang="en-US" sz="2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7633" name="Line 49"/>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34" name="Rectangle 50"/>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35" name="AutoShape 51"/>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36" name="Rectangle 52"/>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37" name="Rectangle 53"/>
            <p:cNvSpPr>
              <a:spLocks noChangeArrowheads="1"/>
            </p:cNvSpPr>
            <p:nvPr/>
          </p:nvSpPr>
          <p:spPr bwMode="auto">
            <a:xfrm>
              <a:off x="2445" y="2591"/>
              <a:ext cx="418"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dirty="0">
                  <a:solidFill>
                    <a:srgbClr val="790015"/>
                  </a:solidFill>
                  <a:latin typeface="Helvetica" charset="0"/>
                  <a:ea typeface="ＭＳ Ｐゴシック" charset="0"/>
                  <a:cs typeface="ＭＳ Ｐゴシック" charset="0"/>
                </a:rPr>
                <a:t>   </a:t>
              </a:r>
              <a:r>
                <a:rPr lang="si-LK" b="1" dirty="0" smtClean="0">
                  <a:solidFill>
                    <a:srgbClr val="790015"/>
                  </a:solidFill>
                  <a:latin typeface="Helvetica" charset="0"/>
                  <a:ea typeface="ＭＳ Ｐゴシック" charset="0"/>
                  <a:cs typeface="ＭＳ Ｐゴシック" charset="0"/>
                </a:rPr>
                <a:t>වහල්</a:t>
              </a:r>
              <a:endParaRPr lang="en-US" sz="2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7638" name="Line 54"/>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39" name="Line 55"/>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40" name="Rectangle 56"/>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41" name="AutoShape 57"/>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42" name="Rectangle 58"/>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43" name="Rectangle 59"/>
            <p:cNvSpPr>
              <a:spLocks noChangeArrowheads="1"/>
            </p:cNvSpPr>
            <p:nvPr/>
          </p:nvSpPr>
          <p:spPr bwMode="auto">
            <a:xfrm>
              <a:off x="2681" y="2777"/>
              <a:ext cx="429"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dirty="0">
                  <a:solidFill>
                    <a:srgbClr val="790015"/>
                  </a:solidFill>
                  <a:latin typeface="Helvetica" charset="0"/>
                  <a:ea typeface="ＭＳ Ｐゴシック" charset="0"/>
                  <a:cs typeface="ＭＳ Ｐゴシック" charset="0"/>
                </a:rPr>
                <a:t>   </a:t>
              </a:r>
              <a:r>
                <a:rPr lang="si-LK" b="1" dirty="0" smtClean="0">
                  <a:solidFill>
                    <a:srgbClr val="790015"/>
                  </a:solidFill>
                  <a:latin typeface="Helvetica" charset="0"/>
                  <a:ea typeface="ＭＳ Ｐゴシック" charset="0"/>
                  <a:cs typeface="ＭＳ Ｐゴシック" charset="0"/>
                </a:rPr>
                <a:t>නිහඬ</a:t>
              </a:r>
              <a:endParaRPr lang="en-US" sz="2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7644" name="Line 60"/>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45" name="Line 61"/>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46" name="Rectangle 62"/>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47" name="AutoShape 63"/>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48" name="Rectangle 64"/>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09642" name="Group 65"/>
            <p:cNvGrpSpPr>
              <a:grpSpLocks/>
            </p:cNvGrpSpPr>
            <p:nvPr/>
          </p:nvGrpSpPr>
          <p:grpSpPr bwMode="auto">
            <a:xfrm>
              <a:off x="2909" y="2965"/>
              <a:ext cx="674" cy="280"/>
              <a:chOff x="2997" y="3101"/>
              <a:chExt cx="674" cy="280"/>
            </a:xfrm>
          </p:grpSpPr>
          <p:sp>
            <p:nvSpPr>
              <p:cNvPr id="67650" name="Rectangle 66"/>
              <p:cNvSpPr>
                <a:spLocks noChangeArrowheads="1"/>
              </p:cNvSpPr>
              <p:nvPr/>
            </p:nvSpPr>
            <p:spPr bwMode="auto">
              <a:xfrm>
                <a:off x="3062" y="3112"/>
                <a:ext cx="187" cy="269"/>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800" b="1">
                    <a:solidFill>
                      <a:srgbClr val="114FFB"/>
                    </a:solidFill>
                    <a:latin typeface="Helvetica" charset="0"/>
                    <a:ea typeface="ＭＳ Ｐゴシック" charset="0"/>
                    <a:cs typeface="ＭＳ Ｐゴシック" charset="0"/>
                  </a:rPr>
                  <a:t>   </a:t>
                </a:r>
                <a:endParaRPr lang="en-US" sz="4000" b="1">
                  <a:solidFill>
                    <a:srgbClr val="114FFB"/>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7651" name="Rectangle 67"/>
              <p:cNvSpPr>
                <a:spLocks noChangeArrowheads="1"/>
              </p:cNvSpPr>
              <p:nvPr/>
            </p:nvSpPr>
            <p:spPr bwMode="auto">
              <a:xfrm>
                <a:off x="2997" y="3101"/>
                <a:ext cx="674" cy="136"/>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si-LK" sz="1400" b="1" dirty="0" smtClean="0">
                    <a:solidFill>
                      <a:srgbClr val="114FFB"/>
                    </a:solidFill>
                    <a:latin typeface="Helvetica" charset="0"/>
                    <a:ea typeface="ＭＳ Ｐゴシック" charset="0"/>
                    <a:cs typeface="ＭＳ Ｐゴシック" charset="0"/>
                  </a:rPr>
                  <a:t>යේසුස්වහන්සේ</a:t>
                </a:r>
                <a:endParaRPr lang="en-US" b="1" dirty="0">
                  <a:solidFill>
                    <a:srgbClr val="114FFB"/>
                  </a:solidFill>
                  <a:effectLst>
                    <a:outerShdw blurRad="38100" dist="38100" dir="2700000" algn="tl">
                      <a:srgbClr val="000000"/>
                    </a:outerShdw>
                  </a:effectLst>
                  <a:latin typeface="Helvetica" charset="0"/>
                  <a:ea typeface="ＭＳ Ｐゴシック" charset="0"/>
                  <a:cs typeface="ＭＳ Ｐゴシック" charset="0"/>
                </a:endParaRPr>
              </a:p>
            </p:txBody>
          </p:sp>
        </p:grpSp>
        <p:sp>
          <p:nvSpPr>
            <p:cNvPr id="67652" name="Line 68"/>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53" name="Line 69"/>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7587" name="AutoShape 3"/>
          <p:cNvSpPr>
            <a:spLocks noChangeArrowheads="1"/>
          </p:cNvSpPr>
          <p:nvPr/>
        </p:nvSpPr>
        <p:spPr bwMode="auto">
          <a:xfrm rot="20160000">
            <a:off x="1554163" y="2235200"/>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9571"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67659" name="Text Box 75"/>
          <p:cNvSpPr txBox="1">
            <a:spLocks noChangeArrowheads="1"/>
          </p:cNvSpPr>
          <p:nvPr/>
        </p:nvSpPr>
        <p:spPr bwMode="auto">
          <a:xfrm>
            <a:off x="1781174" y="0"/>
            <a:ext cx="2965451" cy="276999"/>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si-LK" sz="1200" b="1" dirty="0" smtClean="0">
                <a:solidFill>
                  <a:srgbClr val="FFFFFF"/>
                </a:solidFill>
                <a:latin typeface="Comic Sans MS" pitchFamily="-107" charset="0"/>
                <a:ea typeface="ＭＳ Ｐゴシック" charset="0"/>
                <a:cs typeface="ＭＳ Ｐゴシック" charset="0"/>
              </a:rPr>
              <a:t>උත්පත්ති</a:t>
            </a:r>
            <a:r>
              <a:rPr lang="en-US" sz="1200" b="1" dirty="0" smtClean="0">
                <a:solidFill>
                  <a:srgbClr val="FFFFFF"/>
                </a:solidFill>
                <a:latin typeface="Comic Sans MS" pitchFamily="-107" charset="0"/>
                <a:ea typeface="ＭＳ Ｐゴシック" charset="0"/>
                <a:cs typeface="ＭＳ Ｐゴシック" charset="0"/>
              </a:rPr>
              <a:t> </a:t>
            </a:r>
            <a:r>
              <a:rPr lang="en-US" sz="1200" b="1" dirty="0">
                <a:solidFill>
                  <a:srgbClr val="FFFFFF"/>
                </a:solidFill>
                <a:latin typeface="Comic Sans MS" pitchFamily="-107" charset="0"/>
                <a:ea typeface="ＭＳ Ｐゴシック" charset="0"/>
                <a:cs typeface="ＭＳ Ｐゴシック" charset="0"/>
              </a:rPr>
              <a:t>30:24 </a:t>
            </a:r>
            <a:r>
              <a:rPr lang="en-US" sz="1200" b="1" dirty="0" smtClean="0">
                <a:solidFill>
                  <a:srgbClr val="FFFFFF"/>
                </a:solidFill>
                <a:latin typeface="Comic Sans MS" pitchFamily="-107" charset="0"/>
                <a:ea typeface="ＭＳ Ｐゴシック" charset="0"/>
                <a:cs typeface="ＭＳ Ｐゴシック" charset="0"/>
              </a:rPr>
              <a:t>-</a:t>
            </a:r>
            <a:r>
              <a:rPr lang="si-LK" sz="1200" b="1" dirty="0" smtClean="0">
                <a:solidFill>
                  <a:srgbClr val="FFFFFF"/>
                </a:solidFill>
                <a:latin typeface="Comic Sans MS" pitchFamily="-107" charset="0"/>
                <a:ea typeface="ＭＳ Ｐゴシック" charset="0"/>
                <a:cs typeface="ＭＳ Ｐゴシック" charset="0"/>
              </a:rPr>
              <a:t> උත්පත්ති</a:t>
            </a:r>
            <a:r>
              <a:rPr lang="en-US" sz="1200" b="1" dirty="0" smtClean="0">
                <a:solidFill>
                  <a:srgbClr val="FFFFFF"/>
                </a:solidFill>
                <a:latin typeface="Comic Sans MS" pitchFamily="-107" charset="0"/>
                <a:ea typeface="ＭＳ Ｐゴシック" charset="0"/>
                <a:cs typeface="ＭＳ Ｐゴシック" charset="0"/>
              </a:rPr>
              <a:t>. </a:t>
            </a:r>
            <a:r>
              <a:rPr lang="en-US" sz="1200" b="1" dirty="0">
                <a:solidFill>
                  <a:srgbClr val="FFFFFF"/>
                </a:solidFill>
                <a:latin typeface="Comic Sans MS" pitchFamily="-107" charset="0"/>
                <a:ea typeface="ＭＳ Ｐゴシック" charset="0"/>
                <a:cs typeface="ＭＳ Ｐゴシック" charset="0"/>
              </a:rPr>
              <a:t>50:26</a:t>
            </a:r>
          </a:p>
        </p:txBody>
      </p:sp>
      <p:sp>
        <p:nvSpPr>
          <p:cNvPr id="109573" name="Text Box 7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67665" name="Rectangle 8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50</a:t>
            </a:r>
          </a:p>
        </p:txBody>
      </p:sp>
      <p:sp>
        <p:nvSpPr>
          <p:cNvPr id="109575" name="Text Box 8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sp>
        <p:nvSpPr>
          <p:cNvPr id="67673" name="AutoShape 89"/>
          <p:cNvSpPr>
            <a:spLocks noChangeArrowheads="1"/>
          </p:cNvSpPr>
          <p:nvPr/>
        </p:nvSpPr>
        <p:spPr bwMode="auto">
          <a:xfrm rot="16200000">
            <a:off x="5024437" y="582613"/>
            <a:ext cx="1387475" cy="3206750"/>
          </a:xfrm>
          <a:prstGeom prst="upArrowCallout">
            <a:avLst>
              <a:gd name="adj1" fmla="val 25000"/>
              <a:gd name="adj2" fmla="val 25000"/>
              <a:gd name="adj3" fmla="val 38520"/>
              <a:gd name="adj4" fmla="val 66667"/>
            </a:avLst>
          </a:prstGeom>
          <a:gradFill rotWithShape="0">
            <a:gsLst>
              <a:gs pos="0">
                <a:srgbClr val="1822CD">
                  <a:gamma/>
                  <a:shade val="0"/>
                  <a:invGamma/>
                </a:srgbClr>
              </a:gs>
              <a:gs pos="50000">
                <a:srgbClr val="1822CD"/>
              </a:gs>
              <a:gs pos="100000">
                <a:srgbClr val="1822CD">
                  <a:gamma/>
                  <a:shade val="0"/>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674" name="Rectangle 90"/>
          <p:cNvSpPr>
            <a:spLocks noChangeArrowheads="1"/>
          </p:cNvSpPr>
          <p:nvPr/>
        </p:nvSpPr>
        <p:spPr bwMode="auto">
          <a:xfrm>
            <a:off x="5392738" y="1555750"/>
            <a:ext cx="2678112" cy="1308100"/>
          </a:xfrm>
          <a:prstGeom prst="rect">
            <a:avLst/>
          </a:prstGeom>
          <a:noFill/>
          <a:ln w="12700">
            <a:noFill/>
            <a:miter lim="800000"/>
            <a:headEnd/>
            <a:tailEnd/>
          </a:ln>
          <a:effectLst>
            <a:outerShdw blurRad="63500" dist="99190" dir="3011666"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altLang="ja-JP" sz="2000" b="1" dirty="0">
                <a:solidFill>
                  <a:srgbClr val="62D6AC"/>
                </a:solidFill>
                <a:latin typeface="Arial" charset="0"/>
                <a:ea typeface="ＭＳ Ｐゴシック" charset="0"/>
                <a:cs typeface="ＭＳ Ｐゴシック" charset="0"/>
              </a:rPr>
              <a:t>"</a:t>
            </a:r>
            <a:r>
              <a:rPr lang="en-US" sz="2000" b="1" dirty="0">
                <a:solidFill>
                  <a:srgbClr val="FAFD00"/>
                </a:solidFill>
                <a:latin typeface="Arial" charset="0"/>
                <a:ea typeface="ＭＳ Ｐゴシック" charset="0"/>
                <a:cs typeface="ＭＳ Ｐゴシック" charset="0"/>
              </a:rPr>
              <a:t>A</a:t>
            </a:r>
          </a:p>
          <a:p>
            <a:pPr defTabSz="914400" eaLnBrk="0" fontAlgn="base" hangingPunct="0">
              <a:spcBef>
                <a:spcPct val="0"/>
              </a:spcBef>
              <a:spcAft>
                <a:spcPct val="0"/>
              </a:spcAft>
              <a:defRPr/>
            </a:pPr>
            <a:r>
              <a:rPr lang="en-US" sz="2000" b="1" dirty="0">
                <a:solidFill>
                  <a:srgbClr val="FAFD00"/>
                </a:solidFill>
                <a:latin typeface="Arial" charset="0"/>
                <a:ea typeface="ＭＳ Ｐゴシック" charset="0"/>
                <a:cs typeface="ＭＳ Ｐゴシック" charset="0"/>
              </a:rPr>
              <a:t>     J</a:t>
            </a:r>
            <a:r>
              <a:rPr lang="en-US" sz="2000" b="1" dirty="0">
                <a:solidFill>
                  <a:srgbClr val="62D6AC"/>
                </a:solidFill>
                <a:latin typeface="Arial" charset="0"/>
                <a:ea typeface="ＭＳ Ｐゴシック" charset="0"/>
                <a:cs typeface="ＭＳ Ｐゴシック" charset="0"/>
              </a:rPr>
              <a:t>udge  </a:t>
            </a:r>
          </a:p>
          <a:p>
            <a:pPr defTabSz="914400" eaLnBrk="0" fontAlgn="base" hangingPunct="0">
              <a:spcBef>
                <a:spcPct val="0"/>
              </a:spcBef>
              <a:spcAft>
                <a:spcPct val="0"/>
              </a:spcAft>
              <a:defRPr/>
            </a:pPr>
            <a:r>
              <a:rPr lang="en-US" sz="2000" b="1" dirty="0">
                <a:solidFill>
                  <a:srgbClr val="FAFD00"/>
                </a:solidFill>
                <a:latin typeface="Arial" charset="0"/>
                <a:ea typeface="ＭＳ Ｐゴシック" charset="0"/>
                <a:cs typeface="ＭＳ Ｐゴシック" charset="0"/>
              </a:rPr>
              <a:t>        M</a:t>
            </a:r>
            <a:r>
              <a:rPr lang="en-US" sz="2000" b="1" dirty="0">
                <a:solidFill>
                  <a:srgbClr val="62D6AC"/>
                </a:solidFill>
                <a:latin typeface="Arial" charset="0"/>
                <a:ea typeface="ＭＳ Ｐゴシック" charset="0"/>
                <a:cs typeface="ＭＳ Ｐゴシック" charset="0"/>
              </a:rPr>
              <a:t>ust         </a:t>
            </a:r>
            <a:br>
              <a:rPr lang="en-US" sz="2000" b="1" dirty="0">
                <a:solidFill>
                  <a:srgbClr val="62D6AC"/>
                </a:solidFill>
                <a:latin typeface="Arial" charset="0"/>
                <a:ea typeface="ＭＳ Ｐゴシック" charset="0"/>
                <a:cs typeface="ＭＳ Ｐゴシック" charset="0"/>
              </a:rPr>
            </a:br>
            <a:r>
              <a:rPr lang="en-US" sz="2000" b="1" dirty="0">
                <a:solidFill>
                  <a:srgbClr val="62D6AC"/>
                </a:solidFill>
                <a:latin typeface="Arial" charset="0"/>
                <a:ea typeface="ＭＳ Ｐゴシック" charset="0"/>
                <a:cs typeface="ＭＳ Ｐゴシック" charset="0"/>
              </a:rPr>
              <a:t>              </a:t>
            </a:r>
            <a:r>
              <a:rPr lang="en-US" sz="2000" b="1" dirty="0">
                <a:solidFill>
                  <a:srgbClr val="FAFD00"/>
                </a:solidFill>
                <a:latin typeface="Arial" charset="0"/>
                <a:ea typeface="ＭＳ Ｐゴシック" charset="0"/>
                <a:cs typeface="ＭＳ Ｐゴシック" charset="0"/>
              </a:rPr>
              <a:t>J</a:t>
            </a:r>
            <a:r>
              <a:rPr lang="en-US" sz="2000" b="1" dirty="0">
                <a:solidFill>
                  <a:srgbClr val="62D6AC"/>
                </a:solidFill>
                <a:latin typeface="Arial" charset="0"/>
                <a:ea typeface="ＭＳ Ｐゴシック" charset="0"/>
                <a:cs typeface="ＭＳ Ｐゴシック" charset="0"/>
              </a:rPr>
              <a:t>udge</a:t>
            </a:r>
            <a:r>
              <a:rPr lang="en-US" altLang="ja-JP" sz="2000" b="1" dirty="0">
                <a:solidFill>
                  <a:srgbClr val="62D6AC"/>
                </a:solidFill>
                <a:latin typeface="Arial" charset="0"/>
                <a:ea typeface="ＭＳ Ｐゴシック" charset="0"/>
                <a:cs typeface="ＭＳ Ｐゴシック" charset="0"/>
              </a:rPr>
              <a:t>"</a:t>
            </a:r>
            <a:endParaRPr lang="en-US" sz="2000" b="1" dirty="0">
              <a:solidFill>
                <a:srgbClr val="FAFD00"/>
              </a:solidFill>
              <a:latin typeface="Arial" charset="0"/>
              <a:ea typeface="ＭＳ Ｐゴシック" charset="0"/>
              <a:cs typeface="ＭＳ Ｐゴシック" charset="0"/>
            </a:endParaRPr>
          </a:p>
        </p:txBody>
      </p:sp>
      <p:sp>
        <p:nvSpPr>
          <p:cNvPr id="67675" name="Oval 91"/>
          <p:cNvSpPr>
            <a:spLocks noChangeArrowheads="1"/>
          </p:cNvSpPr>
          <p:nvPr/>
        </p:nvSpPr>
        <p:spPr bwMode="auto">
          <a:xfrm>
            <a:off x="5494338" y="1870075"/>
            <a:ext cx="1239837" cy="376238"/>
          </a:xfrm>
          <a:prstGeom prst="ellipse">
            <a:avLst/>
          </a:prstGeom>
          <a:noFill/>
          <a:ln w="38100">
            <a:solidFill>
              <a:schemeClr val="tx1"/>
            </a:solidFill>
            <a:round/>
            <a:headEnd/>
            <a:tailEnd/>
          </a:ln>
          <a:effectLst>
            <a:outerShdw blurRad="63500" dist="63500" dir="3187806"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09579" name="Group 92"/>
          <p:cNvGrpSpPr>
            <a:grpSpLocks/>
          </p:cNvGrpSpPr>
          <p:nvPr/>
        </p:nvGrpSpPr>
        <p:grpSpPr bwMode="auto">
          <a:xfrm>
            <a:off x="519113" y="7938"/>
            <a:ext cx="854075" cy="1704975"/>
            <a:chOff x="327" y="5"/>
            <a:chExt cx="538" cy="1074"/>
          </a:xfrm>
        </p:grpSpPr>
        <p:sp>
          <p:nvSpPr>
            <p:cNvPr id="67677" name="Rectangle 93"/>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7678" name="Line 94"/>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274843103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0-#ppt_w/2"/>
                                          </p:val>
                                        </p:tav>
                                        <p:tav tm="100000">
                                          <p:val>
                                            <p:strVal val="#ppt_x"/>
                                          </p:val>
                                        </p:tav>
                                      </p:tavLst>
                                    </p:anim>
                                    <p:anim calcmode="lin" valueType="num">
                                      <p:cBhvr additive="base">
                                        <p:cTn id="8" dur="500" fill="hold"/>
                                        <p:tgtEl>
                                          <p:spTgt spid="6758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67673"/>
                                        </p:tgtEl>
                                        <p:attrNameLst>
                                          <p:attrName>style.visibility</p:attrName>
                                        </p:attrNameLst>
                                      </p:cBhvr>
                                      <p:to>
                                        <p:strVal val="visible"/>
                                      </p:to>
                                    </p:set>
                                    <p:anim calcmode="lin" valueType="num">
                                      <p:cBhvr additive="base">
                                        <p:cTn id="12" dur="500" fill="hold"/>
                                        <p:tgtEl>
                                          <p:spTgt spid="67673"/>
                                        </p:tgtEl>
                                        <p:attrNameLst>
                                          <p:attrName>ppt_x</p:attrName>
                                        </p:attrNameLst>
                                      </p:cBhvr>
                                      <p:tavLst>
                                        <p:tav tm="0">
                                          <p:val>
                                            <p:strVal val="1+#ppt_w/2"/>
                                          </p:val>
                                        </p:tav>
                                        <p:tav tm="100000">
                                          <p:val>
                                            <p:strVal val="#ppt_x"/>
                                          </p:val>
                                        </p:tav>
                                      </p:tavLst>
                                    </p:anim>
                                    <p:anim calcmode="lin" valueType="num">
                                      <p:cBhvr additive="base">
                                        <p:cTn id="13" dur="500" fill="hold"/>
                                        <p:tgtEl>
                                          <p:spTgt spid="6767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67674"/>
                                        </p:tgtEl>
                                        <p:attrNameLst>
                                          <p:attrName>style.visibility</p:attrName>
                                        </p:attrNameLst>
                                      </p:cBhvr>
                                      <p:to>
                                        <p:strVal val="visible"/>
                                      </p:to>
                                    </p:set>
                                    <p:animEffect transition="in" filter="fade">
                                      <p:cBhvr>
                                        <p:cTn id="17" dur="1000"/>
                                        <p:tgtEl>
                                          <p:spTgt spid="67674"/>
                                        </p:tgtEl>
                                      </p:cBhvr>
                                    </p:animEffect>
                                  </p:childTnLst>
                                </p:cTn>
                              </p:par>
                            </p:childTnLst>
                          </p:cTn>
                        </p:par>
                        <p:par>
                          <p:cTn id="18" fill="hold" nodeType="afterGroup">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67675"/>
                                        </p:tgtEl>
                                        <p:attrNameLst>
                                          <p:attrName>style.visibility</p:attrName>
                                        </p:attrNameLst>
                                      </p:cBhvr>
                                      <p:to>
                                        <p:strVal val="visible"/>
                                      </p:to>
                                    </p:set>
                                    <p:anim calcmode="lin" valueType="num">
                                      <p:cBhvr additive="base">
                                        <p:cTn id="21" dur="500" fill="hold"/>
                                        <p:tgtEl>
                                          <p:spTgt spid="67675"/>
                                        </p:tgtEl>
                                        <p:attrNameLst>
                                          <p:attrName>ppt_x</p:attrName>
                                        </p:attrNameLst>
                                      </p:cBhvr>
                                      <p:tavLst>
                                        <p:tav tm="0">
                                          <p:val>
                                            <p:strVal val="#ppt_x"/>
                                          </p:val>
                                        </p:tav>
                                        <p:tav tm="100000">
                                          <p:val>
                                            <p:strVal val="#ppt_x"/>
                                          </p:val>
                                        </p:tav>
                                      </p:tavLst>
                                    </p:anim>
                                    <p:anim calcmode="lin" valueType="num">
                                      <p:cBhvr additive="base">
                                        <p:cTn id="22" dur="500" fill="hold"/>
                                        <p:tgtEl>
                                          <p:spTgt spid="6767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nimBg="1"/>
      <p:bldP spid="67673" grpId="0" animBg="1"/>
      <p:bldP spid="67674" grpId="0"/>
      <p:bldP spid="6767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1618"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72708" name="Rectangle 4"/>
          <p:cNvSpPr>
            <a:spLocks noChangeArrowheads="1"/>
          </p:cNvSpPr>
          <p:nvPr/>
        </p:nvSpPr>
        <p:spPr bwMode="auto">
          <a:xfrm>
            <a:off x="3130550" y="1377950"/>
            <a:ext cx="2882900" cy="1587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09"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10"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1622" name="Rectangle 7"/>
          <p:cNvSpPr>
            <a:spLocks noChangeArrowheads="1"/>
          </p:cNvSpPr>
          <p:nvPr/>
        </p:nvSpPr>
        <p:spPr bwMode="auto">
          <a:xfrm>
            <a:off x="3008313" y="904875"/>
            <a:ext cx="1659108"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000" b="1" dirty="0">
                <a:solidFill>
                  <a:srgbClr val="790015"/>
                </a:solidFill>
                <a:latin typeface="Times" charset="0"/>
                <a:ea typeface="ＭＳ Ｐゴシック" charset="0"/>
                <a:cs typeface="ＭＳ Ｐゴシック" charset="0"/>
              </a:rPr>
              <a:t>   </a:t>
            </a:r>
            <a:r>
              <a:rPr lang="si-LK" sz="2800" b="1" dirty="0" smtClean="0">
                <a:solidFill>
                  <a:srgbClr val="790015"/>
                </a:solidFill>
                <a:latin typeface="Times" charset="0"/>
                <a:ea typeface="ＭＳ Ｐゴシック" charset="0"/>
                <a:cs typeface="ＭＳ Ｐゴシック" charset="0"/>
              </a:rPr>
              <a:t>යෝසෙප්</a:t>
            </a:r>
            <a:endParaRPr lang="en-US" sz="2800" b="1" dirty="0">
              <a:solidFill>
                <a:srgbClr val="790015"/>
              </a:solidFill>
              <a:latin typeface="Times" charset="0"/>
              <a:ea typeface="ＭＳ Ｐゴシック" charset="0"/>
              <a:cs typeface="ＭＳ Ｐゴシック" charset="0"/>
            </a:endParaRPr>
          </a:p>
        </p:txBody>
      </p:sp>
      <p:sp>
        <p:nvSpPr>
          <p:cNvPr id="72712" name="Line 8"/>
          <p:cNvSpPr>
            <a:spLocks noChangeShapeType="1"/>
          </p:cNvSpPr>
          <p:nvPr/>
        </p:nvSpPr>
        <p:spPr bwMode="auto">
          <a:xfrm>
            <a:off x="3321050" y="2514600"/>
            <a:ext cx="2501900" cy="0"/>
          </a:xfrm>
          <a:prstGeom prst="line">
            <a:avLst/>
          </a:prstGeom>
          <a:noFill/>
          <a:ln w="127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13" name="Line 9"/>
          <p:cNvSpPr>
            <a:spLocks noChangeShapeType="1"/>
          </p:cNvSpPr>
          <p:nvPr/>
        </p:nvSpPr>
        <p:spPr bwMode="auto">
          <a:xfrm>
            <a:off x="3321050" y="2057400"/>
            <a:ext cx="2501900" cy="0"/>
          </a:xfrm>
          <a:prstGeom prst="line">
            <a:avLst/>
          </a:prstGeom>
          <a:noFill/>
          <a:ln w="127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16" name="Rectangle 1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17" name="Rectangle 1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18" name="Rectangle 14"/>
          <p:cNvSpPr>
            <a:spLocks noChangeArrowheads="1"/>
          </p:cNvSpPr>
          <p:nvPr/>
        </p:nvSpPr>
        <p:spPr bwMode="auto">
          <a:xfrm>
            <a:off x="1927225" y="3341688"/>
            <a:ext cx="2070100" cy="31416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0" name="Line 16"/>
          <p:cNvSpPr>
            <a:spLocks noChangeShapeType="1"/>
          </p:cNvSpPr>
          <p:nvPr/>
        </p:nvSpPr>
        <p:spPr bwMode="auto">
          <a:xfrm>
            <a:off x="3335338" y="25273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1" name="Line 17"/>
          <p:cNvSpPr>
            <a:spLocks noChangeShapeType="1"/>
          </p:cNvSpPr>
          <p:nvPr/>
        </p:nvSpPr>
        <p:spPr bwMode="auto">
          <a:xfrm>
            <a:off x="3335338" y="20701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4" name="Rectangle 20"/>
          <p:cNvSpPr>
            <a:spLocks noChangeArrowheads="1"/>
          </p:cNvSpPr>
          <p:nvPr/>
        </p:nvSpPr>
        <p:spPr bwMode="auto">
          <a:xfrm>
            <a:off x="987425" y="4321175"/>
            <a:ext cx="1733550" cy="1430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4400">
                <a:solidFill>
                  <a:srgbClr val="FFD34A"/>
                </a:solidFill>
                <a:latin typeface="Times" pitchFamily="-107" charset="0"/>
                <a:ea typeface="ＭＳ Ｐゴシック" charset="0"/>
                <a:cs typeface="ＭＳ Ｐゴシック" charset="0"/>
              </a:rPr>
              <a:t>A</a:t>
            </a:r>
            <a:r>
              <a:rPr lang="en-US" sz="8800">
                <a:solidFill>
                  <a:srgbClr val="51DC00"/>
                </a:solidFill>
                <a:latin typeface="Times" pitchFamily="-107" charset="0"/>
                <a:ea typeface="ＭＳ Ｐゴシック" charset="0"/>
                <a:cs typeface="ＭＳ Ｐゴシック" charset="0"/>
              </a:rPr>
              <a:t>J</a:t>
            </a:r>
            <a:r>
              <a:rPr lang="en-US" sz="4400">
                <a:solidFill>
                  <a:srgbClr val="FFD34A"/>
                </a:solidFill>
                <a:latin typeface="Times" pitchFamily="-107" charset="0"/>
                <a:ea typeface="ＭＳ Ｐゴシック" charset="0"/>
                <a:cs typeface="ＭＳ Ｐゴシック" charset="0"/>
              </a:rPr>
              <a:t>MJ</a:t>
            </a:r>
          </a:p>
        </p:txBody>
      </p:sp>
      <p:sp>
        <p:nvSpPr>
          <p:cNvPr id="72725" name="Rectangle 21"/>
          <p:cNvSpPr>
            <a:spLocks noChangeArrowheads="1"/>
          </p:cNvSpPr>
          <p:nvPr/>
        </p:nvSpPr>
        <p:spPr bwMode="auto">
          <a:xfrm>
            <a:off x="519113" y="2870619"/>
            <a:ext cx="2525713" cy="1751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si-LK" sz="3600" b="1" dirty="0" smtClean="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පුද්ගලයින් </a:t>
            </a:r>
            <a:r>
              <a:rPr lang="si-LK" sz="3600" b="1" dirty="0" smtClean="0">
                <a:effectLst>
                  <a:outerShdw blurRad="38100" dist="38100" dir="2700000" algn="tl">
                    <a:srgbClr val="000000">
                      <a:alpha val="43137"/>
                    </a:srgbClr>
                  </a:outerShdw>
                </a:effectLst>
                <a:latin typeface="Times" charset="0"/>
                <a:ea typeface="ＭＳ Ｐゴシック" charset="0"/>
                <a:cs typeface="ＭＳ Ｐゴシック" charset="0"/>
              </a:rPr>
              <a:t>4</a:t>
            </a:r>
            <a:r>
              <a:rPr lang="si-LK" sz="3600" b="1" dirty="0" smtClean="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 දෙනාගෙන් </a:t>
            </a:r>
            <a:r>
              <a:rPr lang="si-LK" sz="3600" b="1" dirty="0" smtClean="0">
                <a:effectLst>
                  <a:outerShdw blurRad="38100" dist="38100" dir="2700000" algn="tl">
                    <a:srgbClr val="000000">
                      <a:alpha val="43137"/>
                    </a:srgbClr>
                  </a:outerShdw>
                </a:effectLst>
                <a:latin typeface="Times" charset="0"/>
                <a:ea typeface="ＭＳ Ｐゴシック" charset="0"/>
                <a:cs typeface="ＭＳ Ｐゴシック" charset="0"/>
              </a:rPr>
              <a:t>2</a:t>
            </a:r>
            <a:r>
              <a:rPr lang="si-LK" sz="3600" b="1" dirty="0" smtClean="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 වැන්නා</a:t>
            </a:r>
            <a:endParaRPr lang="en-US" sz="3600" b="1" dirty="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endParaRPr>
          </a:p>
        </p:txBody>
      </p:sp>
      <p:sp>
        <p:nvSpPr>
          <p:cNvPr id="72726" name="Freeform 22"/>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7" name="Rectangle 23"/>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8" name="Freeform 24"/>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9" name="AutoShape 25"/>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30" name="Rectangle 26"/>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31" name="Rectangle 27"/>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32" name="AutoShape 28"/>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33" name="Line 29"/>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34" name="Line 30"/>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1641" name="Rectangle 31"/>
          <p:cNvSpPr>
            <a:spLocks noChangeArrowheads="1"/>
          </p:cNvSpPr>
          <p:nvPr/>
        </p:nvSpPr>
        <p:spPr bwMode="auto">
          <a:xfrm>
            <a:off x="8023225" y="3429000"/>
            <a:ext cx="58830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rgbClr val="000000"/>
                </a:solidFill>
                <a:latin typeface="Chicago" charset="0"/>
                <a:ea typeface="ＭＳ Ｐゴシック" charset="0"/>
                <a:cs typeface="ＭＳ Ｐゴシック" charset="0"/>
              </a:rPr>
              <a:t>යෝසෙප්</a:t>
            </a:r>
            <a:endParaRPr lang="en-US" sz="900" b="1" dirty="0">
              <a:solidFill>
                <a:srgbClr val="000000"/>
              </a:solidFill>
              <a:latin typeface="Chicago" charset="0"/>
              <a:ea typeface="ＭＳ Ｐゴシック" charset="0"/>
              <a:cs typeface="ＭＳ Ｐゴシック" charset="0"/>
            </a:endParaRPr>
          </a:p>
        </p:txBody>
      </p:sp>
      <p:sp>
        <p:nvSpPr>
          <p:cNvPr id="111642" name="Text Box 3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111643" name="Text Box 3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2747" name="Rectangle 4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51</a:t>
            </a:r>
          </a:p>
        </p:txBody>
      </p:sp>
      <p:sp>
        <p:nvSpPr>
          <p:cNvPr id="111645" name="Text Box 4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grpSp>
        <p:nvGrpSpPr>
          <p:cNvPr id="111646" name="Group 46"/>
          <p:cNvGrpSpPr>
            <a:grpSpLocks/>
          </p:cNvGrpSpPr>
          <p:nvPr/>
        </p:nvGrpSpPr>
        <p:grpSpPr bwMode="auto">
          <a:xfrm>
            <a:off x="519113" y="7938"/>
            <a:ext cx="854075" cy="1704975"/>
            <a:chOff x="327" y="5"/>
            <a:chExt cx="538" cy="1074"/>
          </a:xfrm>
        </p:grpSpPr>
        <p:sp>
          <p:nvSpPr>
            <p:cNvPr id="72751" name="Rectangle 47"/>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2752" name="Line 4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310842473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34" name="Rectangle 10"/>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35" name="Rectangle 11"/>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36" name="Rectangle 12"/>
          <p:cNvSpPr>
            <a:spLocks noChangeArrowheads="1"/>
          </p:cNvSpPr>
          <p:nvPr/>
        </p:nvSpPr>
        <p:spPr bwMode="auto">
          <a:xfrm>
            <a:off x="1927225" y="3341688"/>
            <a:ext cx="2070100" cy="31416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3668" name="Text Box 29"/>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113669"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69055" name="Rectangle 3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52</a:t>
            </a:r>
          </a:p>
        </p:txBody>
      </p:sp>
      <p:sp>
        <p:nvSpPr>
          <p:cNvPr id="113671" name="Text Box 3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pic>
        <p:nvPicPr>
          <p:cNvPr id="769057" name="Picture 33" descr="Dothan Valley shepherd and flock, 78-20tb"/>
          <p:cNvPicPr preferRelativeResize="0">
            <a:picLocks noChangeAspect="1" noChangeArrowheads="1"/>
          </p:cNvPicPr>
          <p:nvPr>
            <p:custDataLst>
              <p:tags r:id="rId1"/>
            </p:custDataLst>
          </p:nvPr>
        </p:nvPicPr>
        <p:blipFill>
          <a:blip r:embed="rId5"/>
          <a:srcRect/>
          <a:stretch>
            <a:fillRect/>
          </a:stretch>
        </p:blipFill>
        <p:spPr bwMode="auto">
          <a:xfrm>
            <a:off x="544513" y="500063"/>
            <a:ext cx="4948237" cy="3513137"/>
          </a:xfrm>
          <a:prstGeom prst="rect">
            <a:avLst/>
          </a:prstGeom>
          <a:noFill/>
          <a:ln w="101600" cmpd="thinThick">
            <a:noFill/>
            <a:miter lim="800000"/>
            <a:headEnd/>
            <a:tailEnd/>
          </a:ln>
          <a:effectLst>
            <a:outerShdw blurRad="63500" dist="99190" dir="2388334" algn="ctr" rotWithShape="0">
              <a:srgbClr val="000000">
                <a:alpha val="74998"/>
              </a:srgbClr>
            </a:outerShdw>
          </a:effectLst>
        </p:spPr>
      </p:pic>
      <p:grpSp>
        <p:nvGrpSpPr>
          <p:cNvPr id="3" name="Group 38"/>
          <p:cNvGrpSpPr>
            <a:grpSpLocks/>
          </p:cNvGrpSpPr>
          <p:nvPr/>
        </p:nvGrpSpPr>
        <p:grpSpPr bwMode="auto">
          <a:xfrm>
            <a:off x="4084638" y="2149475"/>
            <a:ext cx="4575175" cy="3983038"/>
            <a:chOff x="2573" y="1354"/>
            <a:chExt cx="2695" cy="2452"/>
          </a:xfrm>
        </p:grpSpPr>
        <p:pic>
          <p:nvPicPr>
            <p:cNvPr id="769059" name="Picture 35" descr="Luxor Temple facade"/>
            <p:cNvPicPr preferRelativeResize="0">
              <a:picLocks noChangeAspect="1" noChangeArrowheads="1"/>
            </p:cNvPicPr>
            <p:nvPr>
              <p:custDataLst>
                <p:tags r:id="rId2"/>
              </p:custDataLst>
            </p:nvPr>
          </p:nvPicPr>
          <p:blipFill>
            <a:blip r:embed="rId6"/>
            <a:srcRect/>
            <a:stretch>
              <a:fillRect/>
            </a:stretch>
          </p:blipFill>
          <p:spPr bwMode="auto">
            <a:xfrm>
              <a:off x="2573" y="1809"/>
              <a:ext cx="2659" cy="1997"/>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sp>
          <p:nvSpPr>
            <p:cNvPr id="769060" name="Text Box 36"/>
            <p:cNvSpPr txBox="1">
              <a:spLocks noChangeArrowheads="1"/>
            </p:cNvSpPr>
            <p:nvPr/>
          </p:nvSpPr>
          <p:spPr bwMode="auto">
            <a:xfrm>
              <a:off x="3490" y="1354"/>
              <a:ext cx="1778" cy="436"/>
            </a:xfrm>
            <a:prstGeom prst="rect">
              <a:avLst/>
            </a:prstGeom>
            <a:noFill/>
            <a:ln w="9525">
              <a:noFill/>
              <a:miter lim="800000"/>
              <a:headEnd/>
              <a:tailEnd/>
            </a:ln>
            <a:effectLst>
              <a:outerShdw blurRad="63500" dist="46662" dir="3284183" algn="ctr" rotWithShape="0">
                <a:srgbClr val="000000">
                  <a:alpha val="74998"/>
                </a:srgb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defTabSz="914400" eaLnBrk="0" fontAlgn="base" hangingPunct="0">
                <a:spcBef>
                  <a:spcPct val="50000"/>
                </a:spcBef>
                <a:spcAft>
                  <a:spcPct val="0"/>
                </a:spcAft>
                <a:defRPr/>
              </a:pPr>
              <a:r>
                <a:rPr lang="si-LK" sz="2000" b="1" dirty="0" smtClean="0">
                  <a:solidFill>
                    <a:srgbClr val="FFEA18"/>
                  </a:solidFill>
                  <a:effectLst>
                    <a:outerShdw blurRad="38100" dist="38100" dir="2700000" algn="tl">
                      <a:srgbClr val="000000"/>
                    </a:outerShdw>
                  </a:effectLst>
                </a:rPr>
                <a:t>ඊජිප්තුවෙහි උසස් ආගමික ස්ථානයක්</a:t>
              </a:r>
              <a:endParaRPr lang="en-US" sz="2000" b="1" dirty="0" smtClean="0">
                <a:solidFill>
                  <a:srgbClr val="FFEA18"/>
                </a:solidFill>
                <a:effectLst>
                  <a:outerShdw blurRad="38100" dist="38100" dir="2700000" algn="tl">
                    <a:srgbClr val="000000"/>
                  </a:outerShdw>
                </a:effectLst>
              </a:endParaRPr>
            </a:p>
          </p:txBody>
        </p:sp>
      </p:grpSp>
      <p:sp>
        <p:nvSpPr>
          <p:cNvPr id="769043" name="Freeform 19"/>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44" name="Rectangle 20"/>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45" name="Freeform 21"/>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46" name="AutoShape 22"/>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47" name="Rectangle 23"/>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48" name="Rectangle 24"/>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49" name="AutoShape 25"/>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50" name="Line 26"/>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51" name="Line 27"/>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3683" name="Rectangle 28"/>
          <p:cNvSpPr>
            <a:spLocks noChangeArrowheads="1"/>
          </p:cNvSpPr>
          <p:nvPr/>
        </p:nvSpPr>
        <p:spPr bwMode="auto">
          <a:xfrm>
            <a:off x="8023225" y="3429000"/>
            <a:ext cx="58830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rgbClr val="000000"/>
                </a:solidFill>
                <a:latin typeface="Chicago" charset="0"/>
                <a:ea typeface="ＭＳ Ｐゴシック" charset="0"/>
                <a:cs typeface="ＭＳ Ｐゴシック" charset="0"/>
              </a:rPr>
              <a:t>යෝසෙප්</a:t>
            </a:r>
            <a:endParaRPr lang="en-US" sz="900" b="1" dirty="0">
              <a:solidFill>
                <a:srgbClr val="000000"/>
              </a:solidFill>
              <a:latin typeface="Chicago" charset="0"/>
              <a:ea typeface="ＭＳ Ｐゴシック" charset="0"/>
              <a:cs typeface="ＭＳ Ｐゴシック" charset="0"/>
            </a:endParaRPr>
          </a:p>
        </p:txBody>
      </p:sp>
      <p:sp>
        <p:nvSpPr>
          <p:cNvPr id="769063" name="Text Box 39"/>
          <p:cNvSpPr txBox="1">
            <a:spLocks noChangeArrowheads="1"/>
          </p:cNvSpPr>
          <p:nvPr/>
        </p:nvSpPr>
        <p:spPr bwMode="auto">
          <a:xfrm>
            <a:off x="177958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smtClean="0">
                <a:solidFill>
                  <a:srgbClr val="FFFFFF"/>
                </a:solidFill>
                <a:latin typeface="Comic Sans MS" pitchFamily="-107" charset="0"/>
                <a:ea typeface="ＭＳ Ｐゴシック" charset="0"/>
                <a:cs typeface="ＭＳ Ｐゴシック" charset="0"/>
              </a:rPr>
              <a:t>උත්පත්ති</a:t>
            </a:r>
            <a:r>
              <a:rPr lang="en-US" sz="1200" b="1" dirty="0" smtClean="0">
                <a:solidFill>
                  <a:srgbClr val="FFFFFF"/>
                </a:solidFill>
                <a:latin typeface="Comic Sans MS" pitchFamily="-107" charset="0"/>
                <a:ea typeface="ＭＳ Ｐゴシック" charset="0"/>
                <a:cs typeface="ＭＳ Ｐゴシック" charset="0"/>
              </a:rPr>
              <a:t> </a:t>
            </a:r>
            <a:r>
              <a:rPr lang="en-US" sz="1200" b="1" dirty="0">
                <a:solidFill>
                  <a:srgbClr val="FFFFFF"/>
                </a:solidFill>
                <a:latin typeface="Comic Sans MS" pitchFamily="-107" charset="0"/>
                <a:ea typeface="ＭＳ Ｐゴシック" charset="0"/>
                <a:cs typeface="ＭＳ Ｐゴシック" charset="0"/>
              </a:rPr>
              <a:t>37:16-18</a:t>
            </a:r>
          </a:p>
        </p:txBody>
      </p:sp>
      <p:sp>
        <p:nvSpPr>
          <p:cNvPr id="113685" name="Text Box 40"/>
          <p:cNvSpPr txBox="1">
            <a:spLocks noChangeArrowheads="1"/>
          </p:cNvSpPr>
          <p:nvPr/>
        </p:nvSpPr>
        <p:spPr bwMode="auto">
          <a:xfrm>
            <a:off x="8643938"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Arial" charset="0"/>
            </a:endParaRPr>
          </a:p>
        </p:txBody>
      </p:sp>
      <p:sp>
        <p:nvSpPr>
          <p:cNvPr id="113686" name="Text Box 41"/>
          <p:cNvSpPr txBox="1">
            <a:spLocks noChangeArrowheads="1"/>
          </p:cNvSpPr>
          <p:nvPr/>
        </p:nvSpPr>
        <p:spPr bwMode="auto">
          <a:xfrm>
            <a:off x="8650288" y="6484938"/>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1</a:t>
            </a:r>
          </a:p>
        </p:txBody>
      </p:sp>
      <p:sp>
        <p:nvSpPr>
          <p:cNvPr id="28" name="TextBox 27"/>
          <p:cNvSpPr txBox="1"/>
          <p:nvPr/>
        </p:nvSpPr>
        <p:spPr>
          <a:xfrm>
            <a:off x="544513" y="4102100"/>
            <a:ext cx="3315331" cy="369332"/>
          </a:xfrm>
          <a:prstGeom prst="rect">
            <a:avLst/>
          </a:prstGeom>
          <a:noFill/>
        </p:spPr>
        <p:txBody>
          <a:bodyPr wrap="none" rtlCol="0">
            <a:spAutoFit/>
          </a:bodyPr>
          <a:lstStyle/>
          <a:p>
            <a:r>
              <a:rPr lang="si-LK" b="1" dirty="0" smtClean="0">
                <a:solidFill>
                  <a:srgbClr val="FFFF00"/>
                </a:solidFill>
                <a:effectLst>
                  <a:outerShdw blurRad="38100" dist="38100" dir="2700000" algn="tl">
                    <a:srgbClr val="000000">
                      <a:alpha val="43137"/>
                    </a:srgbClr>
                  </a:outerShdw>
                </a:effectLst>
              </a:rPr>
              <a:t>ඉශ්‍රායෙලයෙහි දොතන් හී එඬේරුන්.</a:t>
            </a:r>
            <a:endParaRPr lang="en-AU"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2937158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69057"/>
                                        </p:tgtEl>
                                        <p:attrNameLst>
                                          <p:attrName>style.visibility</p:attrName>
                                        </p:attrNameLst>
                                      </p:cBhvr>
                                      <p:to>
                                        <p:strVal val="visible"/>
                                      </p:to>
                                    </p:set>
                                    <p:animEffect transition="in" filter="fade">
                                      <p:cBhvr>
                                        <p:cTn id="7" dur="1000"/>
                                        <p:tgtEl>
                                          <p:spTgt spid="7690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83" name="Rectangle 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5715" name="Text Box 19"/>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583700" name="Text Box 20"/>
          <p:cNvSpPr txBox="1">
            <a:spLocks noChangeArrowheads="1"/>
          </p:cNvSpPr>
          <p:nvPr/>
        </p:nvSpPr>
        <p:spPr bwMode="auto">
          <a:xfrm>
            <a:off x="177958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smtClean="0">
                <a:solidFill>
                  <a:srgbClr val="FFFFFF"/>
                </a:solidFill>
                <a:latin typeface="Comic Sans MS" pitchFamily="-107" charset="0"/>
                <a:ea typeface="ＭＳ Ｐゴシック" charset="0"/>
                <a:cs typeface="ＭＳ Ｐゴシック" charset="0"/>
              </a:rPr>
              <a:t>උත්පත්ති </a:t>
            </a:r>
            <a:r>
              <a:rPr lang="en-AU" sz="1200" b="1" dirty="0" smtClean="0">
                <a:solidFill>
                  <a:srgbClr val="FFFFFF"/>
                </a:solidFill>
                <a:latin typeface="Comic Sans MS" pitchFamily="-107" charset="0"/>
                <a:ea typeface="ＭＳ Ｐゴシック" charset="0"/>
                <a:cs typeface="ＭＳ Ｐゴシック" charset="0"/>
              </a:rPr>
              <a:t> </a:t>
            </a:r>
            <a:r>
              <a:rPr lang="en-US" sz="1200" b="1" dirty="0" smtClean="0">
                <a:solidFill>
                  <a:srgbClr val="FFFFFF"/>
                </a:solidFill>
                <a:latin typeface="Comic Sans MS" pitchFamily="-107" charset="0"/>
                <a:ea typeface="ＭＳ Ｐゴシック" charset="0"/>
                <a:cs typeface="ＭＳ Ｐゴシック" charset="0"/>
              </a:rPr>
              <a:t>37:28</a:t>
            </a:r>
            <a:endParaRPr lang="en-US" sz="1200" b="1" dirty="0">
              <a:solidFill>
                <a:srgbClr val="FFFFFF"/>
              </a:solidFill>
              <a:latin typeface="Comic Sans MS" pitchFamily="-107" charset="0"/>
              <a:ea typeface="ＭＳ Ｐゴシック" charset="0"/>
              <a:cs typeface="ＭＳ Ｐゴシック" charset="0"/>
            </a:endParaRPr>
          </a:p>
        </p:txBody>
      </p:sp>
      <p:sp>
        <p:nvSpPr>
          <p:cNvPr id="115717" name="Text Box 2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83713"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53</a:t>
            </a:r>
          </a:p>
        </p:txBody>
      </p:sp>
      <p:sp>
        <p:nvSpPr>
          <p:cNvPr id="115719" name="Text Box 3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pic>
        <p:nvPicPr>
          <p:cNvPr id="583717" name="Picture 37"/>
          <p:cNvPicPr>
            <a:picLocks noChangeAspect="1" noChangeArrowheads="1"/>
          </p:cNvPicPr>
          <p:nvPr/>
        </p:nvPicPr>
        <p:blipFill>
          <a:blip r:embed="rId3">
            <a:extLst>
              <a:ext uri="{28A0092B-C50C-407E-A947-70E740481C1C}">
                <a14:useLocalDpi xmlns:a14="http://schemas.microsoft.com/office/drawing/2010/main" val="0"/>
              </a:ext>
            </a:extLst>
          </a:blip>
          <a:srcRect b="16037"/>
          <a:stretch>
            <a:fillRect/>
          </a:stretch>
        </p:blipFill>
        <p:spPr bwMode="auto">
          <a:xfrm>
            <a:off x="4746625" y="174625"/>
            <a:ext cx="3919538" cy="2466975"/>
          </a:xfrm>
          <a:prstGeom prst="rect">
            <a:avLst/>
          </a:prstGeom>
          <a:noFill/>
          <a:ln>
            <a:noFill/>
          </a:ln>
          <a:effectLst>
            <a:outerShdw blurRad="63500" dist="8980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8" name="Picture 38"/>
          <p:cNvPicPr>
            <a:picLocks noChangeAspect="1" noChangeArrowheads="1"/>
          </p:cNvPicPr>
          <p:nvPr/>
        </p:nvPicPr>
        <p:blipFill>
          <a:blip r:embed="rId4">
            <a:extLst>
              <a:ext uri="{28A0092B-C50C-407E-A947-70E740481C1C}">
                <a14:useLocalDpi xmlns:a14="http://schemas.microsoft.com/office/drawing/2010/main" val="0"/>
              </a:ext>
            </a:extLst>
          </a:blip>
          <a:srcRect b="16037"/>
          <a:stretch>
            <a:fillRect/>
          </a:stretch>
        </p:blipFill>
        <p:spPr bwMode="auto">
          <a:xfrm>
            <a:off x="4862513" y="3835400"/>
            <a:ext cx="3871912" cy="2436813"/>
          </a:xfrm>
          <a:prstGeom prst="rect">
            <a:avLst/>
          </a:prstGeom>
          <a:noFill/>
          <a:ln>
            <a:noFill/>
          </a:ln>
          <a:effectLst>
            <a:outerShdw blurRad="63500" dist="8980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5" name="Picture 35"/>
          <p:cNvPicPr>
            <a:picLocks noChangeAspect="1" noChangeArrowheads="1"/>
          </p:cNvPicPr>
          <p:nvPr/>
        </p:nvPicPr>
        <p:blipFill>
          <a:blip r:embed="rId5">
            <a:extLst>
              <a:ext uri="{28A0092B-C50C-407E-A947-70E740481C1C}">
                <a14:useLocalDpi xmlns:a14="http://schemas.microsoft.com/office/drawing/2010/main" val="0"/>
              </a:ext>
            </a:extLst>
          </a:blip>
          <a:srcRect b="17314"/>
          <a:stretch>
            <a:fillRect/>
          </a:stretch>
        </p:blipFill>
        <p:spPr bwMode="auto">
          <a:xfrm>
            <a:off x="601663" y="528638"/>
            <a:ext cx="3471862" cy="2638425"/>
          </a:xfrm>
          <a:prstGeom prst="rect">
            <a:avLst/>
          </a:prstGeom>
          <a:noFill/>
          <a:ln>
            <a:noFill/>
          </a:ln>
          <a:effectLst>
            <a:outerShdw blurRad="63500" dist="8980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0" name="Picture 40"/>
          <p:cNvPicPr>
            <a:picLocks noChangeAspect="1" noChangeArrowheads="1"/>
          </p:cNvPicPr>
          <p:nvPr/>
        </p:nvPicPr>
        <p:blipFill>
          <a:blip r:embed="rId6">
            <a:extLst>
              <a:ext uri="{28A0092B-C50C-407E-A947-70E740481C1C}">
                <a14:useLocalDpi xmlns:a14="http://schemas.microsoft.com/office/drawing/2010/main" val="0"/>
              </a:ext>
            </a:extLst>
          </a:blip>
          <a:srcRect b="11374"/>
          <a:stretch>
            <a:fillRect/>
          </a:stretch>
        </p:blipFill>
        <p:spPr bwMode="auto">
          <a:xfrm>
            <a:off x="217488" y="3479800"/>
            <a:ext cx="3957637" cy="2628900"/>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686" name="Freeform 6"/>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87" name="Rectangle 7"/>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88" name="Freeform 8"/>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89" name="AutoShape 9"/>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90" name="Rectangle 10"/>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91" name="Rectangle 11"/>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92" name="AutoShape 12"/>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93" name="Line 13"/>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94" name="Line 14"/>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5733" name="Rectangle 15"/>
          <p:cNvSpPr>
            <a:spLocks noChangeArrowheads="1"/>
          </p:cNvSpPr>
          <p:nvPr/>
        </p:nvSpPr>
        <p:spPr bwMode="auto">
          <a:xfrm>
            <a:off x="8023225" y="3429000"/>
            <a:ext cx="58830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rgbClr val="000000"/>
                </a:solidFill>
                <a:latin typeface="Chicago" charset="0"/>
                <a:ea typeface="ＭＳ Ｐゴシック" charset="0"/>
                <a:cs typeface="ＭＳ Ｐゴシック" charset="0"/>
              </a:rPr>
              <a:t>යෝසෙප්</a:t>
            </a:r>
            <a:endParaRPr lang="en-US" sz="900" b="1" dirty="0">
              <a:solidFill>
                <a:srgbClr val="000000"/>
              </a:solidFill>
              <a:latin typeface="Chicago" charset="0"/>
              <a:ea typeface="ＭＳ Ｐゴシック" charset="0"/>
              <a:cs typeface="ＭＳ Ｐゴシック" charset="0"/>
            </a:endParaRPr>
          </a:p>
        </p:txBody>
      </p:sp>
      <p:pic>
        <p:nvPicPr>
          <p:cNvPr id="583716" name="Picture 36"/>
          <p:cNvPicPr>
            <a:picLocks noChangeAspect="1" noChangeArrowheads="1"/>
          </p:cNvPicPr>
          <p:nvPr/>
        </p:nvPicPr>
        <p:blipFill>
          <a:blip r:embed="rId7">
            <a:extLst>
              <a:ext uri="{28A0092B-C50C-407E-A947-70E740481C1C}">
                <a14:useLocalDpi xmlns:a14="http://schemas.microsoft.com/office/drawing/2010/main" val="0"/>
              </a:ext>
            </a:extLst>
          </a:blip>
          <a:srcRect b="17221"/>
          <a:stretch>
            <a:fillRect/>
          </a:stretch>
        </p:blipFill>
        <p:spPr bwMode="auto">
          <a:xfrm>
            <a:off x="3390900" y="1978025"/>
            <a:ext cx="3616325" cy="2244725"/>
          </a:xfrm>
          <a:prstGeom prst="rect">
            <a:avLst/>
          </a:prstGeom>
          <a:noFill/>
          <a:ln>
            <a:noFill/>
          </a:ln>
          <a:effectLst>
            <a:outerShdw blurRad="63500" dist="8980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81489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83718"/>
                                        </p:tgtEl>
                                        <p:attrNameLst>
                                          <p:attrName>style.visibility</p:attrName>
                                        </p:attrNameLst>
                                      </p:cBhvr>
                                      <p:to>
                                        <p:strVal val="visible"/>
                                      </p:to>
                                    </p:set>
                                    <p:animEffect transition="in" filter="fade">
                                      <p:cBhvr>
                                        <p:cTn id="7" dur="1000"/>
                                        <p:tgtEl>
                                          <p:spTgt spid="583718"/>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83717"/>
                                        </p:tgtEl>
                                        <p:attrNameLst>
                                          <p:attrName>style.visibility</p:attrName>
                                        </p:attrNameLst>
                                      </p:cBhvr>
                                      <p:to>
                                        <p:strVal val="visible"/>
                                      </p:to>
                                    </p:set>
                                    <p:animEffect transition="in" filter="fade">
                                      <p:cBhvr>
                                        <p:cTn id="11" dur="1000"/>
                                        <p:tgtEl>
                                          <p:spTgt spid="583717"/>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83720"/>
                                        </p:tgtEl>
                                        <p:attrNameLst>
                                          <p:attrName>style.visibility</p:attrName>
                                        </p:attrNameLst>
                                      </p:cBhvr>
                                      <p:to>
                                        <p:strVal val="visible"/>
                                      </p:to>
                                    </p:set>
                                    <p:animEffect transition="in" filter="fade">
                                      <p:cBhvr>
                                        <p:cTn id="15" dur="1000"/>
                                        <p:tgtEl>
                                          <p:spTgt spid="583720"/>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583716"/>
                                        </p:tgtEl>
                                        <p:attrNameLst>
                                          <p:attrName>style.visibility</p:attrName>
                                        </p:attrNameLst>
                                      </p:cBhvr>
                                      <p:to>
                                        <p:strVal val="visible"/>
                                      </p:to>
                                    </p:set>
                                    <p:animEffect transition="in" filter="fade">
                                      <p:cBhvr>
                                        <p:cTn id="19" dur="1000"/>
                                        <p:tgtEl>
                                          <p:spTgt spid="58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07" name="Rectangle 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7763" name="Text Box 19"/>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584724" name="Text Box 20"/>
          <p:cNvSpPr txBox="1">
            <a:spLocks noChangeArrowheads="1"/>
          </p:cNvSpPr>
          <p:nvPr/>
        </p:nvSpPr>
        <p:spPr bwMode="auto">
          <a:xfrm>
            <a:off x="1789113"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smtClean="0">
                <a:solidFill>
                  <a:srgbClr val="FFFFFF"/>
                </a:solidFill>
                <a:latin typeface="Comic Sans MS" pitchFamily="-107" charset="0"/>
                <a:ea typeface="ＭＳ Ｐゴシック" charset="0"/>
                <a:cs typeface="ＭＳ Ｐゴシック" charset="0"/>
              </a:rPr>
              <a:t>උත්පත්ති </a:t>
            </a:r>
            <a:r>
              <a:rPr lang="en-US" sz="1200" b="1" dirty="0" smtClean="0">
                <a:solidFill>
                  <a:srgbClr val="FFFFFF"/>
                </a:solidFill>
                <a:latin typeface="Comic Sans MS" pitchFamily="-107" charset="0"/>
                <a:ea typeface="ＭＳ Ｐゴシック" charset="0"/>
                <a:cs typeface="ＭＳ Ｐゴシック" charset="0"/>
              </a:rPr>
              <a:t>41:41-46</a:t>
            </a:r>
            <a:endParaRPr lang="en-US" sz="1200" b="1" dirty="0">
              <a:solidFill>
                <a:srgbClr val="FFFFFF"/>
              </a:solidFill>
              <a:latin typeface="Comic Sans MS" pitchFamily="-107" charset="0"/>
              <a:ea typeface="ＭＳ Ｐゴシック" charset="0"/>
              <a:cs typeface="ＭＳ Ｐゴシック" charset="0"/>
            </a:endParaRPr>
          </a:p>
        </p:txBody>
      </p:sp>
      <p:sp>
        <p:nvSpPr>
          <p:cNvPr id="584728" name="Text Box 24"/>
          <p:cNvSpPr txBox="1">
            <a:spLocks noChangeArrowheads="1"/>
          </p:cNvSpPr>
          <p:nvPr/>
        </p:nvSpPr>
        <p:spPr bwMode="auto">
          <a:xfrm>
            <a:off x="1160463" y="3709988"/>
            <a:ext cx="6157912"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a:solidFill>
                  <a:srgbClr val="FFD34A"/>
                </a:solidFill>
                <a:latin typeface="Comic Sans MS" pitchFamily="-107" charset="0"/>
                <a:ea typeface="ＭＳ Ｐゴシック" charset="0"/>
                <a:cs typeface="ＭＳ Ｐゴシック" charset="0"/>
              </a:rPr>
              <a:t>Joseph Comes To Power</a:t>
            </a:r>
          </a:p>
        </p:txBody>
      </p:sp>
      <p:sp>
        <p:nvSpPr>
          <p:cNvPr id="117766" name="Text Box 2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pic>
        <p:nvPicPr>
          <p:cNvPr id="584735" name="Picture 31"/>
          <p:cNvPicPr>
            <a:picLocks noChangeAspect="1" noChangeArrowheads="1"/>
          </p:cNvPicPr>
          <p:nvPr/>
        </p:nvPicPr>
        <p:blipFill>
          <a:blip r:embed="rId3"/>
          <a:srcRect/>
          <a:stretch>
            <a:fillRect/>
          </a:stretch>
        </p:blipFill>
        <p:spPr bwMode="auto">
          <a:xfrm>
            <a:off x="790575" y="585788"/>
            <a:ext cx="7721600" cy="55800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84710" name="Freeform 6"/>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1" name="Rectangle 7"/>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2" name="Freeform 8"/>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3" name="AutoShape 9"/>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4" name="Rectangle 10"/>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5" name="Rectangle 11"/>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6" name="AutoShape 12"/>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7" name="Line 13"/>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8" name="Line 14"/>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7777" name="Rectangle 15"/>
          <p:cNvSpPr>
            <a:spLocks noChangeArrowheads="1"/>
          </p:cNvSpPr>
          <p:nvPr/>
        </p:nvSpPr>
        <p:spPr bwMode="auto">
          <a:xfrm>
            <a:off x="8023225" y="3429000"/>
            <a:ext cx="58830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rgbClr val="000000"/>
                </a:solidFill>
                <a:latin typeface="Chicago" charset="0"/>
                <a:ea typeface="ＭＳ Ｐゴシック" charset="0"/>
                <a:cs typeface="ＭＳ Ｐゴシック" charset="0"/>
              </a:rPr>
              <a:t>යෝසෙප්</a:t>
            </a:r>
            <a:endParaRPr lang="en-US" sz="900" b="1" dirty="0">
              <a:solidFill>
                <a:srgbClr val="000000"/>
              </a:solidFill>
              <a:latin typeface="Chicago" charset="0"/>
              <a:ea typeface="ＭＳ Ｐゴシック" charset="0"/>
              <a:cs typeface="ＭＳ Ｐゴシック" charset="0"/>
            </a:endParaRPr>
          </a:p>
        </p:txBody>
      </p:sp>
      <p:sp>
        <p:nvSpPr>
          <p:cNvPr id="584736" name="Rectangle 3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54</a:t>
            </a:r>
          </a:p>
        </p:txBody>
      </p:sp>
      <p:sp>
        <p:nvSpPr>
          <p:cNvPr id="117779" name="Text Box 3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sp>
        <p:nvSpPr>
          <p:cNvPr id="2" name="TextBox 1"/>
          <p:cNvSpPr txBox="1"/>
          <p:nvPr/>
        </p:nvSpPr>
        <p:spPr>
          <a:xfrm>
            <a:off x="978335" y="5117614"/>
            <a:ext cx="6016189" cy="646331"/>
          </a:xfrm>
          <a:prstGeom prst="rect">
            <a:avLst/>
          </a:prstGeom>
          <a:solidFill>
            <a:schemeClr val="bg2"/>
          </a:solidFill>
        </p:spPr>
        <p:txBody>
          <a:bodyPr wrap="square" rtlCol="0">
            <a:spAutoFit/>
          </a:bodyPr>
          <a:lstStyle/>
          <a:p>
            <a:pPr algn="ctr"/>
            <a:r>
              <a:rPr lang="si-LK" sz="3600" i="1" dirty="0" smtClean="0">
                <a:solidFill>
                  <a:srgbClr val="FFFF00"/>
                </a:solidFill>
                <a:latin typeface="Arial"/>
                <a:cs typeface="Arial"/>
              </a:rPr>
              <a:t>යෝසෙප් බලයට පත්වීම</a:t>
            </a:r>
            <a:endParaRPr lang="en-US" sz="3600" i="1" dirty="0">
              <a:solidFill>
                <a:srgbClr val="FFFF00"/>
              </a:solidFill>
              <a:latin typeface="Arial"/>
              <a:cs typeface="Arial"/>
            </a:endParaRPr>
          </a:p>
        </p:txBody>
      </p:sp>
    </p:spTree>
    <p:extLst>
      <p:ext uri="{BB962C8B-B14F-4D97-AF65-F5344CB8AC3E}">
        <p14:creationId xmlns:p14="http://schemas.microsoft.com/office/powerpoint/2010/main" val="32575645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7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7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7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7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7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80"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ER</a:t>
            </a:r>
          </a:p>
        </p:txBody>
      </p:sp>
      <p:sp>
        <p:nvSpPr>
          <p:cNvPr id="20788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82"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PG</a:t>
            </a:r>
          </a:p>
        </p:txBody>
      </p:sp>
      <p:sp>
        <p:nvSpPr>
          <p:cNvPr id="20788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8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8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86"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SG</a:t>
            </a:r>
          </a:p>
        </p:txBody>
      </p:sp>
      <p:sp>
        <p:nvSpPr>
          <p:cNvPr id="207887"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RS</a:t>
            </a:r>
          </a:p>
        </p:txBody>
      </p:sp>
      <p:sp>
        <p:nvSpPr>
          <p:cNvPr id="207888"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0788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9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9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92"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si-LK" sz="2400" b="1" dirty="0" smtClean="0">
                <a:solidFill>
                  <a:srgbClr val="FFD34A"/>
                </a:solidFill>
                <a:latin typeface="Times" pitchFamily="-107" charset="0"/>
                <a:ea typeface="ＭＳ Ｐゴシック" charset="0"/>
                <a:cs typeface="ＭＳ Ｐゴシック" charset="0"/>
              </a:rPr>
              <a:t>වේදිකාව </a:t>
            </a:r>
          </a:p>
          <a:p>
            <a:pPr defTabSz="914400" eaLnBrk="0" fontAlgn="base" hangingPunct="0">
              <a:spcBef>
                <a:spcPct val="0"/>
              </a:spcBef>
              <a:spcAft>
                <a:spcPct val="0"/>
              </a:spcAft>
              <a:defRPr/>
            </a:pPr>
            <a:r>
              <a:rPr lang="si-LK" sz="2400" b="1" dirty="0" smtClean="0">
                <a:solidFill>
                  <a:srgbClr val="FFD34A"/>
                </a:solidFill>
                <a:latin typeface="Times" pitchFamily="-107" charset="0"/>
                <a:ea typeface="ＭＳ Ｐゴシック" charset="0"/>
                <a:cs typeface="ＭＳ Ｐゴシック" charset="0"/>
              </a:rPr>
              <a:t>සැකසීම</a:t>
            </a:r>
            <a:endParaRPr lang="en-US" sz="2400" b="1" dirty="0">
              <a:solidFill>
                <a:srgbClr val="FFD34A"/>
              </a:solidFill>
              <a:latin typeface="Times" pitchFamily="-107" charset="0"/>
              <a:ea typeface="ＭＳ Ｐゴシック" charset="0"/>
              <a:cs typeface="ＭＳ Ｐゴシック" charset="0"/>
            </a:endParaRPr>
          </a:p>
        </p:txBody>
      </p:sp>
      <p:sp>
        <p:nvSpPr>
          <p:cNvPr id="207893"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DS</a:t>
            </a:r>
          </a:p>
        </p:txBody>
      </p:sp>
      <p:sp>
        <p:nvSpPr>
          <p:cNvPr id="20789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9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97"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U</a:t>
            </a:r>
          </a:p>
        </p:txBody>
      </p:sp>
      <p:sp>
        <p:nvSpPr>
          <p:cNvPr id="207898"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B</a:t>
            </a:r>
          </a:p>
        </p:txBody>
      </p:sp>
      <p:sp>
        <p:nvSpPr>
          <p:cNvPr id="207900"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H</a:t>
            </a:r>
          </a:p>
        </p:txBody>
      </p:sp>
      <p:sp>
        <p:nvSpPr>
          <p:cNvPr id="207902"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N(A)</a:t>
            </a:r>
          </a:p>
        </p:txBody>
      </p:sp>
      <p:sp>
        <p:nvSpPr>
          <p:cNvPr id="20790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05"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C</a:t>
            </a:r>
          </a:p>
        </p:txBody>
      </p:sp>
      <p:sp>
        <p:nvSpPr>
          <p:cNvPr id="20790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07"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J</a:t>
            </a:r>
          </a:p>
        </p:txBody>
      </p:sp>
      <p:sp>
        <p:nvSpPr>
          <p:cNvPr id="20790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09"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10"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KB</a:t>
            </a:r>
          </a:p>
        </p:txBody>
      </p:sp>
      <p:sp>
        <p:nvSpPr>
          <p:cNvPr id="20791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12"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07914" name="Rectangle 42"/>
          <p:cNvSpPr>
            <a:spLocks noChangeArrowheads="1"/>
          </p:cNvSpPr>
          <p:nvPr/>
        </p:nvSpPr>
        <p:spPr bwMode="auto">
          <a:xfrm>
            <a:off x="1744663" y="4081463"/>
            <a:ext cx="519112"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4000" b="1">
                <a:solidFill>
                  <a:srgbClr val="EEFF4B"/>
                </a:solidFill>
                <a:latin typeface="Times" pitchFamily="-107" charset="0"/>
                <a:ea typeface="ＭＳ Ｐゴシック" charset="0"/>
                <a:cs typeface="ＭＳ Ｐゴシック" charset="0"/>
              </a:rPr>
              <a:t>E</a:t>
            </a:r>
          </a:p>
        </p:txBody>
      </p:sp>
      <p:sp>
        <p:nvSpPr>
          <p:cNvPr id="207915"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MN</a:t>
            </a:r>
          </a:p>
        </p:txBody>
      </p:sp>
      <p:sp>
        <p:nvSpPr>
          <p:cNvPr id="207916"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17" name="Freeform 45"/>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18" name="Freeform 46"/>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2" name="Group 53"/>
          <p:cNvGrpSpPr>
            <a:grpSpLocks/>
          </p:cNvGrpSpPr>
          <p:nvPr/>
        </p:nvGrpSpPr>
        <p:grpSpPr bwMode="auto">
          <a:xfrm>
            <a:off x="1066800" y="2362200"/>
            <a:ext cx="1219200" cy="2438400"/>
            <a:chOff x="672" y="1488"/>
            <a:chExt cx="768" cy="1536"/>
          </a:xfrm>
        </p:grpSpPr>
        <p:sp>
          <p:nvSpPr>
            <p:cNvPr id="207923" name="AutoShape 51"/>
            <p:cNvSpPr>
              <a:spLocks noChangeArrowheads="1"/>
            </p:cNvSpPr>
            <p:nvPr/>
          </p:nvSpPr>
          <p:spPr bwMode="auto">
            <a:xfrm rot="5134202">
              <a:off x="648" y="1512"/>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24" name="Oval 52"/>
            <p:cNvSpPr>
              <a:spLocks noChangeArrowheads="1"/>
            </p:cNvSpPr>
            <p:nvPr/>
          </p:nvSpPr>
          <p:spPr bwMode="auto">
            <a:xfrm>
              <a:off x="768" y="2400"/>
              <a:ext cx="672" cy="624"/>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20789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9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01"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0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13"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26" name="Freeform 54"/>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27" name="Rectangle 55"/>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28" name="Freeform 56"/>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29" name="AutoShape 57"/>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30" name="Rectangle 58"/>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31" name="Rectangle 59"/>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32" name="AutoShape 60"/>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33" name="Line 61"/>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34" name="Line 62"/>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9864" name="Rectangle 63"/>
          <p:cNvSpPr>
            <a:spLocks noChangeArrowheads="1"/>
          </p:cNvSpPr>
          <p:nvPr/>
        </p:nvSpPr>
        <p:spPr bwMode="auto">
          <a:xfrm>
            <a:off x="8023225" y="3429000"/>
            <a:ext cx="58830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rgbClr val="000000"/>
                </a:solidFill>
                <a:latin typeface="Chicago" charset="0"/>
                <a:ea typeface="ＭＳ Ｐゴシック" charset="0"/>
                <a:cs typeface="ＭＳ Ｐゴシック" charset="0"/>
              </a:rPr>
              <a:t>යෝසෙප්</a:t>
            </a:r>
            <a:endParaRPr lang="en-US" sz="900" b="1" dirty="0">
              <a:solidFill>
                <a:srgbClr val="000000"/>
              </a:solidFill>
              <a:latin typeface="Chicago" charset="0"/>
              <a:ea typeface="ＭＳ Ｐゴシック" charset="0"/>
              <a:cs typeface="ＭＳ Ｐゴシック" charset="0"/>
            </a:endParaRPr>
          </a:p>
        </p:txBody>
      </p:sp>
      <p:sp>
        <p:nvSpPr>
          <p:cNvPr id="207938" name="Text Box 66"/>
          <p:cNvSpPr txBox="1">
            <a:spLocks noChangeArrowheads="1"/>
          </p:cNvSpPr>
          <p:nvPr/>
        </p:nvSpPr>
        <p:spPr bwMode="auto">
          <a:xfrm>
            <a:off x="1773238" y="0"/>
            <a:ext cx="19939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smtClean="0">
                <a:solidFill>
                  <a:srgbClr val="FFFFFF"/>
                </a:solidFill>
                <a:latin typeface="Comic Sans MS" pitchFamily="-107" charset="0"/>
              </a:rPr>
              <a:t>උත්පත්ති </a:t>
            </a:r>
            <a:r>
              <a:rPr lang="en-US" sz="1200" b="1" dirty="0" smtClean="0">
                <a:solidFill>
                  <a:srgbClr val="FFFFFF"/>
                </a:solidFill>
                <a:latin typeface="Comic Sans MS" pitchFamily="-107" charset="0"/>
                <a:ea typeface="ＭＳ Ｐゴシック" charset="0"/>
                <a:cs typeface="ＭＳ Ｐゴシック" charset="0"/>
              </a:rPr>
              <a:t>42:2</a:t>
            </a:r>
            <a:endParaRPr lang="en-US" sz="1200" b="1" dirty="0">
              <a:solidFill>
                <a:srgbClr val="FFFFFF"/>
              </a:solidFill>
              <a:latin typeface="Comic Sans MS" pitchFamily="-107" charset="0"/>
              <a:ea typeface="ＭＳ Ｐゴシック" charset="0"/>
              <a:cs typeface="ＭＳ Ｐゴシック" charset="0"/>
            </a:endParaRPr>
          </a:p>
        </p:txBody>
      </p:sp>
      <p:sp>
        <p:nvSpPr>
          <p:cNvPr id="207940" name="Oval 68"/>
          <p:cNvSpPr>
            <a:spLocks noChangeArrowheads="1"/>
          </p:cNvSpPr>
          <p:nvPr/>
        </p:nvSpPr>
        <p:spPr bwMode="auto">
          <a:xfrm>
            <a:off x="2416175" y="2327275"/>
            <a:ext cx="1082675" cy="1038225"/>
          </a:xfrm>
          <a:prstGeom prst="ellipse">
            <a:avLst/>
          </a:prstGeom>
          <a:noFill/>
          <a:ln w="57150">
            <a:solidFill>
              <a:srgbClr val="B8001E"/>
            </a:solidFill>
            <a:round/>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9867" name="Text Box 6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207946" name="Rectangle 7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55</a:t>
            </a:r>
          </a:p>
        </p:txBody>
      </p:sp>
      <p:sp>
        <p:nvSpPr>
          <p:cNvPr id="119869" name="Text Box 7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sp>
        <p:nvSpPr>
          <p:cNvPr id="207948" name="Text Box 76"/>
          <p:cNvSpPr txBox="1">
            <a:spLocks noChangeArrowheads="1"/>
          </p:cNvSpPr>
          <p:nvPr/>
        </p:nvSpPr>
        <p:spPr bwMode="auto">
          <a:xfrm>
            <a:off x="1803400" y="1701800"/>
            <a:ext cx="2914650" cy="707886"/>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4000" b="1" i="1" dirty="0" smtClean="0">
                <a:solidFill>
                  <a:srgbClr val="FFFFFF"/>
                </a:solidFill>
                <a:effectLst>
                  <a:outerShdw blurRad="38100" dist="38100" dir="2700000" algn="tl">
                    <a:srgbClr val="000000"/>
                  </a:outerShdw>
                </a:effectLst>
              </a:rPr>
              <a:t>සාගතය</a:t>
            </a:r>
            <a:r>
              <a:rPr lang="en-AU" sz="4000" b="1" i="1" dirty="0" smtClean="0">
                <a:solidFill>
                  <a:srgbClr val="FFFFFF"/>
                </a:solidFill>
                <a:effectLst>
                  <a:outerShdw blurRad="38100" dist="38100" dir="2700000" algn="tl">
                    <a:srgbClr val="000000"/>
                  </a:outerShdw>
                </a:effectLst>
              </a:rPr>
              <a:t>!</a:t>
            </a:r>
            <a:endParaRPr lang="en-US" sz="4000" b="1" i="1" dirty="0" smtClean="0">
              <a:solidFill>
                <a:srgbClr val="FFFFFF"/>
              </a:solidFill>
              <a:effectLst>
                <a:outerShdw blurRad="38100" dist="38100" dir="2700000" algn="tl">
                  <a:srgbClr val="000000"/>
                </a:outerShdw>
              </a:effectLst>
            </a:endParaRPr>
          </a:p>
        </p:txBody>
      </p:sp>
      <p:sp>
        <p:nvSpPr>
          <p:cNvPr id="207949" name="Text Box 77"/>
          <p:cNvSpPr txBox="1">
            <a:spLocks noChangeArrowheads="1"/>
          </p:cNvSpPr>
          <p:nvPr/>
        </p:nvSpPr>
        <p:spPr bwMode="auto">
          <a:xfrm>
            <a:off x="685800" y="4741863"/>
            <a:ext cx="3657600" cy="5847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3200" b="1" i="1" dirty="0" smtClean="0">
                <a:solidFill>
                  <a:srgbClr val="FFFFFF"/>
                </a:solidFill>
                <a:effectLst>
                  <a:outerShdw blurRad="38100" dist="38100" dir="2700000" algn="tl">
                    <a:srgbClr val="000000"/>
                  </a:outerShdw>
                </a:effectLst>
              </a:rPr>
              <a:t>බොහෝ</a:t>
            </a:r>
            <a:r>
              <a:rPr lang="en-AU" sz="3200" b="1" i="1" dirty="0" smtClean="0">
                <a:solidFill>
                  <a:srgbClr val="FFFFFF"/>
                </a:solidFill>
                <a:effectLst>
                  <a:outerShdw blurRad="38100" dist="38100" dir="2700000" algn="tl">
                    <a:srgbClr val="000000"/>
                  </a:outerShdw>
                </a:effectLst>
              </a:rPr>
              <a:t> </a:t>
            </a:r>
            <a:r>
              <a:rPr lang="si-LK" sz="3200" b="1" i="1" dirty="0" smtClean="0">
                <a:solidFill>
                  <a:srgbClr val="FFFFFF"/>
                </a:solidFill>
                <a:effectLst>
                  <a:outerShdw blurRad="38100" dist="38100" dir="2700000" algn="tl">
                    <a:srgbClr val="000000"/>
                  </a:outerShdw>
                </a:effectLst>
              </a:rPr>
              <a:t>පැවතීම</a:t>
            </a:r>
            <a:r>
              <a:rPr lang="en-US" sz="3200" b="1" i="1" dirty="0" smtClean="0">
                <a:solidFill>
                  <a:srgbClr val="FFFFFF"/>
                </a:solidFill>
                <a:effectLst>
                  <a:outerShdw blurRad="38100" dist="38100" dir="2700000" algn="tl">
                    <a:srgbClr val="000000"/>
                  </a:outerShdw>
                </a:effectLst>
              </a:rPr>
              <a:t>!</a:t>
            </a:r>
          </a:p>
        </p:txBody>
      </p:sp>
      <p:sp>
        <p:nvSpPr>
          <p:cNvPr id="119872" name="Text Box 78"/>
          <p:cNvSpPr txBox="1">
            <a:spLocks noChangeArrowheads="1"/>
          </p:cNvSpPr>
          <p:nvPr/>
        </p:nvSpPr>
        <p:spPr bwMode="auto">
          <a:xfrm>
            <a:off x="8650288" y="6465888"/>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1</a:t>
            </a:r>
          </a:p>
        </p:txBody>
      </p:sp>
    </p:spTree>
    <p:extLst>
      <p:ext uri="{BB962C8B-B14F-4D97-AF65-F5344CB8AC3E}">
        <p14:creationId xmlns:p14="http://schemas.microsoft.com/office/powerpoint/2010/main" val="235076737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207940"/>
                                        </p:tgtEl>
                                        <p:attrNameLst>
                                          <p:attrName>style.visibility</p:attrName>
                                        </p:attrNameLst>
                                      </p:cBhvr>
                                      <p:to>
                                        <p:strVal val="visible"/>
                                      </p:to>
                                    </p:set>
                                    <p:anim calcmode="lin" valueType="num">
                                      <p:cBhvr>
                                        <p:cTn id="7" dur="500" fill="hold"/>
                                        <p:tgtEl>
                                          <p:spTgt spid="207940"/>
                                        </p:tgtEl>
                                        <p:attrNameLst>
                                          <p:attrName>ppt_w</p:attrName>
                                        </p:attrNameLst>
                                      </p:cBhvr>
                                      <p:tavLst>
                                        <p:tav tm="0">
                                          <p:val>
                                            <p:fltVal val="0"/>
                                          </p:val>
                                        </p:tav>
                                        <p:tav tm="100000">
                                          <p:val>
                                            <p:strVal val="#ppt_w"/>
                                          </p:val>
                                        </p:tav>
                                      </p:tavLst>
                                    </p:anim>
                                    <p:anim calcmode="lin" valueType="num">
                                      <p:cBhvr>
                                        <p:cTn id="8" dur="500" fill="hold"/>
                                        <p:tgtEl>
                                          <p:spTgt spid="207940"/>
                                        </p:tgtEl>
                                        <p:attrNameLst>
                                          <p:attrName>ppt_h</p:attrName>
                                        </p:attrNameLst>
                                      </p:cBhvr>
                                      <p:tavLst>
                                        <p:tav tm="0">
                                          <p:val>
                                            <p:fltVal val="0"/>
                                          </p:val>
                                        </p:tav>
                                        <p:tav tm="100000">
                                          <p:val>
                                            <p:strVal val="#ppt_h"/>
                                          </p:val>
                                        </p:tav>
                                      </p:tavLst>
                                    </p:anim>
                                    <p:anim calcmode="lin" valueType="num">
                                      <p:cBhvr>
                                        <p:cTn id="9" dur="500" fill="hold"/>
                                        <p:tgtEl>
                                          <p:spTgt spid="207940"/>
                                        </p:tgtEl>
                                        <p:attrNameLst>
                                          <p:attrName>ppt_x</p:attrName>
                                        </p:attrNameLst>
                                      </p:cBhvr>
                                      <p:tavLst>
                                        <p:tav tm="0">
                                          <p:val>
                                            <p:fltVal val="0.5"/>
                                          </p:val>
                                        </p:tav>
                                        <p:tav tm="100000">
                                          <p:val>
                                            <p:strVal val="#ppt_x"/>
                                          </p:val>
                                        </p:tav>
                                      </p:tavLst>
                                    </p:anim>
                                    <p:anim calcmode="lin" valueType="num">
                                      <p:cBhvr>
                                        <p:cTn id="10" dur="500" fill="hold"/>
                                        <p:tgtEl>
                                          <p:spTgt spid="20794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207948"/>
                                        </p:tgtEl>
                                        <p:attrNameLst>
                                          <p:attrName>style.visibility</p:attrName>
                                        </p:attrNameLst>
                                      </p:cBhvr>
                                      <p:to>
                                        <p:strVal val="visible"/>
                                      </p:to>
                                    </p:set>
                                    <p:anim calcmode="lin" valueType="num">
                                      <p:cBhvr additive="base">
                                        <p:cTn id="14" dur="500" fill="hold"/>
                                        <p:tgtEl>
                                          <p:spTgt spid="207948"/>
                                        </p:tgtEl>
                                        <p:attrNameLst>
                                          <p:attrName>ppt_x</p:attrName>
                                        </p:attrNameLst>
                                      </p:cBhvr>
                                      <p:tavLst>
                                        <p:tav tm="0">
                                          <p:val>
                                            <p:strVal val="0-#ppt_w/2"/>
                                          </p:val>
                                        </p:tav>
                                        <p:tav tm="100000">
                                          <p:val>
                                            <p:strVal val="#ppt_x"/>
                                          </p:val>
                                        </p:tav>
                                      </p:tavLst>
                                    </p:anim>
                                    <p:anim calcmode="lin" valueType="num">
                                      <p:cBhvr additive="base">
                                        <p:cTn id="15" dur="500" fill="hold"/>
                                        <p:tgtEl>
                                          <p:spTgt spid="207948"/>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nodeType="clickEffect">
                                  <p:stCondLst>
                                    <p:cond delay="0"/>
                                  </p:stCondLst>
                                  <p:childTnLst>
                                    <p:set>
                                      <p:cBhvr>
                                        <p:cTn id="19" dur="1" fill="hold">
                                          <p:stCondLst>
                                            <p:cond delay="0"/>
                                          </p:stCondLst>
                                        </p:cTn>
                                        <p:tgtEl>
                                          <p:spTgt spid="207918"/>
                                        </p:tgtEl>
                                        <p:attrNameLst>
                                          <p:attrName>style.visibility</p:attrName>
                                        </p:attrNameLst>
                                      </p:cBhvr>
                                      <p:to>
                                        <p:strVal val="visible"/>
                                      </p:to>
                                    </p:set>
                                    <p:animEffect transition="in" filter="wipe(right)">
                                      <p:cBhvr>
                                        <p:cTn id="20" dur="500"/>
                                        <p:tgtEl>
                                          <p:spTgt spid="207918"/>
                                        </p:tgtEl>
                                      </p:cBhvr>
                                    </p:animEffect>
                                  </p:childTnLst>
                                </p:cTn>
                              </p:par>
                            </p:childTnLst>
                          </p:cTn>
                        </p:par>
                        <p:par>
                          <p:cTn id="21" fill="hold" nodeType="afterGroup">
                            <p:stCondLst>
                              <p:cond delay="5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childTnLst>
                                </p:cTn>
                              </p:par>
                            </p:childTnLst>
                          </p:cTn>
                        </p:par>
                        <p:par>
                          <p:cTn id="25" fill="hold" nodeType="afterGroup">
                            <p:stCondLst>
                              <p:cond delay="1500"/>
                            </p:stCondLst>
                            <p:childTnLst>
                              <p:par>
                                <p:cTn id="26" presetID="2" presetClass="entr" presetSubtype="8" fill="hold" grpId="0" nodeType="afterEffect">
                                  <p:stCondLst>
                                    <p:cond delay="0"/>
                                  </p:stCondLst>
                                  <p:childTnLst>
                                    <p:set>
                                      <p:cBhvr>
                                        <p:cTn id="27" dur="1" fill="hold">
                                          <p:stCondLst>
                                            <p:cond delay="0"/>
                                          </p:stCondLst>
                                        </p:cTn>
                                        <p:tgtEl>
                                          <p:spTgt spid="207949"/>
                                        </p:tgtEl>
                                        <p:attrNameLst>
                                          <p:attrName>style.visibility</p:attrName>
                                        </p:attrNameLst>
                                      </p:cBhvr>
                                      <p:to>
                                        <p:strVal val="visible"/>
                                      </p:to>
                                    </p:set>
                                    <p:anim calcmode="lin" valueType="num">
                                      <p:cBhvr additive="base">
                                        <p:cTn id="28" dur="500" fill="hold"/>
                                        <p:tgtEl>
                                          <p:spTgt spid="207949"/>
                                        </p:tgtEl>
                                        <p:attrNameLst>
                                          <p:attrName>ppt_x</p:attrName>
                                        </p:attrNameLst>
                                      </p:cBhvr>
                                      <p:tavLst>
                                        <p:tav tm="0">
                                          <p:val>
                                            <p:strVal val="0-#ppt_w/2"/>
                                          </p:val>
                                        </p:tav>
                                        <p:tav tm="100000">
                                          <p:val>
                                            <p:strVal val="#ppt_x"/>
                                          </p:val>
                                        </p:tav>
                                      </p:tavLst>
                                    </p:anim>
                                    <p:anim calcmode="lin" valueType="num">
                                      <p:cBhvr additive="base">
                                        <p:cTn id="29" dur="500" fill="hold"/>
                                        <p:tgtEl>
                                          <p:spTgt spid="2079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40" grpId="0" animBg="1"/>
      <p:bldP spid="207948" grpId="0" autoUpdateAnimBg="0"/>
      <p:bldP spid="207949"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51" name="Rectangle 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21859"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770055" name="Text Box 7"/>
          <p:cNvSpPr txBox="1">
            <a:spLocks noChangeArrowheads="1"/>
          </p:cNvSpPr>
          <p:nvPr/>
        </p:nvSpPr>
        <p:spPr bwMode="auto">
          <a:xfrm>
            <a:off x="1487488" y="5081588"/>
            <a:ext cx="6157912"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a:solidFill>
                  <a:srgbClr val="FFD34A"/>
                </a:solidFill>
                <a:latin typeface="Comic Sans MS" pitchFamily="-107" charset="0"/>
                <a:ea typeface="ＭＳ Ｐゴシック" charset="0"/>
                <a:cs typeface="ＭＳ Ｐゴシック" charset="0"/>
              </a:rPr>
              <a:t>Joseph and His Brothers</a:t>
            </a:r>
          </a:p>
        </p:txBody>
      </p:sp>
      <p:sp>
        <p:nvSpPr>
          <p:cNvPr id="121861"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pic>
        <p:nvPicPr>
          <p:cNvPr id="770057" name="Picture 9"/>
          <p:cNvPicPr>
            <a:picLocks noChangeAspect="1" noChangeArrowheads="1"/>
          </p:cNvPicPr>
          <p:nvPr/>
        </p:nvPicPr>
        <p:blipFill>
          <a:blip r:embed="rId3"/>
          <a:srcRect/>
          <a:stretch>
            <a:fillRect/>
          </a:stretch>
        </p:blipFill>
        <p:spPr bwMode="auto">
          <a:xfrm>
            <a:off x="704850" y="584200"/>
            <a:ext cx="7808913" cy="5605463"/>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70058" name="Freeform 10"/>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59" name="Rectangle 11"/>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60" name="Freeform 12"/>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61" name="AutoShape 13"/>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62" name="Rectangle 14"/>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63" name="Rectangle 15"/>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64" name="AutoShape 16"/>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65" name="Line 17"/>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66" name="Line 18"/>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21872" name="Rectangle 19"/>
          <p:cNvSpPr>
            <a:spLocks noChangeArrowheads="1"/>
          </p:cNvSpPr>
          <p:nvPr/>
        </p:nvSpPr>
        <p:spPr bwMode="auto">
          <a:xfrm>
            <a:off x="8023225" y="3429000"/>
            <a:ext cx="58830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rgbClr val="000000"/>
                </a:solidFill>
                <a:latin typeface="Chicago" charset="0"/>
                <a:ea typeface="ＭＳ Ｐゴシック" charset="0"/>
                <a:cs typeface="ＭＳ Ｐゴシック" charset="0"/>
              </a:rPr>
              <a:t>යෝසෙප්</a:t>
            </a:r>
            <a:endParaRPr lang="en-US" sz="900" b="1" dirty="0">
              <a:solidFill>
                <a:srgbClr val="000000"/>
              </a:solidFill>
              <a:latin typeface="Chicago" charset="0"/>
              <a:ea typeface="ＭＳ Ｐゴシック" charset="0"/>
              <a:cs typeface="ＭＳ Ｐゴシック" charset="0"/>
            </a:endParaRPr>
          </a:p>
        </p:txBody>
      </p:sp>
      <p:sp>
        <p:nvSpPr>
          <p:cNvPr id="770068"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56</a:t>
            </a:r>
          </a:p>
        </p:txBody>
      </p:sp>
      <p:sp>
        <p:nvSpPr>
          <p:cNvPr id="121874" name="Text Box 2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sp>
        <p:nvSpPr>
          <p:cNvPr id="770070" name="Text Box 22"/>
          <p:cNvSpPr txBox="1">
            <a:spLocks noChangeArrowheads="1"/>
          </p:cNvSpPr>
          <p:nvPr/>
        </p:nvSpPr>
        <p:spPr bwMode="auto">
          <a:xfrm>
            <a:off x="177958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42:7</a:t>
            </a:r>
          </a:p>
        </p:txBody>
      </p:sp>
      <p:sp>
        <p:nvSpPr>
          <p:cNvPr id="21" name="TextBox 20"/>
          <p:cNvSpPr txBox="1"/>
          <p:nvPr/>
        </p:nvSpPr>
        <p:spPr>
          <a:xfrm>
            <a:off x="822325" y="1243088"/>
            <a:ext cx="7691438" cy="584776"/>
          </a:xfrm>
          <a:prstGeom prst="rect">
            <a:avLst/>
          </a:prstGeom>
          <a:solidFill>
            <a:schemeClr val="bg2"/>
          </a:solidFill>
        </p:spPr>
        <p:txBody>
          <a:bodyPr wrap="square" rtlCol="0">
            <a:spAutoFit/>
          </a:bodyPr>
          <a:lstStyle/>
          <a:p>
            <a:pPr algn="ctr"/>
            <a:r>
              <a:rPr lang="si-LK" sz="3200" i="1" dirty="0" smtClean="0">
                <a:solidFill>
                  <a:srgbClr val="FFFF00"/>
                </a:solidFill>
                <a:latin typeface="Arial"/>
                <a:cs typeface="Arial"/>
              </a:rPr>
              <a:t>යෝසෙප් සහ ඔහුගේ සහෝදරයෝ</a:t>
            </a:r>
            <a:endParaRPr lang="en-US" sz="3200" i="1" dirty="0">
              <a:solidFill>
                <a:srgbClr val="FFFF00"/>
              </a:solidFill>
              <a:latin typeface="Arial"/>
              <a:cs typeface="Arial"/>
            </a:endParaRPr>
          </a:p>
        </p:txBody>
      </p:sp>
    </p:spTree>
    <p:extLst>
      <p:ext uri="{BB962C8B-B14F-4D97-AF65-F5344CB8AC3E}">
        <p14:creationId xmlns:p14="http://schemas.microsoft.com/office/powerpoint/2010/main" val="95280681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5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3"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ER</a:t>
            </a:r>
          </a:p>
        </p:txBody>
      </p:sp>
      <p:sp>
        <p:nvSpPr>
          <p:cNvPr id="377865"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PG</a:t>
            </a:r>
          </a:p>
        </p:txBody>
      </p:sp>
      <p:sp>
        <p:nvSpPr>
          <p:cNvPr id="377867"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8"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9"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7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SG</a:t>
            </a:r>
          </a:p>
        </p:txBody>
      </p:sp>
      <p:sp>
        <p:nvSpPr>
          <p:cNvPr id="37787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RS</a:t>
            </a:r>
          </a:p>
        </p:txBody>
      </p:sp>
      <p:sp>
        <p:nvSpPr>
          <p:cNvPr id="37787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377873"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74"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75"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76"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si-LK" sz="2400" b="1" dirty="0" smtClean="0">
                <a:solidFill>
                  <a:srgbClr val="FFD34A"/>
                </a:solidFill>
                <a:latin typeface="Times" pitchFamily="-107" charset="0"/>
                <a:ea typeface="ＭＳ Ｐゴシック" charset="0"/>
                <a:cs typeface="ＭＳ Ｐゴシック" charset="0"/>
              </a:rPr>
              <a:t>වේදිකාව </a:t>
            </a:r>
          </a:p>
          <a:p>
            <a:pPr defTabSz="914400" eaLnBrk="0" fontAlgn="base" hangingPunct="0">
              <a:spcBef>
                <a:spcPct val="0"/>
              </a:spcBef>
              <a:spcAft>
                <a:spcPct val="0"/>
              </a:spcAft>
              <a:defRPr/>
            </a:pPr>
            <a:r>
              <a:rPr lang="si-LK" sz="2400" b="1" dirty="0" smtClean="0">
                <a:solidFill>
                  <a:srgbClr val="FFD34A"/>
                </a:solidFill>
                <a:latin typeface="Times" pitchFamily="-107" charset="0"/>
                <a:ea typeface="ＭＳ Ｐゴシック" charset="0"/>
                <a:cs typeface="ＭＳ Ｐゴシック" charset="0"/>
              </a:rPr>
              <a:t>සැකසීම</a:t>
            </a:r>
            <a:endParaRPr lang="en-US" sz="2400" b="1" dirty="0">
              <a:solidFill>
                <a:srgbClr val="FFD34A"/>
              </a:solidFill>
              <a:latin typeface="Times" pitchFamily="-107" charset="0"/>
              <a:ea typeface="ＭＳ Ｐゴシック" charset="0"/>
              <a:cs typeface="ＭＳ Ｐゴシック" charset="0"/>
            </a:endParaRPr>
          </a:p>
        </p:txBody>
      </p:sp>
      <p:sp>
        <p:nvSpPr>
          <p:cNvPr id="37787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DS</a:t>
            </a:r>
          </a:p>
        </p:txBody>
      </p:sp>
      <p:sp>
        <p:nvSpPr>
          <p:cNvPr id="37787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7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80" name="Rectangle 24"/>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U</a:t>
            </a:r>
          </a:p>
        </p:txBody>
      </p:sp>
      <p:sp>
        <p:nvSpPr>
          <p:cNvPr id="377881" name="Rectangle 25"/>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B</a:t>
            </a:r>
          </a:p>
        </p:txBody>
      </p:sp>
      <p:sp>
        <p:nvSpPr>
          <p:cNvPr id="377882" name="Rectangle 26"/>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H</a:t>
            </a:r>
          </a:p>
        </p:txBody>
      </p:sp>
      <p:sp>
        <p:nvSpPr>
          <p:cNvPr id="377883" name="Rectangle 27"/>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N(A)</a:t>
            </a:r>
          </a:p>
        </p:txBody>
      </p:sp>
      <p:sp>
        <p:nvSpPr>
          <p:cNvPr id="377884"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85" name="Rectangle 29"/>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C</a:t>
            </a:r>
          </a:p>
        </p:txBody>
      </p:sp>
      <p:sp>
        <p:nvSpPr>
          <p:cNvPr id="377886" name="Oval 3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87" name="Rectangle 31"/>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J</a:t>
            </a:r>
          </a:p>
        </p:txBody>
      </p:sp>
      <p:sp>
        <p:nvSpPr>
          <p:cNvPr id="377888" name="Oval 32"/>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89" name="Oval 3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90" name="Rectangle 34"/>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KB</a:t>
            </a:r>
          </a:p>
        </p:txBody>
      </p:sp>
      <p:sp>
        <p:nvSpPr>
          <p:cNvPr id="377891" name="Oval 35"/>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92" name="Rectangle 36"/>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377893" name="Rectangle 37"/>
          <p:cNvSpPr>
            <a:spLocks noChangeArrowheads="1"/>
          </p:cNvSpPr>
          <p:nvPr/>
        </p:nvSpPr>
        <p:spPr bwMode="auto">
          <a:xfrm>
            <a:off x="1744663" y="4081463"/>
            <a:ext cx="519112"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4000" b="1">
                <a:solidFill>
                  <a:srgbClr val="EEFF4B"/>
                </a:solidFill>
                <a:latin typeface="Times" pitchFamily="-107" charset="0"/>
                <a:ea typeface="ＭＳ Ｐゴシック" charset="0"/>
                <a:cs typeface="ＭＳ Ｐゴシック" charset="0"/>
              </a:rPr>
              <a:t>E</a:t>
            </a:r>
          </a:p>
        </p:txBody>
      </p:sp>
      <p:sp>
        <p:nvSpPr>
          <p:cNvPr id="377894" name="Rectangle 38"/>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MN</a:t>
            </a:r>
          </a:p>
        </p:txBody>
      </p:sp>
      <p:sp>
        <p:nvSpPr>
          <p:cNvPr id="377895" name="Freeform 39"/>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96" name="Freeform 40"/>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97" name="Freeform 41"/>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EEFF4B"/>
            </a:solidFill>
            <a:prstDash val="solid"/>
            <a:round/>
            <a:headEnd type="none" w="med" len="med"/>
            <a:tailEnd type="none" w="med" len="med"/>
          </a:ln>
          <a:effectLst>
            <a:outerShdw blurRad="63500" dist="81320" dir="3080412"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23945" name="Group 42"/>
          <p:cNvGrpSpPr>
            <a:grpSpLocks/>
          </p:cNvGrpSpPr>
          <p:nvPr/>
        </p:nvGrpSpPr>
        <p:grpSpPr bwMode="auto">
          <a:xfrm>
            <a:off x="1066800" y="2362200"/>
            <a:ext cx="1219200" cy="2438400"/>
            <a:chOff x="672" y="1488"/>
            <a:chExt cx="768" cy="1536"/>
          </a:xfrm>
        </p:grpSpPr>
        <p:sp>
          <p:nvSpPr>
            <p:cNvPr id="377899" name="AutoShape 43"/>
            <p:cNvSpPr>
              <a:spLocks noChangeArrowheads="1"/>
            </p:cNvSpPr>
            <p:nvPr/>
          </p:nvSpPr>
          <p:spPr bwMode="auto">
            <a:xfrm rot="5134202">
              <a:off x="648" y="1512"/>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0" name="Oval 44"/>
            <p:cNvSpPr>
              <a:spLocks noChangeArrowheads="1"/>
            </p:cNvSpPr>
            <p:nvPr/>
          </p:nvSpPr>
          <p:spPr bwMode="auto">
            <a:xfrm>
              <a:off x="768" y="2400"/>
              <a:ext cx="672" cy="624"/>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377901" name="Oval 45"/>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2" name="Oval 4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3" name="Oval 47"/>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4" name="Oval 48"/>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5" name="Oval 49"/>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6" name="Freeform 50"/>
          <p:cNvSpPr>
            <a:spLocks/>
          </p:cNvSpPr>
          <p:nvPr/>
        </p:nvSpPr>
        <p:spPr bwMode="auto">
          <a:xfrm>
            <a:off x="1892300" y="29845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3300"/>
            </a:solidFill>
            <a:prstDash val="solid"/>
            <a:round/>
            <a:headEnd type="none" w="med" len="med"/>
            <a:tailEnd type="none" w="med" len="med"/>
          </a:ln>
          <a:effectLst>
            <a:outerShdw blurRad="63500" dist="81320" dir="3080412"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3" name="Group 53"/>
          <p:cNvGrpSpPr>
            <a:grpSpLocks/>
          </p:cNvGrpSpPr>
          <p:nvPr/>
        </p:nvGrpSpPr>
        <p:grpSpPr bwMode="auto">
          <a:xfrm>
            <a:off x="3314700" y="2667000"/>
            <a:ext cx="4870450" cy="2082800"/>
            <a:chOff x="2088" y="1680"/>
            <a:chExt cx="3068" cy="1312"/>
          </a:xfrm>
        </p:grpSpPr>
        <p:sp>
          <p:nvSpPr>
            <p:cNvPr id="377908" name="Rectangle 52"/>
            <p:cNvSpPr>
              <a:spLocks noChangeArrowheads="1"/>
            </p:cNvSpPr>
            <p:nvPr/>
          </p:nvSpPr>
          <p:spPr bwMode="auto">
            <a:xfrm>
              <a:off x="2088" y="1680"/>
              <a:ext cx="3032" cy="1312"/>
            </a:xfrm>
            <a:prstGeom prst="rect">
              <a:avLst/>
            </a:prstGeom>
            <a:gradFill rotWithShape="0">
              <a:gsLst>
                <a:gs pos="0">
                  <a:schemeClr val="accent1">
                    <a:gamma/>
                    <a:shade val="20784"/>
                    <a:invGamma/>
                  </a:schemeClr>
                </a:gs>
                <a:gs pos="50000">
                  <a:schemeClr val="accent1"/>
                </a:gs>
                <a:gs pos="100000">
                  <a:schemeClr val="accent1">
                    <a:gamma/>
                    <a:shade val="20784"/>
                    <a:invGamma/>
                  </a:schemeClr>
                </a:gs>
              </a:gsLst>
              <a:lin ang="5400000" scaled="1"/>
            </a:gradFill>
            <a:ln w="76200">
              <a:solidFill>
                <a:srgbClr val="280383"/>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7" name="Text Box 51"/>
            <p:cNvSpPr txBox="1">
              <a:spLocks noChangeArrowheads="1"/>
            </p:cNvSpPr>
            <p:nvPr/>
          </p:nvSpPr>
          <p:spPr bwMode="auto">
            <a:xfrm>
              <a:off x="2100" y="1939"/>
              <a:ext cx="3056" cy="756"/>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si-LK" sz="3600" b="1" dirty="0" smtClean="0">
                  <a:solidFill>
                    <a:srgbClr val="EEFF4B"/>
                  </a:solidFill>
                  <a:latin typeface="Comic Sans MS" pitchFamily="-107" charset="0"/>
                  <a:ea typeface="ＭＳ Ｐゴシック" charset="0"/>
                  <a:cs typeface="ＭＳ Ｐゴシック" charset="0"/>
                </a:rPr>
                <a:t>පවුල ජාතියක් බවට පත්වීම</a:t>
              </a:r>
              <a:endParaRPr lang="en-US" sz="3600" b="1" dirty="0">
                <a:solidFill>
                  <a:srgbClr val="EEFF4B"/>
                </a:solidFill>
                <a:latin typeface="Comic Sans MS" pitchFamily="-107" charset="0"/>
                <a:ea typeface="ＭＳ Ｐゴシック" charset="0"/>
                <a:cs typeface="ＭＳ Ｐゴシック" charset="0"/>
              </a:endParaRPr>
            </a:p>
          </p:txBody>
        </p:sp>
      </p:grpSp>
      <p:sp>
        <p:nvSpPr>
          <p:cNvPr id="377910" name="Freeform 54"/>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1" name="Rectangle 55"/>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2" name="Freeform 56"/>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3" name="AutoShape 57"/>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4" name="Rectangle 58"/>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5" name="Rectangle 59"/>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6" name="AutoShape 60"/>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7" name="Line 61"/>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8" name="Line 62"/>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23962" name="Rectangle 63"/>
          <p:cNvSpPr>
            <a:spLocks noChangeArrowheads="1"/>
          </p:cNvSpPr>
          <p:nvPr/>
        </p:nvSpPr>
        <p:spPr bwMode="auto">
          <a:xfrm>
            <a:off x="8023225" y="3429000"/>
            <a:ext cx="58830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rgbClr val="000000"/>
                </a:solidFill>
                <a:latin typeface="Chicago" charset="0"/>
                <a:ea typeface="ＭＳ Ｐゴシック" charset="0"/>
                <a:cs typeface="ＭＳ Ｐゴシック" charset="0"/>
              </a:rPr>
              <a:t>යෝසෙප්</a:t>
            </a:r>
            <a:endParaRPr lang="en-US" sz="900" b="1" dirty="0">
              <a:solidFill>
                <a:srgbClr val="000000"/>
              </a:solidFill>
              <a:latin typeface="Chicago" charset="0"/>
              <a:ea typeface="ＭＳ Ｐゴシック" charset="0"/>
              <a:cs typeface="ＭＳ Ｐゴシック" charset="0"/>
            </a:endParaRPr>
          </a:p>
        </p:txBody>
      </p:sp>
      <p:sp>
        <p:nvSpPr>
          <p:cNvPr id="377922" name="Text Box 66"/>
          <p:cNvSpPr txBox="1">
            <a:spLocks noChangeArrowheads="1"/>
          </p:cNvSpPr>
          <p:nvPr/>
        </p:nvSpPr>
        <p:spPr bwMode="auto">
          <a:xfrm>
            <a:off x="1782763" y="0"/>
            <a:ext cx="19939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si-LK" sz="1200" b="1" dirty="0" smtClean="0">
                <a:solidFill>
                  <a:srgbClr val="FFFFFF"/>
                </a:solidFill>
                <a:latin typeface="Comic Sans MS" pitchFamily="-107" charset="0"/>
              </a:rPr>
              <a:t>උත්පත්ති </a:t>
            </a:r>
            <a:r>
              <a:rPr lang="en-AU" sz="1200" b="1" dirty="0" smtClean="0">
                <a:solidFill>
                  <a:srgbClr val="FFFFFF"/>
                </a:solidFill>
                <a:latin typeface="Comic Sans MS" pitchFamily="-107" charset="0"/>
              </a:rPr>
              <a:t> </a:t>
            </a:r>
            <a:r>
              <a:rPr lang="en-US" sz="1200" b="1" dirty="0" smtClean="0">
                <a:solidFill>
                  <a:srgbClr val="FFFFFF"/>
                </a:solidFill>
              </a:rPr>
              <a:t>46:3-7</a:t>
            </a:r>
            <a:endParaRPr lang="en-US" sz="1400" b="1" dirty="0" smtClean="0">
              <a:solidFill>
                <a:srgbClr val="FFFFFF"/>
              </a:solidFill>
            </a:endParaRPr>
          </a:p>
        </p:txBody>
      </p:sp>
      <p:sp>
        <p:nvSpPr>
          <p:cNvPr id="123964" name="Text Box 6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377931" name="Rectangle 7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57</a:t>
            </a:r>
          </a:p>
        </p:txBody>
      </p:sp>
      <p:sp>
        <p:nvSpPr>
          <p:cNvPr id="123966" name="Text Box 7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spTree>
    <p:extLst>
      <p:ext uri="{BB962C8B-B14F-4D97-AF65-F5344CB8AC3E}">
        <p14:creationId xmlns:p14="http://schemas.microsoft.com/office/powerpoint/2010/main" val="386504953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377906"/>
                                        </p:tgtEl>
                                        <p:attrNameLst>
                                          <p:attrName>style.visibility</p:attrName>
                                        </p:attrNameLst>
                                      </p:cBhvr>
                                      <p:to>
                                        <p:strVal val="visible"/>
                                      </p:to>
                                    </p:set>
                                    <p:animEffect transition="in" filter="wipe(up)">
                                      <p:cBhvr>
                                        <p:cTn id="7" dur="500"/>
                                        <p:tgtEl>
                                          <p:spTgt spid="377906"/>
                                        </p:tgtEl>
                                      </p:cBhvr>
                                    </p:animEffect>
                                  </p:childTnLst>
                                </p:cTn>
                              </p:par>
                            </p:childTnLst>
                          </p:cTn>
                        </p:par>
                        <p:par>
                          <p:cTn id="8" fill="hold" nodeType="afterGroup">
                            <p:stCondLst>
                              <p:cond delay="500"/>
                            </p:stCondLst>
                            <p:childTnLst>
                              <p:par>
                                <p:cTn id="9" presetID="23" presetClass="entr" presetSubtype="528"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 calcmode="lin" valueType="num">
                                      <p:cBhvr>
                                        <p:cTn id="13" dur="500" fill="hold"/>
                                        <p:tgtEl>
                                          <p:spTgt spid="3"/>
                                        </p:tgtEl>
                                        <p:attrNameLst>
                                          <p:attrName>ppt_x</p:attrName>
                                        </p:attrNameLst>
                                      </p:cBhvr>
                                      <p:tavLst>
                                        <p:tav tm="0">
                                          <p:val>
                                            <p:fltVal val="0.5"/>
                                          </p:val>
                                        </p:tav>
                                        <p:tav tm="100000">
                                          <p:val>
                                            <p:strVal val="#ppt_x"/>
                                          </p:val>
                                        </p:tav>
                                      </p:tavLst>
                                    </p:anim>
                                    <p:anim calcmode="lin" valueType="num">
                                      <p:cBhvr>
                                        <p:cTn id="14"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953" name="Group 34"/>
          <p:cNvGrpSpPr>
            <a:grpSpLocks/>
          </p:cNvGrpSpPr>
          <p:nvPr/>
        </p:nvGrpSpPr>
        <p:grpSpPr bwMode="auto">
          <a:xfrm>
            <a:off x="519113" y="7938"/>
            <a:ext cx="854075" cy="1704975"/>
            <a:chOff x="327" y="5"/>
            <a:chExt cx="538" cy="1074"/>
          </a:xfrm>
        </p:grpSpPr>
        <p:sp>
          <p:nvSpPr>
            <p:cNvPr id="587811" name="Rectangle 3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87812"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25954" name="Text Box 2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87803" name="Rectangle 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58</a:t>
            </a:r>
          </a:p>
        </p:txBody>
      </p:sp>
      <p:sp>
        <p:nvSpPr>
          <p:cNvPr id="125956" name="Text Box 2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pic>
        <p:nvPicPr>
          <p:cNvPr id="587805" name="Picture 29" descr="Sphinx with Chefren's Pyramid"/>
          <p:cNvPicPr preferRelativeResize="0">
            <a:picLocks noChangeAspect="1" noChangeArrowheads="1"/>
          </p:cNvPicPr>
          <p:nvPr>
            <p:custDataLst>
              <p:tags r:id="rId1"/>
            </p:custDataLst>
          </p:nvPr>
        </p:nvPicPr>
        <p:blipFill>
          <a:blip r:embed="rId4"/>
          <a:srcRect r="6920"/>
          <a:stretch>
            <a:fillRect/>
          </a:stretch>
        </p:blipFill>
        <p:spPr bwMode="auto">
          <a:xfrm>
            <a:off x="1193800" y="746125"/>
            <a:ext cx="7218363" cy="51117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87784" name="Freeform 8"/>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85" name="Rectangle 9"/>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86" name="Freeform 10"/>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87" name="AutoShape 11"/>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88" name="Rectangle 1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89" name="Rectangle 13"/>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90" name="AutoShape 14"/>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91" name="Line 15"/>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92" name="Line 16"/>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25967" name="Rectangle 17"/>
          <p:cNvSpPr>
            <a:spLocks noChangeArrowheads="1"/>
          </p:cNvSpPr>
          <p:nvPr/>
        </p:nvSpPr>
        <p:spPr bwMode="auto">
          <a:xfrm>
            <a:off x="8023225" y="3429000"/>
            <a:ext cx="58830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rgbClr val="000000"/>
                </a:solidFill>
                <a:latin typeface="Chicago" charset="0"/>
                <a:ea typeface="ＭＳ Ｐゴシック" charset="0"/>
                <a:cs typeface="ＭＳ Ｐゴシック" charset="0"/>
              </a:rPr>
              <a:t>යෝසෙප්</a:t>
            </a:r>
            <a:endParaRPr lang="en-US" sz="900" b="1" dirty="0">
              <a:solidFill>
                <a:srgbClr val="000000"/>
              </a:solidFill>
              <a:latin typeface="Chicago" charset="0"/>
              <a:ea typeface="ＭＳ Ｐゴシック" charset="0"/>
              <a:cs typeface="ＭＳ Ｐゴシック" charset="0"/>
            </a:endParaRPr>
          </a:p>
        </p:txBody>
      </p:sp>
      <p:grpSp>
        <p:nvGrpSpPr>
          <p:cNvPr id="3" name="Group 37"/>
          <p:cNvGrpSpPr>
            <a:grpSpLocks/>
          </p:cNvGrpSpPr>
          <p:nvPr/>
        </p:nvGrpSpPr>
        <p:grpSpPr bwMode="auto">
          <a:xfrm>
            <a:off x="1973263" y="5503864"/>
            <a:ext cx="5749925" cy="644525"/>
            <a:chOff x="1243" y="3467"/>
            <a:chExt cx="3622" cy="406"/>
          </a:xfrm>
        </p:grpSpPr>
        <p:sp>
          <p:nvSpPr>
            <p:cNvPr id="587808" name="Rectangle 32"/>
            <p:cNvSpPr>
              <a:spLocks noChangeArrowheads="1"/>
            </p:cNvSpPr>
            <p:nvPr/>
          </p:nvSpPr>
          <p:spPr bwMode="auto">
            <a:xfrm>
              <a:off x="1243" y="3496"/>
              <a:ext cx="3622" cy="376"/>
            </a:xfrm>
            <a:prstGeom prst="rect">
              <a:avLst/>
            </a:prstGeom>
            <a:solidFill>
              <a:schemeClr val="folHlink"/>
            </a:solidFill>
            <a:ln w="50800">
              <a:solidFill>
                <a:schemeClr val="accent2"/>
              </a:solidFill>
              <a:miter lim="800000"/>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809" name="Rectangle 33"/>
            <p:cNvSpPr>
              <a:spLocks noChangeArrowheads="1"/>
            </p:cNvSpPr>
            <p:nvPr/>
          </p:nvSpPr>
          <p:spPr bwMode="auto">
            <a:xfrm>
              <a:off x="1287" y="3467"/>
              <a:ext cx="3578" cy="406"/>
            </a:xfrm>
            <a:prstGeom prst="rect">
              <a:avLst/>
            </a:prstGeom>
            <a:noFill/>
            <a:ln w="12700">
              <a:noFill/>
              <a:miter lim="800000"/>
              <a:headEnd/>
              <a:tailEnd/>
            </a:ln>
            <a:effectLst/>
          </p:spPr>
          <p:txBody>
            <a:bodyPr wrap="square" lIns="90487" tIns="44450" rIns="90487" bIns="44450">
              <a:spAutoFit/>
            </a:bodyPr>
            <a:lstStyle/>
            <a:p>
              <a:pPr algn="ctr" defTabSz="914400" eaLnBrk="0" fontAlgn="base" hangingPunct="0">
                <a:spcBef>
                  <a:spcPct val="0"/>
                </a:spcBef>
                <a:spcAft>
                  <a:spcPct val="0"/>
                </a:spcAft>
                <a:defRPr/>
              </a:pPr>
              <a:r>
                <a:rPr lang="si-LK" sz="3600" b="1" dirty="0" smtClean="0">
                  <a:solidFill>
                    <a:srgbClr val="790015"/>
                  </a:solidFill>
                  <a:latin typeface="Comic Sans MS" pitchFamily="-107" charset="0"/>
                  <a:ea typeface="ＭＳ Ｐゴシック" charset="0"/>
                  <a:cs typeface="ＭＳ Ｐゴシック" charset="0"/>
                </a:rPr>
                <a:t>මහා පිරමීඩ</a:t>
              </a:r>
              <a:endParaRPr lang="en-US" sz="3600" b="1" dirty="0">
                <a:solidFill>
                  <a:srgbClr val="790015"/>
                </a:solidFill>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329276427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6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6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6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ER</a:t>
            </a:r>
          </a:p>
        </p:txBody>
      </p:sp>
      <p:sp>
        <p:nvSpPr>
          <p:cNvPr id="21607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PG</a:t>
            </a:r>
          </a:p>
        </p:txBody>
      </p:sp>
      <p:sp>
        <p:nvSpPr>
          <p:cNvPr id="21607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SG</a:t>
            </a:r>
          </a:p>
        </p:txBody>
      </p:sp>
      <p:sp>
        <p:nvSpPr>
          <p:cNvPr id="21607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RS</a:t>
            </a:r>
          </a:p>
        </p:txBody>
      </p:sp>
      <p:sp>
        <p:nvSpPr>
          <p:cNvPr id="21608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1608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8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8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84"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si-LK" sz="2400" b="1" dirty="0" smtClean="0">
                <a:solidFill>
                  <a:srgbClr val="FFD34A"/>
                </a:solidFill>
                <a:latin typeface="Times" pitchFamily="-107" charset="0"/>
                <a:ea typeface="ＭＳ Ｐゴシック" charset="0"/>
                <a:cs typeface="ＭＳ Ｐゴシック" charset="0"/>
              </a:rPr>
              <a:t>වේදිකාව </a:t>
            </a:r>
            <a:endParaRPr lang="en-US" sz="2400" b="1" dirty="0" smtClean="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si-LK" sz="2400" b="1" dirty="0" smtClean="0">
                <a:solidFill>
                  <a:srgbClr val="FFD34A"/>
                </a:solidFill>
                <a:latin typeface="Times" pitchFamily="-107" charset="0"/>
                <a:ea typeface="ＭＳ Ｐゴシック" charset="0"/>
                <a:cs typeface="ＭＳ Ｐゴシック" charset="0"/>
              </a:rPr>
              <a:t>සැකසීම</a:t>
            </a:r>
            <a:endParaRPr lang="en-US" sz="2400" b="1" dirty="0">
              <a:solidFill>
                <a:srgbClr val="FFD34A"/>
              </a:solidFill>
              <a:latin typeface="Times" pitchFamily="-107" charset="0"/>
              <a:ea typeface="ＭＳ Ｐゴシック" charset="0"/>
              <a:cs typeface="ＭＳ Ｐゴシック" charset="0"/>
            </a:endParaRPr>
          </a:p>
        </p:txBody>
      </p:sp>
      <p:sp>
        <p:nvSpPr>
          <p:cNvPr id="21608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74053" dir="1857825"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DS</a:t>
            </a:r>
          </a:p>
        </p:txBody>
      </p:sp>
      <p:sp>
        <p:nvSpPr>
          <p:cNvPr id="21608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8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8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89" name="Rectangle 25"/>
          <p:cNvSpPr>
            <a:spLocks noChangeArrowheads="1"/>
          </p:cNvSpPr>
          <p:nvPr/>
        </p:nvSpPr>
        <p:spPr bwMode="auto">
          <a:xfrm>
            <a:off x="6896100" y="4395788"/>
            <a:ext cx="835025" cy="6985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a:solidFill>
                  <a:srgbClr val="EEFF4B"/>
                </a:solidFill>
                <a:latin typeface="Times" pitchFamily="-107" charset="0"/>
                <a:ea typeface="ＭＳ Ｐゴシック" charset="0"/>
                <a:cs typeface="ＭＳ Ｐゴシック" charset="0"/>
              </a:rPr>
              <a:t>U</a:t>
            </a:r>
          </a:p>
        </p:txBody>
      </p:sp>
      <p:sp>
        <p:nvSpPr>
          <p:cNvPr id="21609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B</a:t>
            </a:r>
          </a:p>
        </p:txBody>
      </p:sp>
      <p:sp>
        <p:nvSpPr>
          <p:cNvPr id="21609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9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H</a:t>
            </a:r>
          </a:p>
        </p:txBody>
      </p:sp>
      <p:sp>
        <p:nvSpPr>
          <p:cNvPr id="216093"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94"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N(A)</a:t>
            </a:r>
          </a:p>
        </p:txBody>
      </p:sp>
      <p:sp>
        <p:nvSpPr>
          <p:cNvPr id="21609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9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97"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C</a:t>
            </a:r>
          </a:p>
        </p:txBody>
      </p:sp>
      <p:sp>
        <p:nvSpPr>
          <p:cNvPr id="21609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9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J</a:t>
            </a:r>
          </a:p>
        </p:txBody>
      </p:sp>
      <p:sp>
        <p:nvSpPr>
          <p:cNvPr id="21610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10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10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KB</a:t>
            </a:r>
          </a:p>
        </p:txBody>
      </p:sp>
      <p:sp>
        <p:nvSpPr>
          <p:cNvPr id="21610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104"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1610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10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E</a:t>
            </a:r>
          </a:p>
        </p:txBody>
      </p:sp>
      <p:sp>
        <p:nvSpPr>
          <p:cNvPr id="216107"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MN</a:t>
            </a:r>
          </a:p>
        </p:txBody>
      </p:sp>
      <p:grpSp>
        <p:nvGrpSpPr>
          <p:cNvPr id="2" name="Group 56"/>
          <p:cNvGrpSpPr>
            <a:grpSpLocks/>
          </p:cNvGrpSpPr>
          <p:nvPr/>
        </p:nvGrpSpPr>
        <p:grpSpPr bwMode="auto">
          <a:xfrm>
            <a:off x="6464300" y="2895600"/>
            <a:ext cx="2019300" cy="2247900"/>
            <a:chOff x="4032" y="1800"/>
            <a:chExt cx="1272" cy="1416"/>
          </a:xfrm>
        </p:grpSpPr>
        <p:sp>
          <p:nvSpPr>
            <p:cNvPr id="216115" name="Oval 51"/>
            <p:cNvSpPr>
              <a:spLocks noChangeArrowheads="1"/>
            </p:cNvSpPr>
            <p:nvPr/>
          </p:nvSpPr>
          <p:spPr bwMode="auto">
            <a:xfrm>
              <a:off x="4032" y="2592"/>
              <a:ext cx="672" cy="624"/>
            </a:xfrm>
            <a:prstGeom prst="ellipse">
              <a:avLst/>
            </a:prstGeom>
            <a:noFill/>
            <a:ln w="57150">
              <a:solidFill>
                <a:srgbClr val="D83104"/>
              </a:solidFill>
              <a:round/>
              <a:headEnd/>
              <a:tailEnd/>
            </a:ln>
            <a:effectLst>
              <a:outerShdw blurRad="63500" dist="68978" dir="137935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117" name="AutoShape 53"/>
            <p:cNvSpPr>
              <a:spLocks noChangeArrowheads="1"/>
            </p:cNvSpPr>
            <p:nvPr/>
          </p:nvSpPr>
          <p:spPr bwMode="auto">
            <a:xfrm rot="7507952">
              <a:off x="4560" y="1824"/>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46662" dir="2115817"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5404" name="Text Box 55"/>
          <p:cNvSpPr txBox="1">
            <a:spLocks noChangeArrowheads="1"/>
          </p:cNvSpPr>
          <p:nvPr/>
        </p:nvSpPr>
        <p:spPr bwMode="auto">
          <a:xfrm>
            <a:off x="1787525" y="0"/>
            <a:ext cx="1993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si-LK" sz="1200" b="1" dirty="0" smtClean="0">
                <a:solidFill>
                  <a:srgbClr val="FFFFFF"/>
                </a:solidFill>
                <a:latin typeface="Comic Sans MS" pitchFamily="-107" charset="0"/>
              </a:rPr>
              <a:t>උත්පත්ති</a:t>
            </a:r>
            <a:r>
              <a:rPr lang="en-US" sz="1200" b="1" dirty="0" smtClean="0">
                <a:solidFill>
                  <a:srgbClr val="FFFFFF"/>
                </a:solidFill>
              </a:rPr>
              <a:t>. </a:t>
            </a:r>
            <a:r>
              <a:rPr lang="en-US" sz="1200" b="1" dirty="0">
                <a:solidFill>
                  <a:srgbClr val="FFFFFF"/>
                </a:solidFill>
              </a:rPr>
              <a:t>11:28</a:t>
            </a:r>
          </a:p>
        </p:txBody>
      </p:sp>
      <p:sp>
        <p:nvSpPr>
          <p:cNvPr id="15405" name="Text Box 5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216126" name="Rectangle 6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06</a:t>
            </a:r>
          </a:p>
        </p:txBody>
      </p:sp>
      <p:sp>
        <p:nvSpPr>
          <p:cNvPr id="15407" name="Text Box 63"/>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216128" name="Text Box 64"/>
          <p:cNvSpPr txBox="1">
            <a:spLocks noChangeArrowheads="1"/>
          </p:cNvSpPr>
          <p:nvPr/>
        </p:nvSpPr>
        <p:spPr bwMode="auto">
          <a:xfrm>
            <a:off x="8566150" y="6469063"/>
            <a:ext cx="482600" cy="33655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smtClean="0">
                <a:solidFill>
                  <a:srgbClr val="FFFFFF"/>
                </a:solidFill>
                <a:effectLst>
                  <a:outerShdw blurRad="38100" dist="38100" dir="2700000" algn="tl">
                    <a:srgbClr val="000000"/>
                  </a:outerShdw>
                </a:effectLst>
              </a:rPr>
              <a:t>1</a:t>
            </a:r>
          </a:p>
        </p:txBody>
      </p:sp>
      <p:sp>
        <p:nvSpPr>
          <p:cNvPr id="216131" name="AutoShape 67"/>
          <p:cNvSpPr>
            <a:spLocks noChangeArrowheads="1"/>
          </p:cNvSpPr>
          <p:nvPr/>
        </p:nvSpPr>
        <p:spPr bwMode="auto">
          <a:xfrm>
            <a:off x="4205288" y="4967288"/>
            <a:ext cx="2781300" cy="962025"/>
          </a:xfrm>
          <a:prstGeom prst="roundRect">
            <a:avLst>
              <a:gd name="adj" fmla="val 16667"/>
            </a:avLst>
          </a:prstGeom>
          <a:noFill/>
          <a:ln w="57150">
            <a:solidFill>
              <a:srgbClr val="FFFF00"/>
            </a:solidFill>
            <a:round/>
            <a:headEnd/>
            <a:tailEnd/>
          </a:ln>
          <a:effectLst>
            <a:outerShdw blurRad="63500" dist="46662" dir="3284183"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5" name="Rectangle 16"/>
          <p:cNvSpPr>
            <a:spLocks noChangeArrowheads="1"/>
          </p:cNvSpPr>
          <p:nvPr/>
        </p:nvSpPr>
        <p:spPr bwMode="auto">
          <a:xfrm>
            <a:off x="4240990" y="4981320"/>
            <a:ext cx="2494773" cy="923330"/>
          </a:xfrm>
          <a:prstGeom prst="rect">
            <a:avLst/>
          </a:prstGeom>
          <a:noFill/>
          <a:ln w="9525">
            <a:noFill/>
            <a:miter lim="800000"/>
            <a:headEnd/>
            <a:tailEnd/>
          </a:ln>
        </p:spPr>
        <p:txBody>
          <a:bodyPr wrap="square" lIns="0" tIns="0" rIns="0" bIns="0">
            <a:spAutoFit/>
          </a:bodyPr>
          <a:lstStyle/>
          <a:p>
            <a:pPr algn="ctr" defTabSz="914400" eaLnBrk="0" fontAlgn="base" hangingPunct="0">
              <a:spcBef>
                <a:spcPct val="50000"/>
              </a:spcBef>
              <a:spcAft>
                <a:spcPct val="0"/>
              </a:spcAft>
              <a:defRPr/>
            </a:pPr>
            <a:r>
              <a:rPr lang="si-LK" sz="1200" b="1" dirty="0" smtClean="0">
                <a:solidFill>
                  <a:srgbClr val="66FFFF"/>
                </a:solidFill>
                <a:effectLst>
                  <a:outerShdw blurRad="38100" dist="38100" dir="2700000" algn="tl">
                    <a:srgbClr val="000000"/>
                  </a:outerShdw>
                </a:effectLst>
              </a:rPr>
              <a:t>කල්දිවරුන්ගේ ඌර් නගරය :</a:t>
            </a:r>
            <a:endParaRPr lang="en-US" sz="1200" b="1" dirty="0" smtClean="0">
              <a:solidFill>
                <a:srgbClr val="66FFFF"/>
              </a:solidFill>
              <a:effectLst>
                <a:outerShdw blurRad="38100" dist="38100" dir="2700000" algn="tl">
                  <a:srgbClr val="000000"/>
                </a:outerShdw>
              </a:effectLst>
            </a:endParaRPr>
          </a:p>
          <a:p>
            <a:pPr algn="ctr" defTabSz="914400" eaLnBrk="0" fontAlgn="base" hangingPunct="0">
              <a:spcBef>
                <a:spcPct val="50000"/>
              </a:spcBef>
              <a:spcAft>
                <a:spcPct val="0"/>
              </a:spcAft>
              <a:defRPr/>
            </a:pPr>
            <a:r>
              <a:rPr lang="si-LK" sz="1200" b="1" dirty="0" smtClean="0">
                <a:solidFill>
                  <a:srgbClr val="FFFF00"/>
                </a:solidFill>
                <a:effectLst>
                  <a:outerShdw blurRad="38100" dist="38100" dir="2700000" algn="tl">
                    <a:srgbClr val="000000"/>
                  </a:outerShdw>
                </a:effectLst>
              </a:rPr>
              <a:t>මෙසපොතේමියානු නිම්නභූමියේ</a:t>
            </a:r>
            <a:endParaRPr lang="en-US" sz="1200" b="1" dirty="0" smtClean="0">
              <a:solidFill>
                <a:srgbClr val="FFFF00"/>
              </a:solidFill>
              <a:effectLst>
                <a:outerShdw blurRad="38100" dist="38100" dir="2700000" algn="tl">
                  <a:srgbClr val="000000"/>
                </a:outerShdw>
              </a:effectLst>
            </a:endParaRPr>
          </a:p>
          <a:p>
            <a:pPr algn="ctr" defTabSz="914400" eaLnBrk="0" fontAlgn="base" hangingPunct="0">
              <a:spcBef>
                <a:spcPct val="50000"/>
              </a:spcBef>
              <a:spcAft>
                <a:spcPct val="0"/>
              </a:spcAft>
              <a:defRPr/>
            </a:pPr>
            <a:r>
              <a:rPr lang="si-LK" sz="1200" b="1" dirty="0" smtClean="0">
                <a:solidFill>
                  <a:srgbClr val="FFFF00"/>
                </a:solidFill>
                <a:effectLst>
                  <a:outerShdw blurRad="38100" dist="38100" dir="2700000" algn="tl">
                    <a:srgbClr val="000000"/>
                  </a:outerShdw>
                </a:effectLst>
              </a:rPr>
              <a:t> පුරාණ සංස්කෘතික මධ්‍යස්ථානය</a:t>
            </a:r>
            <a:r>
              <a:rPr lang="en-US" sz="1200" b="1" dirty="0" smtClean="0">
                <a:solidFill>
                  <a:srgbClr val="FFFF00"/>
                </a:solidFill>
                <a:effectLst>
                  <a:outerShdw blurRad="38100" dist="38100" dir="2700000" algn="tl">
                    <a:srgbClr val="000000"/>
                  </a:outerShdw>
                </a:effectLst>
              </a:rPr>
              <a:t/>
            </a:r>
            <a:br>
              <a:rPr lang="en-US" sz="1200" b="1" dirty="0" smtClean="0">
                <a:solidFill>
                  <a:srgbClr val="FFFF00"/>
                </a:solidFill>
                <a:effectLst>
                  <a:outerShdw blurRad="38100" dist="38100" dir="2700000" algn="tl">
                    <a:srgbClr val="000000"/>
                  </a:outerShdw>
                </a:effectLst>
              </a:rPr>
            </a:br>
            <a:r>
              <a:rPr lang="si-LK" sz="1200" b="1" dirty="0" smtClean="0">
                <a:solidFill>
                  <a:srgbClr val="FFFF00"/>
                </a:solidFill>
                <a:effectLst>
                  <a:outerShdw blurRad="38100" dist="38100" dir="2700000" algn="tl">
                    <a:srgbClr val="000000"/>
                  </a:outerShdw>
                </a:effectLst>
              </a:rPr>
              <a:t>ආබ්‍රහම් ගේ නිවස</a:t>
            </a:r>
            <a:endParaRPr lang="en-US" sz="1200" b="1" dirty="0" smtClean="0">
              <a:solidFill>
                <a:srgbClr val="FFFF00"/>
              </a:solidFill>
              <a:effectLst>
                <a:outerShdw blurRad="38100" dist="38100" dir="2700000" algn="tl">
                  <a:srgbClr val="000000"/>
                </a:outerShdw>
              </a:effectLst>
            </a:endParaRPr>
          </a:p>
        </p:txBody>
      </p:sp>
    </p:spTree>
    <p:extLst>
      <p:ext uri="{BB962C8B-B14F-4D97-AF65-F5344CB8AC3E}">
        <p14:creationId xmlns:p14="http://schemas.microsoft.com/office/powerpoint/2010/main" val="251356930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additive="base">
                                        <p:cTn id="12" dur="500" fill="hold"/>
                                        <p:tgtEl>
                                          <p:spTgt spid="55"/>
                                        </p:tgtEl>
                                        <p:attrNameLst>
                                          <p:attrName>ppt_x</p:attrName>
                                        </p:attrNameLst>
                                      </p:cBhvr>
                                      <p:tavLst>
                                        <p:tav tm="0">
                                          <p:val>
                                            <p:strVal val="#ppt_x"/>
                                          </p:val>
                                        </p:tav>
                                        <p:tav tm="100000">
                                          <p:val>
                                            <p:strVal val="#ppt_x"/>
                                          </p:val>
                                        </p:tav>
                                      </p:tavLst>
                                    </p:anim>
                                    <p:anim calcmode="lin" valueType="num">
                                      <p:cBhvr additive="base">
                                        <p:cTn id="13"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88825" name="Rectangle 2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59</a:t>
            </a:r>
          </a:p>
        </p:txBody>
      </p:sp>
      <p:sp>
        <p:nvSpPr>
          <p:cNvPr id="128003" name="Text Box 2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pic>
        <p:nvPicPr>
          <p:cNvPr id="128004" name="Picture 27"/>
          <p:cNvPicPr>
            <a:picLocks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1238250" y="776288"/>
            <a:ext cx="7123113" cy="5049837"/>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88808" name="Freeform 8"/>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09" name="Rectangle 9"/>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0" name="Freeform 10"/>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1" name="AutoShape 11"/>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2" name="Rectangle 1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3" name="Rectangle 13"/>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4" name="AutoShape 14"/>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5" name="Line 15"/>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6" name="Line 16"/>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28014" name="Rectangle 17"/>
          <p:cNvSpPr>
            <a:spLocks noChangeArrowheads="1"/>
          </p:cNvSpPr>
          <p:nvPr/>
        </p:nvSpPr>
        <p:spPr bwMode="auto">
          <a:xfrm>
            <a:off x="8023225" y="3429000"/>
            <a:ext cx="58830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rgbClr val="000000"/>
                </a:solidFill>
                <a:latin typeface="Chicago" charset="0"/>
                <a:ea typeface="ＭＳ Ｐゴシック" charset="0"/>
                <a:cs typeface="ＭＳ Ｐゴシック" charset="0"/>
              </a:rPr>
              <a:t>යෝසෙප්</a:t>
            </a:r>
            <a:endParaRPr lang="en-US" sz="900" b="1" dirty="0">
              <a:solidFill>
                <a:srgbClr val="000000"/>
              </a:solidFill>
              <a:latin typeface="Chicago" charset="0"/>
              <a:ea typeface="ＭＳ Ｐゴシック" charset="0"/>
              <a:cs typeface="ＭＳ Ｐゴシック" charset="0"/>
            </a:endParaRPr>
          </a:p>
        </p:txBody>
      </p:sp>
      <p:grpSp>
        <p:nvGrpSpPr>
          <p:cNvPr id="2" name="Group 32"/>
          <p:cNvGrpSpPr>
            <a:grpSpLocks/>
          </p:cNvGrpSpPr>
          <p:nvPr/>
        </p:nvGrpSpPr>
        <p:grpSpPr bwMode="auto">
          <a:xfrm>
            <a:off x="1925638" y="5624513"/>
            <a:ext cx="5749925" cy="644525"/>
            <a:chOff x="1213" y="3543"/>
            <a:chExt cx="3622" cy="406"/>
          </a:xfrm>
        </p:grpSpPr>
        <p:sp>
          <p:nvSpPr>
            <p:cNvPr id="588806" name="Rectangle 6"/>
            <p:cNvSpPr>
              <a:spLocks noChangeArrowheads="1"/>
            </p:cNvSpPr>
            <p:nvPr/>
          </p:nvSpPr>
          <p:spPr bwMode="auto">
            <a:xfrm>
              <a:off x="1213" y="3573"/>
              <a:ext cx="3622" cy="376"/>
            </a:xfrm>
            <a:prstGeom prst="rect">
              <a:avLst/>
            </a:prstGeom>
            <a:solidFill>
              <a:schemeClr val="folHlink"/>
            </a:solidFill>
            <a:ln w="50800">
              <a:solidFill>
                <a:schemeClr val="accent2"/>
              </a:solidFill>
              <a:miter lim="800000"/>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28" name="Rectangle 28"/>
            <p:cNvSpPr>
              <a:spLocks noChangeArrowheads="1"/>
            </p:cNvSpPr>
            <p:nvPr/>
          </p:nvSpPr>
          <p:spPr bwMode="auto">
            <a:xfrm>
              <a:off x="1291" y="3543"/>
              <a:ext cx="3483" cy="406"/>
            </a:xfrm>
            <a:prstGeom prst="rect">
              <a:avLst/>
            </a:prstGeom>
            <a:noFill/>
            <a:ln w="12700">
              <a:noFill/>
              <a:miter lim="800000"/>
              <a:headEnd/>
              <a:tailEnd/>
            </a:ln>
            <a:effectLst/>
          </p:spPr>
          <p:txBody>
            <a:bodyPr lIns="90487" tIns="44450" rIns="90487" bIns="44450" anchor="ctr">
              <a:spAutoFit/>
            </a:bodyPr>
            <a:lstStyle/>
            <a:p>
              <a:pPr algn="ctr" defTabSz="914400" eaLnBrk="0" fontAlgn="base" hangingPunct="0">
                <a:spcBef>
                  <a:spcPct val="0"/>
                </a:spcBef>
                <a:spcAft>
                  <a:spcPct val="0"/>
                </a:spcAft>
                <a:defRPr/>
              </a:pPr>
              <a:r>
                <a:rPr lang="si-LK" sz="3600" b="1" dirty="0" smtClean="0">
                  <a:solidFill>
                    <a:srgbClr val="790015"/>
                  </a:solidFill>
                  <a:latin typeface="Comic Sans MS" pitchFamily="-107" charset="0"/>
                  <a:ea typeface="ＭＳ Ｐゴシック" charset="0"/>
                  <a:cs typeface="ＭＳ Ｐゴシック" charset="0"/>
                </a:rPr>
                <a:t>මහා පිරමීඩ ඉදිකිරීම</a:t>
              </a:r>
              <a:endParaRPr lang="en-US" sz="3600" b="1" dirty="0">
                <a:solidFill>
                  <a:srgbClr val="790015"/>
                </a:solidFill>
                <a:latin typeface="Comic Sans MS" pitchFamily="-107" charset="0"/>
                <a:ea typeface="ＭＳ Ｐゴシック" charset="0"/>
                <a:cs typeface="ＭＳ Ｐゴシック" charset="0"/>
              </a:endParaRPr>
            </a:p>
          </p:txBody>
        </p:sp>
      </p:grpSp>
      <p:grpSp>
        <p:nvGrpSpPr>
          <p:cNvPr id="128016" name="Group 29"/>
          <p:cNvGrpSpPr>
            <a:grpSpLocks/>
          </p:cNvGrpSpPr>
          <p:nvPr/>
        </p:nvGrpSpPr>
        <p:grpSpPr bwMode="auto">
          <a:xfrm>
            <a:off x="519113" y="7938"/>
            <a:ext cx="854075" cy="1704975"/>
            <a:chOff x="327" y="5"/>
            <a:chExt cx="538" cy="1074"/>
          </a:xfrm>
        </p:grpSpPr>
        <p:sp>
          <p:nvSpPr>
            <p:cNvPr id="588830" name="Rectangle 3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88831" name="Line 3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243016739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30" name="Freeform 6"/>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1" name="Rectangle 7"/>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2" name="Freeform 8"/>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3" name="AutoShape 9"/>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4" name="Rectangle 10"/>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5" name="Rectangle 11"/>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6" name="AutoShape 12"/>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7" name="Line 13"/>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8" name="Line 14"/>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0058" name="Rectangle 15"/>
          <p:cNvSpPr>
            <a:spLocks noChangeArrowheads="1"/>
          </p:cNvSpPr>
          <p:nvPr/>
        </p:nvSpPr>
        <p:spPr bwMode="auto">
          <a:xfrm>
            <a:off x="8023225" y="3429000"/>
            <a:ext cx="58830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rgbClr val="000000"/>
                </a:solidFill>
                <a:latin typeface="Chicago" charset="0"/>
                <a:ea typeface="ＭＳ Ｐゴシック" charset="0"/>
                <a:cs typeface="ＭＳ Ｐゴシック" charset="0"/>
              </a:rPr>
              <a:t>යෝසෙප්</a:t>
            </a:r>
            <a:endParaRPr lang="en-US" sz="900" b="1" dirty="0">
              <a:solidFill>
                <a:srgbClr val="000000"/>
              </a:solidFill>
              <a:latin typeface="Chicago" charset="0"/>
              <a:ea typeface="ＭＳ Ｐゴシック" charset="0"/>
              <a:cs typeface="ＭＳ Ｐゴシック" charset="0"/>
            </a:endParaRPr>
          </a:p>
        </p:txBody>
      </p:sp>
      <p:sp>
        <p:nvSpPr>
          <p:cNvPr id="130059" name="Text Box 4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89872" name="Rectangle 4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60</a:t>
            </a:r>
          </a:p>
        </p:txBody>
      </p:sp>
      <p:sp>
        <p:nvSpPr>
          <p:cNvPr id="130061" name="Text Box 4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pic>
        <p:nvPicPr>
          <p:cNvPr id="589874" name="Picture 50" descr="Three pyramids with smaller ones2"/>
          <p:cNvPicPr preferRelativeResize="0">
            <a:picLocks noChangeAspect="1" noChangeArrowheads="1"/>
          </p:cNvPicPr>
          <p:nvPr>
            <p:custDataLst>
              <p:tags r:id="rId1"/>
            </p:custDataLst>
          </p:nvPr>
        </p:nvPicPr>
        <p:blipFill>
          <a:blip r:embed="rId4"/>
          <a:srcRect t="20184" r="15416" b="8774"/>
          <a:stretch>
            <a:fillRect/>
          </a:stretch>
        </p:blipFill>
        <p:spPr bwMode="auto">
          <a:xfrm>
            <a:off x="1543050" y="1423988"/>
            <a:ext cx="6210300" cy="391318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589860" name="Picture 36"/>
          <p:cNvPicPr>
            <a:picLocks noChangeAspect="1" noChangeArrowheads="1"/>
          </p:cNvPicPr>
          <p:nvPr/>
        </p:nvPicPr>
        <p:blipFill>
          <a:blip r:embed="rId5"/>
          <a:srcRect/>
          <a:stretch>
            <a:fillRect/>
          </a:stretch>
        </p:blipFill>
        <p:spPr bwMode="auto">
          <a:xfrm>
            <a:off x="814388" y="3103563"/>
            <a:ext cx="1724025" cy="2538412"/>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pic>
        <p:nvPicPr>
          <p:cNvPr id="589863" name="Picture 39"/>
          <p:cNvPicPr>
            <a:picLocks noChangeAspect="1" noChangeArrowheads="1"/>
          </p:cNvPicPr>
          <p:nvPr/>
        </p:nvPicPr>
        <p:blipFill>
          <a:blip r:embed="rId6"/>
          <a:srcRect/>
          <a:stretch>
            <a:fillRect/>
          </a:stretch>
        </p:blipFill>
        <p:spPr bwMode="auto">
          <a:xfrm>
            <a:off x="5827713" y="962025"/>
            <a:ext cx="2595562" cy="1720850"/>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pic>
        <p:nvPicPr>
          <p:cNvPr id="589859" name="Picture 35"/>
          <p:cNvPicPr>
            <a:picLocks noChangeAspect="1" noChangeArrowheads="1"/>
          </p:cNvPicPr>
          <p:nvPr/>
        </p:nvPicPr>
        <p:blipFill>
          <a:blip r:embed="rId7"/>
          <a:srcRect/>
          <a:stretch>
            <a:fillRect/>
          </a:stretch>
        </p:blipFill>
        <p:spPr bwMode="auto">
          <a:xfrm>
            <a:off x="4797425" y="3887788"/>
            <a:ext cx="1473200" cy="2238375"/>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589870" name="Text Box 46"/>
          <p:cNvSpPr txBox="1">
            <a:spLocks noChangeArrowheads="1"/>
          </p:cNvSpPr>
          <p:nvPr/>
        </p:nvSpPr>
        <p:spPr bwMode="auto">
          <a:xfrm>
            <a:off x="917575" y="5668963"/>
            <a:ext cx="7713663" cy="6413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3600" b="1" i="1" dirty="0" smtClean="0">
                <a:solidFill>
                  <a:srgbClr val="FFFF00"/>
                </a:solidFill>
                <a:effectLst>
                  <a:outerShdw blurRad="38100" dist="38100" dir="2700000" algn="tl">
                    <a:srgbClr val="000000"/>
                  </a:outerShdw>
                </a:effectLst>
              </a:rPr>
              <a:t>ඊජිප්තුවේ පුරාණ පුදුමයන්...</a:t>
            </a:r>
            <a:endParaRPr lang="en-US" sz="3600" b="1" i="1" dirty="0" smtClean="0">
              <a:solidFill>
                <a:srgbClr val="FFFF00"/>
              </a:solidFill>
              <a:effectLst>
                <a:outerShdw blurRad="38100" dist="38100" dir="2700000" algn="tl">
                  <a:srgbClr val="000000"/>
                </a:outerShdw>
              </a:effectLst>
            </a:endParaRPr>
          </a:p>
        </p:txBody>
      </p:sp>
      <p:grpSp>
        <p:nvGrpSpPr>
          <p:cNvPr id="130068" name="Group 51"/>
          <p:cNvGrpSpPr>
            <a:grpSpLocks/>
          </p:cNvGrpSpPr>
          <p:nvPr/>
        </p:nvGrpSpPr>
        <p:grpSpPr bwMode="auto">
          <a:xfrm>
            <a:off x="519113" y="7938"/>
            <a:ext cx="854075" cy="1704975"/>
            <a:chOff x="327" y="5"/>
            <a:chExt cx="538" cy="1074"/>
          </a:xfrm>
        </p:grpSpPr>
        <p:sp>
          <p:nvSpPr>
            <p:cNvPr id="589876" name="Rectangle 52"/>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89877" name="Line 53"/>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24" name="Rectangle 23"/>
          <p:cNvSpPr/>
          <p:nvPr/>
        </p:nvSpPr>
        <p:spPr>
          <a:xfrm>
            <a:off x="2037893" y="669637"/>
            <a:ext cx="3789820" cy="584775"/>
          </a:xfrm>
          <a:prstGeom prst="rect">
            <a:avLst/>
          </a:prstGeom>
        </p:spPr>
        <p:txBody>
          <a:bodyPr wrap="none">
            <a:spAutoFit/>
          </a:bodyPr>
          <a:lstStyle/>
          <a:p>
            <a:r>
              <a:rPr lang="si-LK" sz="3200" b="1" dirty="0" smtClean="0">
                <a:solidFill>
                  <a:srgbClr val="FFFF00"/>
                </a:solidFill>
                <a:effectLst>
                  <a:outerShdw blurRad="38100" dist="38100" dir="2700000" algn="tl">
                    <a:srgbClr val="000000">
                      <a:alpha val="43137"/>
                    </a:srgbClr>
                  </a:outerShdw>
                </a:effectLst>
              </a:rPr>
              <a:t>ඉශ්‍රායෙල්ගේ ඉදිකිරීම..</a:t>
            </a:r>
            <a:endParaRPr lang="en-AU" sz="32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8921075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89860"/>
                                        </p:tgtEl>
                                        <p:attrNameLst>
                                          <p:attrName>style.visibility</p:attrName>
                                        </p:attrNameLst>
                                      </p:cBhvr>
                                      <p:to>
                                        <p:strVal val="visible"/>
                                      </p:to>
                                    </p:set>
                                    <p:animEffect transition="in" filter="fade">
                                      <p:cBhvr>
                                        <p:cTn id="7" dur="1000"/>
                                        <p:tgtEl>
                                          <p:spTgt spid="589860"/>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89859"/>
                                        </p:tgtEl>
                                        <p:attrNameLst>
                                          <p:attrName>style.visibility</p:attrName>
                                        </p:attrNameLst>
                                      </p:cBhvr>
                                      <p:to>
                                        <p:strVal val="visible"/>
                                      </p:to>
                                    </p:set>
                                    <p:animEffect transition="in" filter="fade">
                                      <p:cBhvr>
                                        <p:cTn id="11" dur="1000"/>
                                        <p:tgtEl>
                                          <p:spTgt spid="589859"/>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89863"/>
                                        </p:tgtEl>
                                        <p:attrNameLst>
                                          <p:attrName>style.visibility</p:attrName>
                                        </p:attrNameLst>
                                      </p:cBhvr>
                                      <p:to>
                                        <p:strVal val="visible"/>
                                      </p:to>
                                    </p:set>
                                    <p:animEffect transition="in" filter="fade">
                                      <p:cBhvr>
                                        <p:cTn id="15" dur="1000"/>
                                        <p:tgtEl>
                                          <p:spTgt spid="589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p:cNvSpPr>
            <a:spLocks noChangeArrowheads="1"/>
          </p:cNvSpPr>
          <p:nvPr/>
        </p:nvSpPr>
        <p:spPr bwMode="auto">
          <a:xfrm>
            <a:off x="987425" y="4321175"/>
            <a:ext cx="1733550" cy="1430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4400">
                <a:solidFill>
                  <a:srgbClr val="FFD34A"/>
                </a:solidFill>
                <a:latin typeface="Times" pitchFamily="-107" charset="0"/>
                <a:ea typeface="ＭＳ Ｐゴシック" charset="0"/>
                <a:cs typeface="ＭＳ Ｐゴシック" charset="0"/>
              </a:rPr>
              <a:t>A</a:t>
            </a:r>
            <a:r>
              <a:rPr lang="en-US" sz="8800">
                <a:solidFill>
                  <a:srgbClr val="51DC00"/>
                </a:solidFill>
                <a:latin typeface="Times" pitchFamily="-107" charset="0"/>
                <a:ea typeface="ＭＳ Ｐゴシック" charset="0"/>
                <a:cs typeface="ＭＳ Ｐゴシック" charset="0"/>
              </a:rPr>
              <a:t>J</a:t>
            </a:r>
            <a:r>
              <a:rPr lang="en-US" sz="4400">
                <a:solidFill>
                  <a:srgbClr val="FFD34A"/>
                </a:solidFill>
                <a:latin typeface="Times" pitchFamily="-107" charset="0"/>
                <a:ea typeface="ＭＳ Ｐゴシック" charset="0"/>
                <a:cs typeface="ＭＳ Ｐゴシック" charset="0"/>
              </a:rPr>
              <a:t>MJ</a:t>
            </a:r>
          </a:p>
        </p:txBody>
      </p:sp>
      <p:sp>
        <p:nvSpPr>
          <p:cNvPr id="669699"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2099" name="Rectangle 4"/>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669701" name="Rectangle 5"/>
          <p:cNvSpPr>
            <a:spLocks noChangeArrowheads="1"/>
          </p:cNvSpPr>
          <p:nvPr/>
        </p:nvSpPr>
        <p:spPr bwMode="auto">
          <a:xfrm>
            <a:off x="3130550" y="1377950"/>
            <a:ext cx="2882900" cy="1587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02"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03" name="Rectangle 7"/>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2103" name="Rectangle 8"/>
          <p:cNvSpPr>
            <a:spLocks noChangeArrowheads="1"/>
          </p:cNvSpPr>
          <p:nvPr/>
        </p:nvSpPr>
        <p:spPr bwMode="auto">
          <a:xfrm>
            <a:off x="3042641" y="904875"/>
            <a:ext cx="1754188"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defTabSz="914400" eaLnBrk="0" fontAlgn="base" hangingPunct="0">
              <a:spcBef>
                <a:spcPct val="0"/>
              </a:spcBef>
              <a:spcAft>
                <a:spcPct val="0"/>
              </a:spcAft>
            </a:pPr>
            <a:r>
              <a:rPr lang="si-LK" sz="3200" b="1" dirty="0" smtClean="0">
                <a:solidFill>
                  <a:srgbClr val="790015"/>
                </a:solidFill>
                <a:latin typeface="Times" charset="0"/>
                <a:ea typeface="ＭＳ Ｐゴシック" charset="0"/>
                <a:cs typeface="ＭＳ Ｐゴシック" charset="0"/>
              </a:rPr>
              <a:t>යෝසෙප්</a:t>
            </a:r>
            <a:endParaRPr lang="en-US" sz="4000" b="1" dirty="0">
              <a:solidFill>
                <a:srgbClr val="790015"/>
              </a:solidFill>
              <a:latin typeface="Times" charset="0"/>
              <a:ea typeface="ＭＳ Ｐゴシック" charset="0"/>
              <a:cs typeface="ＭＳ Ｐゴシック" charset="0"/>
            </a:endParaRPr>
          </a:p>
        </p:txBody>
      </p:sp>
      <p:sp>
        <p:nvSpPr>
          <p:cNvPr id="669705" name="Line 9"/>
          <p:cNvSpPr>
            <a:spLocks noChangeShapeType="1"/>
          </p:cNvSpPr>
          <p:nvPr/>
        </p:nvSpPr>
        <p:spPr bwMode="auto">
          <a:xfrm>
            <a:off x="3321050" y="2514600"/>
            <a:ext cx="2501900" cy="0"/>
          </a:xfrm>
          <a:prstGeom prst="line">
            <a:avLst/>
          </a:prstGeom>
          <a:noFill/>
          <a:ln w="127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06" name="Line 10"/>
          <p:cNvSpPr>
            <a:spLocks noChangeShapeType="1"/>
          </p:cNvSpPr>
          <p:nvPr/>
        </p:nvSpPr>
        <p:spPr bwMode="auto">
          <a:xfrm>
            <a:off x="3321050" y="2057400"/>
            <a:ext cx="2501900" cy="0"/>
          </a:xfrm>
          <a:prstGeom prst="line">
            <a:avLst/>
          </a:prstGeom>
          <a:noFill/>
          <a:ln w="127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07" name="Rectangle 11"/>
          <p:cNvSpPr>
            <a:spLocks noChangeArrowheads="1"/>
          </p:cNvSpPr>
          <p:nvPr/>
        </p:nvSpPr>
        <p:spPr bwMode="auto">
          <a:xfrm>
            <a:off x="3535757" y="1586214"/>
            <a:ext cx="2163762"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defTabSz="914400" eaLnBrk="0" fontAlgn="base" hangingPunct="0">
              <a:spcBef>
                <a:spcPct val="0"/>
              </a:spcBef>
              <a:spcAft>
                <a:spcPct val="0"/>
              </a:spcAft>
            </a:pPr>
            <a:r>
              <a:rPr lang="si-LK" sz="2800" b="1" dirty="0" smtClean="0">
                <a:solidFill>
                  <a:srgbClr val="790015"/>
                </a:solidFill>
                <a:latin typeface="Times" charset="0"/>
                <a:ea typeface="ＭＳ Ｐゴシック" charset="0"/>
                <a:cs typeface="ＭＳ Ｐゴシック" charset="0"/>
              </a:rPr>
              <a:t>වහල්කම</a:t>
            </a:r>
            <a:endParaRPr lang="en-US" sz="2000" b="1" dirty="0">
              <a:solidFill>
                <a:srgbClr val="790015"/>
              </a:solidFill>
              <a:latin typeface="Times" charset="0"/>
              <a:ea typeface="ＭＳ Ｐゴシック" charset="0"/>
              <a:cs typeface="ＭＳ Ｐゴシック" charset="0"/>
            </a:endParaRPr>
          </a:p>
        </p:txBody>
      </p:sp>
      <p:sp>
        <p:nvSpPr>
          <p:cNvPr id="669709" name="Rectangle 13"/>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10" name="Rectangle 14"/>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11" name="Rectangle 15"/>
          <p:cNvSpPr>
            <a:spLocks noChangeArrowheads="1"/>
          </p:cNvSpPr>
          <p:nvPr/>
        </p:nvSpPr>
        <p:spPr bwMode="auto">
          <a:xfrm>
            <a:off x="1927225" y="3716338"/>
            <a:ext cx="2070100" cy="31416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12" name="Line 16"/>
          <p:cNvSpPr>
            <a:spLocks noChangeShapeType="1"/>
          </p:cNvSpPr>
          <p:nvPr/>
        </p:nvSpPr>
        <p:spPr bwMode="auto">
          <a:xfrm>
            <a:off x="3335338" y="25273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13" name="Line 17"/>
          <p:cNvSpPr>
            <a:spLocks noChangeShapeType="1"/>
          </p:cNvSpPr>
          <p:nvPr/>
        </p:nvSpPr>
        <p:spPr bwMode="auto">
          <a:xfrm>
            <a:off x="3335338" y="20701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16" name="Rectangle 20"/>
          <p:cNvSpPr>
            <a:spLocks noChangeArrowheads="1"/>
          </p:cNvSpPr>
          <p:nvPr/>
        </p:nvSpPr>
        <p:spPr bwMode="auto">
          <a:xfrm>
            <a:off x="371476" y="2955926"/>
            <a:ext cx="2665413"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si-LK" sz="3200" b="1" dirty="0" smtClean="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පුද්ගලයින් </a:t>
            </a:r>
            <a:r>
              <a:rPr lang="si-LK" sz="3200" b="1" dirty="0" smtClean="0">
                <a:effectLst>
                  <a:outerShdw blurRad="38100" dist="38100" dir="2700000" algn="tl">
                    <a:srgbClr val="000000">
                      <a:alpha val="43137"/>
                    </a:srgbClr>
                  </a:outerShdw>
                </a:effectLst>
                <a:latin typeface="Times" charset="0"/>
                <a:ea typeface="ＭＳ Ｐゴシック" charset="0"/>
                <a:cs typeface="ＭＳ Ｐゴシック" charset="0"/>
              </a:rPr>
              <a:t>4</a:t>
            </a:r>
            <a:r>
              <a:rPr lang="si-LK" sz="3200" b="1" dirty="0" smtClean="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 දෙනාගෙන් </a:t>
            </a:r>
            <a:r>
              <a:rPr lang="si-LK" sz="3200" b="1" dirty="0" smtClean="0">
                <a:effectLst>
                  <a:outerShdw blurRad="38100" dist="38100" dir="2700000" algn="tl">
                    <a:srgbClr val="000000">
                      <a:alpha val="43137"/>
                    </a:srgbClr>
                  </a:outerShdw>
                </a:effectLst>
                <a:latin typeface="Times" charset="0"/>
                <a:ea typeface="ＭＳ Ｐゴシック" charset="0"/>
                <a:cs typeface="ＭＳ Ｐゴシック" charset="0"/>
              </a:rPr>
              <a:t>2</a:t>
            </a:r>
            <a:r>
              <a:rPr lang="si-LK" sz="3200" b="1" dirty="0" smtClean="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 වැන්නා</a:t>
            </a:r>
            <a:endParaRPr lang="en-US" sz="3200" b="1" dirty="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endParaRPr>
          </a:p>
        </p:txBody>
      </p:sp>
      <p:sp>
        <p:nvSpPr>
          <p:cNvPr id="669719" name="Rectangle 23"/>
          <p:cNvSpPr>
            <a:spLocks noChangeArrowheads="1"/>
          </p:cNvSpPr>
          <p:nvPr/>
        </p:nvSpPr>
        <p:spPr bwMode="auto">
          <a:xfrm>
            <a:off x="1941513" y="4397375"/>
            <a:ext cx="180975" cy="7588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endParaRPr lang="en-US" sz="4400">
              <a:solidFill>
                <a:srgbClr val="FFD34A"/>
              </a:solidFill>
              <a:latin typeface="Times" pitchFamily="-107" charset="0"/>
              <a:ea typeface="ＭＳ Ｐゴシック" charset="0"/>
              <a:cs typeface="ＭＳ Ｐゴシック" charset="0"/>
            </a:endParaRPr>
          </a:p>
        </p:txBody>
      </p:sp>
      <p:sp>
        <p:nvSpPr>
          <p:cNvPr id="132115"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grpSp>
        <p:nvGrpSpPr>
          <p:cNvPr id="2" name="Group 26"/>
          <p:cNvGrpSpPr>
            <a:grpSpLocks/>
          </p:cNvGrpSpPr>
          <p:nvPr/>
        </p:nvGrpSpPr>
        <p:grpSpPr bwMode="auto">
          <a:xfrm>
            <a:off x="-46036" y="1712913"/>
            <a:ext cx="4062412" cy="2838450"/>
            <a:chOff x="2363" y="2032"/>
            <a:chExt cx="2559" cy="1788"/>
          </a:xfrm>
        </p:grpSpPr>
        <p:grpSp>
          <p:nvGrpSpPr>
            <p:cNvPr id="145166" name="Group 27"/>
            <p:cNvGrpSpPr>
              <a:grpSpLocks/>
            </p:cNvGrpSpPr>
            <p:nvPr/>
          </p:nvGrpSpPr>
          <p:grpSpPr bwMode="auto">
            <a:xfrm>
              <a:off x="3361" y="2338"/>
              <a:ext cx="346" cy="304"/>
              <a:chOff x="3098" y="2084"/>
              <a:chExt cx="346" cy="304"/>
            </a:xfrm>
          </p:grpSpPr>
          <p:sp>
            <p:nvSpPr>
              <p:cNvPr id="142714" name="Oval 2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5" name="Oval 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6" name="Oval 3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7" name="Oval 3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8" name="Oval 3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9" name="Oval 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0" name="Oval 3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1" name="Oval 3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2" name="Oval 3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3" name="Oval 3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4" name="Oval 3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5" name="Oval 3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6" name="Oval 4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7" name="Oval 4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grpSp>
          <p:nvGrpSpPr>
            <p:cNvPr id="145167" name="Group 42"/>
            <p:cNvGrpSpPr>
              <a:grpSpLocks/>
            </p:cNvGrpSpPr>
            <p:nvPr/>
          </p:nvGrpSpPr>
          <p:grpSpPr bwMode="auto">
            <a:xfrm>
              <a:off x="3768" y="2252"/>
              <a:ext cx="346" cy="304"/>
              <a:chOff x="3098" y="2084"/>
              <a:chExt cx="346" cy="304"/>
            </a:xfrm>
          </p:grpSpPr>
          <p:sp>
            <p:nvSpPr>
              <p:cNvPr id="142700" name="Oval 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1" name="Oval 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2" name="Oval 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3" name="Oval 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4" name="Oval 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5" name="Oval 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6" name="Oval 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7" name="Oval 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8" name="Oval 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9" name="Oval 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0" name="Oval 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1" name="Oval 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 name="Oval 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 name="Oval 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grpSp>
          <p:nvGrpSpPr>
            <p:cNvPr id="145168" name="Group 57"/>
            <p:cNvGrpSpPr>
              <a:grpSpLocks/>
            </p:cNvGrpSpPr>
            <p:nvPr/>
          </p:nvGrpSpPr>
          <p:grpSpPr bwMode="auto">
            <a:xfrm>
              <a:off x="2948" y="2795"/>
              <a:ext cx="346" cy="304"/>
              <a:chOff x="3098" y="2084"/>
              <a:chExt cx="346" cy="304"/>
            </a:xfrm>
          </p:grpSpPr>
          <p:sp>
            <p:nvSpPr>
              <p:cNvPr id="142686" name="Oval 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7" name="Oval 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8" name="Oval 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9" name="Oval 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0" name="Oval 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1" name="Oval 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2" name="Oval 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3" name="Oval 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4" name="Oval 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5" name="Oval 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6" name="Oval 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7" name="Oval 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8" name="Oval 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9" name="Oval 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grpSp>
          <p:nvGrpSpPr>
            <p:cNvPr id="145169" name="Group 72"/>
            <p:cNvGrpSpPr>
              <a:grpSpLocks/>
            </p:cNvGrpSpPr>
            <p:nvPr/>
          </p:nvGrpSpPr>
          <p:grpSpPr bwMode="auto">
            <a:xfrm>
              <a:off x="2527" y="2695"/>
              <a:ext cx="1106" cy="319"/>
              <a:chOff x="2431" y="2599"/>
              <a:chExt cx="1106" cy="319"/>
            </a:xfrm>
          </p:grpSpPr>
          <p:grpSp>
            <p:nvGrpSpPr>
              <p:cNvPr id="145728" name="Group 73"/>
              <p:cNvGrpSpPr>
                <a:grpSpLocks/>
              </p:cNvGrpSpPr>
              <p:nvPr/>
            </p:nvGrpSpPr>
            <p:grpSpPr bwMode="auto">
              <a:xfrm>
                <a:off x="3191" y="2599"/>
                <a:ext cx="346" cy="304"/>
                <a:chOff x="3098" y="2084"/>
                <a:chExt cx="346" cy="304"/>
              </a:xfrm>
            </p:grpSpPr>
            <p:sp>
              <p:nvSpPr>
                <p:cNvPr id="142672" name="Oval 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3" name="Oval 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4" name="Oval 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5" name="Oval 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6" name="Oval 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7" name="Oval 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8" name="Oval 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9" name="Oval 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0" name="Oval 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1" name="Oval 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 name="Oval 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 name="Oval 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4" name="Oval 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5" name="Oval 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grpSp>
            <p:nvGrpSpPr>
              <p:cNvPr id="145729" name="Group 88"/>
              <p:cNvGrpSpPr>
                <a:grpSpLocks/>
              </p:cNvGrpSpPr>
              <p:nvPr/>
            </p:nvGrpSpPr>
            <p:grpSpPr bwMode="auto">
              <a:xfrm>
                <a:off x="2431" y="2614"/>
                <a:ext cx="346" cy="304"/>
                <a:chOff x="3098" y="2084"/>
                <a:chExt cx="346" cy="304"/>
              </a:xfrm>
            </p:grpSpPr>
            <p:sp>
              <p:nvSpPr>
                <p:cNvPr id="142658" name="Oval 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59" name="Oval 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0" name="Oval 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1" name="Oval 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2" name="Oval 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3" name="Oval 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4" name="Oval 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5" name="Oval 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6" name="Oval 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7" name="Oval 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8" name="Oval 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9" name="Oval 1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0" name="Oval 1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1" name="Oval 1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grpSp>
        <p:grpSp>
          <p:nvGrpSpPr>
            <p:cNvPr id="145170" name="Group 103"/>
            <p:cNvGrpSpPr>
              <a:grpSpLocks/>
            </p:cNvGrpSpPr>
            <p:nvPr/>
          </p:nvGrpSpPr>
          <p:grpSpPr bwMode="auto">
            <a:xfrm>
              <a:off x="2880" y="2112"/>
              <a:ext cx="1664" cy="593"/>
              <a:chOff x="2784" y="2016"/>
              <a:chExt cx="1664" cy="593"/>
            </a:xfrm>
          </p:grpSpPr>
          <p:grpSp>
            <p:nvGrpSpPr>
              <p:cNvPr id="145698" name="Group 104"/>
              <p:cNvGrpSpPr>
                <a:grpSpLocks/>
              </p:cNvGrpSpPr>
              <p:nvPr/>
            </p:nvGrpSpPr>
            <p:grpSpPr bwMode="auto">
              <a:xfrm>
                <a:off x="4102" y="2016"/>
                <a:ext cx="346" cy="304"/>
                <a:chOff x="3098" y="2084"/>
                <a:chExt cx="346" cy="304"/>
              </a:xfrm>
            </p:grpSpPr>
            <p:sp>
              <p:nvSpPr>
                <p:cNvPr id="669801" name="Oval 10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02" name="Oval 1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03" name="Oval 10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04" name="Oval 10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 name="Oval 10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8" name="Oval 1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9" name="Oval 1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0" name="Oval 1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1" name="Oval 1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2" name="Oval 1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 name="Oval 1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 name="Oval 1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54" name="Oval 1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55" name="Oval 1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grpSp>
            <p:nvGrpSpPr>
              <p:cNvPr id="145699" name="Group 119"/>
              <p:cNvGrpSpPr>
                <a:grpSpLocks/>
              </p:cNvGrpSpPr>
              <p:nvPr/>
            </p:nvGrpSpPr>
            <p:grpSpPr bwMode="auto">
              <a:xfrm>
                <a:off x="2784" y="2305"/>
                <a:ext cx="346" cy="304"/>
                <a:chOff x="3098" y="2084"/>
                <a:chExt cx="346" cy="304"/>
              </a:xfrm>
            </p:grpSpPr>
            <p:sp>
              <p:nvSpPr>
                <p:cNvPr id="669816" name="Oval 12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17" name="Oval 1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18" name="Oval 12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19" name="Oval 12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0" name="Oval 12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1" name="Oval 1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2" name="Oval 12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3" name="Oval 12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4" name="Oval 12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5" name="Oval 12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6" name="Oval 13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7" name="Oval 13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8" name="Oval 13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9" name="Oval 13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1" name="Group 134"/>
            <p:cNvGrpSpPr>
              <a:grpSpLocks/>
            </p:cNvGrpSpPr>
            <p:nvPr/>
          </p:nvGrpSpPr>
          <p:grpSpPr bwMode="auto">
            <a:xfrm>
              <a:off x="3906" y="2655"/>
              <a:ext cx="631" cy="1062"/>
              <a:chOff x="3810" y="2559"/>
              <a:chExt cx="631" cy="1062"/>
            </a:xfrm>
          </p:grpSpPr>
          <p:grpSp>
            <p:nvGrpSpPr>
              <p:cNvPr id="145668" name="Group 135"/>
              <p:cNvGrpSpPr>
                <a:grpSpLocks/>
              </p:cNvGrpSpPr>
              <p:nvPr/>
            </p:nvGrpSpPr>
            <p:grpSpPr bwMode="auto">
              <a:xfrm>
                <a:off x="4095" y="3317"/>
                <a:ext cx="346" cy="304"/>
                <a:chOff x="3098" y="2084"/>
                <a:chExt cx="346" cy="304"/>
              </a:xfrm>
            </p:grpSpPr>
            <p:sp>
              <p:nvSpPr>
                <p:cNvPr id="669832" name="Oval 1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3" name="Oval 1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4" name="Oval 1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5" name="Oval 1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6" name="Oval 1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7" name="Oval 1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8" name="Oval 1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9" name="Oval 1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0" name="Oval 1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1" name="Oval 1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2" name="Oval 1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3" name="Oval 1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4" name="Oval 1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5" name="Oval 1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669" name="Group 150"/>
              <p:cNvGrpSpPr>
                <a:grpSpLocks/>
              </p:cNvGrpSpPr>
              <p:nvPr/>
            </p:nvGrpSpPr>
            <p:grpSpPr bwMode="auto">
              <a:xfrm>
                <a:off x="3810" y="2559"/>
                <a:ext cx="346" cy="304"/>
                <a:chOff x="3098" y="2084"/>
                <a:chExt cx="346" cy="304"/>
              </a:xfrm>
            </p:grpSpPr>
            <p:sp>
              <p:nvSpPr>
                <p:cNvPr id="669847" name="Oval 15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8" name="Oval 1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9" name="Oval 15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0" name="Oval 15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1" name="Oval 15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2" name="Oval 1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3" name="Oval 15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4" name="Oval 15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5" name="Oval 15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6" name="Oval 16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7" name="Oval 16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8" name="Oval 16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9" name="Oval 16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0" name="Oval 16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2" name="Group 165"/>
            <p:cNvGrpSpPr>
              <a:grpSpLocks/>
            </p:cNvGrpSpPr>
            <p:nvPr/>
          </p:nvGrpSpPr>
          <p:grpSpPr bwMode="auto">
            <a:xfrm>
              <a:off x="3619" y="2032"/>
              <a:ext cx="1303" cy="973"/>
              <a:chOff x="3523" y="1936"/>
              <a:chExt cx="1303" cy="973"/>
            </a:xfrm>
          </p:grpSpPr>
          <p:grpSp>
            <p:nvGrpSpPr>
              <p:cNvPr id="145638" name="Group 166"/>
              <p:cNvGrpSpPr>
                <a:grpSpLocks/>
              </p:cNvGrpSpPr>
              <p:nvPr/>
            </p:nvGrpSpPr>
            <p:grpSpPr bwMode="auto">
              <a:xfrm>
                <a:off x="4480" y="2605"/>
                <a:ext cx="346" cy="304"/>
                <a:chOff x="3098" y="2084"/>
                <a:chExt cx="346" cy="304"/>
              </a:xfrm>
            </p:grpSpPr>
            <p:sp>
              <p:nvSpPr>
                <p:cNvPr id="669863" name="Oval 1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4" name="Oval 1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5" name="Oval 1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6" name="Oval 1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7" name="Oval 1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8" name="Oval 1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9" name="Oval 1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0" name="Oval 1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1" name="Oval 1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2" name="Oval 1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3" name="Oval 1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4" name="Oval 1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5" name="Oval 1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6" name="Oval 1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639" name="Group 181"/>
              <p:cNvGrpSpPr>
                <a:grpSpLocks/>
              </p:cNvGrpSpPr>
              <p:nvPr/>
            </p:nvGrpSpPr>
            <p:grpSpPr bwMode="auto">
              <a:xfrm>
                <a:off x="3523" y="1936"/>
                <a:ext cx="346" cy="304"/>
                <a:chOff x="3098" y="2084"/>
                <a:chExt cx="346" cy="304"/>
              </a:xfrm>
            </p:grpSpPr>
            <p:sp>
              <p:nvSpPr>
                <p:cNvPr id="669878" name="Oval 1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9" name="Oval 1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0" name="Oval 1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1" name="Oval 1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2" name="Oval 1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3" name="Oval 1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4" name="Oval 1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5" name="Oval 1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6" name="Oval 1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7" name="Oval 1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8" name="Oval 1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9" name="Oval 1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0" name="Oval 1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1" name="Oval 1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3" name="Group 196"/>
            <p:cNvGrpSpPr>
              <a:grpSpLocks/>
            </p:cNvGrpSpPr>
            <p:nvPr/>
          </p:nvGrpSpPr>
          <p:grpSpPr bwMode="auto">
            <a:xfrm>
              <a:off x="2624" y="2100"/>
              <a:ext cx="986" cy="508"/>
              <a:chOff x="2528" y="2004"/>
              <a:chExt cx="986" cy="508"/>
            </a:xfrm>
          </p:grpSpPr>
          <p:grpSp>
            <p:nvGrpSpPr>
              <p:cNvPr id="145608" name="Group 197"/>
              <p:cNvGrpSpPr>
                <a:grpSpLocks/>
              </p:cNvGrpSpPr>
              <p:nvPr/>
            </p:nvGrpSpPr>
            <p:grpSpPr bwMode="auto">
              <a:xfrm>
                <a:off x="3168" y="2004"/>
                <a:ext cx="346" cy="304"/>
                <a:chOff x="3098" y="2084"/>
                <a:chExt cx="346" cy="304"/>
              </a:xfrm>
            </p:grpSpPr>
            <p:sp>
              <p:nvSpPr>
                <p:cNvPr id="669894" name="Oval 1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5" name="Oval 1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6" name="Oval 2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7" name="Oval 2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8" name="Oval 2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9" name="Oval 2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0" name="Oval 2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1" name="Oval 2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2" name="Oval 2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3" name="Oval 2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4" name="Oval 2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5" name="Oval 2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6" name="Oval 2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7" name="Oval 2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609" name="Group 212"/>
              <p:cNvGrpSpPr>
                <a:grpSpLocks/>
              </p:cNvGrpSpPr>
              <p:nvPr/>
            </p:nvGrpSpPr>
            <p:grpSpPr bwMode="auto">
              <a:xfrm>
                <a:off x="2528" y="2208"/>
                <a:ext cx="346" cy="304"/>
                <a:chOff x="3098" y="2084"/>
                <a:chExt cx="346" cy="304"/>
              </a:xfrm>
            </p:grpSpPr>
            <p:sp>
              <p:nvSpPr>
                <p:cNvPr id="669909" name="Oval 21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0" name="Oval 2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1" name="Oval 21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2" name="Oval 21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3" name="Oval 21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4" name="Oval 2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5" name="Oval 21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6" name="Oval 22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7" name="Oval 22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8" name="Oval 22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9" name="Oval 22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0" name="Oval 22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1" name="Oval 22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2" name="Oval 22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4" name="Group 227"/>
            <p:cNvGrpSpPr>
              <a:grpSpLocks/>
            </p:cNvGrpSpPr>
            <p:nvPr/>
          </p:nvGrpSpPr>
          <p:grpSpPr bwMode="auto">
            <a:xfrm>
              <a:off x="2954" y="2152"/>
              <a:ext cx="904" cy="429"/>
              <a:chOff x="2858" y="2056"/>
              <a:chExt cx="904" cy="429"/>
            </a:xfrm>
          </p:grpSpPr>
          <p:grpSp>
            <p:nvGrpSpPr>
              <p:cNvPr id="145578" name="Group 228"/>
              <p:cNvGrpSpPr>
                <a:grpSpLocks/>
              </p:cNvGrpSpPr>
              <p:nvPr/>
            </p:nvGrpSpPr>
            <p:grpSpPr bwMode="auto">
              <a:xfrm>
                <a:off x="2858" y="2056"/>
                <a:ext cx="346" cy="304"/>
                <a:chOff x="3098" y="2084"/>
                <a:chExt cx="346" cy="304"/>
              </a:xfrm>
            </p:grpSpPr>
            <p:sp>
              <p:nvSpPr>
                <p:cNvPr id="669925" name="Oval 22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6" name="Oval 2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7" name="Oval 23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8" name="Oval 23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9" name="Oval 23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0" name="Oval 2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1" name="Oval 23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2" name="Oval 23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3" name="Oval 23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4" name="Oval 23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5" name="Oval 23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6" name="Oval 24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7" name="Oval 24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8" name="Oval 24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579" name="Group 243"/>
              <p:cNvGrpSpPr>
                <a:grpSpLocks/>
              </p:cNvGrpSpPr>
              <p:nvPr/>
            </p:nvGrpSpPr>
            <p:grpSpPr bwMode="auto">
              <a:xfrm>
                <a:off x="3416" y="2181"/>
                <a:ext cx="346" cy="304"/>
                <a:chOff x="3098" y="2084"/>
                <a:chExt cx="346" cy="304"/>
              </a:xfrm>
            </p:grpSpPr>
            <p:sp>
              <p:nvSpPr>
                <p:cNvPr id="669940" name="Oval 24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1" name="Oval 2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2" name="Oval 24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3" name="Oval 24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4" name="Oval 24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5" name="Oval 2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6" name="Oval 25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7" name="Oval 25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8" name="Oval 25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9" name="Oval 25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0" name="Oval 25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1" name="Oval 25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2" name="Oval 25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3" name="Oval 25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5" name="Group 258"/>
            <p:cNvGrpSpPr>
              <a:grpSpLocks/>
            </p:cNvGrpSpPr>
            <p:nvPr/>
          </p:nvGrpSpPr>
          <p:grpSpPr bwMode="auto">
            <a:xfrm>
              <a:off x="3151" y="2435"/>
              <a:ext cx="661" cy="752"/>
              <a:chOff x="3055" y="2339"/>
              <a:chExt cx="661" cy="752"/>
            </a:xfrm>
          </p:grpSpPr>
          <p:grpSp>
            <p:nvGrpSpPr>
              <p:cNvPr id="145548" name="Group 259"/>
              <p:cNvGrpSpPr>
                <a:grpSpLocks/>
              </p:cNvGrpSpPr>
              <p:nvPr/>
            </p:nvGrpSpPr>
            <p:grpSpPr bwMode="auto">
              <a:xfrm>
                <a:off x="3055" y="2339"/>
                <a:ext cx="346" cy="304"/>
                <a:chOff x="3098" y="2084"/>
                <a:chExt cx="346" cy="304"/>
              </a:xfrm>
            </p:grpSpPr>
            <p:sp>
              <p:nvSpPr>
                <p:cNvPr id="669956" name="Oval 26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7" name="Oval 2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8" name="Oval 26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9" name="Oval 26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0" name="Oval 26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1" name="Oval 2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2" name="Oval 26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3" name="Oval 26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4" name="Oval 26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5" name="Oval 26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6" name="Oval 27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7" name="Oval 27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8" name="Oval 27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9" name="Oval 27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549" name="Group 274"/>
              <p:cNvGrpSpPr>
                <a:grpSpLocks/>
              </p:cNvGrpSpPr>
              <p:nvPr/>
            </p:nvGrpSpPr>
            <p:grpSpPr bwMode="auto">
              <a:xfrm>
                <a:off x="3370" y="2787"/>
                <a:ext cx="346" cy="304"/>
                <a:chOff x="3098" y="2084"/>
                <a:chExt cx="346" cy="304"/>
              </a:xfrm>
            </p:grpSpPr>
            <p:sp>
              <p:nvSpPr>
                <p:cNvPr id="669971" name="Oval 27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2" name="Oval 2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3" name="Oval 27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4" name="Oval 27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5" name="Oval 27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6" name="Oval 2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7" name="Oval 28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8" name="Oval 28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9" name="Oval 28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0" name="Oval 28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1" name="Oval 28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2" name="Oval 28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3" name="Oval 28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4" name="Oval 28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6" name="Group 289"/>
            <p:cNvGrpSpPr>
              <a:grpSpLocks/>
            </p:cNvGrpSpPr>
            <p:nvPr/>
          </p:nvGrpSpPr>
          <p:grpSpPr bwMode="auto">
            <a:xfrm>
              <a:off x="2710" y="2080"/>
              <a:ext cx="1487" cy="1132"/>
              <a:chOff x="2614" y="1984"/>
              <a:chExt cx="1487" cy="1132"/>
            </a:xfrm>
          </p:grpSpPr>
          <p:grpSp>
            <p:nvGrpSpPr>
              <p:cNvPr id="145518" name="Group 290"/>
              <p:cNvGrpSpPr>
                <a:grpSpLocks/>
              </p:cNvGrpSpPr>
              <p:nvPr/>
            </p:nvGrpSpPr>
            <p:grpSpPr bwMode="auto">
              <a:xfrm>
                <a:off x="2614" y="2812"/>
                <a:ext cx="346" cy="304"/>
                <a:chOff x="3098" y="2084"/>
                <a:chExt cx="346" cy="304"/>
              </a:xfrm>
            </p:grpSpPr>
            <p:sp>
              <p:nvSpPr>
                <p:cNvPr id="669987" name="Oval 29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8" name="Oval 2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9" name="Oval 29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0" name="Oval 29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1" name="Oval 29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2" name="Oval 2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3" name="Oval 29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4" name="Oval 29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5" name="Oval 29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6" name="Oval 30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7" name="Oval 30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8" name="Oval 30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9" name="Oval 30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0" name="Oval 30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519" name="Group 305"/>
              <p:cNvGrpSpPr>
                <a:grpSpLocks/>
              </p:cNvGrpSpPr>
              <p:nvPr/>
            </p:nvGrpSpPr>
            <p:grpSpPr bwMode="auto">
              <a:xfrm>
                <a:off x="3755" y="1984"/>
                <a:ext cx="346" cy="304"/>
                <a:chOff x="3098" y="2084"/>
                <a:chExt cx="346" cy="304"/>
              </a:xfrm>
            </p:grpSpPr>
            <p:sp>
              <p:nvSpPr>
                <p:cNvPr id="670002" name="Oval 30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3" name="Oval 3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4" name="Oval 30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5" name="Oval 30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6" name="Oval 31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7" name="Oval 3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8" name="Oval 31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9" name="Oval 31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0" name="Oval 31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1" name="Oval 31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2" name="Oval 31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3" name="Oval 31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4" name="Oval 31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5" name="Oval 31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7" name="Group 320"/>
            <p:cNvGrpSpPr>
              <a:grpSpLocks/>
            </p:cNvGrpSpPr>
            <p:nvPr/>
          </p:nvGrpSpPr>
          <p:grpSpPr bwMode="auto">
            <a:xfrm>
              <a:off x="3130" y="2584"/>
              <a:ext cx="788" cy="488"/>
              <a:chOff x="3034" y="2488"/>
              <a:chExt cx="788" cy="488"/>
            </a:xfrm>
          </p:grpSpPr>
          <p:grpSp>
            <p:nvGrpSpPr>
              <p:cNvPr id="145488" name="Group 321"/>
              <p:cNvGrpSpPr>
                <a:grpSpLocks/>
              </p:cNvGrpSpPr>
              <p:nvPr/>
            </p:nvGrpSpPr>
            <p:grpSpPr bwMode="auto">
              <a:xfrm>
                <a:off x="3034" y="2672"/>
                <a:ext cx="346" cy="304"/>
                <a:chOff x="3098" y="2084"/>
                <a:chExt cx="346" cy="304"/>
              </a:xfrm>
            </p:grpSpPr>
            <p:sp>
              <p:nvSpPr>
                <p:cNvPr id="670018" name="Oval 32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9" name="Oval 3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0" name="Oval 32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1" name="Oval 32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2" name="Oval 32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3" name="Oval 3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4" name="Oval 32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5" name="Oval 32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6" name="Oval 33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7" name="Oval 33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8" name="Oval 33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9" name="Oval 33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0" name="Oval 33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1" name="Oval 33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489" name="Group 336"/>
              <p:cNvGrpSpPr>
                <a:grpSpLocks/>
              </p:cNvGrpSpPr>
              <p:nvPr/>
            </p:nvGrpSpPr>
            <p:grpSpPr bwMode="auto">
              <a:xfrm>
                <a:off x="3476" y="2488"/>
                <a:ext cx="346" cy="304"/>
                <a:chOff x="3098" y="2084"/>
                <a:chExt cx="346" cy="304"/>
              </a:xfrm>
            </p:grpSpPr>
            <p:sp>
              <p:nvSpPr>
                <p:cNvPr id="670033" name="Oval 33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4" name="Oval 3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5" name="Oval 33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6" name="Oval 34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7" name="Oval 34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8" name="Oval 3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9" name="Oval 34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0" name="Oval 34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1" name="Oval 34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2" name="Oval 34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3" name="Oval 34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4" name="Oval 34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5" name="Oval 34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6" name="Oval 35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8" name="Group 351"/>
            <p:cNvGrpSpPr>
              <a:grpSpLocks/>
            </p:cNvGrpSpPr>
            <p:nvPr/>
          </p:nvGrpSpPr>
          <p:grpSpPr bwMode="auto">
            <a:xfrm>
              <a:off x="3869" y="3143"/>
              <a:ext cx="650" cy="402"/>
              <a:chOff x="3773" y="3047"/>
              <a:chExt cx="650" cy="402"/>
            </a:xfrm>
          </p:grpSpPr>
          <p:grpSp>
            <p:nvGrpSpPr>
              <p:cNvPr id="145458" name="Group 352"/>
              <p:cNvGrpSpPr>
                <a:grpSpLocks/>
              </p:cNvGrpSpPr>
              <p:nvPr/>
            </p:nvGrpSpPr>
            <p:grpSpPr bwMode="auto">
              <a:xfrm>
                <a:off x="4077" y="3047"/>
                <a:ext cx="346" cy="304"/>
                <a:chOff x="3098" y="2084"/>
                <a:chExt cx="346" cy="304"/>
              </a:xfrm>
            </p:grpSpPr>
            <p:sp>
              <p:nvSpPr>
                <p:cNvPr id="670049" name="Oval 35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0" name="Oval 3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1" name="Oval 35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2" name="Oval 35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3" name="Oval 35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4" name="Oval 3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5" name="Oval 35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6" name="Oval 36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7" name="Oval 36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8" name="Oval 36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9" name="Oval 36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0" name="Oval 36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1" name="Oval 36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2" name="Oval 36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459" name="Group 367"/>
              <p:cNvGrpSpPr>
                <a:grpSpLocks/>
              </p:cNvGrpSpPr>
              <p:nvPr/>
            </p:nvGrpSpPr>
            <p:grpSpPr bwMode="auto">
              <a:xfrm>
                <a:off x="3773" y="3145"/>
                <a:ext cx="346" cy="304"/>
                <a:chOff x="3098" y="2084"/>
                <a:chExt cx="346" cy="304"/>
              </a:xfrm>
            </p:grpSpPr>
            <p:sp>
              <p:nvSpPr>
                <p:cNvPr id="670064" name="Oval 36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5" name="Oval 3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6" name="Oval 37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7" name="Oval 37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8" name="Oval 37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9" name="Oval 3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0" name="Oval 37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1" name="Oval 37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2" name="Oval 37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3" name="Oval 37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4" name="Oval 37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5" name="Oval 37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6" name="Oval 38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7" name="Oval 38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9" name="Group 382"/>
            <p:cNvGrpSpPr>
              <a:grpSpLocks/>
            </p:cNvGrpSpPr>
            <p:nvPr/>
          </p:nvGrpSpPr>
          <p:grpSpPr bwMode="auto">
            <a:xfrm>
              <a:off x="2585" y="3197"/>
              <a:ext cx="1569" cy="622"/>
              <a:chOff x="2489" y="3101"/>
              <a:chExt cx="1569" cy="622"/>
            </a:xfrm>
          </p:grpSpPr>
          <p:grpSp>
            <p:nvGrpSpPr>
              <p:cNvPr id="145428" name="Group 383"/>
              <p:cNvGrpSpPr>
                <a:grpSpLocks/>
              </p:cNvGrpSpPr>
              <p:nvPr/>
            </p:nvGrpSpPr>
            <p:grpSpPr bwMode="auto">
              <a:xfrm>
                <a:off x="3712" y="3419"/>
                <a:ext cx="346" cy="304"/>
                <a:chOff x="3098" y="2084"/>
                <a:chExt cx="346" cy="304"/>
              </a:xfrm>
            </p:grpSpPr>
            <p:sp>
              <p:nvSpPr>
                <p:cNvPr id="670080" name="Oval 38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1" name="Oval 3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2" name="Oval 38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3" name="Oval 38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4" name="Oval 38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5" name="Oval 3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6" name="Oval 39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7" name="Oval 39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8" name="Oval 39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9" name="Oval 39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0" name="Oval 39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1" name="Oval 39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2" name="Oval 39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3" name="Oval 39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429" name="Group 398"/>
              <p:cNvGrpSpPr>
                <a:grpSpLocks/>
              </p:cNvGrpSpPr>
              <p:nvPr/>
            </p:nvGrpSpPr>
            <p:grpSpPr bwMode="auto">
              <a:xfrm>
                <a:off x="2489" y="3101"/>
                <a:ext cx="346" cy="304"/>
                <a:chOff x="3098" y="2084"/>
                <a:chExt cx="346" cy="304"/>
              </a:xfrm>
            </p:grpSpPr>
            <p:sp>
              <p:nvSpPr>
                <p:cNvPr id="670095" name="Oval 39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6" name="Oval 4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7" name="Oval 40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8" name="Oval 40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9" name="Oval 40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0" name="Oval 4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1" name="Oval 40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2" name="Oval 40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3" name="Oval 40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4" name="Oval 40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5" name="Oval 40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6" name="Oval 41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7" name="Oval 41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8" name="Oval 41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0" name="Group 413"/>
            <p:cNvGrpSpPr>
              <a:grpSpLocks/>
            </p:cNvGrpSpPr>
            <p:nvPr/>
          </p:nvGrpSpPr>
          <p:grpSpPr bwMode="auto">
            <a:xfrm>
              <a:off x="2363" y="2853"/>
              <a:ext cx="1414" cy="967"/>
              <a:chOff x="2267" y="2757"/>
              <a:chExt cx="1414" cy="967"/>
            </a:xfrm>
          </p:grpSpPr>
          <p:grpSp>
            <p:nvGrpSpPr>
              <p:cNvPr id="145398" name="Group 414"/>
              <p:cNvGrpSpPr>
                <a:grpSpLocks/>
              </p:cNvGrpSpPr>
              <p:nvPr/>
            </p:nvGrpSpPr>
            <p:grpSpPr bwMode="auto">
              <a:xfrm>
                <a:off x="3335" y="3420"/>
                <a:ext cx="346" cy="304"/>
                <a:chOff x="3098" y="2084"/>
                <a:chExt cx="346" cy="304"/>
              </a:xfrm>
            </p:grpSpPr>
            <p:sp>
              <p:nvSpPr>
                <p:cNvPr id="670111" name="Oval 41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2" name="Oval 4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3" name="Oval 41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4" name="Oval 41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5" name="Oval 41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6" name="Oval 4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7" name="Oval 42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8" name="Oval 42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9" name="Oval 42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0" name="Oval 42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1" name="Oval 42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2" name="Oval 42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3" name="Oval 42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4" name="Oval 42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399" name="Group 429"/>
              <p:cNvGrpSpPr>
                <a:grpSpLocks/>
              </p:cNvGrpSpPr>
              <p:nvPr/>
            </p:nvGrpSpPr>
            <p:grpSpPr bwMode="auto">
              <a:xfrm>
                <a:off x="2267" y="2757"/>
                <a:ext cx="346" cy="304"/>
                <a:chOff x="3098" y="2084"/>
                <a:chExt cx="346" cy="304"/>
              </a:xfrm>
            </p:grpSpPr>
            <p:sp>
              <p:nvSpPr>
                <p:cNvPr id="670126" name="Oval 43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7" name="Oval 4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8" name="Oval 43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9" name="Oval 43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0" name="Oval 43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1" name="Oval 4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2" name="Oval 43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3" name="Oval 43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4" name="Oval 43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5" name="Oval 43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6" name="Oval 44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7" name="Oval 44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8" name="Oval 44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9" name="Oval 44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1" name="Group 444"/>
            <p:cNvGrpSpPr>
              <a:grpSpLocks/>
            </p:cNvGrpSpPr>
            <p:nvPr/>
          </p:nvGrpSpPr>
          <p:grpSpPr bwMode="auto">
            <a:xfrm>
              <a:off x="3094" y="2440"/>
              <a:ext cx="1189" cy="937"/>
              <a:chOff x="2998" y="2344"/>
              <a:chExt cx="1189" cy="937"/>
            </a:xfrm>
          </p:grpSpPr>
          <p:grpSp>
            <p:nvGrpSpPr>
              <p:cNvPr id="145368" name="Group 445"/>
              <p:cNvGrpSpPr>
                <a:grpSpLocks/>
              </p:cNvGrpSpPr>
              <p:nvPr/>
            </p:nvGrpSpPr>
            <p:grpSpPr bwMode="auto">
              <a:xfrm>
                <a:off x="2998" y="2977"/>
                <a:ext cx="346" cy="304"/>
                <a:chOff x="3098" y="2084"/>
                <a:chExt cx="346" cy="304"/>
              </a:xfrm>
            </p:grpSpPr>
            <p:sp>
              <p:nvSpPr>
                <p:cNvPr id="670142" name="Oval 44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3" name="Oval 4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4" name="Oval 44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5" name="Oval 44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6" name="Oval 45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7" name="Oval 4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8" name="Oval 45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9" name="Oval 45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0" name="Oval 45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1" name="Oval 45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2" name="Oval 45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3" name="Oval 45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4" name="Oval 45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5" name="Oval 45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369" name="Group 460"/>
              <p:cNvGrpSpPr>
                <a:grpSpLocks/>
              </p:cNvGrpSpPr>
              <p:nvPr/>
            </p:nvGrpSpPr>
            <p:grpSpPr bwMode="auto">
              <a:xfrm>
                <a:off x="3841" y="2344"/>
                <a:ext cx="346" cy="304"/>
                <a:chOff x="3098" y="2084"/>
                <a:chExt cx="346" cy="304"/>
              </a:xfrm>
            </p:grpSpPr>
            <p:sp>
              <p:nvSpPr>
                <p:cNvPr id="670157" name="Oval 46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8" name="Oval 4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9" name="Oval 46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0" name="Oval 46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1" name="Oval 46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2" name="Oval 4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3" name="Oval 46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4" name="Oval 46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5" name="Oval 46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6" name="Oval 47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7" name="Oval 47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8" name="Oval 47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9" name="Oval 47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0" name="Oval 47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2" name="Group 475"/>
            <p:cNvGrpSpPr>
              <a:grpSpLocks/>
            </p:cNvGrpSpPr>
            <p:nvPr/>
          </p:nvGrpSpPr>
          <p:grpSpPr bwMode="auto">
            <a:xfrm>
              <a:off x="3665" y="2899"/>
              <a:ext cx="884" cy="539"/>
              <a:chOff x="3569" y="2803"/>
              <a:chExt cx="884" cy="539"/>
            </a:xfrm>
          </p:grpSpPr>
          <p:grpSp>
            <p:nvGrpSpPr>
              <p:cNvPr id="145338" name="Group 476"/>
              <p:cNvGrpSpPr>
                <a:grpSpLocks/>
              </p:cNvGrpSpPr>
              <p:nvPr/>
            </p:nvGrpSpPr>
            <p:grpSpPr bwMode="auto">
              <a:xfrm>
                <a:off x="4107" y="2803"/>
                <a:ext cx="346" cy="304"/>
                <a:chOff x="3098" y="2084"/>
                <a:chExt cx="346" cy="304"/>
              </a:xfrm>
            </p:grpSpPr>
            <p:sp>
              <p:nvSpPr>
                <p:cNvPr id="670173" name="Oval 47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4" name="Oval 4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5" name="Oval 47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6" name="Oval 48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7" name="Oval 48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8" name="Oval 4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9" name="Oval 48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0" name="Oval 48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1" name="Oval 48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2" name="Oval 48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3" name="Oval 48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4" name="Oval 48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5" name="Oval 48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6" name="Oval 49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339" name="Group 491"/>
              <p:cNvGrpSpPr>
                <a:grpSpLocks/>
              </p:cNvGrpSpPr>
              <p:nvPr/>
            </p:nvGrpSpPr>
            <p:grpSpPr bwMode="auto">
              <a:xfrm>
                <a:off x="3569" y="3038"/>
                <a:ext cx="346" cy="304"/>
                <a:chOff x="3098" y="2084"/>
                <a:chExt cx="346" cy="304"/>
              </a:xfrm>
            </p:grpSpPr>
            <p:sp>
              <p:nvSpPr>
                <p:cNvPr id="670188" name="Oval 49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9" name="Oval 4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0" name="Oval 49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1" name="Oval 49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2" name="Oval 49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3" name="Oval 4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4" name="Oval 49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5" name="Oval 49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6" name="Oval 50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7" name="Oval 50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8" name="Oval 50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9" name="Oval 50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0" name="Oval 50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1" name="Oval 50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3" name="Group 506"/>
            <p:cNvGrpSpPr>
              <a:grpSpLocks/>
            </p:cNvGrpSpPr>
            <p:nvPr/>
          </p:nvGrpSpPr>
          <p:grpSpPr bwMode="auto">
            <a:xfrm>
              <a:off x="3465" y="2712"/>
              <a:ext cx="1088" cy="816"/>
              <a:chOff x="3369" y="2616"/>
              <a:chExt cx="1088" cy="816"/>
            </a:xfrm>
          </p:grpSpPr>
          <p:grpSp>
            <p:nvGrpSpPr>
              <p:cNvPr id="145308" name="Group 507"/>
              <p:cNvGrpSpPr>
                <a:grpSpLocks/>
              </p:cNvGrpSpPr>
              <p:nvPr/>
            </p:nvGrpSpPr>
            <p:grpSpPr bwMode="auto">
              <a:xfrm>
                <a:off x="3369" y="3128"/>
                <a:ext cx="346" cy="304"/>
                <a:chOff x="3098" y="2084"/>
                <a:chExt cx="346" cy="304"/>
              </a:xfrm>
            </p:grpSpPr>
            <p:sp>
              <p:nvSpPr>
                <p:cNvPr id="670204" name="Oval 50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5" name="Oval 5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6" name="Oval 5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7" name="Oval 5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8" name="Oval 5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9" name="Oval 5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0" name="Oval 5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1" name="Oval 5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2" name="Oval 5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3" name="Oval 5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4" name="Oval 5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5" name="Oval 5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6" name="Oval 5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7" name="Oval 5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309" name="Group 522"/>
              <p:cNvGrpSpPr>
                <a:grpSpLocks/>
              </p:cNvGrpSpPr>
              <p:nvPr/>
            </p:nvGrpSpPr>
            <p:grpSpPr bwMode="auto">
              <a:xfrm>
                <a:off x="4111" y="2616"/>
                <a:ext cx="346" cy="304"/>
                <a:chOff x="3098" y="2084"/>
                <a:chExt cx="346" cy="304"/>
              </a:xfrm>
            </p:grpSpPr>
            <p:sp>
              <p:nvSpPr>
                <p:cNvPr id="670219" name="Oval 5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0" name="Oval 5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1" name="Oval 5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2" name="Oval 5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3" name="Oval 5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4" name="Oval 5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5" name="Oval 5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6" name="Oval 5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7" name="Oval 5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8" name="Oval 5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9" name="Oval 5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0" name="Oval 5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1" name="Oval 5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2" name="Oval 5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4" name="Group 537"/>
            <p:cNvGrpSpPr>
              <a:grpSpLocks/>
            </p:cNvGrpSpPr>
            <p:nvPr/>
          </p:nvGrpSpPr>
          <p:grpSpPr bwMode="auto">
            <a:xfrm>
              <a:off x="4326" y="2407"/>
              <a:ext cx="457" cy="899"/>
              <a:chOff x="4230" y="2311"/>
              <a:chExt cx="457" cy="899"/>
            </a:xfrm>
          </p:grpSpPr>
          <p:grpSp>
            <p:nvGrpSpPr>
              <p:cNvPr id="145278" name="Group 538"/>
              <p:cNvGrpSpPr>
                <a:grpSpLocks/>
              </p:cNvGrpSpPr>
              <p:nvPr/>
            </p:nvGrpSpPr>
            <p:grpSpPr bwMode="auto">
              <a:xfrm>
                <a:off x="4230" y="2311"/>
                <a:ext cx="346" cy="304"/>
                <a:chOff x="3098" y="2084"/>
                <a:chExt cx="346" cy="304"/>
              </a:xfrm>
            </p:grpSpPr>
            <p:sp>
              <p:nvSpPr>
                <p:cNvPr id="670235" name="Oval 5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6" name="Oval 5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7" name="Oval 5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8" name="Oval 5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9" name="Oval 5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0" name="Oval 5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1" name="Oval 5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2" name="Oval 5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3" name="Oval 5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4" name="Oval 5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5" name="Oval 5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6" name="Oval 5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7" name="Oval 5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8" name="Oval 5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279" name="Group 553"/>
              <p:cNvGrpSpPr>
                <a:grpSpLocks/>
              </p:cNvGrpSpPr>
              <p:nvPr/>
            </p:nvGrpSpPr>
            <p:grpSpPr bwMode="auto">
              <a:xfrm>
                <a:off x="4341" y="2906"/>
                <a:ext cx="346" cy="304"/>
                <a:chOff x="3098" y="2084"/>
                <a:chExt cx="346" cy="304"/>
              </a:xfrm>
            </p:grpSpPr>
            <p:sp>
              <p:nvSpPr>
                <p:cNvPr id="670250" name="Oval 55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1" name="Oval 5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2" name="Oval 55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3" name="Oval 55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4" name="Oval 55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5" name="Oval 5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6" name="Oval 56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7" name="Oval 56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8" name="Oval 56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9" name="Oval 56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0" name="Oval 56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1" name="Oval 56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2" name="Oval 56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3" name="Oval 56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5" name="Group 568"/>
            <p:cNvGrpSpPr>
              <a:grpSpLocks/>
            </p:cNvGrpSpPr>
            <p:nvPr/>
          </p:nvGrpSpPr>
          <p:grpSpPr bwMode="auto">
            <a:xfrm>
              <a:off x="2771" y="2841"/>
              <a:ext cx="1246" cy="598"/>
              <a:chOff x="2675" y="2745"/>
              <a:chExt cx="1246" cy="598"/>
            </a:xfrm>
          </p:grpSpPr>
          <p:grpSp>
            <p:nvGrpSpPr>
              <p:cNvPr id="145248" name="Group 569"/>
              <p:cNvGrpSpPr>
                <a:grpSpLocks/>
              </p:cNvGrpSpPr>
              <p:nvPr/>
            </p:nvGrpSpPr>
            <p:grpSpPr bwMode="auto">
              <a:xfrm>
                <a:off x="2675" y="3039"/>
                <a:ext cx="346" cy="304"/>
                <a:chOff x="3098" y="2084"/>
                <a:chExt cx="346" cy="304"/>
              </a:xfrm>
            </p:grpSpPr>
            <p:sp>
              <p:nvSpPr>
                <p:cNvPr id="670266" name="Oval 5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7" name="Oval 5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8" name="Oval 5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9" name="Oval 5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0" name="Oval 5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1" name="Oval 5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2" name="Oval 5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3" name="Oval 5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4" name="Oval 5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5" name="Oval 5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6" name="Oval 5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7" name="Oval 5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8" name="Oval 5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9" name="Oval 5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249" name="Group 584"/>
              <p:cNvGrpSpPr>
                <a:grpSpLocks/>
              </p:cNvGrpSpPr>
              <p:nvPr/>
            </p:nvGrpSpPr>
            <p:grpSpPr bwMode="auto">
              <a:xfrm>
                <a:off x="3575" y="2745"/>
                <a:ext cx="346" cy="304"/>
                <a:chOff x="3098" y="2084"/>
                <a:chExt cx="346" cy="304"/>
              </a:xfrm>
            </p:grpSpPr>
            <p:sp>
              <p:nvSpPr>
                <p:cNvPr id="670281" name="Oval 58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2" name="Oval 5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3" name="Oval 58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4" name="Oval 58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5" name="Oval 58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6" name="Oval 5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7" name="Oval 59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8" name="Oval 59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9" name="Oval 59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0" name="Oval 59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1" name="Oval 59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2" name="Oval 59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3" name="Oval 59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4" name="Oval 59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6" name="Group 599"/>
            <p:cNvGrpSpPr>
              <a:grpSpLocks/>
            </p:cNvGrpSpPr>
            <p:nvPr/>
          </p:nvGrpSpPr>
          <p:grpSpPr bwMode="auto">
            <a:xfrm>
              <a:off x="2772" y="2585"/>
              <a:ext cx="1437" cy="648"/>
              <a:chOff x="2676" y="2489"/>
              <a:chExt cx="1437" cy="648"/>
            </a:xfrm>
          </p:grpSpPr>
          <p:grpSp>
            <p:nvGrpSpPr>
              <p:cNvPr id="145218" name="Group 600"/>
              <p:cNvGrpSpPr>
                <a:grpSpLocks/>
              </p:cNvGrpSpPr>
              <p:nvPr/>
            </p:nvGrpSpPr>
            <p:grpSpPr bwMode="auto">
              <a:xfrm>
                <a:off x="2676" y="2489"/>
                <a:ext cx="346" cy="304"/>
                <a:chOff x="3098" y="2084"/>
                <a:chExt cx="346" cy="304"/>
              </a:xfrm>
            </p:grpSpPr>
            <p:sp>
              <p:nvSpPr>
                <p:cNvPr id="670297" name="Oval 6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8" name="Oval 6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9" name="Oval 6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0" name="Oval 6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1" name="Oval 6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2" name="Oval 6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3" name="Oval 6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4" name="Oval 6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5" name="Oval 6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6" name="Oval 6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7" name="Oval 6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8" name="Oval 6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9" name="Oval 6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0" name="Oval 6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219" name="Group 615"/>
              <p:cNvGrpSpPr>
                <a:grpSpLocks/>
              </p:cNvGrpSpPr>
              <p:nvPr/>
            </p:nvGrpSpPr>
            <p:grpSpPr bwMode="auto">
              <a:xfrm>
                <a:off x="3767" y="2833"/>
                <a:ext cx="346" cy="304"/>
                <a:chOff x="3098" y="2084"/>
                <a:chExt cx="346" cy="304"/>
              </a:xfrm>
            </p:grpSpPr>
            <p:sp>
              <p:nvSpPr>
                <p:cNvPr id="670312" name="Oval 61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3" name="Oval 6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4" name="Oval 61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5" name="Oval 61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6" name="Oval 62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7" name="Oval 6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8" name="Oval 62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9" name="Oval 62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0" name="Oval 62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1" name="Oval 62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2" name="Oval 62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3" name="Oval 62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4" name="Oval 62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5" name="Oval 62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7" name="Group 630"/>
            <p:cNvGrpSpPr>
              <a:grpSpLocks/>
            </p:cNvGrpSpPr>
            <p:nvPr/>
          </p:nvGrpSpPr>
          <p:grpSpPr bwMode="auto">
            <a:xfrm>
              <a:off x="2367" y="2454"/>
              <a:ext cx="1005" cy="1172"/>
              <a:chOff x="2271" y="2358"/>
              <a:chExt cx="1005" cy="1172"/>
            </a:xfrm>
          </p:grpSpPr>
          <p:grpSp>
            <p:nvGrpSpPr>
              <p:cNvPr id="145188" name="Group 631"/>
              <p:cNvGrpSpPr>
                <a:grpSpLocks/>
              </p:cNvGrpSpPr>
              <p:nvPr/>
            </p:nvGrpSpPr>
            <p:grpSpPr bwMode="auto">
              <a:xfrm>
                <a:off x="2930" y="3226"/>
                <a:ext cx="346" cy="304"/>
                <a:chOff x="3098" y="2084"/>
                <a:chExt cx="346" cy="304"/>
              </a:xfrm>
            </p:grpSpPr>
            <p:sp>
              <p:nvSpPr>
                <p:cNvPr id="670328" name="Oval 63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9" name="Oval 6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0" name="Oval 63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1" name="Oval 63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2" name="Oval 63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3" name="Oval 6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4" name="Oval 63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5" name="Oval 63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6" name="Oval 64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7" name="Oval 64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8" name="Oval 64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9" name="Oval 64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0" name="Oval 64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1" name="Oval 64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189" name="Group 646"/>
              <p:cNvGrpSpPr>
                <a:grpSpLocks/>
              </p:cNvGrpSpPr>
              <p:nvPr/>
            </p:nvGrpSpPr>
            <p:grpSpPr bwMode="auto">
              <a:xfrm>
                <a:off x="2271" y="2358"/>
                <a:ext cx="346" cy="304"/>
                <a:chOff x="3098" y="2084"/>
                <a:chExt cx="346" cy="304"/>
              </a:xfrm>
            </p:grpSpPr>
            <p:sp>
              <p:nvSpPr>
                <p:cNvPr id="670343" name="Oval 64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4" name="Oval 6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5" name="Oval 64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6" name="Oval 65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7" name="Oval 65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8" name="Oval 6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9" name="Oval 65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0" name="Oval 65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1" name="Oval 65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2" name="Oval 65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3" name="Oval 65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4" name="Oval 65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5" name="Oval 65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6" name="Oval 66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grpSp>
        <p:nvGrpSpPr>
          <p:cNvPr id="671085" name="Group 661"/>
          <p:cNvGrpSpPr>
            <a:grpSpLocks/>
          </p:cNvGrpSpPr>
          <p:nvPr/>
        </p:nvGrpSpPr>
        <p:grpSpPr bwMode="auto">
          <a:xfrm>
            <a:off x="3249613" y="2641600"/>
            <a:ext cx="4062412" cy="2838450"/>
            <a:chOff x="2363" y="2032"/>
            <a:chExt cx="2559" cy="1788"/>
          </a:xfrm>
        </p:grpSpPr>
        <p:grpSp>
          <p:nvGrpSpPr>
            <p:cNvPr id="144532" name="Group 662"/>
            <p:cNvGrpSpPr>
              <a:grpSpLocks/>
            </p:cNvGrpSpPr>
            <p:nvPr/>
          </p:nvGrpSpPr>
          <p:grpSpPr bwMode="auto">
            <a:xfrm>
              <a:off x="3361" y="2338"/>
              <a:ext cx="346" cy="304"/>
              <a:chOff x="3098" y="2084"/>
              <a:chExt cx="346" cy="304"/>
            </a:xfrm>
          </p:grpSpPr>
          <p:sp>
            <p:nvSpPr>
              <p:cNvPr id="670359" name="Oval 6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0" name="Oval 6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1" name="Oval 6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2" name="Oval 6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3" name="Oval 6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4" name="Oval 6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5" name="Oval 6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6" name="Oval 6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7" name="Oval 6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8" name="Oval 6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9" name="Oval 6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0" name="Oval 6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1" name="Oval 6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2" name="Oval 6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533" name="Group 677"/>
            <p:cNvGrpSpPr>
              <a:grpSpLocks/>
            </p:cNvGrpSpPr>
            <p:nvPr/>
          </p:nvGrpSpPr>
          <p:grpSpPr bwMode="auto">
            <a:xfrm>
              <a:off x="3768" y="2252"/>
              <a:ext cx="346" cy="304"/>
              <a:chOff x="3098" y="2084"/>
              <a:chExt cx="346" cy="304"/>
            </a:xfrm>
          </p:grpSpPr>
          <p:sp>
            <p:nvSpPr>
              <p:cNvPr id="670374" name="Oval 6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5" name="Oval 6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6" name="Oval 6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7" name="Oval 6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8" name="Oval 6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9" name="Oval 6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0" name="Oval 6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1" name="Oval 6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2" name="Oval 6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3" name="Oval 6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4" name="Oval 6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5" name="Oval 6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6" name="Oval 6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7" name="Oval 6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534" name="Group 692"/>
            <p:cNvGrpSpPr>
              <a:grpSpLocks/>
            </p:cNvGrpSpPr>
            <p:nvPr/>
          </p:nvGrpSpPr>
          <p:grpSpPr bwMode="auto">
            <a:xfrm>
              <a:off x="2948" y="2795"/>
              <a:ext cx="346" cy="304"/>
              <a:chOff x="3098" y="2084"/>
              <a:chExt cx="346" cy="304"/>
            </a:xfrm>
          </p:grpSpPr>
          <p:sp>
            <p:nvSpPr>
              <p:cNvPr id="670389" name="Oval 6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0" name="Oval 6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1" name="Oval 6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2" name="Oval 6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3" name="Oval 6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4" name="Oval 6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5" name="Oval 6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6" name="Oval 7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7" name="Oval 7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8" name="Oval 7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9" name="Oval 7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0" name="Oval 7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1" name="Oval 7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2" name="Oval 7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535" name="Group 707"/>
            <p:cNvGrpSpPr>
              <a:grpSpLocks/>
            </p:cNvGrpSpPr>
            <p:nvPr/>
          </p:nvGrpSpPr>
          <p:grpSpPr bwMode="auto">
            <a:xfrm>
              <a:off x="2527" y="2695"/>
              <a:ext cx="1106" cy="319"/>
              <a:chOff x="2431" y="2599"/>
              <a:chExt cx="1106" cy="319"/>
            </a:xfrm>
          </p:grpSpPr>
          <p:grpSp>
            <p:nvGrpSpPr>
              <p:cNvPr id="145094" name="Group 708"/>
              <p:cNvGrpSpPr>
                <a:grpSpLocks/>
              </p:cNvGrpSpPr>
              <p:nvPr/>
            </p:nvGrpSpPr>
            <p:grpSpPr bwMode="auto">
              <a:xfrm>
                <a:off x="3191" y="2599"/>
                <a:ext cx="346" cy="304"/>
                <a:chOff x="3098" y="2084"/>
                <a:chExt cx="346" cy="304"/>
              </a:xfrm>
            </p:grpSpPr>
            <p:sp>
              <p:nvSpPr>
                <p:cNvPr id="670405" name="Oval 7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6" name="Oval 7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7" name="Oval 7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8" name="Oval 7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9" name="Oval 7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0" name="Oval 7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1" name="Oval 7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2" name="Oval 7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3" name="Oval 7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4" name="Oval 7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5" name="Oval 7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6" name="Oval 7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7" name="Oval 7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8" name="Oval 7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095" name="Group 723"/>
              <p:cNvGrpSpPr>
                <a:grpSpLocks/>
              </p:cNvGrpSpPr>
              <p:nvPr/>
            </p:nvGrpSpPr>
            <p:grpSpPr bwMode="auto">
              <a:xfrm>
                <a:off x="2431" y="2614"/>
                <a:ext cx="346" cy="304"/>
                <a:chOff x="3098" y="2084"/>
                <a:chExt cx="346" cy="304"/>
              </a:xfrm>
            </p:grpSpPr>
            <p:sp>
              <p:nvSpPr>
                <p:cNvPr id="670420" name="Oval 7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1" name="Oval 7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2" name="Oval 7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3" name="Oval 7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4" name="Oval 7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5" name="Oval 7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6" name="Oval 7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7" name="Oval 7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8" name="Oval 7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9" name="Oval 7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0" name="Oval 7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1" name="Oval 7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2" name="Oval 7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3" name="Oval 7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36" name="Group 738"/>
            <p:cNvGrpSpPr>
              <a:grpSpLocks/>
            </p:cNvGrpSpPr>
            <p:nvPr/>
          </p:nvGrpSpPr>
          <p:grpSpPr bwMode="auto">
            <a:xfrm>
              <a:off x="2880" y="2112"/>
              <a:ext cx="1664" cy="593"/>
              <a:chOff x="2784" y="2016"/>
              <a:chExt cx="1664" cy="593"/>
            </a:xfrm>
          </p:grpSpPr>
          <p:grpSp>
            <p:nvGrpSpPr>
              <p:cNvPr id="145064" name="Group 739"/>
              <p:cNvGrpSpPr>
                <a:grpSpLocks/>
              </p:cNvGrpSpPr>
              <p:nvPr/>
            </p:nvGrpSpPr>
            <p:grpSpPr bwMode="auto">
              <a:xfrm>
                <a:off x="4102" y="2016"/>
                <a:ext cx="346" cy="304"/>
                <a:chOff x="3098" y="2084"/>
                <a:chExt cx="346" cy="304"/>
              </a:xfrm>
            </p:grpSpPr>
            <p:sp>
              <p:nvSpPr>
                <p:cNvPr id="670436" name="Oval 74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7" name="Oval 7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8" name="Oval 74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9" name="Oval 74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0" name="Oval 74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1" name="Oval 7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2" name="Oval 74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3" name="Oval 74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4" name="Oval 74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5" name="Oval 74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6" name="Oval 75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7" name="Oval 75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8" name="Oval 75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9" name="Oval 75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065" name="Group 754"/>
              <p:cNvGrpSpPr>
                <a:grpSpLocks/>
              </p:cNvGrpSpPr>
              <p:nvPr/>
            </p:nvGrpSpPr>
            <p:grpSpPr bwMode="auto">
              <a:xfrm>
                <a:off x="2784" y="2305"/>
                <a:ext cx="346" cy="304"/>
                <a:chOff x="3098" y="2084"/>
                <a:chExt cx="346" cy="304"/>
              </a:xfrm>
            </p:grpSpPr>
            <p:sp>
              <p:nvSpPr>
                <p:cNvPr id="670451" name="Oval 7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2" name="Oval 7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3" name="Oval 7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4" name="Oval 7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5" name="Oval 7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6" name="Oval 7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7" name="Oval 7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8" name="Oval 7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9" name="Oval 7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0" name="Oval 7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1" name="Oval 7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2" name="Oval 7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3" name="Oval 7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4" name="Oval 7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37" name="Group 769"/>
            <p:cNvGrpSpPr>
              <a:grpSpLocks/>
            </p:cNvGrpSpPr>
            <p:nvPr/>
          </p:nvGrpSpPr>
          <p:grpSpPr bwMode="auto">
            <a:xfrm>
              <a:off x="3906" y="2655"/>
              <a:ext cx="631" cy="1062"/>
              <a:chOff x="3810" y="2559"/>
              <a:chExt cx="631" cy="1062"/>
            </a:xfrm>
          </p:grpSpPr>
          <p:grpSp>
            <p:nvGrpSpPr>
              <p:cNvPr id="145034" name="Group 770"/>
              <p:cNvGrpSpPr>
                <a:grpSpLocks/>
              </p:cNvGrpSpPr>
              <p:nvPr/>
            </p:nvGrpSpPr>
            <p:grpSpPr bwMode="auto">
              <a:xfrm>
                <a:off x="4095" y="3317"/>
                <a:ext cx="346" cy="304"/>
                <a:chOff x="3098" y="2084"/>
                <a:chExt cx="346" cy="304"/>
              </a:xfrm>
            </p:grpSpPr>
            <p:sp>
              <p:nvSpPr>
                <p:cNvPr id="670467" name="Oval 77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8" name="Oval 7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9" name="Oval 77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0" name="Oval 77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1" name="Oval 77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2" name="Oval 7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3" name="Oval 77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4" name="Oval 77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5" name="Oval 77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6" name="Oval 78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7" name="Oval 78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8" name="Oval 78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9" name="Oval 78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0" name="Oval 78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035" name="Group 785"/>
              <p:cNvGrpSpPr>
                <a:grpSpLocks/>
              </p:cNvGrpSpPr>
              <p:nvPr/>
            </p:nvGrpSpPr>
            <p:grpSpPr bwMode="auto">
              <a:xfrm>
                <a:off x="3810" y="2559"/>
                <a:ext cx="346" cy="304"/>
                <a:chOff x="3098" y="2084"/>
                <a:chExt cx="346" cy="304"/>
              </a:xfrm>
            </p:grpSpPr>
            <p:sp>
              <p:nvSpPr>
                <p:cNvPr id="670482" name="Oval 7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3" name="Oval 7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4" name="Oval 7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5" name="Oval 7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6" name="Oval 7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7" name="Oval 7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8" name="Oval 7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9" name="Oval 7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0" name="Oval 7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1" name="Oval 7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2" name="Oval 7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3" name="Oval 7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4" name="Oval 7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5" name="Oval 7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38" name="Group 800"/>
            <p:cNvGrpSpPr>
              <a:grpSpLocks/>
            </p:cNvGrpSpPr>
            <p:nvPr/>
          </p:nvGrpSpPr>
          <p:grpSpPr bwMode="auto">
            <a:xfrm>
              <a:off x="3619" y="2032"/>
              <a:ext cx="1303" cy="973"/>
              <a:chOff x="3523" y="1936"/>
              <a:chExt cx="1303" cy="973"/>
            </a:xfrm>
          </p:grpSpPr>
          <p:grpSp>
            <p:nvGrpSpPr>
              <p:cNvPr id="145004" name="Group 801"/>
              <p:cNvGrpSpPr>
                <a:grpSpLocks/>
              </p:cNvGrpSpPr>
              <p:nvPr/>
            </p:nvGrpSpPr>
            <p:grpSpPr bwMode="auto">
              <a:xfrm>
                <a:off x="4480" y="2605"/>
                <a:ext cx="346" cy="304"/>
                <a:chOff x="3098" y="2084"/>
                <a:chExt cx="346" cy="304"/>
              </a:xfrm>
            </p:grpSpPr>
            <p:sp>
              <p:nvSpPr>
                <p:cNvPr id="670498" name="Oval 80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9" name="Oval 8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0" name="Oval 80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1" name="Oval 80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2" name="Oval 80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3" name="Oval 8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4" name="Oval 80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5" name="Oval 80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6" name="Oval 81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7" name="Oval 81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8" name="Oval 81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9" name="Oval 81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0" name="Oval 81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1" name="Oval 81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005" name="Group 816"/>
              <p:cNvGrpSpPr>
                <a:grpSpLocks/>
              </p:cNvGrpSpPr>
              <p:nvPr/>
            </p:nvGrpSpPr>
            <p:grpSpPr bwMode="auto">
              <a:xfrm>
                <a:off x="3523" y="1936"/>
                <a:ext cx="346" cy="304"/>
                <a:chOff x="3098" y="2084"/>
                <a:chExt cx="346" cy="304"/>
              </a:xfrm>
            </p:grpSpPr>
            <p:sp>
              <p:nvSpPr>
                <p:cNvPr id="670513" name="Oval 8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4" name="Oval 8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5" name="Oval 8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6" name="Oval 8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7" name="Oval 8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8" name="Oval 8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9" name="Oval 8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0" name="Oval 82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1" name="Oval 82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2" name="Oval 82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3" name="Oval 82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4" name="Oval 82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5" name="Oval 82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6" name="Oval 83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39" name="Group 831"/>
            <p:cNvGrpSpPr>
              <a:grpSpLocks/>
            </p:cNvGrpSpPr>
            <p:nvPr/>
          </p:nvGrpSpPr>
          <p:grpSpPr bwMode="auto">
            <a:xfrm>
              <a:off x="2624" y="2100"/>
              <a:ext cx="986" cy="508"/>
              <a:chOff x="2528" y="2004"/>
              <a:chExt cx="986" cy="508"/>
            </a:xfrm>
          </p:grpSpPr>
          <p:grpSp>
            <p:nvGrpSpPr>
              <p:cNvPr id="144974" name="Group 832"/>
              <p:cNvGrpSpPr>
                <a:grpSpLocks/>
              </p:cNvGrpSpPr>
              <p:nvPr/>
            </p:nvGrpSpPr>
            <p:grpSpPr bwMode="auto">
              <a:xfrm>
                <a:off x="3168" y="2004"/>
                <a:ext cx="346" cy="304"/>
                <a:chOff x="3098" y="2084"/>
                <a:chExt cx="346" cy="304"/>
              </a:xfrm>
            </p:grpSpPr>
            <p:sp>
              <p:nvSpPr>
                <p:cNvPr id="670529" name="Oval 83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0" name="Oval 8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1" name="Oval 83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2" name="Oval 83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3" name="Oval 83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4" name="Oval 8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5" name="Oval 83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6" name="Oval 84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7" name="Oval 84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8" name="Oval 84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9" name="Oval 84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0" name="Oval 84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1" name="Oval 84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2" name="Oval 84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975" name="Group 847"/>
              <p:cNvGrpSpPr>
                <a:grpSpLocks/>
              </p:cNvGrpSpPr>
              <p:nvPr/>
            </p:nvGrpSpPr>
            <p:grpSpPr bwMode="auto">
              <a:xfrm>
                <a:off x="2528" y="2208"/>
                <a:ext cx="346" cy="304"/>
                <a:chOff x="3098" y="2084"/>
                <a:chExt cx="346" cy="304"/>
              </a:xfrm>
            </p:grpSpPr>
            <p:sp>
              <p:nvSpPr>
                <p:cNvPr id="670544" name="Oval 84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5" name="Oval 8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6" name="Oval 85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7" name="Oval 85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8" name="Oval 85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9" name="Oval 8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0" name="Oval 85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1" name="Oval 85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2" name="Oval 85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3" name="Oval 85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4" name="Oval 85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5" name="Oval 85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6" name="Oval 86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7" name="Oval 86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0" name="Group 862"/>
            <p:cNvGrpSpPr>
              <a:grpSpLocks/>
            </p:cNvGrpSpPr>
            <p:nvPr/>
          </p:nvGrpSpPr>
          <p:grpSpPr bwMode="auto">
            <a:xfrm>
              <a:off x="2954" y="2152"/>
              <a:ext cx="904" cy="429"/>
              <a:chOff x="2858" y="2056"/>
              <a:chExt cx="904" cy="429"/>
            </a:xfrm>
          </p:grpSpPr>
          <p:grpSp>
            <p:nvGrpSpPr>
              <p:cNvPr id="144944" name="Group 863"/>
              <p:cNvGrpSpPr>
                <a:grpSpLocks/>
              </p:cNvGrpSpPr>
              <p:nvPr/>
            </p:nvGrpSpPr>
            <p:grpSpPr bwMode="auto">
              <a:xfrm>
                <a:off x="2858" y="2056"/>
                <a:ext cx="346" cy="304"/>
                <a:chOff x="3098" y="2084"/>
                <a:chExt cx="346" cy="304"/>
              </a:xfrm>
            </p:grpSpPr>
            <p:sp>
              <p:nvSpPr>
                <p:cNvPr id="670560" name="Oval 86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1" name="Oval 8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2" name="Oval 86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3" name="Oval 86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4" name="Oval 86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5" name="Oval 8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6" name="Oval 87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7" name="Oval 87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8" name="Oval 87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9" name="Oval 87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0" name="Oval 87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1" name="Oval 87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2" name="Oval 87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3" name="Oval 87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945" name="Group 878"/>
              <p:cNvGrpSpPr>
                <a:grpSpLocks/>
              </p:cNvGrpSpPr>
              <p:nvPr/>
            </p:nvGrpSpPr>
            <p:grpSpPr bwMode="auto">
              <a:xfrm>
                <a:off x="3416" y="2181"/>
                <a:ext cx="346" cy="304"/>
                <a:chOff x="3098" y="2084"/>
                <a:chExt cx="346" cy="304"/>
              </a:xfrm>
            </p:grpSpPr>
            <p:sp>
              <p:nvSpPr>
                <p:cNvPr id="670575" name="Oval 87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6" name="Oval 8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7" name="Oval 88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8" name="Oval 88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9" name="Oval 88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0" name="Oval 8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1" name="Oval 88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2" name="Oval 88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3" name="Oval 88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4" name="Oval 88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5" name="Oval 88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6" name="Oval 89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7" name="Oval 89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8" name="Oval 89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1" name="Group 893"/>
            <p:cNvGrpSpPr>
              <a:grpSpLocks/>
            </p:cNvGrpSpPr>
            <p:nvPr/>
          </p:nvGrpSpPr>
          <p:grpSpPr bwMode="auto">
            <a:xfrm>
              <a:off x="3151" y="2435"/>
              <a:ext cx="661" cy="752"/>
              <a:chOff x="3055" y="2339"/>
              <a:chExt cx="661" cy="752"/>
            </a:xfrm>
          </p:grpSpPr>
          <p:grpSp>
            <p:nvGrpSpPr>
              <p:cNvPr id="144914" name="Group 894"/>
              <p:cNvGrpSpPr>
                <a:grpSpLocks/>
              </p:cNvGrpSpPr>
              <p:nvPr/>
            </p:nvGrpSpPr>
            <p:grpSpPr bwMode="auto">
              <a:xfrm>
                <a:off x="3055" y="2339"/>
                <a:ext cx="346" cy="304"/>
                <a:chOff x="3098" y="2084"/>
                <a:chExt cx="346" cy="304"/>
              </a:xfrm>
            </p:grpSpPr>
            <p:sp>
              <p:nvSpPr>
                <p:cNvPr id="670591" name="Oval 89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2" name="Oval 8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3" name="Oval 89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4" name="Oval 89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5" name="Oval 89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6" name="Oval 9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7" name="Oval 90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8" name="Oval 90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9" name="Oval 90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0" name="Oval 90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1" name="Oval 90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2" name="Oval 90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3" name="Oval 90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4" name="Oval 90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915" name="Group 909"/>
              <p:cNvGrpSpPr>
                <a:grpSpLocks/>
              </p:cNvGrpSpPr>
              <p:nvPr/>
            </p:nvGrpSpPr>
            <p:grpSpPr bwMode="auto">
              <a:xfrm>
                <a:off x="3370" y="2787"/>
                <a:ext cx="346" cy="304"/>
                <a:chOff x="3098" y="2084"/>
                <a:chExt cx="346" cy="304"/>
              </a:xfrm>
            </p:grpSpPr>
            <p:sp>
              <p:nvSpPr>
                <p:cNvPr id="670606" name="Oval 9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7" name="Oval 9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8" name="Oval 9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9" name="Oval 9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0" name="Oval 9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1" name="Oval 9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2" name="Oval 9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3" name="Oval 9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4" name="Oval 9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5" name="Oval 9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6" name="Oval 9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7" name="Oval 9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8" name="Oval 9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9" name="Oval 9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2" name="Group 924"/>
            <p:cNvGrpSpPr>
              <a:grpSpLocks/>
            </p:cNvGrpSpPr>
            <p:nvPr/>
          </p:nvGrpSpPr>
          <p:grpSpPr bwMode="auto">
            <a:xfrm>
              <a:off x="2710" y="2080"/>
              <a:ext cx="1487" cy="1132"/>
              <a:chOff x="2614" y="1984"/>
              <a:chExt cx="1487" cy="1132"/>
            </a:xfrm>
          </p:grpSpPr>
          <p:grpSp>
            <p:nvGrpSpPr>
              <p:cNvPr id="144884" name="Group 925"/>
              <p:cNvGrpSpPr>
                <a:grpSpLocks/>
              </p:cNvGrpSpPr>
              <p:nvPr/>
            </p:nvGrpSpPr>
            <p:grpSpPr bwMode="auto">
              <a:xfrm>
                <a:off x="2614" y="2812"/>
                <a:ext cx="346" cy="304"/>
                <a:chOff x="3098" y="2084"/>
                <a:chExt cx="346" cy="304"/>
              </a:xfrm>
            </p:grpSpPr>
            <p:sp>
              <p:nvSpPr>
                <p:cNvPr id="670622" name="Oval 9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3" name="Oval 9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4" name="Oval 9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5" name="Oval 9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6" name="Oval 9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7" name="Oval 9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8" name="Oval 9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9" name="Oval 9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0" name="Oval 9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1" name="Oval 9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2" name="Oval 9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3" name="Oval 9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4" name="Oval 9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5" name="Oval 9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885" name="Group 940"/>
              <p:cNvGrpSpPr>
                <a:grpSpLocks/>
              </p:cNvGrpSpPr>
              <p:nvPr/>
            </p:nvGrpSpPr>
            <p:grpSpPr bwMode="auto">
              <a:xfrm>
                <a:off x="3755" y="1984"/>
                <a:ext cx="346" cy="304"/>
                <a:chOff x="3098" y="2084"/>
                <a:chExt cx="346" cy="304"/>
              </a:xfrm>
            </p:grpSpPr>
            <p:sp>
              <p:nvSpPr>
                <p:cNvPr id="670637" name="Oval 9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8" name="Oval 9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9" name="Oval 9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0" name="Oval 9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1" name="Oval 9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2" name="Oval 9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3" name="Oval 9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4" name="Oval 9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5" name="Oval 9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6" name="Oval 9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7" name="Oval 9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8" name="Oval 9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9" name="Oval 9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0" name="Oval 9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3" name="Group 955"/>
            <p:cNvGrpSpPr>
              <a:grpSpLocks/>
            </p:cNvGrpSpPr>
            <p:nvPr/>
          </p:nvGrpSpPr>
          <p:grpSpPr bwMode="auto">
            <a:xfrm>
              <a:off x="3130" y="2584"/>
              <a:ext cx="788" cy="488"/>
              <a:chOff x="3034" y="2488"/>
              <a:chExt cx="788" cy="488"/>
            </a:xfrm>
          </p:grpSpPr>
          <p:grpSp>
            <p:nvGrpSpPr>
              <p:cNvPr id="144854" name="Group 956"/>
              <p:cNvGrpSpPr>
                <a:grpSpLocks/>
              </p:cNvGrpSpPr>
              <p:nvPr/>
            </p:nvGrpSpPr>
            <p:grpSpPr bwMode="auto">
              <a:xfrm>
                <a:off x="3034" y="2672"/>
                <a:ext cx="346" cy="304"/>
                <a:chOff x="3098" y="2084"/>
                <a:chExt cx="346" cy="304"/>
              </a:xfrm>
            </p:grpSpPr>
            <p:sp>
              <p:nvSpPr>
                <p:cNvPr id="670653" name="Oval 9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4" name="Oval 9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5" name="Oval 9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6" name="Oval 9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7" name="Oval 9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8" name="Oval 9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9" name="Oval 9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0" name="Oval 9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1" name="Oval 9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2" name="Oval 9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3" name="Oval 9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4" name="Oval 9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5" name="Oval 9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6" name="Oval 9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855" name="Group 971"/>
              <p:cNvGrpSpPr>
                <a:grpSpLocks/>
              </p:cNvGrpSpPr>
              <p:nvPr/>
            </p:nvGrpSpPr>
            <p:grpSpPr bwMode="auto">
              <a:xfrm>
                <a:off x="3476" y="2488"/>
                <a:ext cx="346" cy="304"/>
                <a:chOff x="3098" y="2084"/>
                <a:chExt cx="346" cy="304"/>
              </a:xfrm>
            </p:grpSpPr>
            <p:sp>
              <p:nvSpPr>
                <p:cNvPr id="670668" name="Oval 9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9" name="Oval 9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0" name="Oval 9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1" name="Oval 9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2" name="Oval 9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3" name="Oval 9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4" name="Oval 9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5" name="Oval 9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6" name="Oval 9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7" name="Oval 9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8" name="Oval 9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9" name="Oval 9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0" name="Oval 9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1" name="Oval 9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4" name="Group 986"/>
            <p:cNvGrpSpPr>
              <a:grpSpLocks/>
            </p:cNvGrpSpPr>
            <p:nvPr/>
          </p:nvGrpSpPr>
          <p:grpSpPr bwMode="auto">
            <a:xfrm>
              <a:off x="3869" y="3143"/>
              <a:ext cx="650" cy="402"/>
              <a:chOff x="3773" y="3047"/>
              <a:chExt cx="650" cy="402"/>
            </a:xfrm>
          </p:grpSpPr>
          <p:grpSp>
            <p:nvGrpSpPr>
              <p:cNvPr id="144824" name="Group 987"/>
              <p:cNvGrpSpPr>
                <a:grpSpLocks/>
              </p:cNvGrpSpPr>
              <p:nvPr/>
            </p:nvGrpSpPr>
            <p:grpSpPr bwMode="auto">
              <a:xfrm>
                <a:off x="4077" y="3047"/>
                <a:ext cx="346" cy="304"/>
                <a:chOff x="3098" y="2084"/>
                <a:chExt cx="346" cy="304"/>
              </a:xfrm>
            </p:grpSpPr>
            <p:sp>
              <p:nvSpPr>
                <p:cNvPr id="670684" name="Oval 9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5" name="Oval 9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6" name="Oval 9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7" name="Oval 9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8" name="Oval 9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9" name="Oval 9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0" name="Oval 9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1" name="Oval 9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2" name="Oval 9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3" name="Oval 9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4" name="Oval 9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5" name="Oval 9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6" name="Oval 10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7" name="Oval 10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825" name="Group 1002"/>
              <p:cNvGrpSpPr>
                <a:grpSpLocks/>
              </p:cNvGrpSpPr>
              <p:nvPr/>
            </p:nvGrpSpPr>
            <p:grpSpPr bwMode="auto">
              <a:xfrm>
                <a:off x="3773" y="3145"/>
                <a:ext cx="346" cy="304"/>
                <a:chOff x="3098" y="2084"/>
                <a:chExt cx="346" cy="304"/>
              </a:xfrm>
            </p:grpSpPr>
            <p:sp>
              <p:nvSpPr>
                <p:cNvPr id="670699" name="Oval 10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0" name="Oval 10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1" name="Oval 10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2" name="Oval 10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3" name="Oval 10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4" name="Oval 10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5" name="Oval 10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6" name="Oval 10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7" name="Oval 10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8" name="Oval 10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9" name="Oval 10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0" name="Oval 10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1" name="Oval 10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2" name="Oval 10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5" name="Group 1017"/>
            <p:cNvGrpSpPr>
              <a:grpSpLocks/>
            </p:cNvGrpSpPr>
            <p:nvPr/>
          </p:nvGrpSpPr>
          <p:grpSpPr bwMode="auto">
            <a:xfrm>
              <a:off x="2585" y="3197"/>
              <a:ext cx="1569" cy="622"/>
              <a:chOff x="2489" y="3101"/>
              <a:chExt cx="1569" cy="622"/>
            </a:xfrm>
          </p:grpSpPr>
          <p:grpSp>
            <p:nvGrpSpPr>
              <p:cNvPr id="144794" name="Group 1018"/>
              <p:cNvGrpSpPr>
                <a:grpSpLocks/>
              </p:cNvGrpSpPr>
              <p:nvPr/>
            </p:nvGrpSpPr>
            <p:grpSpPr bwMode="auto">
              <a:xfrm>
                <a:off x="3712" y="3419"/>
                <a:ext cx="346" cy="304"/>
                <a:chOff x="3098" y="2084"/>
                <a:chExt cx="346" cy="304"/>
              </a:xfrm>
            </p:grpSpPr>
            <p:sp>
              <p:nvSpPr>
                <p:cNvPr id="670715" name="Oval 10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6" name="Oval 10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7" name="Oval 10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8" name="Oval 10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9" name="Oval 10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0" name="Oval 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1" name="Oval 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2" name="Oval 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3" name="Oval 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4" name="Oval 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5" name="Oval 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6" name="Oval 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7" name="Oval 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8" name="Oval 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795" name="Group 9"/>
              <p:cNvGrpSpPr>
                <a:grpSpLocks/>
              </p:cNvGrpSpPr>
              <p:nvPr/>
            </p:nvGrpSpPr>
            <p:grpSpPr bwMode="auto">
              <a:xfrm>
                <a:off x="2489" y="3101"/>
                <a:ext cx="346" cy="304"/>
                <a:chOff x="3098" y="2084"/>
                <a:chExt cx="346" cy="304"/>
              </a:xfrm>
            </p:grpSpPr>
            <p:sp>
              <p:nvSpPr>
                <p:cNvPr id="670730" name="Oval 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1" name="Oval 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2" name="Oval 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3" name="Oval 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4" name="Oval 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5" name="Oval 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6" name="Oval 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7" name="Oval 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8" name="Oval 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9" name="Oval 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0" name="Oval 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1" name="Oval 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2" name="Oval 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3" name="Oval 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6" name="Group 24"/>
            <p:cNvGrpSpPr>
              <a:grpSpLocks/>
            </p:cNvGrpSpPr>
            <p:nvPr/>
          </p:nvGrpSpPr>
          <p:grpSpPr bwMode="auto">
            <a:xfrm>
              <a:off x="2363" y="2853"/>
              <a:ext cx="1414" cy="967"/>
              <a:chOff x="2267" y="2757"/>
              <a:chExt cx="1414" cy="967"/>
            </a:xfrm>
          </p:grpSpPr>
          <p:grpSp>
            <p:nvGrpSpPr>
              <p:cNvPr id="144764" name="Group 25"/>
              <p:cNvGrpSpPr>
                <a:grpSpLocks/>
              </p:cNvGrpSpPr>
              <p:nvPr/>
            </p:nvGrpSpPr>
            <p:grpSpPr bwMode="auto">
              <a:xfrm>
                <a:off x="3335" y="3420"/>
                <a:ext cx="346" cy="304"/>
                <a:chOff x="3098" y="2084"/>
                <a:chExt cx="346" cy="304"/>
              </a:xfrm>
            </p:grpSpPr>
            <p:sp>
              <p:nvSpPr>
                <p:cNvPr id="670746" name="Oval 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7" name="Oval 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8" name="Oval 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9" name="Oval 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0" name="Oval 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1" name="Oval 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2" name="Oval 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3" name="Oval 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4" name="Oval 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5" name="Oval 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6" name="Oval 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7" name="Oval 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8" name="Oval 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9" name="Oval 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765" name="Group 40"/>
              <p:cNvGrpSpPr>
                <a:grpSpLocks/>
              </p:cNvGrpSpPr>
              <p:nvPr/>
            </p:nvGrpSpPr>
            <p:grpSpPr bwMode="auto">
              <a:xfrm>
                <a:off x="2267" y="2757"/>
                <a:ext cx="346" cy="304"/>
                <a:chOff x="3098" y="2084"/>
                <a:chExt cx="346" cy="304"/>
              </a:xfrm>
            </p:grpSpPr>
            <p:sp>
              <p:nvSpPr>
                <p:cNvPr id="670761" name="Oval 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2" name="Oval 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3" name="Oval 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4" name="Oval 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5" name="Oval 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6" name="Oval 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7" name="Oval 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8" name="Oval 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9" name="Oval 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0" name="Oval 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1" name="Oval 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2" name="Oval 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3" name="Oval 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4" name="Oval 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7" name="Group 55"/>
            <p:cNvGrpSpPr>
              <a:grpSpLocks/>
            </p:cNvGrpSpPr>
            <p:nvPr/>
          </p:nvGrpSpPr>
          <p:grpSpPr bwMode="auto">
            <a:xfrm>
              <a:off x="3094" y="2440"/>
              <a:ext cx="1189" cy="937"/>
              <a:chOff x="2998" y="2344"/>
              <a:chExt cx="1189" cy="937"/>
            </a:xfrm>
          </p:grpSpPr>
          <p:grpSp>
            <p:nvGrpSpPr>
              <p:cNvPr id="144734" name="Group 56"/>
              <p:cNvGrpSpPr>
                <a:grpSpLocks/>
              </p:cNvGrpSpPr>
              <p:nvPr/>
            </p:nvGrpSpPr>
            <p:grpSpPr bwMode="auto">
              <a:xfrm>
                <a:off x="2998" y="2977"/>
                <a:ext cx="346" cy="304"/>
                <a:chOff x="3098" y="2084"/>
                <a:chExt cx="346" cy="304"/>
              </a:xfrm>
            </p:grpSpPr>
            <p:sp>
              <p:nvSpPr>
                <p:cNvPr id="670777" name="Oval 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8" name="Oval 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9" name="Oval 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0" name="Oval 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1" name="Oval 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2" name="Oval 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3" name="Oval 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4" name="Oval 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5" name="Oval 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6" name="Oval 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7" name="Oval 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8" name="Oval 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9" name="Oval 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0" name="Oval 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735" name="Group 71"/>
              <p:cNvGrpSpPr>
                <a:grpSpLocks/>
              </p:cNvGrpSpPr>
              <p:nvPr/>
            </p:nvGrpSpPr>
            <p:grpSpPr bwMode="auto">
              <a:xfrm>
                <a:off x="3841" y="2344"/>
                <a:ext cx="346" cy="304"/>
                <a:chOff x="3098" y="2084"/>
                <a:chExt cx="346" cy="304"/>
              </a:xfrm>
            </p:grpSpPr>
            <p:sp>
              <p:nvSpPr>
                <p:cNvPr id="670792" name="Oval 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3" name="Oval 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4" name="Oval 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5" name="Oval 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6" name="Oval 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7" name="Oval 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8" name="Oval 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9" name="Oval 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0" name="Oval 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1" name="Oval 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2" name="Oval 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3" name="Oval 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4" name="Oval 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5" name="Oval 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8" name="Group 86"/>
            <p:cNvGrpSpPr>
              <a:grpSpLocks/>
            </p:cNvGrpSpPr>
            <p:nvPr/>
          </p:nvGrpSpPr>
          <p:grpSpPr bwMode="auto">
            <a:xfrm>
              <a:off x="3665" y="2899"/>
              <a:ext cx="884" cy="539"/>
              <a:chOff x="3569" y="2803"/>
              <a:chExt cx="884" cy="539"/>
            </a:xfrm>
          </p:grpSpPr>
          <p:grpSp>
            <p:nvGrpSpPr>
              <p:cNvPr id="144704" name="Group 87"/>
              <p:cNvGrpSpPr>
                <a:grpSpLocks/>
              </p:cNvGrpSpPr>
              <p:nvPr/>
            </p:nvGrpSpPr>
            <p:grpSpPr bwMode="auto">
              <a:xfrm>
                <a:off x="4107" y="2803"/>
                <a:ext cx="346" cy="304"/>
                <a:chOff x="3098" y="2084"/>
                <a:chExt cx="346" cy="304"/>
              </a:xfrm>
            </p:grpSpPr>
            <p:sp>
              <p:nvSpPr>
                <p:cNvPr id="670808" name="Oval 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9" name="Oval 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0" name="Oval 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1" name="Oval 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2" name="Oval 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3" name="Oval 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4" name="Oval 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5" name="Oval 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6" name="Oval 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7" name="Oval 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8" name="Oval 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9" name="Oval 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0" name="Oval 1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1" name="Oval 1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705" name="Group 102"/>
              <p:cNvGrpSpPr>
                <a:grpSpLocks/>
              </p:cNvGrpSpPr>
              <p:nvPr/>
            </p:nvGrpSpPr>
            <p:grpSpPr bwMode="auto">
              <a:xfrm>
                <a:off x="3569" y="3038"/>
                <a:ext cx="346" cy="304"/>
                <a:chOff x="3098" y="2084"/>
                <a:chExt cx="346" cy="304"/>
              </a:xfrm>
            </p:grpSpPr>
            <p:sp>
              <p:nvSpPr>
                <p:cNvPr id="670823" name="Oval 1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4" name="Oval 1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5" name="Oval 1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6" name="Oval 1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7" name="Oval 1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8" name="Oval 1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9" name="Oval 1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0" name="Oval 1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1" name="Oval 1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2" name="Oval 1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3" name="Oval 1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4" name="Oval 1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5" name="Oval 1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6" name="Oval 1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9" name="Group 117"/>
            <p:cNvGrpSpPr>
              <a:grpSpLocks/>
            </p:cNvGrpSpPr>
            <p:nvPr/>
          </p:nvGrpSpPr>
          <p:grpSpPr bwMode="auto">
            <a:xfrm>
              <a:off x="3465" y="2712"/>
              <a:ext cx="1088" cy="816"/>
              <a:chOff x="3369" y="2616"/>
              <a:chExt cx="1088" cy="816"/>
            </a:xfrm>
          </p:grpSpPr>
          <p:grpSp>
            <p:nvGrpSpPr>
              <p:cNvPr id="144674" name="Group 118"/>
              <p:cNvGrpSpPr>
                <a:grpSpLocks/>
              </p:cNvGrpSpPr>
              <p:nvPr/>
            </p:nvGrpSpPr>
            <p:grpSpPr bwMode="auto">
              <a:xfrm>
                <a:off x="3369" y="3128"/>
                <a:ext cx="346" cy="304"/>
                <a:chOff x="3098" y="2084"/>
                <a:chExt cx="346" cy="304"/>
              </a:xfrm>
            </p:grpSpPr>
            <p:sp>
              <p:nvSpPr>
                <p:cNvPr id="670839" name="Oval 1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0" name="Oval 1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1" name="Oval 1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2" name="Oval 1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3" name="Oval 1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4" name="Oval 1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5" name="Oval 1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6" name="Oval 1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7" name="Oval 1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8" name="Oval 1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9" name="Oval 1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0" name="Oval 1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1" name="Oval 1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2" name="Oval 1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675" name="Group 133"/>
              <p:cNvGrpSpPr>
                <a:grpSpLocks/>
              </p:cNvGrpSpPr>
              <p:nvPr/>
            </p:nvGrpSpPr>
            <p:grpSpPr bwMode="auto">
              <a:xfrm>
                <a:off x="4111" y="2616"/>
                <a:ext cx="346" cy="304"/>
                <a:chOff x="3098" y="2084"/>
                <a:chExt cx="346" cy="304"/>
              </a:xfrm>
            </p:grpSpPr>
            <p:sp>
              <p:nvSpPr>
                <p:cNvPr id="670854" name="Oval 1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5" name="Oval 1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6" name="Oval 1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7" name="Oval 1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8" name="Oval 1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9" name="Oval 1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0" name="Oval 1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1" name="Oval 1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2" name="Oval 1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3" name="Oval 1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4" name="Oval 1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5" name="Oval 1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6" name="Oval 1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7" name="Oval 1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50" name="Group 148"/>
            <p:cNvGrpSpPr>
              <a:grpSpLocks/>
            </p:cNvGrpSpPr>
            <p:nvPr/>
          </p:nvGrpSpPr>
          <p:grpSpPr bwMode="auto">
            <a:xfrm>
              <a:off x="4326" y="2407"/>
              <a:ext cx="457" cy="899"/>
              <a:chOff x="4230" y="2311"/>
              <a:chExt cx="457" cy="899"/>
            </a:xfrm>
          </p:grpSpPr>
          <p:grpSp>
            <p:nvGrpSpPr>
              <p:cNvPr id="144644" name="Group 149"/>
              <p:cNvGrpSpPr>
                <a:grpSpLocks/>
              </p:cNvGrpSpPr>
              <p:nvPr/>
            </p:nvGrpSpPr>
            <p:grpSpPr bwMode="auto">
              <a:xfrm>
                <a:off x="4230" y="2311"/>
                <a:ext cx="346" cy="304"/>
                <a:chOff x="3098" y="2084"/>
                <a:chExt cx="346" cy="304"/>
              </a:xfrm>
            </p:grpSpPr>
            <p:sp>
              <p:nvSpPr>
                <p:cNvPr id="670870" name="Oval 1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1" name="Oval 1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2" name="Oval 1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3" name="Oval 1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4" name="Oval 1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5" name="Oval 1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6" name="Oval 1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7" name="Oval 1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8" name="Oval 1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9" name="Oval 1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0" name="Oval 1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1" name="Oval 1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2" name="Oval 1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3" name="Oval 1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645" name="Group 164"/>
              <p:cNvGrpSpPr>
                <a:grpSpLocks/>
              </p:cNvGrpSpPr>
              <p:nvPr/>
            </p:nvGrpSpPr>
            <p:grpSpPr bwMode="auto">
              <a:xfrm>
                <a:off x="4341" y="2906"/>
                <a:ext cx="346" cy="304"/>
                <a:chOff x="3098" y="2084"/>
                <a:chExt cx="346" cy="304"/>
              </a:xfrm>
            </p:grpSpPr>
            <p:sp>
              <p:nvSpPr>
                <p:cNvPr id="670885" name="Oval 1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6" name="Oval 1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7" name="Oval 1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8" name="Oval 1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9" name="Oval 1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0" name="Oval 1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1" name="Oval 1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2" name="Oval 1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3" name="Oval 1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4" name="Oval 1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5" name="Oval 1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6" name="Oval 1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7" name="Oval 1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8" name="Oval 1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51" name="Group 179"/>
            <p:cNvGrpSpPr>
              <a:grpSpLocks/>
            </p:cNvGrpSpPr>
            <p:nvPr/>
          </p:nvGrpSpPr>
          <p:grpSpPr bwMode="auto">
            <a:xfrm>
              <a:off x="2771" y="2841"/>
              <a:ext cx="1246" cy="598"/>
              <a:chOff x="2675" y="2745"/>
              <a:chExt cx="1246" cy="598"/>
            </a:xfrm>
          </p:grpSpPr>
          <p:grpSp>
            <p:nvGrpSpPr>
              <p:cNvPr id="144614" name="Group 180"/>
              <p:cNvGrpSpPr>
                <a:grpSpLocks/>
              </p:cNvGrpSpPr>
              <p:nvPr/>
            </p:nvGrpSpPr>
            <p:grpSpPr bwMode="auto">
              <a:xfrm>
                <a:off x="2675" y="3039"/>
                <a:ext cx="346" cy="304"/>
                <a:chOff x="3098" y="2084"/>
                <a:chExt cx="346" cy="304"/>
              </a:xfrm>
            </p:grpSpPr>
            <p:sp>
              <p:nvSpPr>
                <p:cNvPr id="670901" name="Oval 1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2" name="Oval 1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3" name="Oval 1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4" name="Oval 1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5" name="Oval 1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6" name="Oval 1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7" name="Oval 1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8" name="Oval 1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9" name="Oval 1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0" name="Oval 1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1" name="Oval 1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2" name="Oval 1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3" name="Oval 1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4" name="Oval 1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615" name="Group 195"/>
              <p:cNvGrpSpPr>
                <a:grpSpLocks/>
              </p:cNvGrpSpPr>
              <p:nvPr/>
            </p:nvGrpSpPr>
            <p:grpSpPr bwMode="auto">
              <a:xfrm>
                <a:off x="3575" y="2745"/>
                <a:ext cx="346" cy="304"/>
                <a:chOff x="3098" y="2084"/>
                <a:chExt cx="346" cy="304"/>
              </a:xfrm>
            </p:grpSpPr>
            <p:sp>
              <p:nvSpPr>
                <p:cNvPr id="670916" name="Oval 1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7" name="Oval 1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8" name="Oval 1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9" name="Oval 1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0" name="Oval 2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1" name="Oval 2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2" name="Oval 2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3" name="Oval 2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4" name="Oval 2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5" name="Oval 2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6" name="Oval 2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7" name="Oval 2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8" name="Oval 2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9" name="Oval 2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52" name="Group 210"/>
            <p:cNvGrpSpPr>
              <a:grpSpLocks/>
            </p:cNvGrpSpPr>
            <p:nvPr/>
          </p:nvGrpSpPr>
          <p:grpSpPr bwMode="auto">
            <a:xfrm>
              <a:off x="2772" y="2585"/>
              <a:ext cx="1437" cy="648"/>
              <a:chOff x="2676" y="2489"/>
              <a:chExt cx="1437" cy="648"/>
            </a:xfrm>
          </p:grpSpPr>
          <p:grpSp>
            <p:nvGrpSpPr>
              <p:cNvPr id="144584" name="Group 211"/>
              <p:cNvGrpSpPr>
                <a:grpSpLocks/>
              </p:cNvGrpSpPr>
              <p:nvPr/>
            </p:nvGrpSpPr>
            <p:grpSpPr bwMode="auto">
              <a:xfrm>
                <a:off x="2676" y="2489"/>
                <a:ext cx="346" cy="304"/>
                <a:chOff x="3098" y="2084"/>
                <a:chExt cx="346" cy="304"/>
              </a:xfrm>
            </p:grpSpPr>
            <p:sp>
              <p:nvSpPr>
                <p:cNvPr id="670932" name="Oval 2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3" name="Oval 2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4" name="Oval 2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5" name="Oval 2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6" name="Oval 2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7" name="Oval 2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8" name="Oval 2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9" name="Oval 2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0" name="Oval 2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1" name="Oval 2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2" name="Oval 2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3" name="Oval 2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4" name="Oval 2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5" name="Oval 2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585" name="Group 226"/>
              <p:cNvGrpSpPr>
                <a:grpSpLocks/>
              </p:cNvGrpSpPr>
              <p:nvPr/>
            </p:nvGrpSpPr>
            <p:grpSpPr bwMode="auto">
              <a:xfrm>
                <a:off x="3767" y="2833"/>
                <a:ext cx="346" cy="304"/>
                <a:chOff x="3098" y="2084"/>
                <a:chExt cx="346" cy="304"/>
              </a:xfrm>
            </p:grpSpPr>
            <p:sp>
              <p:nvSpPr>
                <p:cNvPr id="670947" name="Oval 2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8" name="Oval 2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9" name="Oval 2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0" name="Oval 2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1" name="Oval 2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2" name="Oval 2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3" name="Oval 2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4" name="Oval 2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5" name="Oval 2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6" name="Oval 2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7" name="Oval 2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8" name="Oval 2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9" name="Oval 2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0" name="Oval 2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53" name="Group 241"/>
            <p:cNvGrpSpPr>
              <a:grpSpLocks/>
            </p:cNvGrpSpPr>
            <p:nvPr/>
          </p:nvGrpSpPr>
          <p:grpSpPr bwMode="auto">
            <a:xfrm>
              <a:off x="2367" y="2454"/>
              <a:ext cx="1005" cy="1172"/>
              <a:chOff x="2271" y="2358"/>
              <a:chExt cx="1005" cy="1172"/>
            </a:xfrm>
          </p:grpSpPr>
          <p:grpSp>
            <p:nvGrpSpPr>
              <p:cNvPr id="144554" name="Group 242"/>
              <p:cNvGrpSpPr>
                <a:grpSpLocks/>
              </p:cNvGrpSpPr>
              <p:nvPr/>
            </p:nvGrpSpPr>
            <p:grpSpPr bwMode="auto">
              <a:xfrm>
                <a:off x="2930" y="3226"/>
                <a:ext cx="346" cy="304"/>
                <a:chOff x="3098" y="2084"/>
                <a:chExt cx="346" cy="304"/>
              </a:xfrm>
            </p:grpSpPr>
            <p:sp>
              <p:nvSpPr>
                <p:cNvPr id="670963" name="Oval 2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4" name="Oval 2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5" name="Oval 2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6" name="Oval 2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7" name="Oval 2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8" name="Oval 2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9" name="Oval 2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0" name="Oval 2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1" name="Oval 2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2" name="Oval 2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3" name="Oval 2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4" name="Oval 2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5" name="Oval 2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6" name="Oval 2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555" name="Group 257"/>
              <p:cNvGrpSpPr>
                <a:grpSpLocks/>
              </p:cNvGrpSpPr>
              <p:nvPr/>
            </p:nvGrpSpPr>
            <p:grpSpPr bwMode="auto">
              <a:xfrm>
                <a:off x="2271" y="2358"/>
                <a:ext cx="346" cy="304"/>
                <a:chOff x="3098" y="2084"/>
                <a:chExt cx="346" cy="304"/>
              </a:xfrm>
            </p:grpSpPr>
            <p:sp>
              <p:nvSpPr>
                <p:cNvPr id="670978" name="Oval 2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9" name="Oval 2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0" name="Oval 2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1" name="Oval 2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2" name="Oval 2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3" name="Oval 2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4" name="Oval 2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5" name="Oval 2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6" name="Oval 2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7" name="Oval 2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8" name="Oval 2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9" name="Oval 2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0" name="Oval 2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1" name="Oval 2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grpSp>
        <p:nvGrpSpPr>
          <p:cNvPr id="671720" name="Group 272"/>
          <p:cNvGrpSpPr>
            <a:grpSpLocks/>
          </p:cNvGrpSpPr>
          <p:nvPr/>
        </p:nvGrpSpPr>
        <p:grpSpPr bwMode="auto">
          <a:xfrm>
            <a:off x="5081588" y="714375"/>
            <a:ext cx="4062412" cy="2838450"/>
            <a:chOff x="2363" y="2032"/>
            <a:chExt cx="2559" cy="1788"/>
          </a:xfrm>
        </p:grpSpPr>
        <p:grpSp>
          <p:nvGrpSpPr>
            <p:cNvPr id="143898" name="Group 273"/>
            <p:cNvGrpSpPr>
              <a:grpSpLocks/>
            </p:cNvGrpSpPr>
            <p:nvPr/>
          </p:nvGrpSpPr>
          <p:grpSpPr bwMode="auto">
            <a:xfrm>
              <a:off x="3361" y="2338"/>
              <a:ext cx="346" cy="304"/>
              <a:chOff x="3098" y="2084"/>
              <a:chExt cx="346" cy="304"/>
            </a:xfrm>
          </p:grpSpPr>
          <p:sp>
            <p:nvSpPr>
              <p:cNvPr id="670994" name="Oval 2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5" name="Oval 2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6" name="Oval 2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7" name="Oval 2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8" name="Oval 2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9" name="Oval 2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0" name="Oval 2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1" name="Oval 2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2" name="Oval 2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3" name="Oval 2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4" name="Oval 2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5" name="Oval 2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6" name="Oval 2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7" name="Oval 2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899" name="Group 288"/>
            <p:cNvGrpSpPr>
              <a:grpSpLocks/>
            </p:cNvGrpSpPr>
            <p:nvPr/>
          </p:nvGrpSpPr>
          <p:grpSpPr bwMode="auto">
            <a:xfrm>
              <a:off x="3768" y="2252"/>
              <a:ext cx="346" cy="304"/>
              <a:chOff x="3098" y="2084"/>
              <a:chExt cx="346" cy="304"/>
            </a:xfrm>
          </p:grpSpPr>
          <p:sp>
            <p:nvSpPr>
              <p:cNvPr id="671009" name="Oval 2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0" name="Oval 2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1" name="Oval 2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2" name="Oval 2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3" name="Oval 2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4" name="Oval 2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5" name="Oval 2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6" name="Oval 2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7" name="Oval 2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8" name="Oval 2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9" name="Oval 2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0" name="Oval 3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1" name="Oval 3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2" name="Oval 3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900" name="Group 303"/>
            <p:cNvGrpSpPr>
              <a:grpSpLocks/>
            </p:cNvGrpSpPr>
            <p:nvPr/>
          </p:nvGrpSpPr>
          <p:grpSpPr bwMode="auto">
            <a:xfrm>
              <a:off x="2948" y="2795"/>
              <a:ext cx="346" cy="304"/>
              <a:chOff x="3098" y="2084"/>
              <a:chExt cx="346" cy="304"/>
            </a:xfrm>
          </p:grpSpPr>
          <p:sp>
            <p:nvSpPr>
              <p:cNvPr id="671024" name="Oval 30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5" name="Oval 3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6" name="Oval 30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7" name="Oval 30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8" name="Oval 30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9" name="Oval 3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0" name="Oval 3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1" name="Oval 3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2" name="Oval 3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3" name="Oval 3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4" name="Oval 3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5" name="Oval 3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6" name="Oval 3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7" name="Oval 3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901" name="Group 318"/>
            <p:cNvGrpSpPr>
              <a:grpSpLocks/>
            </p:cNvGrpSpPr>
            <p:nvPr/>
          </p:nvGrpSpPr>
          <p:grpSpPr bwMode="auto">
            <a:xfrm>
              <a:off x="2527" y="2695"/>
              <a:ext cx="1106" cy="319"/>
              <a:chOff x="2431" y="2599"/>
              <a:chExt cx="1106" cy="319"/>
            </a:xfrm>
          </p:grpSpPr>
          <p:grpSp>
            <p:nvGrpSpPr>
              <p:cNvPr id="144460" name="Group 319"/>
              <p:cNvGrpSpPr>
                <a:grpSpLocks/>
              </p:cNvGrpSpPr>
              <p:nvPr/>
            </p:nvGrpSpPr>
            <p:grpSpPr bwMode="auto">
              <a:xfrm>
                <a:off x="3191" y="2599"/>
                <a:ext cx="346" cy="304"/>
                <a:chOff x="3098" y="2084"/>
                <a:chExt cx="346" cy="304"/>
              </a:xfrm>
            </p:grpSpPr>
            <p:sp>
              <p:nvSpPr>
                <p:cNvPr id="671040" name="Oval 32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1" name="Oval 3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2" name="Oval 32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3" name="Oval 32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4" name="Oval 32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5" name="Oval 3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6" name="Oval 32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7" name="Oval 32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8" name="Oval 32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9" name="Oval 32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0" name="Oval 33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1" name="Oval 33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2" name="Oval 33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3" name="Oval 33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461" name="Group 334"/>
              <p:cNvGrpSpPr>
                <a:grpSpLocks/>
              </p:cNvGrpSpPr>
              <p:nvPr/>
            </p:nvGrpSpPr>
            <p:grpSpPr bwMode="auto">
              <a:xfrm>
                <a:off x="2431" y="2614"/>
                <a:ext cx="346" cy="304"/>
                <a:chOff x="3098" y="2084"/>
                <a:chExt cx="346" cy="304"/>
              </a:xfrm>
            </p:grpSpPr>
            <p:sp>
              <p:nvSpPr>
                <p:cNvPr id="671055" name="Oval 33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6" name="Oval 3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7" name="Oval 33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8" name="Oval 33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9" name="Oval 33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0" name="Oval 3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1" name="Oval 34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2" name="Oval 34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3" name="Oval 34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4" name="Oval 34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5" name="Oval 34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6" name="Oval 34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7" name="Oval 34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8" name="Oval 34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2" name="Group 349"/>
            <p:cNvGrpSpPr>
              <a:grpSpLocks/>
            </p:cNvGrpSpPr>
            <p:nvPr/>
          </p:nvGrpSpPr>
          <p:grpSpPr bwMode="auto">
            <a:xfrm>
              <a:off x="2880" y="2112"/>
              <a:ext cx="1664" cy="593"/>
              <a:chOff x="2784" y="2016"/>
              <a:chExt cx="1664" cy="593"/>
            </a:xfrm>
          </p:grpSpPr>
          <p:grpSp>
            <p:nvGrpSpPr>
              <p:cNvPr id="144430" name="Group 350"/>
              <p:cNvGrpSpPr>
                <a:grpSpLocks/>
              </p:cNvGrpSpPr>
              <p:nvPr/>
            </p:nvGrpSpPr>
            <p:grpSpPr bwMode="auto">
              <a:xfrm>
                <a:off x="4102" y="2016"/>
                <a:ext cx="346" cy="304"/>
                <a:chOff x="3098" y="2084"/>
                <a:chExt cx="346" cy="304"/>
              </a:xfrm>
            </p:grpSpPr>
            <p:sp>
              <p:nvSpPr>
                <p:cNvPr id="671071" name="Oval 35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2" name="Oval 3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3" name="Oval 35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4" name="Oval 35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5" name="Oval 35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6" name="Oval 3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7" name="Oval 35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8" name="Oval 35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9" name="Oval 35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0" name="Oval 36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1" name="Oval 36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2" name="Oval 36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3" name="Oval 36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4" name="Oval 36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431" name="Group 365"/>
              <p:cNvGrpSpPr>
                <a:grpSpLocks/>
              </p:cNvGrpSpPr>
              <p:nvPr/>
            </p:nvGrpSpPr>
            <p:grpSpPr bwMode="auto">
              <a:xfrm>
                <a:off x="2784" y="2305"/>
                <a:ext cx="346" cy="304"/>
                <a:chOff x="3098" y="2084"/>
                <a:chExt cx="346" cy="304"/>
              </a:xfrm>
            </p:grpSpPr>
            <p:sp>
              <p:nvSpPr>
                <p:cNvPr id="671086" name="Oval 36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7" name="Oval 3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8" name="Oval 36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9" name="Oval 36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0" name="Oval 37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1" name="Oval 3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2" name="Oval 37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3" name="Oval 37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4" name="Oval 37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5" name="Oval 37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6" name="Oval 37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7" name="Oval 37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8" name="Oval 37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9" name="Oval 37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3" name="Group 380"/>
            <p:cNvGrpSpPr>
              <a:grpSpLocks/>
            </p:cNvGrpSpPr>
            <p:nvPr/>
          </p:nvGrpSpPr>
          <p:grpSpPr bwMode="auto">
            <a:xfrm>
              <a:off x="3906" y="2655"/>
              <a:ext cx="631" cy="1062"/>
              <a:chOff x="3810" y="2559"/>
              <a:chExt cx="631" cy="1062"/>
            </a:xfrm>
          </p:grpSpPr>
          <p:grpSp>
            <p:nvGrpSpPr>
              <p:cNvPr id="144400" name="Group 381"/>
              <p:cNvGrpSpPr>
                <a:grpSpLocks/>
              </p:cNvGrpSpPr>
              <p:nvPr/>
            </p:nvGrpSpPr>
            <p:grpSpPr bwMode="auto">
              <a:xfrm>
                <a:off x="4095" y="3317"/>
                <a:ext cx="346" cy="304"/>
                <a:chOff x="3098" y="2084"/>
                <a:chExt cx="346" cy="304"/>
              </a:xfrm>
            </p:grpSpPr>
            <p:sp>
              <p:nvSpPr>
                <p:cNvPr id="671102" name="Oval 3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3" name="Oval 3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4" name="Oval 3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5" name="Oval 3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6" name="Oval 3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7" name="Oval 3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8" name="Oval 3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9" name="Oval 3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0" name="Oval 3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1" name="Oval 3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2" name="Oval 3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3" name="Oval 3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4" name="Oval 3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5" name="Oval 3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401" name="Group 396"/>
              <p:cNvGrpSpPr>
                <a:grpSpLocks/>
              </p:cNvGrpSpPr>
              <p:nvPr/>
            </p:nvGrpSpPr>
            <p:grpSpPr bwMode="auto">
              <a:xfrm>
                <a:off x="3810" y="2559"/>
                <a:ext cx="346" cy="304"/>
                <a:chOff x="3098" y="2084"/>
                <a:chExt cx="346" cy="304"/>
              </a:xfrm>
            </p:grpSpPr>
            <p:sp>
              <p:nvSpPr>
                <p:cNvPr id="671117" name="Oval 39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8" name="Oval 3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9" name="Oval 39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0" name="Oval 40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1" name="Oval 40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2" name="Oval 4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3" name="Oval 40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4" name="Oval 40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5" name="Oval 40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6" name="Oval 40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7" name="Oval 40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8" name="Oval 40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9" name="Oval 40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0" name="Oval 41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4" name="Group 411"/>
            <p:cNvGrpSpPr>
              <a:grpSpLocks/>
            </p:cNvGrpSpPr>
            <p:nvPr/>
          </p:nvGrpSpPr>
          <p:grpSpPr bwMode="auto">
            <a:xfrm>
              <a:off x="3619" y="2032"/>
              <a:ext cx="1303" cy="973"/>
              <a:chOff x="3523" y="1936"/>
              <a:chExt cx="1303" cy="973"/>
            </a:xfrm>
          </p:grpSpPr>
          <p:grpSp>
            <p:nvGrpSpPr>
              <p:cNvPr id="144370" name="Group 412"/>
              <p:cNvGrpSpPr>
                <a:grpSpLocks/>
              </p:cNvGrpSpPr>
              <p:nvPr/>
            </p:nvGrpSpPr>
            <p:grpSpPr bwMode="auto">
              <a:xfrm>
                <a:off x="4480" y="2605"/>
                <a:ext cx="346" cy="304"/>
                <a:chOff x="3098" y="2084"/>
                <a:chExt cx="346" cy="304"/>
              </a:xfrm>
            </p:grpSpPr>
            <p:sp>
              <p:nvSpPr>
                <p:cNvPr id="671133" name="Oval 41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4" name="Oval 4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5" name="Oval 41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6" name="Oval 41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7" name="Oval 41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8" name="Oval 4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9" name="Oval 41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0" name="Oval 42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1" name="Oval 42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2" name="Oval 42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3" name="Oval 42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4" name="Oval 42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5" name="Oval 42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6" name="Oval 42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371" name="Group 427"/>
              <p:cNvGrpSpPr>
                <a:grpSpLocks/>
              </p:cNvGrpSpPr>
              <p:nvPr/>
            </p:nvGrpSpPr>
            <p:grpSpPr bwMode="auto">
              <a:xfrm>
                <a:off x="3523" y="1936"/>
                <a:ext cx="346" cy="304"/>
                <a:chOff x="3098" y="2084"/>
                <a:chExt cx="346" cy="304"/>
              </a:xfrm>
            </p:grpSpPr>
            <p:sp>
              <p:nvSpPr>
                <p:cNvPr id="671148" name="Oval 42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9" name="Oval 4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0" name="Oval 43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1" name="Oval 43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2" name="Oval 43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3" name="Oval 4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4" name="Oval 43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5" name="Oval 43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6" name="Oval 43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7" name="Oval 43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8" name="Oval 43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9" name="Oval 43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0" name="Oval 44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1" name="Oval 44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5" name="Group 442"/>
            <p:cNvGrpSpPr>
              <a:grpSpLocks/>
            </p:cNvGrpSpPr>
            <p:nvPr/>
          </p:nvGrpSpPr>
          <p:grpSpPr bwMode="auto">
            <a:xfrm>
              <a:off x="2624" y="2100"/>
              <a:ext cx="986" cy="508"/>
              <a:chOff x="2528" y="2004"/>
              <a:chExt cx="986" cy="508"/>
            </a:xfrm>
          </p:grpSpPr>
          <p:grpSp>
            <p:nvGrpSpPr>
              <p:cNvPr id="144340" name="Group 443"/>
              <p:cNvGrpSpPr>
                <a:grpSpLocks/>
              </p:cNvGrpSpPr>
              <p:nvPr/>
            </p:nvGrpSpPr>
            <p:grpSpPr bwMode="auto">
              <a:xfrm>
                <a:off x="3168" y="2004"/>
                <a:ext cx="346" cy="304"/>
                <a:chOff x="3098" y="2084"/>
                <a:chExt cx="346" cy="304"/>
              </a:xfrm>
            </p:grpSpPr>
            <p:sp>
              <p:nvSpPr>
                <p:cNvPr id="671164" name="Oval 44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5" name="Oval 4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6" name="Oval 44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7" name="Oval 44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8" name="Oval 44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9" name="Oval 4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0" name="Oval 45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1" name="Oval 45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2" name="Oval 45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3" name="Oval 45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4" name="Oval 45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5" name="Oval 45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6" name="Oval 45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7" name="Oval 45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341" name="Group 458"/>
              <p:cNvGrpSpPr>
                <a:grpSpLocks/>
              </p:cNvGrpSpPr>
              <p:nvPr/>
            </p:nvGrpSpPr>
            <p:grpSpPr bwMode="auto">
              <a:xfrm>
                <a:off x="2528" y="2208"/>
                <a:ext cx="346" cy="304"/>
                <a:chOff x="3098" y="2084"/>
                <a:chExt cx="346" cy="304"/>
              </a:xfrm>
            </p:grpSpPr>
            <p:sp>
              <p:nvSpPr>
                <p:cNvPr id="671179" name="Oval 45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0" name="Oval 4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1" name="Oval 46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2" name="Oval 46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3" name="Oval 46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4" name="Oval 4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5" name="Oval 46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6" name="Oval 46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7" name="Oval 46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8" name="Oval 46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9" name="Oval 46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0" name="Oval 47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1" name="Oval 47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2" name="Oval 47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6" name="Group 473"/>
            <p:cNvGrpSpPr>
              <a:grpSpLocks/>
            </p:cNvGrpSpPr>
            <p:nvPr/>
          </p:nvGrpSpPr>
          <p:grpSpPr bwMode="auto">
            <a:xfrm>
              <a:off x="2954" y="2152"/>
              <a:ext cx="904" cy="429"/>
              <a:chOff x="2858" y="2056"/>
              <a:chExt cx="904" cy="429"/>
            </a:xfrm>
          </p:grpSpPr>
          <p:grpSp>
            <p:nvGrpSpPr>
              <p:cNvPr id="144310" name="Group 474"/>
              <p:cNvGrpSpPr>
                <a:grpSpLocks/>
              </p:cNvGrpSpPr>
              <p:nvPr/>
            </p:nvGrpSpPr>
            <p:grpSpPr bwMode="auto">
              <a:xfrm>
                <a:off x="2858" y="2056"/>
                <a:ext cx="346" cy="304"/>
                <a:chOff x="3098" y="2084"/>
                <a:chExt cx="346" cy="304"/>
              </a:xfrm>
            </p:grpSpPr>
            <p:sp>
              <p:nvSpPr>
                <p:cNvPr id="671195" name="Oval 47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6" name="Oval 4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7" name="Oval 47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8" name="Oval 47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9" name="Oval 47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0" name="Oval 4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1" name="Oval 48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2" name="Oval 48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3" name="Oval 48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4" name="Oval 48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5" name="Oval 48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6" name="Oval 48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7" name="Oval 48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8" name="Oval 48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311" name="Group 489"/>
              <p:cNvGrpSpPr>
                <a:grpSpLocks/>
              </p:cNvGrpSpPr>
              <p:nvPr/>
            </p:nvGrpSpPr>
            <p:grpSpPr bwMode="auto">
              <a:xfrm>
                <a:off x="3416" y="2181"/>
                <a:ext cx="346" cy="304"/>
                <a:chOff x="3098" y="2084"/>
                <a:chExt cx="346" cy="304"/>
              </a:xfrm>
            </p:grpSpPr>
            <p:sp>
              <p:nvSpPr>
                <p:cNvPr id="671210" name="Oval 49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1" name="Oval 4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2" name="Oval 49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3" name="Oval 49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4" name="Oval 49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5" name="Oval 4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6" name="Oval 49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7" name="Oval 49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8" name="Oval 49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9" name="Oval 49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0" name="Oval 50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1" name="Oval 50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2" name="Oval 50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3" name="Oval 50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7" name="Group 504"/>
            <p:cNvGrpSpPr>
              <a:grpSpLocks/>
            </p:cNvGrpSpPr>
            <p:nvPr/>
          </p:nvGrpSpPr>
          <p:grpSpPr bwMode="auto">
            <a:xfrm>
              <a:off x="3151" y="2435"/>
              <a:ext cx="661" cy="752"/>
              <a:chOff x="3055" y="2339"/>
              <a:chExt cx="661" cy="752"/>
            </a:xfrm>
          </p:grpSpPr>
          <p:grpSp>
            <p:nvGrpSpPr>
              <p:cNvPr id="144280" name="Group 505"/>
              <p:cNvGrpSpPr>
                <a:grpSpLocks/>
              </p:cNvGrpSpPr>
              <p:nvPr/>
            </p:nvGrpSpPr>
            <p:grpSpPr bwMode="auto">
              <a:xfrm>
                <a:off x="3055" y="2339"/>
                <a:ext cx="346" cy="304"/>
                <a:chOff x="3098" y="2084"/>
                <a:chExt cx="346" cy="304"/>
              </a:xfrm>
            </p:grpSpPr>
            <p:sp>
              <p:nvSpPr>
                <p:cNvPr id="671226" name="Oval 50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7" name="Oval 5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8" name="Oval 50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9" name="Oval 50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0" name="Oval 51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1" name="Oval 5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2" name="Oval 51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3" name="Oval 51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4" name="Oval 51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5" name="Oval 51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6" name="Oval 51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7" name="Oval 51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8" name="Oval 51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9" name="Oval 51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281" name="Group 520"/>
              <p:cNvGrpSpPr>
                <a:grpSpLocks/>
              </p:cNvGrpSpPr>
              <p:nvPr/>
            </p:nvGrpSpPr>
            <p:grpSpPr bwMode="auto">
              <a:xfrm>
                <a:off x="3370" y="2787"/>
                <a:ext cx="346" cy="304"/>
                <a:chOff x="3098" y="2084"/>
                <a:chExt cx="346" cy="304"/>
              </a:xfrm>
            </p:grpSpPr>
            <p:sp>
              <p:nvSpPr>
                <p:cNvPr id="671241" name="Oval 52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2" name="Oval 5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3" name="Oval 52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4" name="Oval 52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5" name="Oval 52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6" name="Oval 5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7" name="Oval 52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8" name="Oval 52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9" name="Oval 52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0" name="Oval 53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1" name="Oval 53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2" name="Oval 53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3" name="Oval 53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4" name="Oval 53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8" name="Group 535"/>
            <p:cNvGrpSpPr>
              <a:grpSpLocks/>
            </p:cNvGrpSpPr>
            <p:nvPr/>
          </p:nvGrpSpPr>
          <p:grpSpPr bwMode="auto">
            <a:xfrm>
              <a:off x="2710" y="2080"/>
              <a:ext cx="1487" cy="1132"/>
              <a:chOff x="2614" y="1984"/>
              <a:chExt cx="1487" cy="1132"/>
            </a:xfrm>
          </p:grpSpPr>
          <p:grpSp>
            <p:nvGrpSpPr>
              <p:cNvPr id="144250" name="Group 536"/>
              <p:cNvGrpSpPr>
                <a:grpSpLocks/>
              </p:cNvGrpSpPr>
              <p:nvPr/>
            </p:nvGrpSpPr>
            <p:grpSpPr bwMode="auto">
              <a:xfrm>
                <a:off x="2614" y="2812"/>
                <a:ext cx="346" cy="304"/>
                <a:chOff x="3098" y="2084"/>
                <a:chExt cx="346" cy="304"/>
              </a:xfrm>
            </p:grpSpPr>
            <p:sp>
              <p:nvSpPr>
                <p:cNvPr id="671257" name="Oval 53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8" name="Oval 5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9" name="Oval 53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0" name="Oval 54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1" name="Oval 54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2" name="Oval 5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3" name="Oval 54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4" name="Oval 54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5" name="Oval 54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6" name="Oval 54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7" name="Oval 54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8" name="Oval 54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9" name="Oval 54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0" name="Oval 55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251" name="Group 551"/>
              <p:cNvGrpSpPr>
                <a:grpSpLocks/>
              </p:cNvGrpSpPr>
              <p:nvPr/>
            </p:nvGrpSpPr>
            <p:grpSpPr bwMode="auto">
              <a:xfrm>
                <a:off x="3755" y="1984"/>
                <a:ext cx="346" cy="304"/>
                <a:chOff x="3098" y="2084"/>
                <a:chExt cx="346" cy="304"/>
              </a:xfrm>
            </p:grpSpPr>
            <p:sp>
              <p:nvSpPr>
                <p:cNvPr id="671272" name="Oval 55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3" name="Oval 5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4" name="Oval 55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5" name="Oval 55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6" name="Oval 55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7" name="Oval 5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8" name="Oval 55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9" name="Oval 55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0" name="Oval 56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1" name="Oval 56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2" name="Oval 56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3" name="Oval 56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4" name="Oval 56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5" name="Oval 56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9" name="Group 566"/>
            <p:cNvGrpSpPr>
              <a:grpSpLocks/>
            </p:cNvGrpSpPr>
            <p:nvPr/>
          </p:nvGrpSpPr>
          <p:grpSpPr bwMode="auto">
            <a:xfrm>
              <a:off x="3130" y="2584"/>
              <a:ext cx="788" cy="488"/>
              <a:chOff x="3034" y="2488"/>
              <a:chExt cx="788" cy="488"/>
            </a:xfrm>
          </p:grpSpPr>
          <p:grpSp>
            <p:nvGrpSpPr>
              <p:cNvPr id="144220" name="Group 567"/>
              <p:cNvGrpSpPr>
                <a:grpSpLocks/>
              </p:cNvGrpSpPr>
              <p:nvPr/>
            </p:nvGrpSpPr>
            <p:grpSpPr bwMode="auto">
              <a:xfrm>
                <a:off x="3034" y="2672"/>
                <a:ext cx="346" cy="304"/>
                <a:chOff x="3098" y="2084"/>
                <a:chExt cx="346" cy="304"/>
              </a:xfrm>
            </p:grpSpPr>
            <p:sp>
              <p:nvSpPr>
                <p:cNvPr id="671288" name="Oval 56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9" name="Oval 5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0" name="Oval 57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1" name="Oval 57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2" name="Oval 57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3" name="Oval 5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4" name="Oval 57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5" name="Oval 57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6" name="Oval 57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7" name="Oval 57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8" name="Oval 57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9" name="Oval 57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0" name="Oval 58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1" name="Oval 58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221" name="Group 582"/>
              <p:cNvGrpSpPr>
                <a:grpSpLocks/>
              </p:cNvGrpSpPr>
              <p:nvPr/>
            </p:nvGrpSpPr>
            <p:grpSpPr bwMode="auto">
              <a:xfrm>
                <a:off x="3476" y="2488"/>
                <a:ext cx="346" cy="304"/>
                <a:chOff x="3098" y="2084"/>
                <a:chExt cx="346" cy="304"/>
              </a:xfrm>
            </p:grpSpPr>
            <p:sp>
              <p:nvSpPr>
                <p:cNvPr id="671303" name="Oval 58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4" name="Oval 5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5" name="Oval 58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6" name="Oval 58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7" name="Oval 58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8" name="Oval 5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9" name="Oval 58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0" name="Oval 59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1" name="Oval 59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2" name="Oval 59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3" name="Oval 59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4" name="Oval 59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5" name="Oval 59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6" name="Oval 59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0" name="Group 597"/>
            <p:cNvGrpSpPr>
              <a:grpSpLocks/>
            </p:cNvGrpSpPr>
            <p:nvPr/>
          </p:nvGrpSpPr>
          <p:grpSpPr bwMode="auto">
            <a:xfrm>
              <a:off x="3869" y="3143"/>
              <a:ext cx="650" cy="402"/>
              <a:chOff x="3773" y="3047"/>
              <a:chExt cx="650" cy="402"/>
            </a:xfrm>
          </p:grpSpPr>
          <p:grpSp>
            <p:nvGrpSpPr>
              <p:cNvPr id="144190" name="Group 598"/>
              <p:cNvGrpSpPr>
                <a:grpSpLocks/>
              </p:cNvGrpSpPr>
              <p:nvPr/>
            </p:nvGrpSpPr>
            <p:grpSpPr bwMode="auto">
              <a:xfrm>
                <a:off x="4077" y="3047"/>
                <a:ext cx="346" cy="304"/>
                <a:chOff x="3098" y="2084"/>
                <a:chExt cx="346" cy="304"/>
              </a:xfrm>
            </p:grpSpPr>
            <p:sp>
              <p:nvSpPr>
                <p:cNvPr id="671319" name="Oval 59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0" name="Oval 6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1" name="Oval 60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2" name="Oval 60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3" name="Oval 60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4" name="Oval 6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5" name="Oval 60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6" name="Oval 60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7" name="Oval 60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8" name="Oval 60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9" name="Oval 60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0" name="Oval 61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1" name="Oval 61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2" name="Oval 61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191" name="Group 613"/>
              <p:cNvGrpSpPr>
                <a:grpSpLocks/>
              </p:cNvGrpSpPr>
              <p:nvPr/>
            </p:nvGrpSpPr>
            <p:grpSpPr bwMode="auto">
              <a:xfrm>
                <a:off x="3773" y="3145"/>
                <a:ext cx="346" cy="304"/>
                <a:chOff x="3098" y="2084"/>
                <a:chExt cx="346" cy="304"/>
              </a:xfrm>
            </p:grpSpPr>
            <p:sp>
              <p:nvSpPr>
                <p:cNvPr id="671334" name="Oval 61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5" name="Oval 6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6" name="Oval 61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7" name="Oval 61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8" name="Oval 61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9" name="Oval 6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0" name="Oval 62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1" name="Oval 62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2" name="Oval 62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3" name="Oval 62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4" name="Oval 62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5" name="Oval 62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6" name="Oval 62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7" name="Oval 62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1" name="Group 628"/>
            <p:cNvGrpSpPr>
              <a:grpSpLocks/>
            </p:cNvGrpSpPr>
            <p:nvPr/>
          </p:nvGrpSpPr>
          <p:grpSpPr bwMode="auto">
            <a:xfrm>
              <a:off x="2585" y="3197"/>
              <a:ext cx="1569" cy="622"/>
              <a:chOff x="2489" y="3101"/>
              <a:chExt cx="1569" cy="622"/>
            </a:xfrm>
          </p:grpSpPr>
          <p:grpSp>
            <p:nvGrpSpPr>
              <p:cNvPr id="144160" name="Group 629"/>
              <p:cNvGrpSpPr>
                <a:grpSpLocks/>
              </p:cNvGrpSpPr>
              <p:nvPr/>
            </p:nvGrpSpPr>
            <p:grpSpPr bwMode="auto">
              <a:xfrm>
                <a:off x="3712" y="3419"/>
                <a:ext cx="346" cy="304"/>
                <a:chOff x="3098" y="2084"/>
                <a:chExt cx="346" cy="304"/>
              </a:xfrm>
            </p:grpSpPr>
            <p:sp>
              <p:nvSpPr>
                <p:cNvPr id="671350" name="Oval 63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1" name="Oval 6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2" name="Oval 63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3" name="Oval 63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4" name="Oval 63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5" name="Oval 6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6" name="Oval 63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7" name="Oval 63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8" name="Oval 63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9" name="Oval 63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0" name="Oval 64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1" name="Oval 64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2" name="Oval 64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3" name="Oval 64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161" name="Group 644"/>
              <p:cNvGrpSpPr>
                <a:grpSpLocks/>
              </p:cNvGrpSpPr>
              <p:nvPr/>
            </p:nvGrpSpPr>
            <p:grpSpPr bwMode="auto">
              <a:xfrm>
                <a:off x="2489" y="3101"/>
                <a:ext cx="346" cy="304"/>
                <a:chOff x="3098" y="2084"/>
                <a:chExt cx="346" cy="304"/>
              </a:xfrm>
            </p:grpSpPr>
            <p:sp>
              <p:nvSpPr>
                <p:cNvPr id="671365" name="Oval 64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6" name="Oval 6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7" name="Oval 64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8" name="Oval 64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9" name="Oval 64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0" name="Oval 6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1" name="Oval 65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2" name="Oval 65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3" name="Oval 65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4" name="Oval 65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5" name="Oval 65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6" name="Oval 65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7" name="Oval 65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8" name="Oval 65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2" name="Group 659"/>
            <p:cNvGrpSpPr>
              <a:grpSpLocks/>
            </p:cNvGrpSpPr>
            <p:nvPr/>
          </p:nvGrpSpPr>
          <p:grpSpPr bwMode="auto">
            <a:xfrm>
              <a:off x="2363" y="2853"/>
              <a:ext cx="1414" cy="967"/>
              <a:chOff x="2267" y="2757"/>
              <a:chExt cx="1414" cy="967"/>
            </a:xfrm>
          </p:grpSpPr>
          <p:grpSp>
            <p:nvGrpSpPr>
              <p:cNvPr id="144130" name="Group 660"/>
              <p:cNvGrpSpPr>
                <a:grpSpLocks/>
              </p:cNvGrpSpPr>
              <p:nvPr/>
            </p:nvGrpSpPr>
            <p:grpSpPr bwMode="auto">
              <a:xfrm>
                <a:off x="3335" y="3420"/>
                <a:ext cx="346" cy="304"/>
                <a:chOff x="3098" y="2084"/>
                <a:chExt cx="346" cy="304"/>
              </a:xfrm>
            </p:grpSpPr>
            <p:sp>
              <p:nvSpPr>
                <p:cNvPr id="671381" name="Oval 66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2" name="Oval 6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3" name="Oval 66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4" name="Oval 66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5" name="Oval 66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6" name="Oval 6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7" name="Oval 66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8" name="Oval 66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9" name="Oval 66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0" name="Oval 67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1" name="Oval 67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2" name="Oval 67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3" name="Oval 67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4" name="Oval 67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131" name="Group 675"/>
              <p:cNvGrpSpPr>
                <a:grpSpLocks/>
              </p:cNvGrpSpPr>
              <p:nvPr/>
            </p:nvGrpSpPr>
            <p:grpSpPr bwMode="auto">
              <a:xfrm>
                <a:off x="2267" y="2757"/>
                <a:ext cx="346" cy="304"/>
                <a:chOff x="3098" y="2084"/>
                <a:chExt cx="346" cy="304"/>
              </a:xfrm>
            </p:grpSpPr>
            <p:sp>
              <p:nvSpPr>
                <p:cNvPr id="671396" name="Oval 67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7" name="Oval 6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8" name="Oval 67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9" name="Oval 67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0" name="Oval 68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1" name="Oval 6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2" name="Oval 68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3" name="Oval 68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4" name="Oval 68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5" name="Oval 68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6" name="Oval 68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7" name="Oval 68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8" name="Oval 68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9" name="Oval 68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3" name="Group 690"/>
            <p:cNvGrpSpPr>
              <a:grpSpLocks/>
            </p:cNvGrpSpPr>
            <p:nvPr/>
          </p:nvGrpSpPr>
          <p:grpSpPr bwMode="auto">
            <a:xfrm>
              <a:off x="3094" y="2440"/>
              <a:ext cx="1189" cy="937"/>
              <a:chOff x="2998" y="2344"/>
              <a:chExt cx="1189" cy="937"/>
            </a:xfrm>
          </p:grpSpPr>
          <p:grpSp>
            <p:nvGrpSpPr>
              <p:cNvPr id="144100" name="Group 691"/>
              <p:cNvGrpSpPr>
                <a:grpSpLocks/>
              </p:cNvGrpSpPr>
              <p:nvPr/>
            </p:nvGrpSpPr>
            <p:grpSpPr bwMode="auto">
              <a:xfrm>
                <a:off x="2998" y="2977"/>
                <a:ext cx="346" cy="304"/>
                <a:chOff x="3098" y="2084"/>
                <a:chExt cx="346" cy="304"/>
              </a:xfrm>
            </p:grpSpPr>
            <p:sp>
              <p:nvSpPr>
                <p:cNvPr id="671412" name="Oval 69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3" name="Oval 6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4" name="Oval 69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5" name="Oval 69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6" name="Oval 69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7" name="Oval 6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8" name="Oval 69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9" name="Oval 69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0" name="Oval 70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1" name="Oval 70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2" name="Oval 70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3" name="Oval 70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4" name="Oval 70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5" name="Oval 70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101" name="Group 706"/>
              <p:cNvGrpSpPr>
                <a:grpSpLocks/>
              </p:cNvGrpSpPr>
              <p:nvPr/>
            </p:nvGrpSpPr>
            <p:grpSpPr bwMode="auto">
              <a:xfrm>
                <a:off x="3841" y="2344"/>
                <a:ext cx="346" cy="304"/>
                <a:chOff x="3098" y="2084"/>
                <a:chExt cx="346" cy="304"/>
              </a:xfrm>
            </p:grpSpPr>
            <p:sp>
              <p:nvSpPr>
                <p:cNvPr id="671427" name="Oval 70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8" name="Oval 7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9" name="Oval 70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0" name="Oval 71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1" name="Oval 71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2" name="Oval 7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3" name="Oval 71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4" name="Oval 71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5" name="Oval 71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6" name="Oval 71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7" name="Oval 71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8" name="Oval 71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9" name="Oval 71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0" name="Oval 72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4" name="Group 721"/>
            <p:cNvGrpSpPr>
              <a:grpSpLocks/>
            </p:cNvGrpSpPr>
            <p:nvPr/>
          </p:nvGrpSpPr>
          <p:grpSpPr bwMode="auto">
            <a:xfrm>
              <a:off x="3665" y="2899"/>
              <a:ext cx="884" cy="539"/>
              <a:chOff x="3569" y="2803"/>
              <a:chExt cx="884" cy="539"/>
            </a:xfrm>
          </p:grpSpPr>
          <p:grpSp>
            <p:nvGrpSpPr>
              <p:cNvPr id="144070" name="Group 722"/>
              <p:cNvGrpSpPr>
                <a:grpSpLocks/>
              </p:cNvGrpSpPr>
              <p:nvPr/>
            </p:nvGrpSpPr>
            <p:grpSpPr bwMode="auto">
              <a:xfrm>
                <a:off x="4107" y="2803"/>
                <a:ext cx="346" cy="304"/>
                <a:chOff x="3098" y="2084"/>
                <a:chExt cx="346" cy="304"/>
              </a:xfrm>
            </p:grpSpPr>
            <p:sp>
              <p:nvSpPr>
                <p:cNvPr id="671443" name="Oval 7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4" name="Oval 7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5" name="Oval 7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6" name="Oval 7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7" name="Oval 7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8" name="Oval 7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9" name="Oval 7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0" name="Oval 7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1" name="Oval 7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2" name="Oval 7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3" name="Oval 7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4" name="Oval 7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5" name="Oval 7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6" name="Oval 7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071" name="Group 737"/>
              <p:cNvGrpSpPr>
                <a:grpSpLocks/>
              </p:cNvGrpSpPr>
              <p:nvPr/>
            </p:nvGrpSpPr>
            <p:grpSpPr bwMode="auto">
              <a:xfrm>
                <a:off x="3569" y="3038"/>
                <a:ext cx="346" cy="304"/>
                <a:chOff x="3098" y="2084"/>
                <a:chExt cx="346" cy="304"/>
              </a:xfrm>
            </p:grpSpPr>
            <p:sp>
              <p:nvSpPr>
                <p:cNvPr id="671458" name="Oval 73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9" name="Oval 7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0" name="Oval 74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1" name="Oval 74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2" name="Oval 74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3" name="Oval 7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4" name="Oval 74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5" name="Oval 74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6" name="Oval 74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7" name="Oval 74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8" name="Oval 74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9" name="Oval 74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0" name="Oval 75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1" name="Oval 75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5" name="Group 752"/>
            <p:cNvGrpSpPr>
              <a:grpSpLocks/>
            </p:cNvGrpSpPr>
            <p:nvPr/>
          </p:nvGrpSpPr>
          <p:grpSpPr bwMode="auto">
            <a:xfrm>
              <a:off x="3465" y="2712"/>
              <a:ext cx="1088" cy="816"/>
              <a:chOff x="3369" y="2616"/>
              <a:chExt cx="1088" cy="816"/>
            </a:xfrm>
          </p:grpSpPr>
          <p:grpSp>
            <p:nvGrpSpPr>
              <p:cNvPr id="144040" name="Group 753"/>
              <p:cNvGrpSpPr>
                <a:grpSpLocks/>
              </p:cNvGrpSpPr>
              <p:nvPr/>
            </p:nvGrpSpPr>
            <p:grpSpPr bwMode="auto">
              <a:xfrm>
                <a:off x="3369" y="3128"/>
                <a:ext cx="346" cy="304"/>
                <a:chOff x="3098" y="2084"/>
                <a:chExt cx="346" cy="304"/>
              </a:xfrm>
            </p:grpSpPr>
            <p:sp>
              <p:nvSpPr>
                <p:cNvPr id="671474" name="Oval 75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5" name="Oval 7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6" name="Oval 75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7" name="Oval 75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8" name="Oval 75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9" name="Oval 7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0" name="Oval 76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1" name="Oval 76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2" name="Oval 76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3" name="Oval 76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4" name="Oval 76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5" name="Oval 76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6" name="Oval 76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7" name="Oval 76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041" name="Group 768"/>
              <p:cNvGrpSpPr>
                <a:grpSpLocks/>
              </p:cNvGrpSpPr>
              <p:nvPr/>
            </p:nvGrpSpPr>
            <p:grpSpPr bwMode="auto">
              <a:xfrm>
                <a:off x="4111" y="2616"/>
                <a:ext cx="346" cy="304"/>
                <a:chOff x="3098" y="2084"/>
                <a:chExt cx="346" cy="304"/>
              </a:xfrm>
            </p:grpSpPr>
            <p:sp>
              <p:nvSpPr>
                <p:cNvPr id="671489" name="Oval 76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0" name="Oval 7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1" name="Oval 77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2" name="Oval 77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3" name="Oval 77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4" name="Oval 7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5" name="Oval 77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6" name="Oval 77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7" name="Oval 77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8" name="Oval 77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9" name="Oval 77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0" name="Oval 78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1" name="Oval 78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2" name="Oval 78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6" name="Group 783"/>
            <p:cNvGrpSpPr>
              <a:grpSpLocks/>
            </p:cNvGrpSpPr>
            <p:nvPr/>
          </p:nvGrpSpPr>
          <p:grpSpPr bwMode="auto">
            <a:xfrm>
              <a:off x="4326" y="2407"/>
              <a:ext cx="457" cy="899"/>
              <a:chOff x="4230" y="2311"/>
              <a:chExt cx="457" cy="899"/>
            </a:xfrm>
          </p:grpSpPr>
          <p:grpSp>
            <p:nvGrpSpPr>
              <p:cNvPr id="144010" name="Group 784"/>
              <p:cNvGrpSpPr>
                <a:grpSpLocks/>
              </p:cNvGrpSpPr>
              <p:nvPr/>
            </p:nvGrpSpPr>
            <p:grpSpPr bwMode="auto">
              <a:xfrm>
                <a:off x="4230" y="2311"/>
                <a:ext cx="346" cy="304"/>
                <a:chOff x="3098" y="2084"/>
                <a:chExt cx="346" cy="304"/>
              </a:xfrm>
            </p:grpSpPr>
            <p:sp>
              <p:nvSpPr>
                <p:cNvPr id="671505" name="Oval 78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6" name="Oval 7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7" name="Oval 78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8" name="Oval 78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9" name="Oval 78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0" name="Oval 7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1" name="Oval 79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2" name="Oval 79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3" name="Oval 79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4" name="Oval 79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5" name="Oval 79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6" name="Oval 79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7" name="Oval 79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8" name="Oval 79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011" name="Group 799"/>
              <p:cNvGrpSpPr>
                <a:grpSpLocks/>
              </p:cNvGrpSpPr>
              <p:nvPr/>
            </p:nvGrpSpPr>
            <p:grpSpPr bwMode="auto">
              <a:xfrm>
                <a:off x="4341" y="2906"/>
                <a:ext cx="346" cy="304"/>
                <a:chOff x="3098" y="2084"/>
                <a:chExt cx="346" cy="304"/>
              </a:xfrm>
            </p:grpSpPr>
            <p:sp>
              <p:nvSpPr>
                <p:cNvPr id="671520" name="Oval 80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1" name="Oval 8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2" name="Oval 80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3" name="Oval 80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4" name="Oval 80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5" name="Oval 8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6" name="Oval 80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7" name="Oval 80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8" name="Oval 80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9" name="Oval 80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0" name="Oval 81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1" name="Oval 81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2" name="Oval 81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3" name="Oval 81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7" name="Group 814"/>
            <p:cNvGrpSpPr>
              <a:grpSpLocks/>
            </p:cNvGrpSpPr>
            <p:nvPr/>
          </p:nvGrpSpPr>
          <p:grpSpPr bwMode="auto">
            <a:xfrm>
              <a:off x="2771" y="2841"/>
              <a:ext cx="1246" cy="598"/>
              <a:chOff x="2675" y="2745"/>
              <a:chExt cx="1246" cy="598"/>
            </a:xfrm>
          </p:grpSpPr>
          <p:grpSp>
            <p:nvGrpSpPr>
              <p:cNvPr id="143980" name="Group 815"/>
              <p:cNvGrpSpPr>
                <a:grpSpLocks/>
              </p:cNvGrpSpPr>
              <p:nvPr/>
            </p:nvGrpSpPr>
            <p:grpSpPr bwMode="auto">
              <a:xfrm>
                <a:off x="2675" y="3039"/>
                <a:ext cx="346" cy="304"/>
                <a:chOff x="3098" y="2084"/>
                <a:chExt cx="346" cy="304"/>
              </a:xfrm>
            </p:grpSpPr>
            <p:sp>
              <p:nvSpPr>
                <p:cNvPr id="671536" name="Oval 81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7" name="Oval 8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8" name="Oval 81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9" name="Oval 81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0" name="Oval 82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1" name="Oval 8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2" name="Oval 82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3" name="Oval 82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4" name="Oval 82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5" name="Oval 82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6" name="Oval 82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7" name="Oval 82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8" name="Oval 82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9" name="Oval 82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981" name="Group 830"/>
              <p:cNvGrpSpPr>
                <a:grpSpLocks/>
              </p:cNvGrpSpPr>
              <p:nvPr/>
            </p:nvGrpSpPr>
            <p:grpSpPr bwMode="auto">
              <a:xfrm>
                <a:off x="3575" y="2745"/>
                <a:ext cx="346" cy="304"/>
                <a:chOff x="3098" y="2084"/>
                <a:chExt cx="346" cy="304"/>
              </a:xfrm>
            </p:grpSpPr>
            <p:sp>
              <p:nvSpPr>
                <p:cNvPr id="671551" name="Oval 83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2" name="Oval 8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3" name="Oval 83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4" name="Oval 83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5" name="Oval 83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6" name="Oval 8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7" name="Oval 83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8" name="Oval 83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9" name="Oval 83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0" name="Oval 84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1" name="Oval 84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2" name="Oval 84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3" name="Oval 84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4" name="Oval 84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8" name="Group 845"/>
            <p:cNvGrpSpPr>
              <a:grpSpLocks/>
            </p:cNvGrpSpPr>
            <p:nvPr/>
          </p:nvGrpSpPr>
          <p:grpSpPr bwMode="auto">
            <a:xfrm>
              <a:off x="2772" y="2585"/>
              <a:ext cx="1437" cy="648"/>
              <a:chOff x="2676" y="2489"/>
              <a:chExt cx="1437" cy="648"/>
            </a:xfrm>
          </p:grpSpPr>
          <p:grpSp>
            <p:nvGrpSpPr>
              <p:cNvPr id="143950" name="Group 846"/>
              <p:cNvGrpSpPr>
                <a:grpSpLocks/>
              </p:cNvGrpSpPr>
              <p:nvPr/>
            </p:nvGrpSpPr>
            <p:grpSpPr bwMode="auto">
              <a:xfrm>
                <a:off x="2676" y="2489"/>
                <a:ext cx="346" cy="304"/>
                <a:chOff x="3098" y="2084"/>
                <a:chExt cx="346" cy="304"/>
              </a:xfrm>
            </p:grpSpPr>
            <p:sp>
              <p:nvSpPr>
                <p:cNvPr id="671567" name="Oval 84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8" name="Oval 8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9" name="Oval 84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0" name="Oval 85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1" name="Oval 85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2" name="Oval 8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3" name="Oval 85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4" name="Oval 85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5" name="Oval 85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6" name="Oval 85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7" name="Oval 85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8" name="Oval 85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9" name="Oval 85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0" name="Oval 86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951" name="Group 861"/>
              <p:cNvGrpSpPr>
                <a:grpSpLocks/>
              </p:cNvGrpSpPr>
              <p:nvPr/>
            </p:nvGrpSpPr>
            <p:grpSpPr bwMode="auto">
              <a:xfrm>
                <a:off x="3767" y="2833"/>
                <a:ext cx="346" cy="304"/>
                <a:chOff x="3098" y="2084"/>
                <a:chExt cx="346" cy="304"/>
              </a:xfrm>
            </p:grpSpPr>
            <p:sp>
              <p:nvSpPr>
                <p:cNvPr id="671582" name="Oval 86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3" name="Oval 8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4" name="Oval 86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5" name="Oval 86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6" name="Oval 86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7" name="Oval 8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8" name="Oval 86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9" name="Oval 86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0" name="Oval 87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1" name="Oval 87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2" name="Oval 87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3" name="Oval 87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4" name="Oval 87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5" name="Oval 87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9" name="Group 876"/>
            <p:cNvGrpSpPr>
              <a:grpSpLocks/>
            </p:cNvGrpSpPr>
            <p:nvPr/>
          </p:nvGrpSpPr>
          <p:grpSpPr bwMode="auto">
            <a:xfrm>
              <a:off x="2367" y="2454"/>
              <a:ext cx="1005" cy="1172"/>
              <a:chOff x="2271" y="2358"/>
              <a:chExt cx="1005" cy="1172"/>
            </a:xfrm>
          </p:grpSpPr>
          <p:grpSp>
            <p:nvGrpSpPr>
              <p:cNvPr id="143920" name="Group 877"/>
              <p:cNvGrpSpPr>
                <a:grpSpLocks/>
              </p:cNvGrpSpPr>
              <p:nvPr/>
            </p:nvGrpSpPr>
            <p:grpSpPr bwMode="auto">
              <a:xfrm>
                <a:off x="2930" y="3226"/>
                <a:ext cx="346" cy="304"/>
                <a:chOff x="3098" y="2084"/>
                <a:chExt cx="346" cy="304"/>
              </a:xfrm>
            </p:grpSpPr>
            <p:sp>
              <p:nvSpPr>
                <p:cNvPr id="671598" name="Oval 8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9" name="Oval 8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0" name="Oval 8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1" name="Oval 8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2" name="Oval 8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3" name="Oval 8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4" name="Oval 8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5" name="Oval 8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6" name="Oval 8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7" name="Oval 8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8" name="Oval 8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9" name="Oval 8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0" name="Oval 8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1" name="Oval 8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921" name="Group 892"/>
              <p:cNvGrpSpPr>
                <a:grpSpLocks/>
              </p:cNvGrpSpPr>
              <p:nvPr/>
            </p:nvGrpSpPr>
            <p:grpSpPr bwMode="auto">
              <a:xfrm>
                <a:off x="2271" y="2358"/>
                <a:ext cx="346" cy="304"/>
                <a:chOff x="3098" y="2084"/>
                <a:chExt cx="346" cy="304"/>
              </a:xfrm>
            </p:grpSpPr>
            <p:sp>
              <p:nvSpPr>
                <p:cNvPr id="671613" name="Oval 8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4" name="Oval 8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5" name="Oval 8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6" name="Oval 8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7" name="Oval 8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8" name="Oval 8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9" name="Oval 8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0" name="Oval 9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1" name="Oval 9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2" name="Oval 9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3" name="Oval 9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4" name="Oval 9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5" name="Oval 9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6" name="Oval 9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grpSp>
        <p:nvGrpSpPr>
          <p:cNvPr id="672271" name="Group 907"/>
          <p:cNvGrpSpPr>
            <a:grpSpLocks/>
          </p:cNvGrpSpPr>
          <p:nvPr/>
        </p:nvGrpSpPr>
        <p:grpSpPr bwMode="auto">
          <a:xfrm>
            <a:off x="-17462" y="557212"/>
            <a:ext cx="4062413" cy="2838450"/>
            <a:chOff x="2363" y="2032"/>
            <a:chExt cx="2559" cy="1788"/>
          </a:xfrm>
        </p:grpSpPr>
        <p:grpSp>
          <p:nvGrpSpPr>
            <p:cNvPr id="143264" name="Group 908"/>
            <p:cNvGrpSpPr>
              <a:grpSpLocks/>
            </p:cNvGrpSpPr>
            <p:nvPr/>
          </p:nvGrpSpPr>
          <p:grpSpPr bwMode="auto">
            <a:xfrm>
              <a:off x="3361" y="2338"/>
              <a:ext cx="346" cy="304"/>
              <a:chOff x="3098" y="2084"/>
              <a:chExt cx="346" cy="304"/>
            </a:xfrm>
          </p:grpSpPr>
          <p:sp>
            <p:nvSpPr>
              <p:cNvPr id="671629" name="Oval 9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0" name="Oval 9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1" name="Oval 9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2" name="Oval 9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3" name="Oval 9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4" name="Oval 9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5" name="Oval 9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6" name="Oval 9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7" name="Oval 9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8" name="Oval 9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9" name="Oval 9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0" name="Oval 9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1" name="Oval 9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2" name="Oval 9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265" name="Group 923"/>
            <p:cNvGrpSpPr>
              <a:grpSpLocks/>
            </p:cNvGrpSpPr>
            <p:nvPr/>
          </p:nvGrpSpPr>
          <p:grpSpPr bwMode="auto">
            <a:xfrm>
              <a:off x="3768" y="2252"/>
              <a:ext cx="346" cy="304"/>
              <a:chOff x="3098" y="2084"/>
              <a:chExt cx="346" cy="304"/>
            </a:xfrm>
          </p:grpSpPr>
          <p:sp>
            <p:nvSpPr>
              <p:cNvPr id="671644" name="Oval 9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5" name="Oval 9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6" name="Oval 9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7" name="Oval 9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8" name="Oval 9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9" name="Oval 9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0" name="Oval 9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1" name="Oval 9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2" name="Oval 9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3" name="Oval 9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4" name="Oval 9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5" name="Oval 9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6" name="Oval 9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7" name="Oval 9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266" name="Group 938"/>
            <p:cNvGrpSpPr>
              <a:grpSpLocks/>
            </p:cNvGrpSpPr>
            <p:nvPr/>
          </p:nvGrpSpPr>
          <p:grpSpPr bwMode="auto">
            <a:xfrm>
              <a:off x="2948" y="2795"/>
              <a:ext cx="346" cy="304"/>
              <a:chOff x="3098" y="2084"/>
              <a:chExt cx="346" cy="304"/>
            </a:xfrm>
          </p:grpSpPr>
          <p:sp>
            <p:nvSpPr>
              <p:cNvPr id="671659" name="Oval 9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0" name="Oval 9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1" name="Oval 9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2" name="Oval 9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3" name="Oval 9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4" name="Oval 9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5" name="Oval 9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6" name="Oval 9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7" name="Oval 9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8" name="Oval 9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9" name="Oval 9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0" name="Oval 9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1" name="Oval 9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2" name="Oval 9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267" name="Group 953"/>
            <p:cNvGrpSpPr>
              <a:grpSpLocks/>
            </p:cNvGrpSpPr>
            <p:nvPr/>
          </p:nvGrpSpPr>
          <p:grpSpPr bwMode="auto">
            <a:xfrm>
              <a:off x="2527" y="2695"/>
              <a:ext cx="1106" cy="319"/>
              <a:chOff x="2431" y="2599"/>
              <a:chExt cx="1106" cy="319"/>
            </a:xfrm>
          </p:grpSpPr>
          <p:grpSp>
            <p:nvGrpSpPr>
              <p:cNvPr id="143826" name="Group 954"/>
              <p:cNvGrpSpPr>
                <a:grpSpLocks/>
              </p:cNvGrpSpPr>
              <p:nvPr/>
            </p:nvGrpSpPr>
            <p:grpSpPr bwMode="auto">
              <a:xfrm>
                <a:off x="3191" y="2599"/>
                <a:ext cx="346" cy="304"/>
                <a:chOff x="3098" y="2084"/>
                <a:chExt cx="346" cy="304"/>
              </a:xfrm>
            </p:grpSpPr>
            <p:sp>
              <p:nvSpPr>
                <p:cNvPr id="671675" name="Oval 9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6" name="Oval 9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7" name="Oval 9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8" name="Oval 9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9" name="Oval 9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0" name="Oval 9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1" name="Oval 9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2" name="Oval 9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3" name="Oval 9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4" name="Oval 9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5" name="Oval 9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6" name="Oval 9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7" name="Oval 9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8" name="Oval 9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827" name="Group 969"/>
              <p:cNvGrpSpPr>
                <a:grpSpLocks/>
              </p:cNvGrpSpPr>
              <p:nvPr/>
            </p:nvGrpSpPr>
            <p:grpSpPr bwMode="auto">
              <a:xfrm>
                <a:off x="2431" y="2614"/>
                <a:ext cx="346" cy="304"/>
                <a:chOff x="3098" y="2084"/>
                <a:chExt cx="346" cy="304"/>
              </a:xfrm>
            </p:grpSpPr>
            <p:sp>
              <p:nvSpPr>
                <p:cNvPr id="671690" name="Oval 9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1" name="Oval 9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2" name="Oval 9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3" name="Oval 9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4" name="Oval 9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5" name="Oval 9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6" name="Oval 9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7" name="Oval 9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8" name="Oval 9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9" name="Oval 9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0" name="Oval 9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1" name="Oval 9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2" name="Oval 9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3" name="Oval 9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68" name="Group 984"/>
            <p:cNvGrpSpPr>
              <a:grpSpLocks/>
            </p:cNvGrpSpPr>
            <p:nvPr/>
          </p:nvGrpSpPr>
          <p:grpSpPr bwMode="auto">
            <a:xfrm>
              <a:off x="2880" y="2112"/>
              <a:ext cx="1664" cy="593"/>
              <a:chOff x="2784" y="2016"/>
              <a:chExt cx="1664" cy="593"/>
            </a:xfrm>
          </p:grpSpPr>
          <p:grpSp>
            <p:nvGrpSpPr>
              <p:cNvPr id="143796" name="Group 985"/>
              <p:cNvGrpSpPr>
                <a:grpSpLocks/>
              </p:cNvGrpSpPr>
              <p:nvPr/>
            </p:nvGrpSpPr>
            <p:grpSpPr bwMode="auto">
              <a:xfrm>
                <a:off x="4102" y="2016"/>
                <a:ext cx="346" cy="304"/>
                <a:chOff x="3098" y="2084"/>
                <a:chExt cx="346" cy="304"/>
              </a:xfrm>
            </p:grpSpPr>
            <p:sp>
              <p:nvSpPr>
                <p:cNvPr id="671706" name="Oval 9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7" name="Oval 9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8" name="Oval 9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9" name="Oval 9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0" name="Oval 9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1" name="Oval 9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2" name="Oval 9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3" name="Oval 9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4" name="Oval 9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5" name="Oval 9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6" name="Oval 9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7" name="Oval 9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8" name="Oval 9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9" name="Oval 9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797" name="Group 1000"/>
              <p:cNvGrpSpPr>
                <a:grpSpLocks/>
              </p:cNvGrpSpPr>
              <p:nvPr/>
            </p:nvGrpSpPr>
            <p:grpSpPr bwMode="auto">
              <a:xfrm>
                <a:off x="2784" y="2305"/>
                <a:ext cx="346" cy="304"/>
                <a:chOff x="3098" y="2084"/>
                <a:chExt cx="346" cy="304"/>
              </a:xfrm>
            </p:grpSpPr>
            <p:sp>
              <p:nvSpPr>
                <p:cNvPr id="671721" name="Oval 10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2" name="Oval 10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3" name="Oval 10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4" name="Oval 10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5" name="Oval 10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6" name="Oval 10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7" name="Oval 10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8" name="Oval 10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9" name="Oval 10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0" name="Oval 10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1" name="Oval 10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2" name="Oval 10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3" name="Oval 10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4" name="Oval 10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69" name="Group 1015"/>
            <p:cNvGrpSpPr>
              <a:grpSpLocks/>
            </p:cNvGrpSpPr>
            <p:nvPr/>
          </p:nvGrpSpPr>
          <p:grpSpPr bwMode="auto">
            <a:xfrm>
              <a:off x="3906" y="2655"/>
              <a:ext cx="631" cy="1062"/>
              <a:chOff x="3810" y="2559"/>
              <a:chExt cx="631" cy="1062"/>
            </a:xfrm>
          </p:grpSpPr>
          <p:grpSp>
            <p:nvGrpSpPr>
              <p:cNvPr id="143766" name="Group 1016"/>
              <p:cNvGrpSpPr>
                <a:grpSpLocks/>
              </p:cNvGrpSpPr>
              <p:nvPr/>
            </p:nvGrpSpPr>
            <p:grpSpPr bwMode="auto">
              <a:xfrm>
                <a:off x="4095" y="3317"/>
                <a:ext cx="346" cy="304"/>
                <a:chOff x="3098" y="2084"/>
                <a:chExt cx="346" cy="304"/>
              </a:xfrm>
            </p:grpSpPr>
            <p:sp>
              <p:nvSpPr>
                <p:cNvPr id="671737" name="Oval 10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8" name="Oval 10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9" name="Oval 10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0" name="Oval 10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1" name="Oval 10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2" name="Oval 10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3" name="Oval 10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4" name="Oval 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5" name="Oval 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6" name="Oval 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7" name="Oval 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8" name="Oval 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9" name="Oval 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0" name="Oval 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767" name="Group 7"/>
              <p:cNvGrpSpPr>
                <a:grpSpLocks/>
              </p:cNvGrpSpPr>
              <p:nvPr/>
            </p:nvGrpSpPr>
            <p:grpSpPr bwMode="auto">
              <a:xfrm>
                <a:off x="3810" y="2559"/>
                <a:ext cx="346" cy="304"/>
                <a:chOff x="3098" y="2084"/>
                <a:chExt cx="346" cy="304"/>
              </a:xfrm>
            </p:grpSpPr>
            <p:sp>
              <p:nvSpPr>
                <p:cNvPr id="671752" name="Oval 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3" name="Oval 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4" name="Oval 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5" name="Oval 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6" name="Oval 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7" name="Oval 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8" name="Oval 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9" name="Oval 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0" name="Oval 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1" name="Oval 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2" name="Oval 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3" name="Oval 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4" name="Oval 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5" name="Oval 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0" name="Group 22"/>
            <p:cNvGrpSpPr>
              <a:grpSpLocks/>
            </p:cNvGrpSpPr>
            <p:nvPr/>
          </p:nvGrpSpPr>
          <p:grpSpPr bwMode="auto">
            <a:xfrm>
              <a:off x="3619" y="2032"/>
              <a:ext cx="1303" cy="973"/>
              <a:chOff x="3523" y="1936"/>
              <a:chExt cx="1303" cy="973"/>
            </a:xfrm>
          </p:grpSpPr>
          <p:grpSp>
            <p:nvGrpSpPr>
              <p:cNvPr id="143736" name="Group 23"/>
              <p:cNvGrpSpPr>
                <a:grpSpLocks/>
              </p:cNvGrpSpPr>
              <p:nvPr/>
            </p:nvGrpSpPr>
            <p:grpSpPr bwMode="auto">
              <a:xfrm>
                <a:off x="4480" y="2605"/>
                <a:ext cx="346" cy="304"/>
                <a:chOff x="3098" y="2084"/>
                <a:chExt cx="346" cy="304"/>
              </a:xfrm>
            </p:grpSpPr>
            <p:sp>
              <p:nvSpPr>
                <p:cNvPr id="671768" name="Oval 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9" name="Oval 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0" name="Oval 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1" name="Oval 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2" name="Oval 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3" name="Oval 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4" name="Oval 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5" name="Oval 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6" name="Oval 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7" name="Oval 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8" name="Oval 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9" name="Oval 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0" name="Oval 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1" name="Oval 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737" name="Group 38"/>
              <p:cNvGrpSpPr>
                <a:grpSpLocks/>
              </p:cNvGrpSpPr>
              <p:nvPr/>
            </p:nvGrpSpPr>
            <p:grpSpPr bwMode="auto">
              <a:xfrm>
                <a:off x="3523" y="1936"/>
                <a:ext cx="346" cy="304"/>
                <a:chOff x="3098" y="2084"/>
                <a:chExt cx="346" cy="304"/>
              </a:xfrm>
            </p:grpSpPr>
            <p:sp>
              <p:nvSpPr>
                <p:cNvPr id="671783" name="Oval 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4" name="Oval 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5" name="Oval 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6" name="Oval 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7" name="Oval 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8" name="Oval 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9" name="Oval 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0" name="Oval 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1" name="Oval 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2" name="Oval 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3" name="Oval 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4" name="Oval 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5" name="Oval 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6" name="Oval 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1" name="Group 53"/>
            <p:cNvGrpSpPr>
              <a:grpSpLocks/>
            </p:cNvGrpSpPr>
            <p:nvPr/>
          </p:nvGrpSpPr>
          <p:grpSpPr bwMode="auto">
            <a:xfrm>
              <a:off x="2624" y="2100"/>
              <a:ext cx="986" cy="508"/>
              <a:chOff x="2528" y="2004"/>
              <a:chExt cx="986" cy="508"/>
            </a:xfrm>
          </p:grpSpPr>
          <p:grpSp>
            <p:nvGrpSpPr>
              <p:cNvPr id="143706" name="Group 54"/>
              <p:cNvGrpSpPr>
                <a:grpSpLocks/>
              </p:cNvGrpSpPr>
              <p:nvPr/>
            </p:nvGrpSpPr>
            <p:grpSpPr bwMode="auto">
              <a:xfrm>
                <a:off x="3168" y="2004"/>
                <a:ext cx="346" cy="304"/>
                <a:chOff x="3098" y="2084"/>
                <a:chExt cx="346" cy="304"/>
              </a:xfrm>
            </p:grpSpPr>
            <p:sp>
              <p:nvSpPr>
                <p:cNvPr id="671799" name="Oval 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0" name="Oval 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1" name="Oval 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2" name="Oval 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3" name="Oval 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4" name="Oval 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5" name="Oval 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6" name="Oval 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7" name="Oval 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8" name="Oval 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9" name="Oval 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0" name="Oval 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1" name="Oval 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2" name="Oval 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707" name="Group 69"/>
              <p:cNvGrpSpPr>
                <a:grpSpLocks/>
              </p:cNvGrpSpPr>
              <p:nvPr/>
            </p:nvGrpSpPr>
            <p:grpSpPr bwMode="auto">
              <a:xfrm>
                <a:off x="2528" y="2208"/>
                <a:ext cx="346" cy="304"/>
                <a:chOff x="3098" y="2084"/>
                <a:chExt cx="346" cy="304"/>
              </a:xfrm>
            </p:grpSpPr>
            <p:sp>
              <p:nvSpPr>
                <p:cNvPr id="671814" name="Oval 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5" name="Oval 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6" name="Oval 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7" name="Oval 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8" name="Oval 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9" name="Oval 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0" name="Oval 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1" name="Oval 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2" name="Oval 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3" name="Oval 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4" name="Oval 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5" name="Oval 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6" name="Oval 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7" name="Oval 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2" name="Group 84"/>
            <p:cNvGrpSpPr>
              <a:grpSpLocks/>
            </p:cNvGrpSpPr>
            <p:nvPr/>
          </p:nvGrpSpPr>
          <p:grpSpPr bwMode="auto">
            <a:xfrm>
              <a:off x="2954" y="2152"/>
              <a:ext cx="904" cy="429"/>
              <a:chOff x="2858" y="2056"/>
              <a:chExt cx="904" cy="429"/>
            </a:xfrm>
          </p:grpSpPr>
          <p:grpSp>
            <p:nvGrpSpPr>
              <p:cNvPr id="143676" name="Group 85"/>
              <p:cNvGrpSpPr>
                <a:grpSpLocks/>
              </p:cNvGrpSpPr>
              <p:nvPr/>
            </p:nvGrpSpPr>
            <p:grpSpPr bwMode="auto">
              <a:xfrm>
                <a:off x="2858" y="2056"/>
                <a:ext cx="346" cy="304"/>
                <a:chOff x="3098" y="2084"/>
                <a:chExt cx="346" cy="304"/>
              </a:xfrm>
            </p:grpSpPr>
            <p:sp>
              <p:nvSpPr>
                <p:cNvPr id="671830" name="Oval 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1" name="Oval 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2" name="Oval 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3" name="Oval 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4" name="Oval 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5" name="Oval 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6" name="Oval 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7" name="Oval 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8" name="Oval 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9" name="Oval 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0" name="Oval 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1" name="Oval 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2" name="Oval 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3" name="Oval 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677" name="Group 100"/>
              <p:cNvGrpSpPr>
                <a:grpSpLocks/>
              </p:cNvGrpSpPr>
              <p:nvPr/>
            </p:nvGrpSpPr>
            <p:grpSpPr bwMode="auto">
              <a:xfrm>
                <a:off x="3416" y="2181"/>
                <a:ext cx="346" cy="304"/>
                <a:chOff x="3098" y="2084"/>
                <a:chExt cx="346" cy="304"/>
              </a:xfrm>
            </p:grpSpPr>
            <p:sp>
              <p:nvSpPr>
                <p:cNvPr id="671845" name="Oval 1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6" name="Oval 1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7" name="Oval 1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8" name="Oval 1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9" name="Oval 1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0" name="Oval 1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1" name="Oval 1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2" name="Oval 1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3" name="Oval 1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4" name="Oval 1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5" name="Oval 1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6" name="Oval 1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7" name="Oval 1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8" name="Oval 1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3" name="Group 115"/>
            <p:cNvGrpSpPr>
              <a:grpSpLocks/>
            </p:cNvGrpSpPr>
            <p:nvPr/>
          </p:nvGrpSpPr>
          <p:grpSpPr bwMode="auto">
            <a:xfrm>
              <a:off x="3151" y="2435"/>
              <a:ext cx="661" cy="752"/>
              <a:chOff x="3055" y="2339"/>
              <a:chExt cx="661" cy="752"/>
            </a:xfrm>
          </p:grpSpPr>
          <p:grpSp>
            <p:nvGrpSpPr>
              <p:cNvPr id="143646" name="Group 116"/>
              <p:cNvGrpSpPr>
                <a:grpSpLocks/>
              </p:cNvGrpSpPr>
              <p:nvPr/>
            </p:nvGrpSpPr>
            <p:grpSpPr bwMode="auto">
              <a:xfrm>
                <a:off x="3055" y="2339"/>
                <a:ext cx="346" cy="304"/>
                <a:chOff x="3098" y="2084"/>
                <a:chExt cx="346" cy="304"/>
              </a:xfrm>
            </p:grpSpPr>
            <p:sp>
              <p:nvSpPr>
                <p:cNvPr id="671861" name="Oval 1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2" name="Oval 1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3" name="Oval 1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4" name="Oval 1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5" name="Oval 1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6" name="Oval 1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7" name="Oval 1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8" name="Oval 12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9" name="Oval 12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0" name="Oval 12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1" name="Oval 12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2" name="Oval 12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3" name="Oval 12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4" name="Oval 13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647" name="Group 131"/>
              <p:cNvGrpSpPr>
                <a:grpSpLocks/>
              </p:cNvGrpSpPr>
              <p:nvPr/>
            </p:nvGrpSpPr>
            <p:grpSpPr bwMode="auto">
              <a:xfrm>
                <a:off x="3370" y="2787"/>
                <a:ext cx="346" cy="304"/>
                <a:chOff x="3098" y="2084"/>
                <a:chExt cx="346" cy="304"/>
              </a:xfrm>
            </p:grpSpPr>
            <p:sp>
              <p:nvSpPr>
                <p:cNvPr id="671876" name="Oval 13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7" name="Oval 1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8" name="Oval 13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9" name="Oval 13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0" name="Oval 13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1" name="Oval 1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2" name="Oval 13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3" name="Oval 13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4" name="Oval 14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5" name="Oval 14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6" name="Oval 14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7" name="Oval 14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8" name="Oval 14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9" name="Oval 14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4" name="Group 146"/>
            <p:cNvGrpSpPr>
              <a:grpSpLocks/>
            </p:cNvGrpSpPr>
            <p:nvPr/>
          </p:nvGrpSpPr>
          <p:grpSpPr bwMode="auto">
            <a:xfrm>
              <a:off x="2710" y="2080"/>
              <a:ext cx="1487" cy="1132"/>
              <a:chOff x="2614" y="1984"/>
              <a:chExt cx="1487" cy="1132"/>
            </a:xfrm>
          </p:grpSpPr>
          <p:grpSp>
            <p:nvGrpSpPr>
              <p:cNvPr id="143616" name="Group 147"/>
              <p:cNvGrpSpPr>
                <a:grpSpLocks/>
              </p:cNvGrpSpPr>
              <p:nvPr/>
            </p:nvGrpSpPr>
            <p:grpSpPr bwMode="auto">
              <a:xfrm>
                <a:off x="2614" y="2812"/>
                <a:ext cx="346" cy="304"/>
                <a:chOff x="3098" y="2084"/>
                <a:chExt cx="346" cy="304"/>
              </a:xfrm>
            </p:grpSpPr>
            <p:sp>
              <p:nvSpPr>
                <p:cNvPr id="671892" name="Oval 14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3" name="Oval 1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4" name="Oval 15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5" name="Oval 15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6" name="Oval 15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7" name="Oval 1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8" name="Oval 15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9" name="Oval 15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0" name="Oval 15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1" name="Oval 15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2" name="Oval 15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3" name="Oval 15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4" name="Oval 16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5" name="Oval 16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617" name="Group 162"/>
              <p:cNvGrpSpPr>
                <a:grpSpLocks/>
              </p:cNvGrpSpPr>
              <p:nvPr/>
            </p:nvGrpSpPr>
            <p:grpSpPr bwMode="auto">
              <a:xfrm>
                <a:off x="3755" y="1984"/>
                <a:ext cx="346" cy="304"/>
                <a:chOff x="3098" y="2084"/>
                <a:chExt cx="346" cy="304"/>
              </a:xfrm>
            </p:grpSpPr>
            <p:sp>
              <p:nvSpPr>
                <p:cNvPr id="671907" name="Oval 1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8" name="Oval 1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9" name="Oval 1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0" name="Oval 1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1" name="Oval 1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2" name="Oval 1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3" name="Oval 1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4" name="Oval 1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5" name="Oval 1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6" name="Oval 1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7" name="Oval 1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8" name="Oval 1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9" name="Oval 1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0" name="Oval 1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5" name="Group 177"/>
            <p:cNvGrpSpPr>
              <a:grpSpLocks/>
            </p:cNvGrpSpPr>
            <p:nvPr/>
          </p:nvGrpSpPr>
          <p:grpSpPr bwMode="auto">
            <a:xfrm>
              <a:off x="3130" y="2584"/>
              <a:ext cx="788" cy="488"/>
              <a:chOff x="3034" y="2488"/>
              <a:chExt cx="788" cy="488"/>
            </a:xfrm>
          </p:grpSpPr>
          <p:grpSp>
            <p:nvGrpSpPr>
              <p:cNvPr id="143586" name="Group 178"/>
              <p:cNvGrpSpPr>
                <a:grpSpLocks/>
              </p:cNvGrpSpPr>
              <p:nvPr/>
            </p:nvGrpSpPr>
            <p:grpSpPr bwMode="auto">
              <a:xfrm>
                <a:off x="3034" y="2672"/>
                <a:ext cx="346" cy="304"/>
                <a:chOff x="3098" y="2084"/>
                <a:chExt cx="346" cy="304"/>
              </a:xfrm>
            </p:grpSpPr>
            <p:sp>
              <p:nvSpPr>
                <p:cNvPr id="671923" name="Oval 17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4" name="Oval 1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5" name="Oval 18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6" name="Oval 18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7" name="Oval 18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8" name="Oval 1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9" name="Oval 18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0" name="Oval 18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1" name="Oval 18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2" name="Oval 18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3" name="Oval 18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4" name="Oval 19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5" name="Oval 19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6" name="Oval 19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587" name="Group 193"/>
              <p:cNvGrpSpPr>
                <a:grpSpLocks/>
              </p:cNvGrpSpPr>
              <p:nvPr/>
            </p:nvGrpSpPr>
            <p:grpSpPr bwMode="auto">
              <a:xfrm>
                <a:off x="3476" y="2488"/>
                <a:ext cx="346" cy="304"/>
                <a:chOff x="3098" y="2084"/>
                <a:chExt cx="346" cy="304"/>
              </a:xfrm>
            </p:grpSpPr>
            <p:sp>
              <p:nvSpPr>
                <p:cNvPr id="671938" name="Oval 19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9" name="Oval 1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0" name="Oval 19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1" name="Oval 19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2" name="Oval 19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3" name="Oval 1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4" name="Oval 20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5" name="Oval 20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6" name="Oval 20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7" name="Oval 20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8" name="Oval 20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9" name="Oval 20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0" name="Oval 20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1" name="Oval 20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6" name="Group 208"/>
            <p:cNvGrpSpPr>
              <a:grpSpLocks/>
            </p:cNvGrpSpPr>
            <p:nvPr/>
          </p:nvGrpSpPr>
          <p:grpSpPr bwMode="auto">
            <a:xfrm>
              <a:off x="3869" y="3143"/>
              <a:ext cx="650" cy="402"/>
              <a:chOff x="3773" y="3047"/>
              <a:chExt cx="650" cy="402"/>
            </a:xfrm>
          </p:grpSpPr>
          <p:grpSp>
            <p:nvGrpSpPr>
              <p:cNvPr id="143556" name="Group 209"/>
              <p:cNvGrpSpPr>
                <a:grpSpLocks/>
              </p:cNvGrpSpPr>
              <p:nvPr/>
            </p:nvGrpSpPr>
            <p:grpSpPr bwMode="auto">
              <a:xfrm>
                <a:off x="4077" y="3047"/>
                <a:ext cx="346" cy="304"/>
                <a:chOff x="3098" y="2084"/>
                <a:chExt cx="346" cy="304"/>
              </a:xfrm>
            </p:grpSpPr>
            <p:sp>
              <p:nvSpPr>
                <p:cNvPr id="671954" name="Oval 2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5" name="Oval 2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6" name="Oval 2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7" name="Oval 2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8" name="Oval 2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9" name="Oval 2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0" name="Oval 2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1" name="Oval 2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2" name="Oval 2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3" name="Oval 2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4" name="Oval 2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5" name="Oval 2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6" name="Oval 2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7" name="Oval 2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557" name="Group 224"/>
              <p:cNvGrpSpPr>
                <a:grpSpLocks/>
              </p:cNvGrpSpPr>
              <p:nvPr/>
            </p:nvGrpSpPr>
            <p:grpSpPr bwMode="auto">
              <a:xfrm>
                <a:off x="3773" y="3145"/>
                <a:ext cx="346" cy="304"/>
                <a:chOff x="3098" y="2084"/>
                <a:chExt cx="346" cy="304"/>
              </a:xfrm>
            </p:grpSpPr>
            <p:sp>
              <p:nvSpPr>
                <p:cNvPr id="671969" name="Oval 22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0" name="Oval 2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1" name="Oval 22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2" name="Oval 22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3" name="Oval 22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4" name="Oval 2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5" name="Oval 23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6" name="Oval 23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7" name="Oval 23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8" name="Oval 23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9" name="Oval 23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0" name="Oval 23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1" name="Oval 23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2" name="Oval 23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7" name="Group 239"/>
            <p:cNvGrpSpPr>
              <a:grpSpLocks/>
            </p:cNvGrpSpPr>
            <p:nvPr/>
          </p:nvGrpSpPr>
          <p:grpSpPr bwMode="auto">
            <a:xfrm>
              <a:off x="2585" y="3197"/>
              <a:ext cx="1569" cy="622"/>
              <a:chOff x="2489" y="3101"/>
              <a:chExt cx="1569" cy="622"/>
            </a:xfrm>
          </p:grpSpPr>
          <p:grpSp>
            <p:nvGrpSpPr>
              <p:cNvPr id="143526" name="Group 240"/>
              <p:cNvGrpSpPr>
                <a:grpSpLocks/>
              </p:cNvGrpSpPr>
              <p:nvPr/>
            </p:nvGrpSpPr>
            <p:grpSpPr bwMode="auto">
              <a:xfrm>
                <a:off x="3712" y="3419"/>
                <a:ext cx="346" cy="304"/>
                <a:chOff x="3098" y="2084"/>
                <a:chExt cx="346" cy="304"/>
              </a:xfrm>
            </p:grpSpPr>
            <p:sp>
              <p:nvSpPr>
                <p:cNvPr id="671985" name="Oval 2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6" name="Oval 2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7" name="Oval 2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8" name="Oval 2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9" name="Oval 2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0" name="Oval 2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1" name="Oval 2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2" name="Oval 2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3" name="Oval 2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4" name="Oval 2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5" name="Oval 2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6" name="Oval 2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7" name="Oval 2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8" name="Oval 2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527" name="Group 255"/>
              <p:cNvGrpSpPr>
                <a:grpSpLocks/>
              </p:cNvGrpSpPr>
              <p:nvPr/>
            </p:nvGrpSpPr>
            <p:grpSpPr bwMode="auto">
              <a:xfrm>
                <a:off x="2489" y="3101"/>
                <a:ext cx="346" cy="304"/>
                <a:chOff x="3098" y="2084"/>
                <a:chExt cx="346" cy="304"/>
              </a:xfrm>
            </p:grpSpPr>
            <p:sp>
              <p:nvSpPr>
                <p:cNvPr id="672000" name="Oval 25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1" name="Oval 2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2" name="Oval 25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3" name="Oval 25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4" name="Oval 26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5" name="Oval 2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6" name="Oval 26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7" name="Oval 26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8" name="Oval 26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9" name="Oval 26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0" name="Oval 26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1" name="Oval 26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2" name="Oval 26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3" name="Oval 26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8" name="Group 270"/>
            <p:cNvGrpSpPr>
              <a:grpSpLocks/>
            </p:cNvGrpSpPr>
            <p:nvPr/>
          </p:nvGrpSpPr>
          <p:grpSpPr bwMode="auto">
            <a:xfrm>
              <a:off x="2363" y="2853"/>
              <a:ext cx="1414" cy="967"/>
              <a:chOff x="2267" y="2757"/>
              <a:chExt cx="1414" cy="967"/>
            </a:xfrm>
          </p:grpSpPr>
          <p:grpSp>
            <p:nvGrpSpPr>
              <p:cNvPr id="143496" name="Group 271"/>
              <p:cNvGrpSpPr>
                <a:grpSpLocks/>
              </p:cNvGrpSpPr>
              <p:nvPr/>
            </p:nvGrpSpPr>
            <p:grpSpPr bwMode="auto">
              <a:xfrm>
                <a:off x="3335" y="3420"/>
                <a:ext cx="346" cy="304"/>
                <a:chOff x="3098" y="2084"/>
                <a:chExt cx="346" cy="304"/>
              </a:xfrm>
            </p:grpSpPr>
            <p:sp>
              <p:nvSpPr>
                <p:cNvPr id="672016" name="Oval 2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7" name="Oval 2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8" name="Oval 2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9" name="Oval 2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0" name="Oval 2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1" name="Oval 2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2" name="Oval 2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3" name="Oval 2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4" name="Oval 2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5" name="Oval 2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6" name="Oval 2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7" name="Oval 2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8" name="Oval 2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9" name="Oval 2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497" name="Group 286"/>
              <p:cNvGrpSpPr>
                <a:grpSpLocks/>
              </p:cNvGrpSpPr>
              <p:nvPr/>
            </p:nvGrpSpPr>
            <p:grpSpPr bwMode="auto">
              <a:xfrm>
                <a:off x="2267" y="2757"/>
                <a:ext cx="346" cy="304"/>
                <a:chOff x="3098" y="2084"/>
                <a:chExt cx="346" cy="304"/>
              </a:xfrm>
            </p:grpSpPr>
            <p:sp>
              <p:nvSpPr>
                <p:cNvPr id="672031" name="Oval 28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2" name="Oval 2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3" name="Oval 28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4" name="Oval 29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5" name="Oval 29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6" name="Oval 2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7" name="Oval 29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8" name="Oval 29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9" name="Oval 29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0" name="Oval 29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1" name="Oval 29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2" name="Oval 29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3" name="Oval 29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4" name="Oval 30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9" name="Group 301"/>
            <p:cNvGrpSpPr>
              <a:grpSpLocks/>
            </p:cNvGrpSpPr>
            <p:nvPr/>
          </p:nvGrpSpPr>
          <p:grpSpPr bwMode="auto">
            <a:xfrm>
              <a:off x="3094" y="2440"/>
              <a:ext cx="1189" cy="937"/>
              <a:chOff x="2998" y="2344"/>
              <a:chExt cx="1189" cy="937"/>
            </a:xfrm>
          </p:grpSpPr>
          <p:grpSp>
            <p:nvGrpSpPr>
              <p:cNvPr id="143466" name="Group 302"/>
              <p:cNvGrpSpPr>
                <a:grpSpLocks/>
              </p:cNvGrpSpPr>
              <p:nvPr/>
            </p:nvGrpSpPr>
            <p:grpSpPr bwMode="auto">
              <a:xfrm>
                <a:off x="2998" y="2977"/>
                <a:ext cx="346" cy="304"/>
                <a:chOff x="3098" y="2084"/>
                <a:chExt cx="346" cy="304"/>
              </a:xfrm>
            </p:grpSpPr>
            <p:sp>
              <p:nvSpPr>
                <p:cNvPr id="672047" name="Oval 3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8" name="Oval 3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9" name="Oval 3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0" name="Oval 3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1" name="Oval 3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2" name="Oval 3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3" name="Oval 3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4" name="Oval 3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5" name="Oval 3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6" name="Oval 3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7" name="Oval 3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8" name="Oval 3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9" name="Oval 3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0" name="Oval 3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467" name="Group 317"/>
              <p:cNvGrpSpPr>
                <a:grpSpLocks/>
              </p:cNvGrpSpPr>
              <p:nvPr/>
            </p:nvGrpSpPr>
            <p:grpSpPr bwMode="auto">
              <a:xfrm>
                <a:off x="3841" y="2344"/>
                <a:ext cx="346" cy="304"/>
                <a:chOff x="3098" y="2084"/>
                <a:chExt cx="346" cy="304"/>
              </a:xfrm>
            </p:grpSpPr>
            <p:sp>
              <p:nvSpPr>
                <p:cNvPr id="672062" name="Oval 31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3" name="Oval 3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4" name="Oval 32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5" name="Oval 32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6" name="Oval 32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7" name="Oval 3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8" name="Oval 32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9" name="Oval 32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0" name="Oval 32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1" name="Oval 32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2" name="Oval 32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3" name="Oval 32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4" name="Oval 33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5" name="Oval 33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80" name="Group 332"/>
            <p:cNvGrpSpPr>
              <a:grpSpLocks/>
            </p:cNvGrpSpPr>
            <p:nvPr/>
          </p:nvGrpSpPr>
          <p:grpSpPr bwMode="auto">
            <a:xfrm>
              <a:off x="3665" y="2899"/>
              <a:ext cx="884" cy="539"/>
              <a:chOff x="3569" y="2803"/>
              <a:chExt cx="884" cy="539"/>
            </a:xfrm>
          </p:grpSpPr>
          <p:grpSp>
            <p:nvGrpSpPr>
              <p:cNvPr id="143436" name="Group 333"/>
              <p:cNvGrpSpPr>
                <a:grpSpLocks/>
              </p:cNvGrpSpPr>
              <p:nvPr/>
            </p:nvGrpSpPr>
            <p:grpSpPr bwMode="auto">
              <a:xfrm>
                <a:off x="4107" y="2803"/>
                <a:ext cx="346" cy="304"/>
                <a:chOff x="3098" y="2084"/>
                <a:chExt cx="346" cy="304"/>
              </a:xfrm>
            </p:grpSpPr>
            <p:sp>
              <p:nvSpPr>
                <p:cNvPr id="672078" name="Oval 3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9" name="Oval 3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0" name="Oval 3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1" name="Oval 3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2" name="Oval 3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3" name="Oval 3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4" name="Oval 3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5" name="Oval 3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6" name="Oval 3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7" name="Oval 3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8" name="Oval 3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9" name="Oval 3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0" name="Oval 3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1" name="Oval 3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437" name="Group 348"/>
              <p:cNvGrpSpPr>
                <a:grpSpLocks/>
              </p:cNvGrpSpPr>
              <p:nvPr/>
            </p:nvGrpSpPr>
            <p:grpSpPr bwMode="auto">
              <a:xfrm>
                <a:off x="3569" y="3038"/>
                <a:ext cx="346" cy="304"/>
                <a:chOff x="3098" y="2084"/>
                <a:chExt cx="346" cy="304"/>
              </a:xfrm>
            </p:grpSpPr>
            <p:sp>
              <p:nvSpPr>
                <p:cNvPr id="672093" name="Oval 34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4" name="Oval 3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5" name="Oval 35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6" name="Oval 35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7" name="Oval 35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8" name="Oval 3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9" name="Oval 35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0" name="Oval 35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1" name="Oval 35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2" name="Oval 35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3" name="Oval 35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4" name="Oval 36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5" name="Oval 36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6" name="Oval 36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81" name="Group 363"/>
            <p:cNvGrpSpPr>
              <a:grpSpLocks/>
            </p:cNvGrpSpPr>
            <p:nvPr/>
          </p:nvGrpSpPr>
          <p:grpSpPr bwMode="auto">
            <a:xfrm>
              <a:off x="3465" y="2712"/>
              <a:ext cx="1088" cy="816"/>
              <a:chOff x="3369" y="2616"/>
              <a:chExt cx="1088" cy="816"/>
            </a:xfrm>
          </p:grpSpPr>
          <p:grpSp>
            <p:nvGrpSpPr>
              <p:cNvPr id="143406" name="Group 364"/>
              <p:cNvGrpSpPr>
                <a:grpSpLocks/>
              </p:cNvGrpSpPr>
              <p:nvPr/>
            </p:nvGrpSpPr>
            <p:grpSpPr bwMode="auto">
              <a:xfrm>
                <a:off x="3369" y="3128"/>
                <a:ext cx="346" cy="304"/>
                <a:chOff x="3098" y="2084"/>
                <a:chExt cx="346" cy="304"/>
              </a:xfrm>
            </p:grpSpPr>
            <p:sp>
              <p:nvSpPr>
                <p:cNvPr id="672109" name="Oval 3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0" name="Oval 3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1" name="Oval 3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2" name="Oval 3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3" name="Oval 3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4" name="Oval 3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5" name="Oval 3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6" name="Oval 3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7" name="Oval 3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8" name="Oval 3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9" name="Oval 3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0" name="Oval 3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1" name="Oval 3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2" name="Oval 3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407" name="Group 379"/>
              <p:cNvGrpSpPr>
                <a:grpSpLocks/>
              </p:cNvGrpSpPr>
              <p:nvPr/>
            </p:nvGrpSpPr>
            <p:grpSpPr bwMode="auto">
              <a:xfrm>
                <a:off x="4111" y="2616"/>
                <a:ext cx="346" cy="304"/>
                <a:chOff x="3098" y="2084"/>
                <a:chExt cx="346" cy="304"/>
              </a:xfrm>
            </p:grpSpPr>
            <p:sp>
              <p:nvSpPr>
                <p:cNvPr id="672124" name="Oval 38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5" name="Oval 3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6" name="Oval 38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7" name="Oval 38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8" name="Oval 38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9" name="Oval 3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0" name="Oval 38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1" name="Oval 38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2" name="Oval 38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3" name="Oval 38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4" name="Oval 39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5" name="Oval 39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6" name="Oval 39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7" name="Oval 39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82" name="Group 394"/>
            <p:cNvGrpSpPr>
              <a:grpSpLocks/>
            </p:cNvGrpSpPr>
            <p:nvPr/>
          </p:nvGrpSpPr>
          <p:grpSpPr bwMode="auto">
            <a:xfrm>
              <a:off x="4326" y="2407"/>
              <a:ext cx="457" cy="899"/>
              <a:chOff x="4230" y="2311"/>
              <a:chExt cx="457" cy="899"/>
            </a:xfrm>
          </p:grpSpPr>
          <p:grpSp>
            <p:nvGrpSpPr>
              <p:cNvPr id="143376" name="Group 395"/>
              <p:cNvGrpSpPr>
                <a:grpSpLocks/>
              </p:cNvGrpSpPr>
              <p:nvPr/>
            </p:nvGrpSpPr>
            <p:grpSpPr bwMode="auto">
              <a:xfrm>
                <a:off x="4230" y="2311"/>
                <a:ext cx="346" cy="304"/>
                <a:chOff x="3098" y="2084"/>
                <a:chExt cx="346" cy="304"/>
              </a:xfrm>
            </p:grpSpPr>
            <p:sp>
              <p:nvSpPr>
                <p:cNvPr id="672140" name="Oval 3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1" name="Oval 3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2" name="Oval 3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3" name="Oval 3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4" name="Oval 4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5" name="Oval 4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6" name="Oval 4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7" name="Oval 4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8" name="Oval 4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9" name="Oval 4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0" name="Oval 4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1" name="Oval 4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2" name="Oval 4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3" name="Oval 4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377" name="Group 410"/>
              <p:cNvGrpSpPr>
                <a:grpSpLocks/>
              </p:cNvGrpSpPr>
              <p:nvPr/>
            </p:nvGrpSpPr>
            <p:grpSpPr bwMode="auto">
              <a:xfrm>
                <a:off x="4341" y="2906"/>
                <a:ext cx="346" cy="304"/>
                <a:chOff x="3098" y="2084"/>
                <a:chExt cx="346" cy="304"/>
              </a:xfrm>
            </p:grpSpPr>
            <p:sp>
              <p:nvSpPr>
                <p:cNvPr id="672155" name="Oval 41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6" name="Oval 4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7" name="Oval 41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8" name="Oval 41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9" name="Oval 41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0" name="Oval 4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1" name="Oval 41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2" name="Oval 41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3" name="Oval 41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4" name="Oval 42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5" name="Oval 42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6" name="Oval 42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7" name="Oval 42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8" name="Oval 42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83" name="Group 425"/>
            <p:cNvGrpSpPr>
              <a:grpSpLocks/>
            </p:cNvGrpSpPr>
            <p:nvPr/>
          </p:nvGrpSpPr>
          <p:grpSpPr bwMode="auto">
            <a:xfrm>
              <a:off x="2771" y="2841"/>
              <a:ext cx="1246" cy="598"/>
              <a:chOff x="2675" y="2745"/>
              <a:chExt cx="1246" cy="598"/>
            </a:xfrm>
          </p:grpSpPr>
          <p:grpSp>
            <p:nvGrpSpPr>
              <p:cNvPr id="143346" name="Group 426"/>
              <p:cNvGrpSpPr>
                <a:grpSpLocks/>
              </p:cNvGrpSpPr>
              <p:nvPr/>
            </p:nvGrpSpPr>
            <p:grpSpPr bwMode="auto">
              <a:xfrm>
                <a:off x="2675" y="3039"/>
                <a:ext cx="346" cy="304"/>
                <a:chOff x="3098" y="2084"/>
                <a:chExt cx="346" cy="304"/>
              </a:xfrm>
            </p:grpSpPr>
            <p:sp>
              <p:nvSpPr>
                <p:cNvPr id="672171" name="Oval 4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2" name="Oval 4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3" name="Oval 4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4" name="Oval 4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5" name="Oval 4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6" name="Oval 4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7" name="Oval 4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8" name="Oval 4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9" name="Oval 4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0" name="Oval 4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1" name="Oval 4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2" name="Oval 4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3" name="Oval 4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4" name="Oval 4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347" name="Group 441"/>
              <p:cNvGrpSpPr>
                <a:grpSpLocks/>
              </p:cNvGrpSpPr>
              <p:nvPr/>
            </p:nvGrpSpPr>
            <p:grpSpPr bwMode="auto">
              <a:xfrm>
                <a:off x="3575" y="2745"/>
                <a:ext cx="346" cy="304"/>
                <a:chOff x="3098" y="2084"/>
                <a:chExt cx="346" cy="304"/>
              </a:xfrm>
            </p:grpSpPr>
            <p:sp>
              <p:nvSpPr>
                <p:cNvPr id="672186" name="Oval 44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7" name="Oval 4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8" name="Oval 44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9" name="Oval 44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0" name="Oval 44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1" name="Oval 4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2" name="Oval 44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3" name="Oval 44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4" name="Oval 45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5" name="Oval 45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6" name="Oval 45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7" name="Oval 45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8" name="Oval 45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9" name="Oval 45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84" name="Group 456"/>
            <p:cNvGrpSpPr>
              <a:grpSpLocks/>
            </p:cNvGrpSpPr>
            <p:nvPr/>
          </p:nvGrpSpPr>
          <p:grpSpPr bwMode="auto">
            <a:xfrm>
              <a:off x="2772" y="2585"/>
              <a:ext cx="1437" cy="648"/>
              <a:chOff x="2676" y="2489"/>
              <a:chExt cx="1437" cy="648"/>
            </a:xfrm>
          </p:grpSpPr>
          <p:grpSp>
            <p:nvGrpSpPr>
              <p:cNvPr id="143316" name="Group 457"/>
              <p:cNvGrpSpPr>
                <a:grpSpLocks/>
              </p:cNvGrpSpPr>
              <p:nvPr/>
            </p:nvGrpSpPr>
            <p:grpSpPr bwMode="auto">
              <a:xfrm>
                <a:off x="2676" y="2489"/>
                <a:ext cx="346" cy="304"/>
                <a:chOff x="3098" y="2084"/>
                <a:chExt cx="346" cy="304"/>
              </a:xfrm>
            </p:grpSpPr>
            <p:sp>
              <p:nvSpPr>
                <p:cNvPr id="672202" name="Oval 4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3" name="Oval 4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4" name="Oval 4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5" name="Oval 4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6" name="Oval 4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7" name="Oval 4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8" name="Oval 4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9" name="Oval 4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0" name="Oval 4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1" name="Oval 4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2" name="Oval 4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3" name="Oval 4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4" name="Oval 4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5" name="Oval 4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317" name="Group 472"/>
              <p:cNvGrpSpPr>
                <a:grpSpLocks/>
              </p:cNvGrpSpPr>
              <p:nvPr/>
            </p:nvGrpSpPr>
            <p:grpSpPr bwMode="auto">
              <a:xfrm>
                <a:off x="3767" y="2833"/>
                <a:ext cx="346" cy="304"/>
                <a:chOff x="3098" y="2084"/>
                <a:chExt cx="346" cy="304"/>
              </a:xfrm>
            </p:grpSpPr>
            <p:sp>
              <p:nvSpPr>
                <p:cNvPr id="672217" name="Oval 47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8" name="Oval 4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9" name="Oval 47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0" name="Oval 47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1" name="Oval 47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2" name="Oval 4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3" name="Oval 47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4" name="Oval 48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5" name="Oval 48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6" name="Oval 48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7" name="Oval 48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8" name="Oval 48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9" name="Oval 48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0" name="Oval 48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85" name="Group 487"/>
            <p:cNvGrpSpPr>
              <a:grpSpLocks/>
            </p:cNvGrpSpPr>
            <p:nvPr/>
          </p:nvGrpSpPr>
          <p:grpSpPr bwMode="auto">
            <a:xfrm>
              <a:off x="2367" y="2454"/>
              <a:ext cx="1005" cy="1172"/>
              <a:chOff x="2271" y="2358"/>
              <a:chExt cx="1005" cy="1172"/>
            </a:xfrm>
          </p:grpSpPr>
          <p:grpSp>
            <p:nvGrpSpPr>
              <p:cNvPr id="143286" name="Group 488"/>
              <p:cNvGrpSpPr>
                <a:grpSpLocks/>
              </p:cNvGrpSpPr>
              <p:nvPr/>
            </p:nvGrpSpPr>
            <p:grpSpPr bwMode="auto">
              <a:xfrm>
                <a:off x="2930" y="3226"/>
                <a:ext cx="346" cy="304"/>
                <a:chOff x="3098" y="2084"/>
                <a:chExt cx="346" cy="304"/>
              </a:xfrm>
            </p:grpSpPr>
            <p:sp>
              <p:nvSpPr>
                <p:cNvPr id="672233" name="Oval 4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4" name="Oval 4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5" name="Oval 4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6" name="Oval 4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7" name="Oval 4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8" name="Oval 4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9" name="Oval 4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0" name="Oval 4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1" name="Oval 4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2" name="Oval 4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3" name="Oval 4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4" name="Oval 5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5" name="Oval 5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6" name="Oval 5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287" name="Group 503"/>
              <p:cNvGrpSpPr>
                <a:grpSpLocks/>
              </p:cNvGrpSpPr>
              <p:nvPr/>
            </p:nvGrpSpPr>
            <p:grpSpPr bwMode="auto">
              <a:xfrm>
                <a:off x="2271" y="2358"/>
                <a:ext cx="346" cy="304"/>
                <a:chOff x="3098" y="2084"/>
                <a:chExt cx="346" cy="304"/>
              </a:xfrm>
            </p:grpSpPr>
            <p:sp>
              <p:nvSpPr>
                <p:cNvPr id="672248" name="Oval 50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9" name="Oval 5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0" name="Oval 50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1" name="Oval 50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2" name="Oval 50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3" name="Oval 5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4" name="Oval 5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5" name="Oval 5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6" name="Oval 5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7" name="Oval 5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8" name="Oval 5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9" name="Oval 5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60" name="Oval 5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61" name="Oval 5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sp>
        <p:nvSpPr>
          <p:cNvPr id="673532" name="Freeform 764"/>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3" name="Rectangle 765"/>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4" name="Freeform 766"/>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5" name="AutoShape 767"/>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6" name="Rectangle 768"/>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7" name="Rectangle 769"/>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8" name="AutoShape 770"/>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9" name="Line 771"/>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40" name="Line 772"/>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2129" name="Rectangle 773"/>
          <p:cNvSpPr>
            <a:spLocks noChangeArrowheads="1"/>
          </p:cNvSpPr>
          <p:nvPr/>
        </p:nvSpPr>
        <p:spPr bwMode="auto">
          <a:xfrm>
            <a:off x="8023225" y="3429000"/>
            <a:ext cx="58830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rgbClr val="000000"/>
                </a:solidFill>
                <a:latin typeface="Chicago" charset="0"/>
                <a:ea typeface="ＭＳ Ｐゴシック" charset="0"/>
                <a:cs typeface="ＭＳ Ｐゴシック" charset="0"/>
              </a:rPr>
              <a:t>යෝසෙප්</a:t>
            </a:r>
            <a:endParaRPr lang="en-US" sz="900" b="1" dirty="0">
              <a:solidFill>
                <a:srgbClr val="000000"/>
              </a:solidFill>
              <a:latin typeface="Chicago" charset="0"/>
              <a:ea typeface="ＭＳ Ｐゴシック" charset="0"/>
              <a:cs typeface="ＭＳ Ｐゴシック" charset="0"/>
            </a:endParaRPr>
          </a:p>
        </p:txBody>
      </p:sp>
      <p:sp>
        <p:nvSpPr>
          <p:cNvPr id="132130" name="Rectangle 774"/>
          <p:cNvSpPr>
            <a:spLocks noChangeArrowheads="1"/>
          </p:cNvSpPr>
          <p:nvPr/>
        </p:nvSpPr>
        <p:spPr bwMode="auto">
          <a:xfrm>
            <a:off x="8070850" y="3665538"/>
            <a:ext cx="58669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rgbClr val="000000"/>
                </a:solidFill>
                <a:latin typeface="Helvetica" charset="0"/>
                <a:ea typeface="ＭＳ Ｐゴシック" charset="0"/>
                <a:cs typeface="ＭＳ Ｐゴシック" charset="0"/>
              </a:rPr>
              <a:t>වහල්කම</a:t>
            </a:r>
            <a:endParaRPr lang="en-US" sz="900" b="1" dirty="0">
              <a:solidFill>
                <a:srgbClr val="000000"/>
              </a:solidFill>
              <a:latin typeface="Helvetica" charset="0"/>
              <a:ea typeface="ＭＳ Ｐゴシック" charset="0"/>
              <a:cs typeface="ＭＳ Ｐゴシック" charset="0"/>
            </a:endParaRPr>
          </a:p>
        </p:txBody>
      </p:sp>
      <p:sp>
        <p:nvSpPr>
          <p:cNvPr id="132131" name="Rectangle 775"/>
          <p:cNvSpPr>
            <a:spLocks noChangeArrowheads="1"/>
          </p:cNvSpPr>
          <p:nvPr/>
        </p:nvSpPr>
        <p:spPr bwMode="auto">
          <a:xfrm>
            <a:off x="8280400" y="3854450"/>
            <a:ext cx="371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430</a:t>
            </a:r>
          </a:p>
        </p:txBody>
      </p:sp>
      <p:sp>
        <p:nvSpPr>
          <p:cNvPr id="673547" name="Rectangle 77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61</a:t>
            </a:r>
          </a:p>
        </p:txBody>
      </p:sp>
      <p:grpSp>
        <p:nvGrpSpPr>
          <p:cNvPr id="756180" name="Group 780"/>
          <p:cNvGrpSpPr>
            <a:grpSpLocks/>
          </p:cNvGrpSpPr>
          <p:nvPr/>
        </p:nvGrpSpPr>
        <p:grpSpPr bwMode="auto">
          <a:xfrm>
            <a:off x="539750" y="3724276"/>
            <a:ext cx="4062413" cy="2838450"/>
            <a:chOff x="2363" y="2032"/>
            <a:chExt cx="2559" cy="1788"/>
          </a:xfrm>
        </p:grpSpPr>
        <p:grpSp>
          <p:nvGrpSpPr>
            <p:cNvPr id="142630" name="Group 781"/>
            <p:cNvGrpSpPr>
              <a:grpSpLocks/>
            </p:cNvGrpSpPr>
            <p:nvPr/>
          </p:nvGrpSpPr>
          <p:grpSpPr bwMode="auto">
            <a:xfrm>
              <a:off x="3361" y="2338"/>
              <a:ext cx="346" cy="304"/>
              <a:chOff x="3098" y="2084"/>
              <a:chExt cx="346" cy="304"/>
            </a:xfrm>
          </p:grpSpPr>
          <p:sp>
            <p:nvSpPr>
              <p:cNvPr id="673550" name="Oval 7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1" name="Oval 7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2" name="Oval 7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3" name="Oval 7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4" name="Oval 7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5" name="Oval 7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6" name="Oval 7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7" name="Oval 7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8" name="Oval 7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9" name="Oval 7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0" name="Oval 7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1" name="Oval 7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2" name="Oval 7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3" name="Oval 7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631" name="Group 796"/>
            <p:cNvGrpSpPr>
              <a:grpSpLocks/>
            </p:cNvGrpSpPr>
            <p:nvPr/>
          </p:nvGrpSpPr>
          <p:grpSpPr bwMode="auto">
            <a:xfrm>
              <a:off x="3768" y="2252"/>
              <a:ext cx="346" cy="304"/>
              <a:chOff x="3098" y="2084"/>
              <a:chExt cx="346" cy="304"/>
            </a:xfrm>
          </p:grpSpPr>
          <p:sp>
            <p:nvSpPr>
              <p:cNvPr id="673565" name="Oval 79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6" name="Oval 7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7" name="Oval 79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8" name="Oval 80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9" name="Oval 80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0" name="Oval 8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1" name="Oval 80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2" name="Oval 80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3" name="Oval 80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4" name="Oval 80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5" name="Oval 80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6" name="Oval 80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7" name="Oval 80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8" name="Oval 81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632" name="Group 811"/>
            <p:cNvGrpSpPr>
              <a:grpSpLocks/>
            </p:cNvGrpSpPr>
            <p:nvPr/>
          </p:nvGrpSpPr>
          <p:grpSpPr bwMode="auto">
            <a:xfrm>
              <a:off x="2948" y="2795"/>
              <a:ext cx="346" cy="304"/>
              <a:chOff x="3098" y="2084"/>
              <a:chExt cx="346" cy="304"/>
            </a:xfrm>
          </p:grpSpPr>
          <p:sp>
            <p:nvSpPr>
              <p:cNvPr id="673580" name="Oval 8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1" name="Oval 8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2" name="Oval 8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3" name="Oval 8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4" name="Oval 8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5" name="Oval 8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6" name="Oval 8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7" name="Oval 8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8" name="Oval 8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9" name="Oval 8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0" name="Oval 8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1" name="Oval 8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2" name="Oval 8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3" name="Oval 8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633" name="Group 826"/>
            <p:cNvGrpSpPr>
              <a:grpSpLocks/>
            </p:cNvGrpSpPr>
            <p:nvPr/>
          </p:nvGrpSpPr>
          <p:grpSpPr bwMode="auto">
            <a:xfrm>
              <a:off x="2527" y="2695"/>
              <a:ext cx="1106" cy="319"/>
              <a:chOff x="2431" y="2599"/>
              <a:chExt cx="1106" cy="319"/>
            </a:xfrm>
          </p:grpSpPr>
          <p:grpSp>
            <p:nvGrpSpPr>
              <p:cNvPr id="143192" name="Group 827"/>
              <p:cNvGrpSpPr>
                <a:grpSpLocks/>
              </p:cNvGrpSpPr>
              <p:nvPr/>
            </p:nvGrpSpPr>
            <p:grpSpPr bwMode="auto">
              <a:xfrm>
                <a:off x="3191" y="2599"/>
                <a:ext cx="346" cy="304"/>
                <a:chOff x="3098" y="2084"/>
                <a:chExt cx="346" cy="304"/>
              </a:xfrm>
            </p:grpSpPr>
            <p:sp>
              <p:nvSpPr>
                <p:cNvPr id="673596" name="Oval 82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7" name="Oval 8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8" name="Oval 83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9" name="Oval 83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0" name="Oval 83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1" name="Oval 8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2" name="Oval 83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3" name="Oval 83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4" name="Oval 83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5" name="Oval 83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6" name="Oval 83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7" name="Oval 83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8" name="Oval 84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9" name="Oval 84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193" name="Group 842"/>
              <p:cNvGrpSpPr>
                <a:grpSpLocks/>
              </p:cNvGrpSpPr>
              <p:nvPr/>
            </p:nvGrpSpPr>
            <p:grpSpPr bwMode="auto">
              <a:xfrm>
                <a:off x="2431" y="2614"/>
                <a:ext cx="346" cy="304"/>
                <a:chOff x="3098" y="2084"/>
                <a:chExt cx="346" cy="304"/>
              </a:xfrm>
            </p:grpSpPr>
            <p:sp>
              <p:nvSpPr>
                <p:cNvPr id="673611" name="Oval 8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2" name="Oval 8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3" name="Oval 8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4" name="Oval 8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5" name="Oval 8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6" name="Oval 8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7" name="Oval 8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8" name="Oval 8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9" name="Oval 8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0" name="Oval 8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1" name="Oval 8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2" name="Oval 8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3" name="Oval 8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4" name="Oval 8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34" name="Group 857"/>
            <p:cNvGrpSpPr>
              <a:grpSpLocks/>
            </p:cNvGrpSpPr>
            <p:nvPr/>
          </p:nvGrpSpPr>
          <p:grpSpPr bwMode="auto">
            <a:xfrm>
              <a:off x="2880" y="2112"/>
              <a:ext cx="1664" cy="593"/>
              <a:chOff x="2784" y="2016"/>
              <a:chExt cx="1664" cy="593"/>
            </a:xfrm>
          </p:grpSpPr>
          <p:grpSp>
            <p:nvGrpSpPr>
              <p:cNvPr id="143162" name="Group 858"/>
              <p:cNvGrpSpPr>
                <a:grpSpLocks/>
              </p:cNvGrpSpPr>
              <p:nvPr/>
            </p:nvGrpSpPr>
            <p:grpSpPr bwMode="auto">
              <a:xfrm>
                <a:off x="4102" y="2016"/>
                <a:ext cx="346" cy="304"/>
                <a:chOff x="3098" y="2084"/>
                <a:chExt cx="346" cy="304"/>
              </a:xfrm>
            </p:grpSpPr>
            <p:sp>
              <p:nvSpPr>
                <p:cNvPr id="673627" name="Oval 85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8" name="Oval 8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9" name="Oval 86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0" name="Oval 86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1" name="Oval 86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2" name="Oval 8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3" name="Oval 86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4" name="Oval 86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5" name="Oval 86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6" name="Oval 86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7" name="Oval 86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8" name="Oval 87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9" name="Oval 87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0" name="Oval 87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163" name="Group 873"/>
              <p:cNvGrpSpPr>
                <a:grpSpLocks/>
              </p:cNvGrpSpPr>
              <p:nvPr/>
            </p:nvGrpSpPr>
            <p:grpSpPr bwMode="auto">
              <a:xfrm>
                <a:off x="2784" y="2305"/>
                <a:ext cx="346" cy="304"/>
                <a:chOff x="3098" y="2084"/>
                <a:chExt cx="346" cy="304"/>
              </a:xfrm>
            </p:grpSpPr>
            <p:sp>
              <p:nvSpPr>
                <p:cNvPr id="673642" name="Oval 8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3" name="Oval 8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4" name="Oval 8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5" name="Oval 8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6" name="Oval 8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7" name="Oval 8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8" name="Oval 8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9" name="Oval 8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0" name="Oval 8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1" name="Oval 8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2" name="Oval 8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3" name="Oval 8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4" name="Oval 8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5" name="Oval 8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35" name="Group 888"/>
            <p:cNvGrpSpPr>
              <a:grpSpLocks/>
            </p:cNvGrpSpPr>
            <p:nvPr/>
          </p:nvGrpSpPr>
          <p:grpSpPr bwMode="auto">
            <a:xfrm>
              <a:off x="3906" y="2655"/>
              <a:ext cx="631" cy="1062"/>
              <a:chOff x="3810" y="2559"/>
              <a:chExt cx="631" cy="1062"/>
            </a:xfrm>
          </p:grpSpPr>
          <p:grpSp>
            <p:nvGrpSpPr>
              <p:cNvPr id="143132" name="Group 889"/>
              <p:cNvGrpSpPr>
                <a:grpSpLocks/>
              </p:cNvGrpSpPr>
              <p:nvPr/>
            </p:nvGrpSpPr>
            <p:grpSpPr bwMode="auto">
              <a:xfrm>
                <a:off x="4095" y="3317"/>
                <a:ext cx="346" cy="304"/>
                <a:chOff x="3098" y="2084"/>
                <a:chExt cx="346" cy="304"/>
              </a:xfrm>
            </p:grpSpPr>
            <p:sp>
              <p:nvSpPr>
                <p:cNvPr id="673658" name="Oval 89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9" name="Oval 8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0" name="Oval 89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1" name="Oval 89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2" name="Oval 89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3" name="Oval 8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4" name="Oval 89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5" name="Oval 89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6" name="Oval 89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7" name="Oval 89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8" name="Oval 90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9" name="Oval 90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0" name="Oval 90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1" name="Oval 90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133" name="Group 904"/>
              <p:cNvGrpSpPr>
                <a:grpSpLocks/>
              </p:cNvGrpSpPr>
              <p:nvPr/>
            </p:nvGrpSpPr>
            <p:grpSpPr bwMode="auto">
              <a:xfrm>
                <a:off x="3810" y="2559"/>
                <a:ext cx="346" cy="304"/>
                <a:chOff x="3098" y="2084"/>
                <a:chExt cx="346" cy="304"/>
              </a:xfrm>
            </p:grpSpPr>
            <p:sp>
              <p:nvSpPr>
                <p:cNvPr id="673673" name="Oval 90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4" name="Oval 9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5" name="Oval 90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6" name="Oval 90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7" name="Oval 90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8" name="Oval 9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9" name="Oval 9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0" name="Oval 9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1" name="Oval 9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2" name="Oval 9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3" name="Oval 9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4" name="Oval 9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5" name="Oval 9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6" name="Oval 9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36" name="Group 919"/>
            <p:cNvGrpSpPr>
              <a:grpSpLocks/>
            </p:cNvGrpSpPr>
            <p:nvPr/>
          </p:nvGrpSpPr>
          <p:grpSpPr bwMode="auto">
            <a:xfrm>
              <a:off x="3619" y="2032"/>
              <a:ext cx="1303" cy="973"/>
              <a:chOff x="3523" y="1936"/>
              <a:chExt cx="1303" cy="973"/>
            </a:xfrm>
          </p:grpSpPr>
          <p:grpSp>
            <p:nvGrpSpPr>
              <p:cNvPr id="143102" name="Group 920"/>
              <p:cNvGrpSpPr>
                <a:grpSpLocks/>
              </p:cNvGrpSpPr>
              <p:nvPr/>
            </p:nvGrpSpPr>
            <p:grpSpPr bwMode="auto">
              <a:xfrm>
                <a:off x="4480" y="2605"/>
                <a:ext cx="346" cy="304"/>
                <a:chOff x="3098" y="2084"/>
                <a:chExt cx="346" cy="304"/>
              </a:xfrm>
            </p:grpSpPr>
            <p:sp>
              <p:nvSpPr>
                <p:cNvPr id="673689" name="Oval 92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0" name="Oval 9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1" name="Oval 92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2" name="Oval 92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3" name="Oval 92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4" name="Oval 9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5" name="Oval 92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6" name="Oval 92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7" name="Oval 92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8" name="Oval 93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9" name="Oval 93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0" name="Oval 93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1" name="Oval 93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2" name="Oval 93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103" name="Group 935"/>
              <p:cNvGrpSpPr>
                <a:grpSpLocks/>
              </p:cNvGrpSpPr>
              <p:nvPr/>
            </p:nvGrpSpPr>
            <p:grpSpPr bwMode="auto">
              <a:xfrm>
                <a:off x="3523" y="1936"/>
                <a:ext cx="346" cy="304"/>
                <a:chOff x="3098" y="2084"/>
                <a:chExt cx="346" cy="304"/>
              </a:xfrm>
            </p:grpSpPr>
            <p:sp>
              <p:nvSpPr>
                <p:cNvPr id="673704" name="Oval 9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5" name="Oval 9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6" name="Oval 9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7" name="Oval 9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8" name="Oval 9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9" name="Oval 9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0" name="Oval 9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1" name="Oval 9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2" name="Oval 9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3" name="Oval 9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4" name="Oval 9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5" name="Oval 9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6" name="Oval 9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7" name="Oval 9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37" name="Group 950"/>
            <p:cNvGrpSpPr>
              <a:grpSpLocks/>
            </p:cNvGrpSpPr>
            <p:nvPr/>
          </p:nvGrpSpPr>
          <p:grpSpPr bwMode="auto">
            <a:xfrm>
              <a:off x="2624" y="2100"/>
              <a:ext cx="986" cy="508"/>
              <a:chOff x="2528" y="2004"/>
              <a:chExt cx="986" cy="508"/>
            </a:xfrm>
          </p:grpSpPr>
          <p:grpSp>
            <p:nvGrpSpPr>
              <p:cNvPr id="143072" name="Group 951"/>
              <p:cNvGrpSpPr>
                <a:grpSpLocks/>
              </p:cNvGrpSpPr>
              <p:nvPr/>
            </p:nvGrpSpPr>
            <p:grpSpPr bwMode="auto">
              <a:xfrm>
                <a:off x="3168" y="2004"/>
                <a:ext cx="346" cy="304"/>
                <a:chOff x="3098" y="2084"/>
                <a:chExt cx="346" cy="304"/>
              </a:xfrm>
            </p:grpSpPr>
            <p:sp>
              <p:nvSpPr>
                <p:cNvPr id="673720" name="Oval 95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1" name="Oval 9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2" name="Oval 95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3" name="Oval 95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4" name="Oval 95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5" name="Oval 9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6" name="Oval 95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7" name="Oval 95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8" name="Oval 96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9" name="Oval 96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0" name="Oval 96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1" name="Oval 96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2" name="Oval 96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3" name="Oval 96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073" name="Group 966"/>
              <p:cNvGrpSpPr>
                <a:grpSpLocks/>
              </p:cNvGrpSpPr>
              <p:nvPr/>
            </p:nvGrpSpPr>
            <p:grpSpPr bwMode="auto">
              <a:xfrm>
                <a:off x="2528" y="2208"/>
                <a:ext cx="346" cy="304"/>
                <a:chOff x="3098" y="2084"/>
                <a:chExt cx="346" cy="304"/>
              </a:xfrm>
            </p:grpSpPr>
            <p:sp>
              <p:nvSpPr>
                <p:cNvPr id="673735" name="Oval 9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6" name="Oval 9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7" name="Oval 9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8" name="Oval 9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9" name="Oval 9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0" name="Oval 9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1" name="Oval 9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2" name="Oval 9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3" name="Oval 9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4" name="Oval 9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5" name="Oval 9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6" name="Oval 9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7" name="Oval 9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8" name="Oval 9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38" name="Group 981"/>
            <p:cNvGrpSpPr>
              <a:grpSpLocks/>
            </p:cNvGrpSpPr>
            <p:nvPr/>
          </p:nvGrpSpPr>
          <p:grpSpPr bwMode="auto">
            <a:xfrm>
              <a:off x="2954" y="2152"/>
              <a:ext cx="904" cy="429"/>
              <a:chOff x="2858" y="2056"/>
              <a:chExt cx="904" cy="429"/>
            </a:xfrm>
          </p:grpSpPr>
          <p:grpSp>
            <p:nvGrpSpPr>
              <p:cNvPr id="143042" name="Group 982"/>
              <p:cNvGrpSpPr>
                <a:grpSpLocks/>
              </p:cNvGrpSpPr>
              <p:nvPr/>
            </p:nvGrpSpPr>
            <p:grpSpPr bwMode="auto">
              <a:xfrm>
                <a:off x="2858" y="2056"/>
                <a:ext cx="346" cy="304"/>
                <a:chOff x="3098" y="2084"/>
                <a:chExt cx="346" cy="304"/>
              </a:xfrm>
            </p:grpSpPr>
            <p:sp>
              <p:nvSpPr>
                <p:cNvPr id="673751" name="Oval 98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2" name="Oval 9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3" name="Oval 98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4" name="Oval 98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5" name="Oval 98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6" name="Oval 9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7" name="Oval 98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8" name="Oval 99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9" name="Oval 99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0" name="Oval 99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1" name="Oval 99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2" name="Oval 99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3" name="Oval 99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4" name="Oval 99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043" name="Group 997"/>
              <p:cNvGrpSpPr>
                <a:grpSpLocks/>
              </p:cNvGrpSpPr>
              <p:nvPr/>
            </p:nvGrpSpPr>
            <p:grpSpPr bwMode="auto">
              <a:xfrm>
                <a:off x="3416" y="2181"/>
                <a:ext cx="346" cy="304"/>
                <a:chOff x="3098" y="2084"/>
                <a:chExt cx="346" cy="304"/>
              </a:xfrm>
            </p:grpSpPr>
            <p:sp>
              <p:nvSpPr>
                <p:cNvPr id="673766" name="Oval 9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7" name="Oval 9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8" name="Oval 10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9" name="Oval 10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0" name="Oval 10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1" name="Oval 10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2" name="Oval 10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3" name="Oval 10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4" name="Oval 10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5" name="Oval 10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6" name="Oval 10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7" name="Oval 10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8" name="Oval 10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9" name="Oval 10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39" name="Group 1012"/>
            <p:cNvGrpSpPr>
              <a:grpSpLocks/>
            </p:cNvGrpSpPr>
            <p:nvPr/>
          </p:nvGrpSpPr>
          <p:grpSpPr bwMode="auto">
            <a:xfrm>
              <a:off x="3151" y="2435"/>
              <a:ext cx="661" cy="752"/>
              <a:chOff x="3055" y="2339"/>
              <a:chExt cx="661" cy="752"/>
            </a:xfrm>
          </p:grpSpPr>
          <p:grpSp>
            <p:nvGrpSpPr>
              <p:cNvPr id="143012" name="Group 1013"/>
              <p:cNvGrpSpPr>
                <a:grpSpLocks/>
              </p:cNvGrpSpPr>
              <p:nvPr/>
            </p:nvGrpSpPr>
            <p:grpSpPr bwMode="auto">
              <a:xfrm>
                <a:off x="3055" y="2339"/>
                <a:ext cx="346" cy="304"/>
                <a:chOff x="3098" y="2084"/>
                <a:chExt cx="346" cy="304"/>
              </a:xfrm>
            </p:grpSpPr>
            <p:sp>
              <p:nvSpPr>
                <p:cNvPr id="673782" name="Oval 101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3" name="Oval 10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4" name="Oval 101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5" name="Oval 101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6" name="Oval 101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7" name="Oval 10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8" name="Oval 102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9" name="Oval 102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90" name="Oval 102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91" name="Oval 102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12" name="Oval 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13" name="Oval 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14" name="Oval 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15" name="Oval 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013" name="Group 4"/>
              <p:cNvGrpSpPr>
                <a:grpSpLocks/>
              </p:cNvGrpSpPr>
              <p:nvPr/>
            </p:nvGrpSpPr>
            <p:grpSpPr bwMode="auto">
              <a:xfrm>
                <a:off x="3370" y="2787"/>
                <a:ext cx="346" cy="304"/>
                <a:chOff x="3098" y="2084"/>
                <a:chExt cx="346" cy="304"/>
              </a:xfrm>
            </p:grpSpPr>
            <p:sp>
              <p:nvSpPr>
                <p:cNvPr id="755717" name="Oval 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18" name="Oval 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19" name="Oval 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0" name="Oval 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1" name="Oval 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2" name="Oval 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3" name="Oval 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4" name="Oval 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5" name="Oval 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6" name="Oval 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7" name="Oval 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8" name="Oval 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9" name="Oval 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0" name="Oval 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0" name="Group 19"/>
            <p:cNvGrpSpPr>
              <a:grpSpLocks/>
            </p:cNvGrpSpPr>
            <p:nvPr/>
          </p:nvGrpSpPr>
          <p:grpSpPr bwMode="auto">
            <a:xfrm>
              <a:off x="2710" y="2080"/>
              <a:ext cx="1487" cy="1132"/>
              <a:chOff x="2614" y="1984"/>
              <a:chExt cx="1487" cy="1132"/>
            </a:xfrm>
          </p:grpSpPr>
          <p:grpSp>
            <p:nvGrpSpPr>
              <p:cNvPr id="142982" name="Group 20"/>
              <p:cNvGrpSpPr>
                <a:grpSpLocks/>
              </p:cNvGrpSpPr>
              <p:nvPr/>
            </p:nvGrpSpPr>
            <p:grpSpPr bwMode="auto">
              <a:xfrm>
                <a:off x="2614" y="2812"/>
                <a:ext cx="346" cy="304"/>
                <a:chOff x="3098" y="2084"/>
                <a:chExt cx="346" cy="304"/>
              </a:xfrm>
            </p:grpSpPr>
            <p:sp>
              <p:nvSpPr>
                <p:cNvPr id="755733" name="Oval 2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4" name="Oval 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5" name="Oval 2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6" name="Oval 2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7" name="Oval 2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8" name="Oval 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9" name="Oval 2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0" name="Oval 2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1" name="Oval 2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2" name="Oval 3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3" name="Oval 3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4" name="Oval 3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5" name="Oval 3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6" name="Oval 3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983" name="Group 35"/>
              <p:cNvGrpSpPr>
                <a:grpSpLocks/>
              </p:cNvGrpSpPr>
              <p:nvPr/>
            </p:nvGrpSpPr>
            <p:grpSpPr bwMode="auto">
              <a:xfrm>
                <a:off x="3755" y="1984"/>
                <a:ext cx="346" cy="304"/>
                <a:chOff x="3098" y="2084"/>
                <a:chExt cx="346" cy="304"/>
              </a:xfrm>
            </p:grpSpPr>
            <p:sp>
              <p:nvSpPr>
                <p:cNvPr id="755748" name="Oval 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9" name="Oval 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0" name="Oval 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1" name="Oval 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2" name="Oval 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3" name="Oval 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4" name="Oval 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5" name="Oval 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6" name="Oval 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7" name="Oval 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8" name="Oval 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9" name="Oval 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0" name="Oval 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1" name="Oval 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1" name="Group 50"/>
            <p:cNvGrpSpPr>
              <a:grpSpLocks/>
            </p:cNvGrpSpPr>
            <p:nvPr/>
          </p:nvGrpSpPr>
          <p:grpSpPr bwMode="auto">
            <a:xfrm>
              <a:off x="3130" y="2584"/>
              <a:ext cx="788" cy="488"/>
              <a:chOff x="3034" y="2488"/>
              <a:chExt cx="788" cy="488"/>
            </a:xfrm>
          </p:grpSpPr>
          <p:grpSp>
            <p:nvGrpSpPr>
              <p:cNvPr id="142952" name="Group 51"/>
              <p:cNvGrpSpPr>
                <a:grpSpLocks/>
              </p:cNvGrpSpPr>
              <p:nvPr/>
            </p:nvGrpSpPr>
            <p:grpSpPr bwMode="auto">
              <a:xfrm>
                <a:off x="3034" y="2672"/>
                <a:ext cx="346" cy="304"/>
                <a:chOff x="3098" y="2084"/>
                <a:chExt cx="346" cy="304"/>
              </a:xfrm>
            </p:grpSpPr>
            <p:sp>
              <p:nvSpPr>
                <p:cNvPr id="755764" name="Oval 5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5" name="Oval 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6" name="Oval 5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7" name="Oval 5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8" name="Oval 5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9" name="Oval 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0" name="Oval 5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1" name="Oval 5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2" name="Oval 6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3" name="Oval 6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4" name="Oval 6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5" name="Oval 6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6" name="Oval 6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7" name="Oval 6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953" name="Group 66"/>
              <p:cNvGrpSpPr>
                <a:grpSpLocks/>
              </p:cNvGrpSpPr>
              <p:nvPr/>
            </p:nvGrpSpPr>
            <p:grpSpPr bwMode="auto">
              <a:xfrm>
                <a:off x="3476" y="2488"/>
                <a:ext cx="346" cy="304"/>
                <a:chOff x="3098" y="2084"/>
                <a:chExt cx="346" cy="304"/>
              </a:xfrm>
            </p:grpSpPr>
            <p:sp>
              <p:nvSpPr>
                <p:cNvPr id="755779" name="Oval 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0" name="Oval 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1" name="Oval 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2" name="Oval 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3" name="Oval 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4" name="Oval 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5" name="Oval 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6" name="Oval 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7" name="Oval 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8" name="Oval 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9" name="Oval 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0" name="Oval 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1" name="Oval 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2" name="Oval 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2" name="Group 81"/>
            <p:cNvGrpSpPr>
              <a:grpSpLocks/>
            </p:cNvGrpSpPr>
            <p:nvPr/>
          </p:nvGrpSpPr>
          <p:grpSpPr bwMode="auto">
            <a:xfrm>
              <a:off x="3869" y="3143"/>
              <a:ext cx="650" cy="402"/>
              <a:chOff x="3773" y="3047"/>
              <a:chExt cx="650" cy="402"/>
            </a:xfrm>
          </p:grpSpPr>
          <p:grpSp>
            <p:nvGrpSpPr>
              <p:cNvPr id="142922" name="Group 82"/>
              <p:cNvGrpSpPr>
                <a:grpSpLocks/>
              </p:cNvGrpSpPr>
              <p:nvPr/>
            </p:nvGrpSpPr>
            <p:grpSpPr bwMode="auto">
              <a:xfrm>
                <a:off x="4077" y="3047"/>
                <a:ext cx="346" cy="304"/>
                <a:chOff x="3098" y="2084"/>
                <a:chExt cx="346" cy="304"/>
              </a:xfrm>
            </p:grpSpPr>
            <p:sp>
              <p:nvSpPr>
                <p:cNvPr id="755795" name="Oval 8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6" name="Oval 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7" name="Oval 8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8" name="Oval 8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9" name="Oval 8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0" name="Oval 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1" name="Oval 8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2" name="Oval 9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3" name="Oval 9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4" name="Oval 9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5" name="Oval 9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6" name="Oval 9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7" name="Oval 9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8" name="Oval 9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923" name="Group 97"/>
              <p:cNvGrpSpPr>
                <a:grpSpLocks/>
              </p:cNvGrpSpPr>
              <p:nvPr/>
            </p:nvGrpSpPr>
            <p:grpSpPr bwMode="auto">
              <a:xfrm>
                <a:off x="3773" y="3145"/>
                <a:ext cx="346" cy="304"/>
                <a:chOff x="3098" y="2084"/>
                <a:chExt cx="346" cy="304"/>
              </a:xfrm>
            </p:grpSpPr>
            <p:sp>
              <p:nvSpPr>
                <p:cNvPr id="755810" name="Oval 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1" name="Oval 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2" name="Oval 1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3" name="Oval 1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4" name="Oval 1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5" name="Oval 1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6" name="Oval 1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7" name="Oval 1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8" name="Oval 1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9" name="Oval 1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0" name="Oval 1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1" name="Oval 1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2" name="Oval 1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3" name="Oval 1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3" name="Group 112"/>
            <p:cNvGrpSpPr>
              <a:grpSpLocks/>
            </p:cNvGrpSpPr>
            <p:nvPr/>
          </p:nvGrpSpPr>
          <p:grpSpPr bwMode="auto">
            <a:xfrm>
              <a:off x="2585" y="3197"/>
              <a:ext cx="1569" cy="622"/>
              <a:chOff x="2489" y="3101"/>
              <a:chExt cx="1569" cy="622"/>
            </a:xfrm>
          </p:grpSpPr>
          <p:grpSp>
            <p:nvGrpSpPr>
              <p:cNvPr id="142892" name="Group 113"/>
              <p:cNvGrpSpPr>
                <a:grpSpLocks/>
              </p:cNvGrpSpPr>
              <p:nvPr/>
            </p:nvGrpSpPr>
            <p:grpSpPr bwMode="auto">
              <a:xfrm>
                <a:off x="3712" y="3419"/>
                <a:ext cx="346" cy="304"/>
                <a:chOff x="3098" y="2084"/>
                <a:chExt cx="346" cy="304"/>
              </a:xfrm>
            </p:grpSpPr>
            <p:sp>
              <p:nvSpPr>
                <p:cNvPr id="755826" name="Oval 11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7" name="Oval 1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8" name="Oval 11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9" name="Oval 11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0" name="Oval 11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1" name="Oval 1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2" name="Oval 12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3" name="Oval 12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4" name="Oval 12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5" name="Oval 12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6" name="Oval 12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7" name="Oval 12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8" name="Oval 12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9" name="Oval 12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893" name="Group 128"/>
              <p:cNvGrpSpPr>
                <a:grpSpLocks/>
              </p:cNvGrpSpPr>
              <p:nvPr/>
            </p:nvGrpSpPr>
            <p:grpSpPr bwMode="auto">
              <a:xfrm>
                <a:off x="2489" y="3101"/>
                <a:ext cx="346" cy="304"/>
                <a:chOff x="3098" y="2084"/>
                <a:chExt cx="346" cy="304"/>
              </a:xfrm>
            </p:grpSpPr>
            <p:sp>
              <p:nvSpPr>
                <p:cNvPr id="755841" name="Oval 12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2" name="Oval 1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3" name="Oval 13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4" name="Oval 13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5" name="Oval 13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6" name="Oval 1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7" name="Oval 13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8" name="Oval 13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9" name="Oval 13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0" name="Oval 13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1" name="Oval 13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2" name="Oval 14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3" name="Oval 14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4" name="Oval 14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4" name="Group 143"/>
            <p:cNvGrpSpPr>
              <a:grpSpLocks/>
            </p:cNvGrpSpPr>
            <p:nvPr/>
          </p:nvGrpSpPr>
          <p:grpSpPr bwMode="auto">
            <a:xfrm>
              <a:off x="2363" y="2853"/>
              <a:ext cx="1414" cy="967"/>
              <a:chOff x="2267" y="2757"/>
              <a:chExt cx="1414" cy="967"/>
            </a:xfrm>
          </p:grpSpPr>
          <p:grpSp>
            <p:nvGrpSpPr>
              <p:cNvPr id="142862" name="Group 144"/>
              <p:cNvGrpSpPr>
                <a:grpSpLocks/>
              </p:cNvGrpSpPr>
              <p:nvPr/>
            </p:nvGrpSpPr>
            <p:grpSpPr bwMode="auto">
              <a:xfrm>
                <a:off x="3335" y="3420"/>
                <a:ext cx="346" cy="304"/>
                <a:chOff x="3098" y="2084"/>
                <a:chExt cx="346" cy="304"/>
              </a:xfrm>
            </p:grpSpPr>
            <p:sp>
              <p:nvSpPr>
                <p:cNvPr id="755857" name="Oval 14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8" name="Oval 1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9" name="Oval 14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0" name="Oval 14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1" name="Oval 14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2" name="Oval 1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3" name="Oval 15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4" name="Oval 15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5" name="Oval 15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6" name="Oval 15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7" name="Oval 15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8" name="Oval 15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9" name="Oval 15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0" name="Oval 15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863" name="Group 159"/>
              <p:cNvGrpSpPr>
                <a:grpSpLocks/>
              </p:cNvGrpSpPr>
              <p:nvPr/>
            </p:nvGrpSpPr>
            <p:grpSpPr bwMode="auto">
              <a:xfrm>
                <a:off x="2267" y="2757"/>
                <a:ext cx="346" cy="304"/>
                <a:chOff x="3098" y="2084"/>
                <a:chExt cx="346" cy="304"/>
              </a:xfrm>
            </p:grpSpPr>
            <p:sp>
              <p:nvSpPr>
                <p:cNvPr id="755872" name="Oval 16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3" name="Oval 1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4" name="Oval 16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5" name="Oval 16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6" name="Oval 16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7" name="Oval 1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8" name="Oval 16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9" name="Oval 16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0" name="Oval 16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1" name="Oval 16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2" name="Oval 17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3" name="Oval 17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4" name="Oval 17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5" name="Oval 17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5" name="Group 174"/>
            <p:cNvGrpSpPr>
              <a:grpSpLocks/>
            </p:cNvGrpSpPr>
            <p:nvPr/>
          </p:nvGrpSpPr>
          <p:grpSpPr bwMode="auto">
            <a:xfrm>
              <a:off x="3094" y="2440"/>
              <a:ext cx="1189" cy="937"/>
              <a:chOff x="2998" y="2344"/>
              <a:chExt cx="1189" cy="937"/>
            </a:xfrm>
          </p:grpSpPr>
          <p:grpSp>
            <p:nvGrpSpPr>
              <p:cNvPr id="142832" name="Group 175"/>
              <p:cNvGrpSpPr>
                <a:grpSpLocks/>
              </p:cNvGrpSpPr>
              <p:nvPr/>
            </p:nvGrpSpPr>
            <p:grpSpPr bwMode="auto">
              <a:xfrm>
                <a:off x="2998" y="2977"/>
                <a:ext cx="346" cy="304"/>
                <a:chOff x="3098" y="2084"/>
                <a:chExt cx="346" cy="304"/>
              </a:xfrm>
            </p:grpSpPr>
            <p:sp>
              <p:nvSpPr>
                <p:cNvPr id="755888" name="Oval 17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9" name="Oval 1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0" name="Oval 17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1" name="Oval 17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2" name="Oval 18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3" name="Oval 1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4" name="Oval 18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5" name="Oval 18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6" name="Oval 18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7" name="Oval 18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8" name="Oval 18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9" name="Oval 18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0" name="Oval 18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1" name="Oval 18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833" name="Group 190"/>
              <p:cNvGrpSpPr>
                <a:grpSpLocks/>
              </p:cNvGrpSpPr>
              <p:nvPr/>
            </p:nvGrpSpPr>
            <p:grpSpPr bwMode="auto">
              <a:xfrm>
                <a:off x="3841" y="2344"/>
                <a:ext cx="346" cy="304"/>
                <a:chOff x="3098" y="2084"/>
                <a:chExt cx="346" cy="304"/>
              </a:xfrm>
            </p:grpSpPr>
            <p:sp>
              <p:nvSpPr>
                <p:cNvPr id="755903" name="Oval 19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4" name="Oval 1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5" name="Oval 19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6" name="Oval 19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7" name="Oval 19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8" name="Oval 1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9" name="Oval 19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0" name="Oval 19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1" name="Oval 19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2" name="Oval 20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3" name="Oval 20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4" name="Oval 20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5" name="Oval 20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6" name="Oval 20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6" name="Group 205"/>
            <p:cNvGrpSpPr>
              <a:grpSpLocks/>
            </p:cNvGrpSpPr>
            <p:nvPr/>
          </p:nvGrpSpPr>
          <p:grpSpPr bwMode="auto">
            <a:xfrm>
              <a:off x="3665" y="2899"/>
              <a:ext cx="884" cy="539"/>
              <a:chOff x="3569" y="2803"/>
              <a:chExt cx="884" cy="539"/>
            </a:xfrm>
          </p:grpSpPr>
          <p:grpSp>
            <p:nvGrpSpPr>
              <p:cNvPr id="142802" name="Group 206"/>
              <p:cNvGrpSpPr>
                <a:grpSpLocks/>
              </p:cNvGrpSpPr>
              <p:nvPr/>
            </p:nvGrpSpPr>
            <p:grpSpPr bwMode="auto">
              <a:xfrm>
                <a:off x="4107" y="2803"/>
                <a:ext cx="346" cy="304"/>
                <a:chOff x="3098" y="2084"/>
                <a:chExt cx="346" cy="304"/>
              </a:xfrm>
            </p:grpSpPr>
            <p:sp>
              <p:nvSpPr>
                <p:cNvPr id="755919" name="Oval 20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0" name="Oval 2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1" name="Oval 20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2" name="Oval 21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3" name="Oval 21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4" name="Oval 2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5" name="Oval 21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6" name="Oval 21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7" name="Oval 21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8" name="Oval 21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9" name="Oval 21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0" name="Oval 21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1" name="Oval 21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2" name="Oval 22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803" name="Group 221"/>
              <p:cNvGrpSpPr>
                <a:grpSpLocks/>
              </p:cNvGrpSpPr>
              <p:nvPr/>
            </p:nvGrpSpPr>
            <p:grpSpPr bwMode="auto">
              <a:xfrm>
                <a:off x="3569" y="3038"/>
                <a:ext cx="346" cy="304"/>
                <a:chOff x="3098" y="2084"/>
                <a:chExt cx="346" cy="304"/>
              </a:xfrm>
            </p:grpSpPr>
            <p:sp>
              <p:nvSpPr>
                <p:cNvPr id="755934" name="Oval 22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5" name="Oval 2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6" name="Oval 22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7" name="Oval 22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8" name="Oval 22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9" name="Oval 2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0" name="Oval 22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1" name="Oval 22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2" name="Oval 23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3" name="Oval 23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4" name="Oval 23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5" name="Oval 23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6" name="Oval 23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7" name="Oval 23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7" name="Group 236"/>
            <p:cNvGrpSpPr>
              <a:grpSpLocks/>
            </p:cNvGrpSpPr>
            <p:nvPr/>
          </p:nvGrpSpPr>
          <p:grpSpPr bwMode="auto">
            <a:xfrm>
              <a:off x="3465" y="2712"/>
              <a:ext cx="1088" cy="816"/>
              <a:chOff x="3369" y="2616"/>
              <a:chExt cx="1088" cy="816"/>
            </a:xfrm>
          </p:grpSpPr>
          <p:grpSp>
            <p:nvGrpSpPr>
              <p:cNvPr id="142772" name="Group 237"/>
              <p:cNvGrpSpPr>
                <a:grpSpLocks/>
              </p:cNvGrpSpPr>
              <p:nvPr/>
            </p:nvGrpSpPr>
            <p:grpSpPr bwMode="auto">
              <a:xfrm>
                <a:off x="3369" y="3128"/>
                <a:ext cx="346" cy="304"/>
                <a:chOff x="3098" y="2084"/>
                <a:chExt cx="346" cy="304"/>
              </a:xfrm>
            </p:grpSpPr>
            <p:sp>
              <p:nvSpPr>
                <p:cNvPr id="755950" name="Oval 23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1" name="Oval 2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2" name="Oval 24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3" name="Oval 24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4" name="Oval 24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5" name="Oval 2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6" name="Oval 24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7" name="Oval 24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8" name="Oval 24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9" name="Oval 24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0" name="Oval 24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1" name="Oval 24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2" name="Oval 25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3" name="Oval 25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773" name="Group 252"/>
              <p:cNvGrpSpPr>
                <a:grpSpLocks/>
              </p:cNvGrpSpPr>
              <p:nvPr/>
            </p:nvGrpSpPr>
            <p:grpSpPr bwMode="auto">
              <a:xfrm>
                <a:off x="4111" y="2616"/>
                <a:ext cx="346" cy="304"/>
                <a:chOff x="3098" y="2084"/>
                <a:chExt cx="346" cy="304"/>
              </a:xfrm>
            </p:grpSpPr>
            <p:sp>
              <p:nvSpPr>
                <p:cNvPr id="755965" name="Oval 25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6" name="Oval 2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7" name="Oval 25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8" name="Oval 25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9" name="Oval 25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0" name="Oval 2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1" name="Oval 25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2" name="Oval 26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3" name="Oval 26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4" name="Oval 26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5" name="Oval 26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6" name="Oval 26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7" name="Oval 26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8" name="Oval 26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8" name="Group 267"/>
            <p:cNvGrpSpPr>
              <a:grpSpLocks/>
            </p:cNvGrpSpPr>
            <p:nvPr/>
          </p:nvGrpSpPr>
          <p:grpSpPr bwMode="auto">
            <a:xfrm>
              <a:off x="4326" y="2407"/>
              <a:ext cx="457" cy="899"/>
              <a:chOff x="4230" y="2311"/>
              <a:chExt cx="457" cy="899"/>
            </a:xfrm>
          </p:grpSpPr>
          <p:grpSp>
            <p:nvGrpSpPr>
              <p:cNvPr id="142742" name="Group 268"/>
              <p:cNvGrpSpPr>
                <a:grpSpLocks/>
              </p:cNvGrpSpPr>
              <p:nvPr/>
            </p:nvGrpSpPr>
            <p:grpSpPr bwMode="auto">
              <a:xfrm>
                <a:off x="4230" y="2311"/>
                <a:ext cx="346" cy="304"/>
                <a:chOff x="3098" y="2084"/>
                <a:chExt cx="346" cy="304"/>
              </a:xfrm>
            </p:grpSpPr>
            <p:sp>
              <p:nvSpPr>
                <p:cNvPr id="755981" name="Oval 26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2" name="Oval 2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3" name="Oval 27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4" name="Oval 27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5" name="Oval 27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6" name="Oval 2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7" name="Oval 27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8" name="Oval 27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9" name="Oval 27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0" name="Oval 27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1" name="Oval 27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2" name="Oval 28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3" name="Oval 28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4" name="Oval 28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743" name="Group 283"/>
              <p:cNvGrpSpPr>
                <a:grpSpLocks/>
              </p:cNvGrpSpPr>
              <p:nvPr/>
            </p:nvGrpSpPr>
            <p:grpSpPr bwMode="auto">
              <a:xfrm>
                <a:off x="4341" y="2906"/>
                <a:ext cx="346" cy="304"/>
                <a:chOff x="3098" y="2084"/>
                <a:chExt cx="346" cy="304"/>
              </a:xfrm>
            </p:grpSpPr>
            <p:sp>
              <p:nvSpPr>
                <p:cNvPr id="755996" name="Oval 28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7" name="Oval 2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8" name="Oval 28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9" name="Oval 28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0" name="Oval 28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1" name="Oval 2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2" name="Oval 29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3" name="Oval 29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4" name="Oval 29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5" name="Oval 29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6" name="Oval 29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7" name="Oval 29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8" name="Oval 29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9" name="Oval 29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9" name="Group 298"/>
            <p:cNvGrpSpPr>
              <a:grpSpLocks/>
            </p:cNvGrpSpPr>
            <p:nvPr/>
          </p:nvGrpSpPr>
          <p:grpSpPr bwMode="auto">
            <a:xfrm>
              <a:off x="2771" y="2841"/>
              <a:ext cx="1246" cy="598"/>
              <a:chOff x="2675" y="2745"/>
              <a:chExt cx="1246" cy="598"/>
            </a:xfrm>
          </p:grpSpPr>
          <p:grpSp>
            <p:nvGrpSpPr>
              <p:cNvPr id="142712" name="Group 299"/>
              <p:cNvGrpSpPr>
                <a:grpSpLocks/>
              </p:cNvGrpSpPr>
              <p:nvPr/>
            </p:nvGrpSpPr>
            <p:grpSpPr bwMode="auto">
              <a:xfrm>
                <a:off x="2675" y="3039"/>
                <a:ext cx="346" cy="304"/>
                <a:chOff x="3098" y="2084"/>
                <a:chExt cx="346" cy="304"/>
              </a:xfrm>
            </p:grpSpPr>
            <p:sp>
              <p:nvSpPr>
                <p:cNvPr id="756012" name="Oval 30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3" name="Oval 3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4" name="Oval 30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5" name="Oval 30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6" name="Oval 30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7" name="Oval 3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8" name="Oval 30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9" name="Oval 30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0" name="Oval 30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1" name="Oval 30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2" name="Oval 31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3" name="Oval 31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4" name="Oval 31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5" name="Oval 31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713" name="Group 314"/>
              <p:cNvGrpSpPr>
                <a:grpSpLocks/>
              </p:cNvGrpSpPr>
              <p:nvPr/>
            </p:nvGrpSpPr>
            <p:grpSpPr bwMode="auto">
              <a:xfrm>
                <a:off x="3575" y="2745"/>
                <a:ext cx="346" cy="304"/>
                <a:chOff x="3098" y="2084"/>
                <a:chExt cx="346" cy="304"/>
              </a:xfrm>
            </p:grpSpPr>
            <p:sp>
              <p:nvSpPr>
                <p:cNvPr id="756027" name="Oval 31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8" name="Oval 3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9" name="Oval 31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0" name="Oval 31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1" name="Oval 31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2" name="Oval 3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3" name="Oval 32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4" name="Oval 32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5" name="Oval 32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6" name="Oval 32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7" name="Oval 32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8" name="Oval 32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9" name="Oval 32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0" name="Oval 32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50" name="Group 329"/>
            <p:cNvGrpSpPr>
              <a:grpSpLocks/>
            </p:cNvGrpSpPr>
            <p:nvPr/>
          </p:nvGrpSpPr>
          <p:grpSpPr bwMode="auto">
            <a:xfrm>
              <a:off x="2772" y="2585"/>
              <a:ext cx="1437" cy="648"/>
              <a:chOff x="2676" y="2489"/>
              <a:chExt cx="1437" cy="648"/>
            </a:xfrm>
          </p:grpSpPr>
          <p:grpSp>
            <p:nvGrpSpPr>
              <p:cNvPr id="142682" name="Group 330"/>
              <p:cNvGrpSpPr>
                <a:grpSpLocks/>
              </p:cNvGrpSpPr>
              <p:nvPr/>
            </p:nvGrpSpPr>
            <p:grpSpPr bwMode="auto">
              <a:xfrm>
                <a:off x="2676" y="2489"/>
                <a:ext cx="346" cy="304"/>
                <a:chOff x="3098" y="2084"/>
                <a:chExt cx="346" cy="304"/>
              </a:xfrm>
            </p:grpSpPr>
            <p:sp>
              <p:nvSpPr>
                <p:cNvPr id="756043" name="Oval 33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4" name="Oval 3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5" name="Oval 33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6" name="Oval 33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7" name="Oval 33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8" name="Oval 3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9" name="Oval 33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0" name="Oval 33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1" name="Oval 33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2" name="Oval 34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3" name="Oval 34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4" name="Oval 34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5" name="Oval 34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6" name="Oval 34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683" name="Group 345"/>
              <p:cNvGrpSpPr>
                <a:grpSpLocks/>
              </p:cNvGrpSpPr>
              <p:nvPr/>
            </p:nvGrpSpPr>
            <p:grpSpPr bwMode="auto">
              <a:xfrm>
                <a:off x="3767" y="2833"/>
                <a:ext cx="346" cy="304"/>
                <a:chOff x="3098" y="2084"/>
                <a:chExt cx="346" cy="304"/>
              </a:xfrm>
            </p:grpSpPr>
            <p:sp>
              <p:nvSpPr>
                <p:cNvPr id="756058" name="Oval 34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9" name="Oval 3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0" name="Oval 34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1" name="Oval 34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2" name="Oval 35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3" name="Oval 3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4" name="Oval 35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5" name="Oval 35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6" name="Oval 35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7" name="Oval 35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8" name="Oval 35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9" name="Oval 35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0" name="Oval 35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1" name="Oval 35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51" name="Group 360"/>
            <p:cNvGrpSpPr>
              <a:grpSpLocks/>
            </p:cNvGrpSpPr>
            <p:nvPr/>
          </p:nvGrpSpPr>
          <p:grpSpPr bwMode="auto">
            <a:xfrm>
              <a:off x="2367" y="2454"/>
              <a:ext cx="1005" cy="1172"/>
              <a:chOff x="2271" y="2358"/>
              <a:chExt cx="1005" cy="1172"/>
            </a:xfrm>
          </p:grpSpPr>
          <p:grpSp>
            <p:nvGrpSpPr>
              <p:cNvPr id="142652" name="Group 361"/>
              <p:cNvGrpSpPr>
                <a:grpSpLocks/>
              </p:cNvGrpSpPr>
              <p:nvPr/>
            </p:nvGrpSpPr>
            <p:grpSpPr bwMode="auto">
              <a:xfrm>
                <a:off x="2930" y="3226"/>
                <a:ext cx="346" cy="304"/>
                <a:chOff x="3098" y="2084"/>
                <a:chExt cx="346" cy="304"/>
              </a:xfrm>
            </p:grpSpPr>
            <p:sp>
              <p:nvSpPr>
                <p:cNvPr id="756074" name="Oval 36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5" name="Oval 3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6" name="Oval 36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7" name="Oval 36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8" name="Oval 36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9" name="Oval 3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0" name="Oval 36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1" name="Oval 36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2" name="Oval 37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3" name="Oval 37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4" name="Oval 37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5" name="Oval 37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6" name="Oval 37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7" name="Oval 37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653" name="Group 376"/>
              <p:cNvGrpSpPr>
                <a:grpSpLocks/>
              </p:cNvGrpSpPr>
              <p:nvPr/>
            </p:nvGrpSpPr>
            <p:grpSpPr bwMode="auto">
              <a:xfrm>
                <a:off x="2271" y="2358"/>
                <a:ext cx="346" cy="304"/>
                <a:chOff x="3098" y="2084"/>
                <a:chExt cx="346" cy="304"/>
              </a:xfrm>
            </p:grpSpPr>
            <p:sp>
              <p:nvSpPr>
                <p:cNvPr id="756089" name="Oval 37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0" name="Oval 3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1" name="Oval 37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2" name="Oval 38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3" name="Oval 38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4" name="Oval 3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5" name="Oval 38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6" name="Oval 38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7" name="Oval 38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8" name="Oval 38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9" name="Oval 38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0" name="Oval 38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1" name="Oval 38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2" name="Oval 39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grpSp>
        <p:nvGrpSpPr>
          <p:cNvPr id="673505" name="Group 391"/>
          <p:cNvGrpSpPr>
            <a:grpSpLocks/>
          </p:cNvGrpSpPr>
          <p:nvPr/>
        </p:nvGrpSpPr>
        <p:grpSpPr bwMode="auto">
          <a:xfrm>
            <a:off x="4676775" y="3902075"/>
            <a:ext cx="4062413" cy="2838450"/>
            <a:chOff x="2363" y="2032"/>
            <a:chExt cx="2559" cy="1788"/>
          </a:xfrm>
        </p:grpSpPr>
        <p:grpSp>
          <p:nvGrpSpPr>
            <p:cNvPr id="132780" name="Group 392"/>
            <p:cNvGrpSpPr>
              <a:grpSpLocks/>
            </p:cNvGrpSpPr>
            <p:nvPr/>
          </p:nvGrpSpPr>
          <p:grpSpPr bwMode="auto">
            <a:xfrm>
              <a:off x="3361" y="2338"/>
              <a:ext cx="346" cy="304"/>
              <a:chOff x="3098" y="2084"/>
              <a:chExt cx="346" cy="304"/>
            </a:xfrm>
          </p:grpSpPr>
          <p:sp>
            <p:nvSpPr>
              <p:cNvPr id="756105" name="Oval 3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6" name="Oval 3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7" name="Oval 3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8" name="Oval 3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9" name="Oval 3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0" name="Oval 3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1" name="Oval 3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2" name="Oval 4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3" name="Oval 4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4" name="Oval 4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5" name="Oval 4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6" name="Oval 4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7" name="Oval 4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8" name="Oval 4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781" name="Group 407"/>
            <p:cNvGrpSpPr>
              <a:grpSpLocks/>
            </p:cNvGrpSpPr>
            <p:nvPr/>
          </p:nvGrpSpPr>
          <p:grpSpPr bwMode="auto">
            <a:xfrm>
              <a:off x="3768" y="2252"/>
              <a:ext cx="346" cy="304"/>
              <a:chOff x="3098" y="2084"/>
              <a:chExt cx="346" cy="304"/>
            </a:xfrm>
          </p:grpSpPr>
          <p:sp>
            <p:nvSpPr>
              <p:cNvPr id="756120" name="Oval 40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1" name="Oval 4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2" name="Oval 4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3" name="Oval 4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4" name="Oval 4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5" name="Oval 4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6" name="Oval 4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7" name="Oval 4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8" name="Oval 4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9" name="Oval 4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0" name="Oval 4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1" name="Oval 4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2" name="Oval 4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3" name="Oval 4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782" name="Group 422"/>
            <p:cNvGrpSpPr>
              <a:grpSpLocks/>
            </p:cNvGrpSpPr>
            <p:nvPr/>
          </p:nvGrpSpPr>
          <p:grpSpPr bwMode="auto">
            <a:xfrm>
              <a:off x="2948" y="2795"/>
              <a:ext cx="346" cy="304"/>
              <a:chOff x="3098" y="2084"/>
              <a:chExt cx="346" cy="304"/>
            </a:xfrm>
          </p:grpSpPr>
          <p:sp>
            <p:nvSpPr>
              <p:cNvPr id="756135" name="Oval 4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6" name="Oval 4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7" name="Oval 4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8" name="Oval 4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9" name="Oval 4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0" name="Oval 4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1" name="Oval 4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2" name="Oval 4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3" name="Oval 4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4" name="Oval 4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5" name="Oval 4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6" name="Oval 4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7" name="Oval 4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8" name="Oval 4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783" name="Group 437"/>
            <p:cNvGrpSpPr>
              <a:grpSpLocks/>
            </p:cNvGrpSpPr>
            <p:nvPr/>
          </p:nvGrpSpPr>
          <p:grpSpPr bwMode="auto">
            <a:xfrm>
              <a:off x="2527" y="2695"/>
              <a:ext cx="1106" cy="319"/>
              <a:chOff x="2431" y="2599"/>
              <a:chExt cx="1106" cy="319"/>
            </a:xfrm>
          </p:grpSpPr>
          <p:grpSp>
            <p:nvGrpSpPr>
              <p:cNvPr id="142558" name="Group 438"/>
              <p:cNvGrpSpPr>
                <a:grpSpLocks/>
              </p:cNvGrpSpPr>
              <p:nvPr/>
            </p:nvGrpSpPr>
            <p:grpSpPr bwMode="auto">
              <a:xfrm>
                <a:off x="3191" y="2599"/>
                <a:ext cx="346" cy="304"/>
                <a:chOff x="3098" y="2084"/>
                <a:chExt cx="346" cy="304"/>
              </a:xfrm>
            </p:grpSpPr>
            <p:sp>
              <p:nvSpPr>
                <p:cNvPr id="756151" name="Oval 4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2" name="Oval 4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3" name="Oval 4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4" name="Oval 4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5" name="Oval 4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6" name="Oval 4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7" name="Oval 4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8" name="Oval 4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9" name="Oval 4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0" name="Oval 4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1" name="Oval 4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2" name="Oval 4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3" name="Oval 4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4" name="Oval 4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559" name="Group 453"/>
              <p:cNvGrpSpPr>
                <a:grpSpLocks/>
              </p:cNvGrpSpPr>
              <p:nvPr/>
            </p:nvGrpSpPr>
            <p:grpSpPr bwMode="auto">
              <a:xfrm>
                <a:off x="2431" y="2614"/>
                <a:ext cx="346" cy="304"/>
                <a:chOff x="3098" y="2084"/>
                <a:chExt cx="346" cy="304"/>
              </a:xfrm>
            </p:grpSpPr>
            <p:sp>
              <p:nvSpPr>
                <p:cNvPr id="756166" name="Oval 45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7" name="Oval 4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8" name="Oval 45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9" name="Oval 45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0" name="Oval 45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1" name="Oval 4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2" name="Oval 46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3" name="Oval 46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4" name="Oval 46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5" name="Oval 46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6" name="Oval 46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7" name="Oval 46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8" name="Oval 46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9" name="Oval 46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84" name="Group 468"/>
            <p:cNvGrpSpPr>
              <a:grpSpLocks/>
            </p:cNvGrpSpPr>
            <p:nvPr/>
          </p:nvGrpSpPr>
          <p:grpSpPr bwMode="auto">
            <a:xfrm>
              <a:off x="2880" y="2112"/>
              <a:ext cx="1664" cy="593"/>
              <a:chOff x="2784" y="2016"/>
              <a:chExt cx="1664" cy="593"/>
            </a:xfrm>
          </p:grpSpPr>
          <p:grpSp>
            <p:nvGrpSpPr>
              <p:cNvPr id="142528" name="Group 469"/>
              <p:cNvGrpSpPr>
                <a:grpSpLocks/>
              </p:cNvGrpSpPr>
              <p:nvPr/>
            </p:nvGrpSpPr>
            <p:grpSpPr bwMode="auto">
              <a:xfrm>
                <a:off x="4102" y="2016"/>
                <a:ext cx="346" cy="304"/>
                <a:chOff x="3098" y="2084"/>
                <a:chExt cx="346" cy="304"/>
              </a:xfrm>
            </p:grpSpPr>
            <p:sp>
              <p:nvSpPr>
                <p:cNvPr id="756182" name="Oval 4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3" name="Oval 4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4" name="Oval 4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5" name="Oval 4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6" name="Oval 4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7" name="Oval 4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8" name="Oval 4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9" name="Oval 4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0" name="Oval 4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1" name="Oval 4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2" name="Oval 4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3" name="Oval 4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4" name="Oval 4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5" name="Oval 4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529" name="Group 484"/>
              <p:cNvGrpSpPr>
                <a:grpSpLocks/>
              </p:cNvGrpSpPr>
              <p:nvPr/>
            </p:nvGrpSpPr>
            <p:grpSpPr bwMode="auto">
              <a:xfrm>
                <a:off x="2784" y="2305"/>
                <a:ext cx="346" cy="304"/>
                <a:chOff x="3098" y="2084"/>
                <a:chExt cx="346" cy="304"/>
              </a:xfrm>
            </p:grpSpPr>
            <p:sp>
              <p:nvSpPr>
                <p:cNvPr id="756197" name="Oval 48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8" name="Oval 4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9" name="Oval 48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0" name="Oval 48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1" name="Oval 48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2" name="Oval 4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3" name="Oval 49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4" name="Oval 49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5" name="Oval 49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6" name="Oval 49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7" name="Oval 49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8" name="Oval 49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9" name="Oval 49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0" name="Oval 49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85" name="Group 499"/>
            <p:cNvGrpSpPr>
              <a:grpSpLocks/>
            </p:cNvGrpSpPr>
            <p:nvPr/>
          </p:nvGrpSpPr>
          <p:grpSpPr bwMode="auto">
            <a:xfrm>
              <a:off x="3906" y="2655"/>
              <a:ext cx="631" cy="1062"/>
              <a:chOff x="3810" y="2559"/>
              <a:chExt cx="631" cy="1062"/>
            </a:xfrm>
          </p:grpSpPr>
          <p:grpSp>
            <p:nvGrpSpPr>
              <p:cNvPr id="142498" name="Group 500"/>
              <p:cNvGrpSpPr>
                <a:grpSpLocks/>
              </p:cNvGrpSpPr>
              <p:nvPr/>
            </p:nvGrpSpPr>
            <p:grpSpPr bwMode="auto">
              <a:xfrm>
                <a:off x="4095" y="3317"/>
                <a:ext cx="346" cy="304"/>
                <a:chOff x="3098" y="2084"/>
                <a:chExt cx="346" cy="304"/>
              </a:xfrm>
            </p:grpSpPr>
            <p:sp>
              <p:nvSpPr>
                <p:cNvPr id="756213" name="Oval 5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4" name="Oval 5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5" name="Oval 5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6" name="Oval 5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7" name="Oval 5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8" name="Oval 5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9" name="Oval 5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0" name="Oval 5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1" name="Oval 5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2" name="Oval 5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3" name="Oval 5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4" name="Oval 5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5" name="Oval 5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6" name="Oval 5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499" name="Group 515"/>
              <p:cNvGrpSpPr>
                <a:grpSpLocks/>
              </p:cNvGrpSpPr>
              <p:nvPr/>
            </p:nvGrpSpPr>
            <p:grpSpPr bwMode="auto">
              <a:xfrm>
                <a:off x="3810" y="2559"/>
                <a:ext cx="346" cy="304"/>
                <a:chOff x="3098" y="2084"/>
                <a:chExt cx="346" cy="304"/>
              </a:xfrm>
            </p:grpSpPr>
            <p:sp>
              <p:nvSpPr>
                <p:cNvPr id="756228" name="Oval 51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9" name="Oval 5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0" name="Oval 51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1" name="Oval 51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2" name="Oval 52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3" name="Oval 5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4" name="Oval 52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5" name="Oval 52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6" name="Oval 52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7" name="Oval 52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8" name="Oval 52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9" name="Oval 52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0" name="Oval 52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1" name="Oval 52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86" name="Group 530"/>
            <p:cNvGrpSpPr>
              <a:grpSpLocks/>
            </p:cNvGrpSpPr>
            <p:nvPr/>
          </p:nvGrpSpPr>
          <p:grpSpPr bwMode="auto">
            <a:xfrm>
              <a:off x="3619" y="2032"/>
              <a:ext cx="1303" cy="973"/>
              <a:chOff x="3523" y="1936"/>
              <a:chExt cx="1303" cy="973"/>
            </a:xfrm>
          </p:grpSpPr>
          <p:grpSp>
            <p:nvGrpSpPr>
              <p:cNvPr id="142468" name="Group 531"/>
              <p:cNvGrpSpPr>
                <a:grpSpLocks/>
              </p:cNvGrpSpPr>
              <p:nvPr/>
            </p:nvGrpSpPr>
            <p:grpSpPr bwMode="auto">
              <a:xfrm>
                <a:off x="4480" y="2605"/>
                <a:ext cx="346" cy="304"/>
                <a:chOff x="3098" y="2084"/>
                <a:chExt cx="346" cy="304"/>
              </a:xfrm>
            </p:grpSpPr>
            <p:sp>
              <p:nvSpPr>
                <p:cNvPr id="756244" name="Oval 53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5" name="Oval 5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6" name="Oval 53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7" name="Oval 53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8" name="Oval 53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9" name="Oval 5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0" name="Oval 53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1" name="Oval 53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2" name="Oval 54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3" name="Oval 54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4" name="Oval 54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5" name="Oval 54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6" name="Oval 54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7" name="Oval 54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469" name="Group 546"/>
              <p:cNvGrpSpPr>
                <a:grpSpLocks/>
              </p:cNvGrpSpPr>
              <p:nvPr/>
            </p:nvGrpSpPr>
            <p:grpSpPr bwMode="auto">
              <a:xfrm>
                <a:off x="3523" y="1936"/>
                <a:ext cx="346" cy="304"/>
                <a:chOff x="3098" y="2084"/>
                <a:chExt cx="346" cy="304"/>
              </a:xfrm>
            </p:grpSpPr>
            <p:sp>
              <p:nvSpPr>
                <p:cNvPr id="756259" name="Oval 54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0" name="Oval 5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1" name="Oval 54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2" name="Oval 55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3" name="Oval 55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4" name="Oval 5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5" name="Oval 55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6" name="Oval 55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7" name="Oval 55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8" name="Oval 55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9" name="Oval 55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0" name="Oval 55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1" name="Oval 55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2" name="Oval 56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87" name="Group 561"/>
            <p:cNvGrpSpPr>
              <a:grpSpLocks/>
            </p:cNvGrpSpPr>
            <p:nvPr/>
          </p:nvGrpSpPr>
          <p:grpSpPr bwMode="auto">
            <a:xfrm>
              <a:off x="2624" y="2100"/>
              <a:ext cx="986" cy="508"/>
              <a:chOff x="2528" y="2004"/>
              <a:chExt cx="986" cy="508"/>
            </a:xfrm>
          </p:grpSpPr>
          <p:grpSp>
            <p:nvGrpSpPr>
              <p:cNvPr id="142438" name="Group 562"/>
              <p:cNvGrpSpPr>
                <a:grpSpLocks/>
              </p:cNvGrpSpPr>
              <p:nvPr/>
            </p:nvGrpSpPr>
            <p:grpSpPr bwMode="auto">
              <a:xfrm>
                <a:off x="3168" y="2004"/>
                <a:ext cx="346" cy="304"/>
                <a:chOff x="3098" y="2084"/>
                <a:chExt cx="346" cy="304"/>
              </a:xfrm>
            </p:grpSpPr>
            <p:sp>
              <p:nvSpPr>
                <p:cNvPr id="756275" name="Oval 5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6" name="Oval 5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7" name="Oval 5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8" name="Oval 5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9" name="Oval 5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0" name="Oval 5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1" name="Oval 5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2" name="Oval 5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3" name="Oval 5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4" name="Oval 5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5" name="Oval 5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6" name="Oval 5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7" name="Oval 5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8" name="Oval 5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439" name="Group 577"/>
              <p:cNvGrpSpPr>
                <a:grpSpLocks/>
              </p:cNvGrpSpPr>
              <p:nvPr/>
            </p:nvGrpSpPr>
            <p:grpSpPr bwMode="auto">
              <a:xfrm>
                <a:off x="2528" y="2208"/>
                <a:ext cx="346" cy="304"/>
                <a:chOff x="3098" y="2084"/>
                <a:chExt cx="346" cy="304"/>
              </a:xfrm>
            </p:grpSpPr>
            <p:sp>
              <p:nvSpPr>
                <p:cNvPr id="756290" name="Oval 5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1" name="Oval 5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2" name="Oval 5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3" name="Oval 5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4" name="Oval 5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5" name="Oval 5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6" name="Oval 5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7" name="Oval 5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8" name="Oval 5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9" name="Oval 5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0" name="Oval 5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1" name="Oval 5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2" name="Oval 5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3" name="Oval 5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88" name="Group 592"/>
            <p:cNvGrpSpPr>
              <a:grpSpLocks/>
            </p:cNvGrpSpPr>
            <p:nvPr/>
          </p:nvGrpSpPr>
          <p:grpSpPr bwMode="auto">
            <a:xfrm>
              <a:off x="2954" y="2152"/>
              <a:ext cx="904" cy="429"/>
              <a:chOff x="2858" y="2056"/>
              <a:chExt cx="904" cy="429"/>
            </a:xfrm>
          </p:grpSpPr>
          <p:grpSp>
            <p:nvGrpSpPr>
              <p:cNvPr id="142408" name="Group 593"/>
              <p:cNvGrpSpPr>
                <a:grpSpLocks/>
              </p:cNvGrpSpPr>
              <p:nvPr/>
            </p:nvGrpSpPr>
            <p:grpSpPr bwMode="auto">
              <a:xfrm>
                <a:off x="2858" y="2056"/>
                <a:ext cx="346" cy="304"/>
                <a:chOff x="3098" y="2084"/>
                <a:chExt cx="346" cy="304"/>
              </a:xfrm>
            </p:grpSpPr>
            <p:sp>
              <p:nvSpPr>
                <p:cNvPr id="756306" name="Oval 59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7" name="Oval 5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8" name="Oval 59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9" name="Oval 59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0" name="Oval 59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1" name="Oval 5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2" name="Oval 60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3" name="Oval 60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4" name="Oval 60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5" name="Oval 60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6" name="Oval 60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7" name="Oval 60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8" name="Oval 60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9" name="Oval 60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409" name="Group 608"/>
              <p:cNvGrpSpPr>
                <a:grpSpLocks/>
              </p:cNvGrpSpPr>
              <p:nvPr/>
            </p:nvGrpSpPr>
            <p:grpSpPr bwMode="auto">
              <a:xfrm>
                <a:off x="3416" y="2181"/>
                <a:ext cx="346" cy="304"/>
                <a:chOff x="3098" y="2084"/>
                <a:chExt cx="346" cy="304"/>
              </a:xfrm>
            </p:grpSpPr>
            <p:sp>
              <p:nvSpPr>
                <p:cNvPr id="756321" name="Oval 6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2" name="Oval 6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3" name="Oval 6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4" name="Oval 6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5" name="Oval 6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6" name="Oval 6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7" name="Oval 6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8" name="Oval 6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9" name="Oval 6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0" name="Oval 6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1" name="Oval 6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2" name="Oval 6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3" name="Oval 6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4" name="Oval 6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89" name="Group 623"/>
            <p:cNvGrpSpPr>
              <a:grpSpLocks/>
            </p:cNvGrpSpPr>
            <p:nvPr/>
          </p:nvGrpSpPr>
          <p:grpSpPr bwMode="auto">
            <a:xfrm>
              <a:off x="3151" y="2435"/>
              <a:ext cx="661" cy="752"/>
              <a:chOff x="3055" y="2339"/>
              <a:chExt cx="661" cy="752"/>
            </a:xfrm>
          </p:grpSpPr>
          <p:grpSp>
            <p:nvGrpSpPr>
              <p:cNvPr id="142378" name="Group 624"/>
              <p:cNvGrpSpPr>
                <a:grpSpLocks/>
              </p:cNvGrpSpPr>
              <p:nvPr/>
            </p:nvGrpSpPr>
            <p:grpSpPr bwMode="auto">
              <a:xfrm>
                <a:off x="3055" y="2339"/>
                <a:ext cx="346" cy="304"/>
                <a:chOff x="3098" y="2084"/>
                <a:chExt cx="346" cy="304"/>
              </a:xfrm>
            </p:grpSpPr>
            <p:sp>
              <p:nvSpPr>
                <p:cNvPr id="756337" name="Oval 62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8" name="Oval 6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9" name="Oval 62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0" name="Oval 62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1" name="Oval 62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2" name="Oval 6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3" name="Oval 63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4" name="Oval 63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5" name="Oval 63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6" name="Oval 63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7" name="Oval 63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8" name="Oval 63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9" name="Oval 63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0" name="Oval 63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379" name="Group 639"/>
              <p:cNvGrpSpPr>
                <a:grpSpLocks/>
              </p:cNvGrpSpPr>
              <p:nvPr/>
            </p:nvGrpSpPr>
            <p:grpSpPr bwMode="auto">
              <a:xfrm>
                <a:off x="3370" y="2787"/>
                <a:ext cx="346" cy="304"/>
                <a:chOff x="3098" y="2084"/>
                <a:chExt cx="346" cy="304"/>
              </a:xfrm>
            </p:grpSpPr>
            <p:sp>
              <p:nvSpPr>
                <p:cNvPr id="756352" name="Oval 64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3" name="Oval 6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4" name="Oval 64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5" name="Oval 64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6" name="Oval 64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7" name="Oval 6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8" name="Oval 64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9" name="Oval 64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0" name="Oval 64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1" name="Oval 64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2" name="Oval 65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3" name="Oval 65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4" name="Oval 65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5" name="Oval 65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0" name="Group 654"/>
            <p:cNvGrpSpPr>
              <a:grpSpLocks/>
            </p:cNvGrpSpPr>
            <p:nvPr/>
          </p:nvGrpSpPr>
          <p:grpSpPr bwMode="auto">
            <a:xfrm>
              <a:off x="2710" y="2080"/>
              <a:ext cx="1487" cy="1132"/>
              <a:chOff x="2614" y="1984"/>
              <a:chExt cx="1487" cy="1132"/>
            </a:xfrm>
          </p:grpSpPr>
          <p:grpSp>
            <p:nvGrpSpPr>
              <p:cNvPr id="142348" name="Group 655"/>
              <p:cNvGrpSpPr>
                <a:grpSpLocks/>
              </p:cNvGrpSpPr>
              <p:nvPr/>
            </p:nvGrpSpPr>
            <p:grpSpPr bwMode="auto">
              <a:xfrm>
                <a:off x="2614" y="2812"/>
                <a:ext cx="346" cy="304"/>
                <a:chOff x="3098" y="2084"/>
                <a:chExt cx="346" cy="304"/>
              </a:xfrm>
            </p:grpSpPr>
            <p:sp>
              <p:nvSpPr>
                <p:cNvPr id="756368" name="Oval 65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9" name="Oval 6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0" name="Oval 65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1" name="Oval 65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2" name="Oval 66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3" name="Oval 6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4" name="Oval 66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5" name="Oval 66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6" name="Oval 66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7" name="Oval 66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8" name="Oval 66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9" name="Oval 66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0" name="Oval 66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1" name="Oval 66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349" name="Group 670"/>
              <p:cNvGrpSpPr>
                <a:grpSpLocks/>
              </p:cNvGrpSpPr>
              <p:nvPr/>
            </p:nvGrpSpPr>
            <p:grpSpPr bwMode="auto">
              <a:xfrm>
                <a:off x="3755" y="1984"/>
                <a:ext cx="346" cy="304"/>
                <a:chOff x="3098" y="2084"/>
                <a:chExt cx="346" cy="304"/>
              </a:xfrm>
            </p:grpSpPr>
            <p:sp>
              <p:nvSpPr>
                <p:cNvPr id="756383" name="Oval 67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4" name="Oval 6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5" name="Oval 67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6" name="Oval 67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7" name="Oval 67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8" name="Oval 6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9" name="Oval 67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0" name="Oval 67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1" name="Oval 67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2" name="Oval 68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3" name="Oval 68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4" name="Oval 68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5" name="Oval 68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6" name="Oval 68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1" name="Group 685"/>
            <p:cNvGrpSpPr>
              <a:grpSpLocks/>
            </p:cNvGrpSpPr>
            <p:nvPr/>
          </p:nvGrpSpPr>
          <p:grpSpPr bwMode="auto">
            <a:xfrm>
              <a:off x="3130" y="2584"/>
              <a:ext cx="788" cy="488"/>
              <a:chOff x="3034" y="2488"/>
              <a:chExt cx="788" cy="488"/>
            </a:xfrm>
          </p:grpSpPr>
          <p:grpSp>
            <p:nvGrpSpPr>
              <p:cNvPr id="133102" name="Group 686"/>
              <p:cNvGrpSpPr>
                <a:grpSpLocks/>
              </p:cNvGrpSpPr>
              <p:nvPr/>
            </p:nvGrpSpPr>
            <p:grpSpPr bwMode="auto">
              <a:xfrm>
                <a:off x="3034" y="2672"/>
                <a:ext cx="346" cy="304"/>
                <a:chOff x="3098" y="2084"/>
                <a:chExt cx="346" cy="304"/>
              </a:xfrm>
            </p:grpSpPr>
            <p:sp>
              <p:nvSpPr>
                <p:cNvPr id="756399" name="Oval 68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0" name="Oval 6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1" name="Oval 68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2" name="Oval 69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3" name="Oval 69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4" name="Oval 6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5" name="Oval 69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6" name="Oval 69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7" name="Oval 69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8" name="Oval 69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9" name="Oval 69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0" name="Oval 69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1" name="Oval 69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2" name="Oval 70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3103" name="Group 701"/>
              <p:cNvGrpSpPr>
                <a:grpSpLocks/>
              </p:cNvGrpSpPr>
              <p:nvPr/>
            </p:nvGrpSpPr>
            <p:grpSpPr bwMode="auto">
              <a:xfrm>
                <a:off x="3476" y="2488"/>
                <a:ext cx="346" cy="304"/>
                <a:chOff x="3098" y="2084"/>
                <a:chExt cx="346" cy="304"/>
              </a:xfrm>
            </p:grpSpPr>
            <p:sp>
              <p:nvSpPr>
                <p:cNvPr id="756414" name="Oval 70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5" name="Oval 7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6" name="Oval 70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7" name="Oval 70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8" name="Oval 70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9" name="Oval 7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0" name="Oval 70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1" name="Oval 70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2" name="Oval 71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3" name="Oval 71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4" name="Oval 71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5" name="Oval 71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6" name="Oval 71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7" name="Oval 71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2" name="Group 716"/>
            <p:cNvGrpSpPr>
              <a:grpSpLocks/>
            </p:cNvGrpSpPr>
            <p:nvPr/>
          </p:nvGrpSpPr>
          <p:grpSpPr bwMode="auto">
            <a:xfrm>
              <a:off x="3869" y="3143"/>
              <a:ext cx="650" cy="402"/>
              <a:chOff x="3773" y="3047"/>
              <a:chExt cx="650" cy="402"/>
            </a:xfrm>
          </p:grpSpPr>
          <p:grpSp>
            <p:nvGrpSpPr>
              <p:cNvPr id="133072" name="Group 717"/>
              <p:cNvGrpSpPr>
                <a:grpSpLocks/>
              </p:cNvGrpSpPr>
              <p:nvPr/>
            </p:nvGrpSpPr>
            <p:grpSpPr bwMode="auto">
              <a:xfrm>
                <a:off x="4077" y="3047"/>
                <a:ext cx="346" cy="304"/>
                <a:chOff x="3098" y="2084"/>
                <a:chExt cx="346" cy="304"/>
              </a:xfrm>
            </p:grpSpPr>
            <p:sp>
              <p:nvSpPr>
                <p:cNvPr id="756430" name="Oval 71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1" name="Oval 7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2" name="Oval 72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3" name="Oval 72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4" name="Oval 72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5" name="Oval 7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6" name="Oval 72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7" name="Oval 72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8" name="Oval 72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9" name="Oval 72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0" name="Oval 72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1" name="Oval 72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2" name="Oval 73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3" name="Oval 73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3073" name="Group 732"/>
              <p:cNvGrpSpPr>
                <a:grpSpLocks/>
              </p:cNvGrpSpPr>
              <p:nvPr/>
            </p:nvGrpSpPr>
            <p:grpSpPr bwMode="auto">
              <a:xfrm>
                <a:off x="3773" y="3145"/>
                <a:ext cx="346" cy="304"/>
                <a:chOff x="3098" y="2084"/>
                <a:chExt cx="346" cy="304"/>
              </a:xfrm>
            </p:grpSpPr>
            <p:sp>
              <p:nvSpPr>
                <p:cNvPr id="756445" name="Oval 73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6" name="Oval 7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7" name="Oval 73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8" name="Oval 73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9" name="Oval 73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0" name="Oval 7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1" name="Oval 73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2" name="Oval 74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3" name="Oval 74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4" name="Oval 74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5" name="Oval 74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6" name="Oval 74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7" name="Oval 74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8" name="Oval 74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3" name="Group 747"/>
            <p:cNvGrpSpPr>
              <a:grpSpLocks/>
            </p:cNvGrpSpPr>
            <p:nvPr/>
          </p:nvGrpSpPr>
          <p:grpSpPr bwMode="auto">
            <a:xfrm>
              <a:off x="2585" y="3197"/>
              <a:ext cx="1569" cy="622"/>
              <a:chOff x="2489" y="3101"/>
              <a:chExt cx="1569" cy="622"/>
            </a:xfrm>
          </p:grpSpPr>
          <p:grpSp>
            <p:nvGrpSpPr>
              <p:cNvPr id="133042" name="Group 748"/>
              <p:cNvGrpSpPr>
                <a:grpSpLocks/>
              </p:cNvGrpSpPr>
              <p:nvPr/>
            </p:nvGrpSpPr>
            <p:grpSpPr bwMode="auto">
              <a:xfrm>
                <a:off x="3712" y="3419"/>
                <a:ext cx="346" cy="304"/>
                <a:chOff x="3098" y="2084"/>
                <a:chExt cx="346" cy="304"/>
              </a:xfrm>
            </p:grpSpPr>
            <p:sp>
              <p:nvSpPr>
                <p:cNvPr id="756461" name="Oval 74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2" name="Oval 7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3" name="Oval 75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4" name="Oval 75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5" name="Oval 75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6" name="Oval 7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7" name="Oval 75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8" name="Oval 75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9" name="Oval 75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0" name="Oval 75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1" name="Oval 75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2" name="Oval 76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3" name="Oval 76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4" name="Oval 76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3043" name="Group 763"/>
              <p:cNvGrpSpPr>
                <a:grpSpLocks/>
              </p:cNvGrpSpPr>
              <p:nvPr/>
            </p:nvGrpSpPr>
            <p:grpSpPr bwMode="auto">
              <a:xfrm>
                <a:off x="2489" y="3101"/>
                <a:ext cx="346" cy="304"/>
                <a:chOff x="3098" y="2084"/>
                <a:chExt cx="346" cy="304"/>
              </a:xfrm>
            </p:grpSpPr>
            <p:sp>
              <p:nvSpPr>
                <p:cNvPr id="756476" name="Oval 76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7" name="Oval 7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8" name="Oval 76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9" name="Oval 76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0" name="Oval 76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1" name="Oval 7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2" name="Oval 77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3" name="Oval 77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4" name="Oval 77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5" name="Oval 77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6" name="Oval 77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7" name="Oval 77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8" name="Oval 77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9" name="Oval 77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4" name="Group 778"/>
            <p:cNvGrpSpPr>
              <a:grpSpLocks/>
            </p:cNvGrpSpPr>
            <p:nvPr/>
          </p:nvGrpSpPr>
          <p:grpSpPr bwMode="auto">
            <a:xfrm>
              <a:off x="2363" y="2853"/>
              <a:ext cx="1414" cy="967"/>
              <a:chOff x="2267" y="2757"/>
              <a:chExt cx="1414" cy="967"/>
            </a:xfrm>
          </p:grpSpPr>
          <p:grpSp>
            <p:nvGrpSpPr>
              <p:cNvPr id="133012" name="Group 779"/>
              <p:cNvGrpSpPr>
                <a:grpSpLocks/>
              </p:cNvGrpSpPr>
              <p:nvPr/>
            </p:nvGrpSpPr>
            <p:grpSpPr bwMode="auto">
              <a:xfrm>
                <a:off x="3335" y="3420"/>
                <a:ext cx="346" cy="304"/>
                <a:chOff x="3098" y="2084"/>
                <a:chExt cx="346" cy="304"/>
              </a:xfrm>
            </p:grpSpPr>
            <p:sp>
              <p:nvSpPr>
                <p:cNvPr id="756492" name="Oval 78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3" name="Oval 7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4" name="Oval 78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5" name="Oval 78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6" name="Oval 78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7" name="Oval 7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8" name="Oval 78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9" name="Oval 78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0" name="Oval 78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1" name="Oval 78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2" name="Oval 79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3" name="Oval 79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4" name="Oval 79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5" name="Oval 79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3013" name="Group 794"/>
              <p:cNvGrpSpPr>
                <a:grpSpLocks/>
              </p:cNvGrpSpPr>
              <p:nvPr/>
            </p:nvGrpSpPr>
            <p:grpSpPr bwMode="auto">
              <a:xfrm>
                <a:off x="2267" y="2757"/>
                <a:ext cx="346" cy="304"/>
                <a:chOff x="3098" y="2084"/>
                <a:chExt cx="346" cy="304"/>
              </a:xfrm>
            </p:grpSpPr>
            <p:sp>
              <p:nvSpPr>
                <p:cNvPr id="756507" name="Oval 79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8" name="Oval 7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9" name="Oval 79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0" name="Oval 79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1" name="Oval 79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2" name="Oval 8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3" name="Oval 80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4" name="Oval 80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5" name="Oval 80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6" name="Oval 80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7" name="Oval 80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8" name="Oval 80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9" name="Oval 80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0" name="Oval 80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5" name="Group 809"/>
            <p:cNvGrpSpPr>
              <a:grpSpLocks/>
            </p:cNvGrpSpPr>
            <p:nvPr/>
          </p:nvGrpSpPr>
          <p:grpSpPr bwMode="auto">
            <a:xfrm>
              <a:off x="3094" y="2440"/>
              <a:ext cx="1189" cy="937"/>
              <a:chOff x="2998" y="2344"/>
              <a:chExt cx="1189" cy="937"/>
            </a:xfrm>
          </p:grpSpPr>
          <p:grpSp>
            <p:nvGrpSpPr>
              <p:cNvPr id="132982" name="Group 810"/>
              <p:cNvGrpSpPr>
                <a:grpSpLocks/>
              </p:cNvGrpSpPr>
              <p:nvPr/>
            </p:nvGrpSpPr>
            <p:grpSpPr bwMode="auto">
              <a:xfrm>
                <a:off x="2998" y="2977"/>
                <a:ext cx="346" cy="304"/>
                <a:chOff x="3098" y="2084"/>
                <a:chExt cx="346" cy="304"/>
              </a:xfrm>
            </p:grpSpPr>
            <p:sp>
              <p:nvSpPr>
                <p:cNvPr id="756523" name="Oval 81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4" name="Oval 8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5" name="Oval 81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6" name="Oval 81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7" name="Oval 81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8" name="Oval 8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9" name="Oval 81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0" name="Oval 81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1" name="Oval 81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2" name="Oval 82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3" name="Oval 82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4" name="Oval 82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5" name="Oval 82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6" name="Oval 82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983" name="Group 825"/>
              <p:cNvGrpSpPr>
                <a:grpSpLocks/>
              </p:cNvGrpSpPr>
              <p:nvPr/>
            </p:nvGrpSpPr>
            <p:grpSpPr bwMode="auto">
              <a:xfrm>
                <a:off x="3841" y="2344"/>
                <a:ext cx="346" cy="304"/>
                <a:chOff x="3098" y="2084"/>
                <a:chExt cx="346" cy="304"/>
              </a:xfrm>
            </p:grpSpPr>
            <p:sp>
              <p:nvSpPr>
                <p:cNvPr id="756538" name="Oval 8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9" name="Oval 8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0" name="Oval 8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1" name="Oval 8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2" name="Oval 8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3" name="Oval 8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4" name="Oval 8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5" name="Oval 8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6" name="Oval 8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7" name="Oval 8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8" name="Oval 8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9" name="Oval 8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0" name="Oval 8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1" name="Oval 8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6" name="Group 840"/>
            <p:cNvGrpSpPr>
              <a:grpSpLocks/>
            </p:cNvGrpSpPr>
            <p:nvPr/>
          </p:nvGrpSpPr>
          <p:grpSpPr bwMode="auto">
            <a:xfrm>
              <a:off x="3665" y="2899"/>
              <a:ext cx="884" cy="539"/>
              <a:chOff x="3569" y="2803"/>
              <a:chExt cx="884" cy="539"/>
            </a:xfrm>
          </p:grpSpPr>
          <p:grpSp>
            <p:nvGrpSpPr>
              <p:cNvPr id="132952" name="Group 841"/>
              <p:cNvGrpSpPr>
                <a:grpSpLocks/>
              </p:cNvGrpSpPr>
              <p:nvPr/>
            </p:nvGrpSpPr>
            <p:grpSpPr bwMode="auto">
              <a:xfrm>
                <a:off x="4107" y="2803"/>
                <a:ext cx="346" cy="304"/>
                <a:chOff x="3098" y="2084"/>
                <a:chExt cx="346" cy="304"/>
              </a:xfrm>
            </p:grpSpPr>
            <p:sp>
              <p:nvSpPr>
                <p:cNvPr id="756554" name="Oval 84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5" name="Oval 8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6" name="Oval 84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7" name="Oval 84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8" name="Oval 84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9" name="Oval 8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0" name="Oval 84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1" name="Oval 84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2" name="Oval 85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3" name="Oval 85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4" name="Oval 85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5" name="Oval 85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6" name="Oval 85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7" name="Oval 85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953" name="Group 856"/>
              <p:cNvGrpSpPr>
                <a:grpSpLocks/>
              </p:cNvGrpSpPr>
              <p:nvPr/>
            </p:nvGrpSpPr>
            <p:grpSpPr bwMode="auto">
              <a:xfrm>
                <a:off x="3569" y="3038"/>
                <a:ext cx="346" cy="304"/>
                <a:chOff x="3098" y="2084"/>
                <a:chExt cx="346" cy="304"/>
              </a:xfrm>
            </p:grpSpPr>
            <p:sp>
              <p:nvSpPr>
                <p:cNvPr id="756569" name="Oval 8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0" name="Oval 8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1" name="Oval 8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2" name="Oval 8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3" name="Oval 8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4" name="Oval 8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5" name="Oval 8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6" name="Oval 8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7" name="Oval 8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8" name="Oval 8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9" name="Oval 8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0" name="Oval 8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1" name="Oval 8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2" name="Oval 8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7" name="Group 871"/>
            <p:cNvGrpSpPr>
              <a:grpSpLocks/>
            </p:cNvGrpSpPr>
            <p:nvPr/>
          </p:nvGrpSpPr>
          <p:grpSpPr bwMode="auto">
            <a:xfrm>
              <a:off x="3465" y="2712"/>
              <a:ext cx="1088" cy="816"/>
              <a:chOff x="3369" y="2616"/>
              <a:chExt cx="1088" cy="816"/>
            </a:xfrm>
          </p:grpSpPr>
          <p:grpSp>
            <p:nvGrpSpPr>
              <p:cNvPr id="132922" name="Group 872"/>
              <p:cNvGrpSpPr>
                <a:grpSpLocks/>
              </p:cNvGrpSpPr>
              <p:nvPr/>
            </p:nvGrpSpPr>
            <p:grpSpPr bwMode="auto">
              <a:xfrm>
                <a:off x="3369" y="3128"/>
                <a:ext cx="346" cy="304"/>
                <a:chOff x="3098" y="2084"/>
                <a:chExt cx="346" cy="304"/>
              </a:xfrm>
            </p:grpSpPr>
            <p:sp>
              <p:nvSpPr>
                <p:cNvPr id="756585" name="Oval 87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6" name="Oval 8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7" name="Oval 87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8" name="Oval 87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9" name="Oval 87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0" name="Oval 8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1" name="Oval 87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2" name="Oval 88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3" name="Oval 88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4" name="Oval 88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5" name="Oval 88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6" name="Oval 88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7" name="Oval 88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8" name="Oval 88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923" name="Group 887"/>
              <p:cNvGrpSpPr>
                <a:grpSpLocks/>
              </p:cNvGrpSpPr>
              <p:nvPr/>
            </p:nvGrpSpPr>
            <p:grpSpPr bwMode="auto">
              <a:xfrm>
                <a:off x="4111" y="2616"/>
                <a:ext cx="346" cy="304"/>
                <a:chOff x="3098" y="2084"/>
                <a:chExt cx="346" cy="304"/>
              </a:xfrm>
            </p:grpSpPr>
            <p:sp>
              <p:nvSpPr>
                <p:cNvPr id="756600" name="Oval 8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1" name="Oval 8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2" name="Oval 8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3" name="Oval 8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4" name="Oval 8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5" name="Oval 8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6" name="Oval 8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7" name="Oval 8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8" name="Oval 8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9" name="Oval 8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0" name="Oval 8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1" name="Oval 8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2" name="Oval 9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3" name="Oval 9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8" name="Group 902"/>
            <p:cNvGrpSpPr>
              <a:grpSpLocks/>
            </p:cNvGrpSpPr>
            <p:nvPr/>
          </p:nvGrpSpPr>
          <p:grpSpPr bwMode="auto">
            <a:xfrm>
              <a:off x="4326" y="2407"/>
              <a:ext cx="457" cy="899"/>
              <a:chOff x="4230" y="2311"/>
              <a:chExt cx="457" cy="899"/>
            </a:xfrm>
          </p:grpSpPr>
          <p:grpSp>
            <p:nvGrpSpPr>
              <p:cNvPr id="132892" name="Group 903"/>
              <p:cNvGrpSpPr>
                <a:grpSpLocks/>
              </p:cNvGrpSpPr>
              <p:nvPr/>
            </p:nvGrpSpPr>
            <p:grpSpPr bwMode="auto">
              <a:xfrm>
                <a:off x="4230" y="2311"/>
                <a:ext cx="346" cy="304"/>
                <a:chOff x="3098" y="2084"/>
                <a:chExt cx="346" cy="304"/>
              </a:xfrm>
            </p:grpSpPr>
            <p:sp>
              <p:nvSpPr>
                <p:cNvPr id="756616" name="Oval 90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7" name="Oval 9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8" name="Oval 90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9" name="Oval 90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0" name="Oval 90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1" name="Oval 9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2" name="Oval 9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3" name="Oval 9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4" name="Oval 9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5" name="Oval 9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6" name="Oval 9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7" name="Oval 9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8" name="Oval 9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9" name="Oval 9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893" name="Group 918"/>
              <p:cNvGrpSpPr>
                <a:grpSpLocks/>
              </p:cNvGrpSpPr>
              <p:nvPr/>
            </p:nvGrpSpPr>
            <p:grpSpPr bwMode="auto">
              <a:xfrm>
                <a:off x="4341" y="2906"/>
                <a:ext cx="346" cy="304"/>
                <a:chOff x="3098" y="2084"/>
                <a:chExt cx="346" cy="304"/>
              </a:xfrm>
            </p:grpSpPr>
            <p:sp>
              <p:nvSpPr>
                <p:cNvPr id="756631" name="Oval 9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2" name="Oval 9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3" name="Oval 9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4" name="Oval 9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5" name="Oval 9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6" name="Oval 9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7" name="Oval 9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8" name="Oval 9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9" name="Oval 9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0" name="Oval 9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1" name="Oval 9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2" name="Oval 9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3" name="Oval 9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4" name="Oval 9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9" name="Group 933"/>
            <p:cNvGrpSpPr>
              <a:grpSpLocks/>
            </p:cNvGrpSpPr>
            <p:nvPr/>
          </p:nvGrpSpPr>
          <p:grpSpPr bwMode="auto">
            <a:xfrm>
              <a:off x="2771" y="2841"/>
              <a:ext cx="1246" cy="598"/>
              <a:chOff x="2675" y="2745"/>
              <a:chExt cx="1246" cy="598"/>
            </a:xfrm>
          </p:grpSpPr>
          <p:grpSp>
            <p:nvGrpSpPr>
              <p:cNvPr id="132862" name="Group 934"/>
              <p:cNvGrpSpPr>
                <a:grpSpLocks/>
              </p:cNvGrpSpPr>
              <p:nvPr/>
            </p:nvGrpSpPr>
            <p:grpSpPr bwMode="auto">
              <a:xfrm>
                <a:off x="2675" y="3039"/>
                <a:ext cx="346" cy="304"/>
                <a:chOff x="3098" y="2084"/>
                <a:chExt cx="346" cy="304"/>
              </a:xfrm>
            </p:grpSpPr>
            <p:sp>
              <p:nvSpPr>
                <p:cNvPr id="756647" name="Oval 93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8" name="Oval 9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9" name="Oval 93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0" name="Oval 93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1" name="Oval 93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2" name="Oval 9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3" name="Oval 94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4" name="Oval 94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5" name="Oval 94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6" name="Oval 94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7" name="Oval 94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8" name="Oval 94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9" name="Oval 94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0" name="Oval 94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863" name="Group 949"/>
              <p:cNvGrpSpPr>
                <a:grpSpLocks/>
              </p:cNvGrpSpPr>
              <p:nvPr/>
            </p:nvGrpSpPr>
            <p:grpSpPr bwMode="auto">
              <a:xfrm>
                <a:off x="3575" y="2745"/>
                <a:ext cx="346" cy="304"/>
                <a:chOff x="3098" y="2084"/>
                <a:chExt cx="346" cy="304"/>
              </a:xfrm>
            </p:grpSpPr>
            <p:sp>
              <p:nvSpPr>
                <p:cNvPr id="756662" name="Oval 9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3" name="Oval 9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4" name="Oval 9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5" name="Oval 9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6" name="Oval 9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7" name="Oval 9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8" name="Oval 9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9" name="Oval 9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0" name="Oval 9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1" name="Oval 9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2" name="Oval 9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3" name="Oval 9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4" name="Oval 9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5" name="Oval 9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800" name="Group 964"/>
            <p:cNvGrpSpPr>
              <a:grpSpLocks/>
            </p:cNvGrpSpPr>
            <p:nvPr/>
          </p:nvGrpSpPr>
          <p:grpSpPr bwMode="auto">
            <a:xfrm>
              <a:off x="2772" y="2585"/>
              <a:ext cx="1437" cy="648"/>
              <a:chOff x="2676" y="2489"/>
              <a:chExt cx="1437" cy="648"/>
            </a:xfrm>
          </p:grpSpPr>
          <p:grpSp>
            <p:nvGrpSpPr>
              <p:cNvPr id="132832" name="Group 965"/>
              <p:cNvGrpSpPr>
                <a:grpSpLocks/>
              </p:cNvGrpSpPr>
              <p:nvPr/>
            </p:nvGrpSpPr>
            <p:grpSpPr bwMode="auto">
              <a:xfrm>
                <a:off x="2676" y="2489"/>
                <a:ext cx="346" cy="304"/>
                <a:chOff x="3098" y="2084"/>
                <a:chExt cx="346" cy="304"/>
              </a:xfrm>
            </p:grpSpPr>
            <p:sp>
              <p:nvSpPr>
                <p:cNvPr id="756678" name="Oval 96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9" name="Oval 9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0" name="Oval 96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1" name="Oval 96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2" name="Oval 97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3" name="Oval 9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4" name="Oval 97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5" name="Oval 97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6" name="Oval 97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7" name="Oval 97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8" name="Oval 97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9" name="Oval 97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0" name="Oval 97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1" name="Oval 97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833" name="Group 980"/>
              <p:cNvGrpSpPr>
                <a:grpSpLocks/>
              </p:cNvGrpSpPr>
              <p:nvPr/>
            </p:nvGrpSpPr>
            <p:grpSpPr bwMode="auto">
              <a:xfrm>
                <a:off x="3767" y="2833"/>
                <a:ext cx="346" cy="304"/>
                <a:chOff x="3098" y="2084"/>
                <a:chExt cx="346" cy="304"/>
              </a:xfrm>
            </p:grpSpPr>
            <p:sp>
              <p:nvSpPr>
                <p:cNvPr id="756693" name="Oval 9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4" name="Oval 9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5" name="Oval 9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6" name="Oval 9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7" name="Oval 9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8" name="Oval 9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9" name="Oval 9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0" name="Oval 9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1" name="Oval 9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2" name="Oval 9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3" name="Oval 9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4" name="Oval 9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5" name="Oval 9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6" name="Oval 9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801" name="Group 995"/>
            <p:cNvGrpSpPr>
              <a:grpSpLocks/>
            </p:cNvGrpSpPr>
            <p:nvPr/>
          </p:nvGrpSpPr>
          <p:grpSpPr bwMode="auto">
            <a:xfrm>
              <a:off x="2367" y="2454"/>
              <a:ext cx="1005" cy="1172"/>
              <a:chOff x="2271" y="2358"/>
              <a:chExt cx="1005" cy="1172"/>
            </a:xfrm>
          </p:grpSpPr>
          <p:grpSp>
            <p:nvGrpSpPr>
              <p:cNvPr id="132802" name="Group 996"/>
              <p:cNvGrpSpPr>
                <a:grpSpLocks/>
              </p:cNvGrpSpPr>
              <p:nvPr/>
            </p:nvGrpSpPr>
            <p:grpSpPr bwMode="auto">
              <a:xfrm>
                <a:off x="2930" y="3226"/>
                <a:ext cx="346" cy="304"/>
                <a:chOff x="3098" y="2084"/>
                <a:chExt cx="346" cy="304"/>
              </a:xfrm>
            </p:grpSpPr>
            <p:sp>
              <p:nvSpPr>
                <p:cNvPr id="756709" name="Oval 99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0" name="Oval 9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1" name="Oval 99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2" name="Oval 100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3" name="Oval 100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4" name="Oval 10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5" name="Oval 100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6" name="Oval 100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7" name="Oval 100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8" name="Oval 100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9" name="Oval 100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0" name="Oval 100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1" name="Oval 100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2" name="Oval 101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803" name="Group 1011"/>
              <p:cNvGrpSpPr>
                <a:grpSpLocks/>
              </p:cNvGrpSpPr>
              <p:nvPr/>
            </p:nvGrpSpPr>
            <p:grpSpPr bwMode="auto">
              <a:xfrm>
                <a:off x="2271" y="2358"/>
                <a:ext cx="346" cy="304"/>
                <a:chOff x="3098" y="2084"/>
                <a:chExt cx="346" cy="304"/>
              </a:xfrm>
            </p:grpSpPr>
            <p:sp>
              <p:nvSpPr>
                <p:cNvPr id="756724" name="Oval 10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5" name="Oval 10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6" name="Oval 10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7" name="Oval 10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8" name="Oval 10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9" name="Oval 10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0" name="Oval 10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1" name="Oval 10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2" name="Oval 10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3" name="Oval 10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4" name="Oval 10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5" name="Oval 10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6" name="Oval 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7" name="Oval 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grpSp>
        <p:nvGrpSpPr>
          <p:cNvPr id="756970" name="Group 2"/>
          <p:cNvGrpSpPr>
            <a:grpSpLocks/>
          </p:cNvGrpSpPr>
          <p:nvPr/>
        </p:nvGrpSpPr>
        <p:grpSpPr bwMode="auto">
          <a:xfrm>
            <a:off x="5081588" y="-233363"/>
            <a:ext cx="4062412" cy="2838451"/>
            <a:chOff x="2363" y="2032"/>
            <a:chExt cx="2559" cy="1788"/>
          </a:xfrm>
        </p:grpSpPr>
        <p:grpSp>
          <p:nvGrpSpPr>
            <p:cNvPr id="132146" name="Group 3"/>
            <p:cNvGrpSpPr>
              <a:grpSpLocks/>
            </p:cNvGrpSpPr>
            <p:nvPr/>
          </p:nvGrpSpPr>
          <p:grpSpPr bwMode="auto">
            <a:xfrm>
              <a:off x="3361" y="2338"/>
              <a:ext cx="346" cy="304"/>
              <a:chOff x="3098" y="2084"/>
              <a:chExt cx="346" cy="304"/>
            </a:xfrm>
          </p:grpSpPr>
          <p:sp>
            <p:nvSpPr>
              <p:cNvPr id="756740" name="Oval 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1" name="Oval 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2" name="Oval 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3" name="Oval 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4" name="Oval 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5" name="Oval 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6" name="Oval 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7" name="Oval 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8" name="Oval 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9" name="Oval 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0" name="Oval 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1" name="Oval 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2" name="Oval 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3" name="Oval 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147" name="Group 18"/>
            <p:cNvGrpSpPr>
              <a:grpSpLocks/>
            </p:cNvGrpSpPr>
            <p:nvPr/>
          </p:nvGrpSpPr>
          <p:grpSpPr bwMode="auto">
            <a:xfrm>
              <a:off x="3768" y="2252"/>
              <a:ext cx="346" cy="304"/>
              <a:chOff x="3098" y="2084"/>
              <a:chExt cx="346" cy="304"/>
            </a:xfrm>
          </p:grpSpPr>
          <p:sp>
            <p:nvSpPr>
              <p:cNvPr id="756755" name="Oval 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6" name="Oval 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7" name="Oval 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8" name="Oval 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9" name="Oval 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0" name="Oval 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1" name="Oval 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2" name="Oval 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3" name="Oval 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4" name="Oval 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5" name="Oval 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6" name="Oval 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7" name="Oval 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8" name="Oval 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148" name="Group 33"/>
            <p:cNvGrpSpPr>
              <a:grpSpLocks/>
            </p:cNvGrpSpPr>
            <p:nvPr/>
          </p:nvGrpSpPr>
          <p:grpSpPr bwMode="auto">
            <a:xfrm>
              <a:off x="2948" y="2795"/>
              <a:ext cx="346" cy="304"/>
              <a:chOff x="3098" y="2084"/>
              <a:chExt cx="346" cy="304"/>
            </a:xfrm>
          </p:grpSpPr>
          <p:sp>
            <p:nvSpPr>
              <p:cNvPr id="756770" name="Oval 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1" name="Oval 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2" name="Oval 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3" name="Oval 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4" name="Oval 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5" name="Oval 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6" name="Oval 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7" name="Oval 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8" name="Oval 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9" name="Oval 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0" name="Oval 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1" name="Oval 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2" name="Oval 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3" name="Oval 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149" name="Group 48"/>
            <p:cNvGrpSpPr>
              <a:grpSpLocks/>
            </p:cNvGrpSpPr>
            <p:nvPr/>
          </p:nvGrpSpPr>
          <p:grpSpPr bwMode="auto">
            <a:xfrm>
              <a:off x="2527" y="2695"/>
              <a:ext cx="1106" cy="319"/>
              <a:chOff x="2431" y="2599"/>
              <a:chExt cx="1106" cy="319"/>
            </a:xfrm>
          </p:grpSpPr>
          <p:grpSp>
            <p:nvGrpSpPr>
              <p:cNvPr id="132708" name="Group 49"/>
              <p:cNvGrpSpPr>
                <a:grpSpLocks/>
              </p:cNvGrpSpPr>
              <p:nvPr/>
            </p:nvGrpSpPr>
            <p:grpSpPr bwMode="auto">
              <a:xfrm>
                <a:off x="3191" y="2599"/>
                <a:ext cx="346" cy="304"/>
                <a:chOff x="3098" y="2084"/>
                <a:chExt cx="346" cy="304"/>
              </a:xfrm>
            </p:grpSpPr>
            <p:sp>
              <p:nvSpPr>
                <p:cNvPr id="756786" name="Oval 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7" name="Oval 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8" name="Oval 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9" name="Oval 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0" name="Oval 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1" name="Oval 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2" name="Oval 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3" name="Oval 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4" name="Oval 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5" name="Oval 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6" name="Oval 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7" name="Oval 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8" name="Oval 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9" name="Oval 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709" name="Group 64"/>
              <p:cNvGrpSpPr>
                <a:grpSpLocks/>
              </p:cNvGrpSpPr>
              <p:nvPr/>
            </p:nvGrpSpPr>
            <p:grpSpPr bwMode="auto">
              <a:xfrm>
                <a:off x="2431" y="2614"/>
                <a:ext cx="346" cy="304"/>
                <a:chOff x="3098" y="2084"/>
                <a:chExt cx="346" cy="304"/>
              </a:xfrm>
            </p:grpSpPr>
            <p:sp>
              <p:nvSpPr>
                <p:cNvPr id="756801" name="Oval 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2" name="Oval 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3" name="Oval 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4" name="Oval 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5" name="Oval 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6" name="Oval 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7" name="Oval 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8" name="Oval 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9" name="Oval 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0" name="Oval 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1" name="Oval 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2" name="Oval 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3" name="Oval 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4" name="Oval 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0" name="Group 79"/>
            <p:cNvGrpSpPr>
              <a:grpSpLocks/>
            </p:cNvGrpSpPr>
            <p:nvPr/>
          </p:nvGrpSpPr>
          <p:grpSpPr bwMode="auto">
            <a:xfrm>
              <a:off x="2880" y="2112"/>
              <a:ext cx="1664" cy="593"/>
              <a:chOff x="2784" y="2016"/>
              <a:chExt cx="1664" cy="593"/>
            </a:xfrm>
          </p:grpSpPr>
          <p:grpSp>
            <p:nvGrpSpPr>
              <p:cNvPr id="132678" name="Group 80"/>
              <p:cNvGrpSpPr>
                <a:grpSpLocks/>
              </p:cNvGrpSpPr>
              <p:nvPr/>
            </p:nvGrpSpPr>
            <p:grpSpPr bwMode="auto">
              <a:xfrm>
                <a:off x="4102" y="2016"/>
                <a:ext cx="346" cy="304"/>
                <a:chOff x="3098" y="2084"/>
                <a:chExt cx="346" cy="304"/>
              </a:xfrm>
            </p:grpSpPr>
            <p:sp>
              <p:nvSpPr>
                <p:cNvPr id="756817" name="Oval 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8" name="Oval 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9" name="Oval 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0" name="Oval 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1" name="Oval 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2" name="Oval 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3" name="Oval 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4" name="Oval 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5" name="Oval 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6" name="Oval 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7" name="Oval 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8" name="Oval 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9" name="Oval 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0" name="Oval 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679" name="Group 95"/>
              <p:cNvGrpSpPr>
                <a:grpSpLocks/>
              </p:cNvGrpSpPr>
              <p:nvPr/>
            </p:nvGrpSpPr>
            <p:grpSpPr bwMode="auto">
              <a:xfrm>
                <a:off x="2784" y="2305"/>
                <a:ext cx="346" cy="304"/>
                <a:chOff x="3098" y="2084"/>
                <a:chExt cx="346" cy="304"/>
              </a:xfrm>
            </p:grpSpPr>
            <p:sp>
              <p:nvSpPr>
                <p:cNvPr id="756832" name="Oval 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3" name="Oval 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4" name="Oval 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5" name="Oval 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6" name="Oval 1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7" name="Oval 1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8" name="Oval 1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9" name="Oval 1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0" name="Oval 1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1" name="Oval 1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2" name="Oval 1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3" name="Oval 1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4" name="Oval 1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5" name="Oval 1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1" name="Group 110"/>
            <p:cNvGrpSpPr>
              <a:grpSpLocks/>
            </p:cNvGrpSpPr>
            <p:nvPr/>
          </p:nvGrpSpPr>
          <p:grpSpPr bwMode="auto">
            <a:xfrm>
              <a:off x="3906" y="2655"/>
              <a:ext cx="631" cy="1062"/>
              <a:chOff x="3810" y="2559"/>
              <a:chExt cx="631" cy="1062"/>
            </a:xfrm>
          </p:grpSpPr>
          <p:grpSp>
            <p:nvGrpSpPr>
              <p:cNvPr id="132648" name="Group 111"/>
              <p:cNvGrpSpPr>
                <a:grpSpLocks/>
              </p:cNvGrpSpPr>
              <p:nvPr/>
            </p:nvGrpSpPr>
            <p:grpSpPr bwMode="auto">
              <a:xfrm>
                <a:off x="4095" y="3317"/>
                <a:ext cx="346" cy="304"/>
                <a:chOff x="3098" y="2084"/>
                <a:chExt cx="346" cy="304"/>
              </a:xfrm>
            </p:grpSpPr>
            <p:sp>
              <p:nvSpPr>
                <p:cNvPr id="756848" name="Oval 1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9" name="Oval 1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0" name="Oval 1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1" name="Oval 1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2" name="Oval 1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3" name="Oval 1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4" name="Oval 1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5" name="Oval 1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6" name="Oval 1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7" name="Oval 1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8" name="Oval 1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9" name="Oval 1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0" name="Oval 1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1" name="Oval 1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649" name="Group 126"/>
              <p:cNvGrpSpPr>
                <a:grpSpLocks/>
              </p:cNvGrpSpPr>
              <p:nvPr/>
            </p:nvGrpSpPr>
            <p:grpSpPr bwMode="auto">
              <a:xfrm>
                <a:off x="3810" y="2559"/>
                <a:ext cx="346" cy="304"/>
                <a:chOff x="3098" y="2084"/>
                <a:chExt cx="346" cy="304"/>
              </a:xfrm>
            </p:grpSpPr>
            <p:sp>
              <p:nvSpPr>
                <p:cNvPr id="756863" name="Oval 1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4" name="Oval 1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5" name="Oval 1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6" name="Oval 1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7" name="Oval 1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8" name="Oval 1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9" name="Oval 1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0" name="Oval 1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1" name="Oval 1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2" name="Oval 1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3" name="Oval 1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4" name="Oval 1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5" name="Oval 1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6" name="Oval 1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2" name="Group 141"/>
            <p:cNvGrpSpPr>
              <a:grpSpLocks/>
            </p:cNvGrpSpPr>
            <p:nvPr/>
          </p:nvGrpSpPr>
          <p:grpSpPr bwMode="auto">
            <a:xfrm>
              <a:off x="3619" y="2032"/>
              <a:ext cx="1303" cy="973"/>
              <a:chOff x="3523" y="1936"/>
              <a:chExt cx="1303" cy="973"/>
            </a:xfrm>
          </p:grpSpPr>
          <p:grpSp>
            <p:nvGrpSpPr>
              <p:cNvPr id="132618" name="Group 142"/>
              <p:cNvGrpSpPr>
                <a:grpSpLocks/>
              </p:cNvGrpSpPr>
              <p:nvPr/>
            </p:nvGrpSpPr>
            <p:grpSpPr bwMode="auto">
              <a:xfrm>
                <a:off x="4480" y="2605"/>
                <a:ext cx="346" cy="304"/>
                <a:chOff x="3098" y="2084"/>
                <a:chExt cx="346" cy="304"/>
              </a:xfrm>
            </p:grpSpPr>
            <p:sp>
              <p:nvSpPr>
                <p:cNvPr id="756879" name="Oval 1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0" name="Oval 1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1" name="Oval 1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2" name="Oval 1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3" name="Oval 1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4" name="Oval 1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5" name="Oval 1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6" name="Oval 1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7" name="Oval 1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8" name="Oval 1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9" name="Oval 1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0" name="Oval 1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1" name="Oval 1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2" name="Oval 1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619" name="Group 157"/>
              <p:cNvGrpSpPr>
                <a:grpSpLocks/>
              </p:cNvGrpSpPr>
              <p:nvPr/>
            </p:nvGrpSpPr>
            <p:grpSpPr bwMode="auto">
              <a:xfrm>
                <a:off x="3523" y="1936"/>
                <a:ext cx="346" cy="304"/>
                <a:chOff x="3098" y="2084"/>
                <a:chExt cx="346" cy="304"/>
              </a:xfrm>
            </p:grpSpPr>
            <p:sp>
              <p:nvSpPr>
                <p:cNvPr id="756894" name="Oval 1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5" name="Oval 1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6" name="Oval 1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7" name="Oval 1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8" name="Oval 1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9" name="Oval 1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0" name="Oval 1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1" name="Oval 1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2" name="Oval 1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3" name="Oval 1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4" name="Oval 1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5" name="Oval 1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6" name="Oval 1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7" name="Oval 1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3" name="Group 172"/>
            <p:cNvGrpSpPr>
              <a:grpSpLocks/>
            </p:cNvGrpSpPr>
            <p:nvPr/>
          </p:nvGrpSpPr>
          <p:grpSpPr bwMode="auto">
            <a:xfrm>
              <a:off x="2624" y="2100"/>
              <a:ext cx="986" cy="508"/>
              <a:chOff x="2528" y="2004"/>
              <a:chExt cx="986" cy="508"/>
            </a:xfrm>
          </p:grpSpPr>
          <p:grpSp>
            <p:nvGrpSpPr>
              <p:cNvPr id="132588" name="Group 173"/>
              <p:cNvGrpSpPr>
                <a:grpSpLocks/>
              </p:cNvGrpSpPr>
              <p:nvPr/>
            </p:nvGrpSpPr>
            <p:grpSpPr bwMode="auto">
              <a:xfrm>
                <a:off x="3168" y="2004"/>
                <a:ext cx="346" cy="304"/>
                <a:chOff x="3098" y="2084"/>
                <a:chExt cx="346" cy="304"/>
              </a:xfrm>
            </p:grpSpPr>
            <p:sp>
              <p:nvSpPr>
                <p:cNvPr id="756910" name="Oval 1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1" name="Oval 1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2" name="Oval 1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3" name="Oval 1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4" name="Oval 1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5" name="Oval 1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6" name="Oval 1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7" name="Oval 1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8" name="Oval 1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9" name="Oval 1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0" name="Oval 1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1" name="Oval 1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2" name="Oval 1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3" name="Oval 1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589" name="Group 188"/>
              <p:cNvGrpSpPr>
                <a:grpSpLocks/>
              </p:cNvGrpSpPr>
              <p:nvPr/>
            </p:nvGrpSpPr>
            <p:grpSpPr bwMode="auto">
              <a:xfrm>
                <a:off x="2528" y="2208"/>
                <a:ext cx="346" cy="304"/>
                <a:chOff x="3098" y="2084"/>
                <a:chExt cx="346" cy="304"/>
              </a:xfrm>
            </p:grpSpPr>
            <p:sp>
              <p:nvSpPr>
                <p:cNvPr id="756925" name="Oval 1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6" name="Oval 1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7" name="Oval 1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8" name="Oval 1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9" name="Oval 1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0" name="Oval 1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1" name="Oval 1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2" name="Oval 1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3" name="Oval 1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4" name="Oval 1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5" name="Oval 1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6" name="Oval 2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7" name="Oval 2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8" name="Oval 2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4" name="Group 203"/>
            <p:cNvGrpSpPr>
              <a:grpSpLocks/>
            </p:cNvGrpSpPr>
            <p:nvPr/>
          </p:nvGrpSpPr>
          <p:grpSpPr bwMode="auto">
            <a:xfrm>
              <a:off x="2954" y="2152"/>
              <a:ext cx="904" cy="429"/>
              <a:chOff x="2858" y="2056"/>
              <a:chExt cx="904" cy="429"/>
            </a:xfrm>
          </p:grpSpPr>
          <p:grpSp>
            <p:nvGrpSpPr>
              <p:cNvPr id="132558" name="Group 204"/>
              <p:cNvGrpSpPr>
                <a:grpSpLocks/>
              </p:cNvGrpSpPr>
              <p:nvPr/>
            </p:nvGrpSpPr>
            <p:grpSpPr bwMode="auto">
              <a:xfrm>
                <a:off x="2858" y="2056"/>
                <a:ext cx="346" cy="304"/>
                <a:chOff x="3098" y="2084"/>
                <a:chExt cx="346" cy="304"/>
              </a:xfrm>
            </p:grpSpPr>
            <p:sp>
              <p:nvSpPr>
                <p:cNvPr id="756941" name="Oval 20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2" name="Oval 2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3" name="Oval 20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4" name="Oval 20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5" name="Oval 20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6" name="Oval 2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7" name="Oval 2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8" name="Oval 2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9" name="Oval 2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0" name="Oval 2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1" name="Oval 2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2" name="Oval 2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3" name="Oval 2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4" name="Oval 2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559" name="Group 219"/>
              <p:cNvGrpSpPr>
                <a:grpSpLocks/>
              </p:cNvGrpSpPr>
              <p:nvPr/>
            </p:nvGrpSpPr>
            <p:grpSpPr bwMode="auto">
              <a:xfrm>
                <a:off x="3416" y="2181"/>
                <a:ext cx="346" cy="304"/>
                <a:chOff x="3098" y="2084"/>
                <a:chExt cx="346" cy="304"/>
              </a:xfrm>
            </p:grpSpPr>
            <p:sp>
              <p:nvSpPr>
                <p:cNvPr id="756956" name="Oval 22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7" name="Oval 2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8" name="Oval 22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9" name="Oval 22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0" name="Oval 22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1" name="Oval 2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2" name="Oval 22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3" name="Oval 22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4" name="Oval 22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5" name="Oval 22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6" name="Oval 23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7" name="Oval 23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8" name="Oval 23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9" name="Oval 23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5" name="Group 234"/>
            <p:cNvGrpSpPr>
              <a:grpSpLocks/>
            </p:cNvGrpSpPr>
            <p:nvPr/>
          </p:nvGrpSpPr>
          <p:grpSpPr bwMode="auto">
            <a:xfrm>
              <a:off x="3151" y="2435"/>
              <a:ext cx="661" cy="752"/>
              <a:chOff x="3055" y="2339"/>
              <a:chExt cx="661" cy="752"/>
            </a:xfrm>
          </p:grpSpPr>
          <p:grpSp>
            <p:nvGrpSpPr>
              <p:cNvPr id="132528" name="Group 235"/>
              <p:cNvGrpSpPr>
                <a:grpSpLocks/>
              </p:cNvGrpSpPr>
              <p:nvPr/>
            </p:nvGrpSpPr>
            <p:grpSpPr bwMode="auto">
              <a:xfrm>
                <a:off x="3055" y="2339"/>
                <a:ext cx="346" cy="304"/>
                <a:chOff x="3098" y="2084"/>
                <a:chExt cx="346" cy="304"/>
              </a:xfrm>
            </p:grpSpPr>
            <p:sp>
              <p:nvSpPr>
                <p:cNvPr id="756972" name="Oval 2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3" name="Oval 2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4" name="Oval 2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5" name="Oval 2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6" name="Oval 2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7" name="Oval 2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8" name="Oval 2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9" name="Oval 2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0" name="Oval 2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1" name="Oval 2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2" name="Oval 2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3" name="Oval 2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4" name="Oval 2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5" name="Oval 2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529" name="Group 250"/>
              <p:cNvGrpSpPr>
                <a:grpSpLocks/>
              </p:cNvGrpSpPr>
              <p:nvPr/>
            </p:nvGrpSpPr>
            <p:grpSpPr bwMode="auto">
              <a:xfrm>
                <a:off x="3370" y="2787"/>
                <a:ext cx="346" cy="304"/>
                <a:chOff x="3098" y="2084"/>
                <a:chExt cx="346" cy="304"/>
              </a:xfrm>
            </p:grpSpPr>
            <p:sp>
              <p:nvSpPr>
                <p:cNvPr id="756987" name="Oval 25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8" name="Oval 2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9" name="Oval 25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0" name="Oval 25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1" name="Oval 25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2" name="Oval 2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3" name="Oval 25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4" name="Oval 25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5" name="Oval 25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6" name="Oval 26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7" name="Oval 26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8" name="Oval 26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9" name="Oval 26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0" name="Oval 26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6" name="Group 265"/>
            <p:cNvGrpSpPr>
              <a:grpSpLocks/>
            </p:cNvGrpSpPr>
            <p:nvPr/>
          </p:nvGrpSpPr>
          <p:grpSpPr bwMode="auto">
            <a:xfrm>
              <a:off x="2710" y="2080"/>
              <a:ext cx="1487" cy="1132"/>
              <a:chOff x="2614" y="1984"/>
              <a:chExt cx="1487" cy="1132"/>
            </a:xfrm>
          </p:grpSpPr>
          <p:grpSp>
            <p:nvGrpSpPr>
              <p:cNvPr id="132498" name="Group 266"/>
              <p:cNvGrpSpPr>
                <a:grpSpLocks/>
              </p:cNvGrpSpPr>
              <p:nvPr/>
            </p:nvGrpSpPr>
            <p:grpSpPr bwMode="auto">
              <a:xfrm>
                <a:off x="2614" y="2812"/>
                <a:ext cx="346" cy="304"/>
                <a:chOff x="3098" y="2084"/>
                <a:chExt cx="346" cy="304"/>
              </a:xfrm>
            </p:grpSpPr>
            <p:sp>
              <p:nvSpPr>
                <p:cNvPr id="757003" name="Oval 2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4" name="Oval 2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5" name="Oval 2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6" name="Oval 2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7" name="Oval 2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8" name="Oval 2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9" name="Oval 2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0" name="Oval 2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1" name="Oval 2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2" name="Oval 2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3" name="Oval 2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4" name="Oval 2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5" name="Oval 2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6" name="Oval 2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499" name="Group 281"/>
              <p:cNvGrpSpPr>
                <a:grpSpLocks/>
              </p:cNvGrpSpPr>
              <p:nvPr/>
            </p:nvGrpSpPr>
            <p:grpSpPr bwMode="auto">
              <a:xfrm>
                <a:off x="3755" y="1984"/>
                <a:ext cx="346" cy="304"/>
                <a:chOff x="3098" y="2084"/>
                <a:chExt cx="346" cy="304"/>
              </a:xfrm>
            </p:grpSpPr>
            <p:sp>
              <p:nvSpPr>
                <p:cNvPr id="757018" name="Oval 2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9" name="Oval 2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0" name="Oval 2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1" name="Oval 2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2" name="Oval 2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3" name="Oval 2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4" name="Oval 2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5" name="Oval 2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6" name="Oval 2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7" name="Oval 2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8" name="Oval 2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9" name="Oval 2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0" name="Oval 2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1" name="Oval 2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7" name="Group 296"/>
            <p:cNvGrpSpPr>
              <a:grpSpLocks/>
            </p:cNvGrpSpPr>
            <p:nvPr/>
          </p:nvGrpSpPr>
          <p:grpSpPr bwMode="auto">
            <a:xfrm>
              <a:off x="3130" y="2584"/>
              <a:ext cx="788" cy="488"/>
              <a:chOff x="3034" y="2488"/>
              <a:chExt cx="788" cy="488"/>
            </a:xfrm>
          </p:grpSpPr>
          <p:grpSp>
            <p:nvGrpSpPr>
              <p:cNvPr id="132468" name="Group 297"/>
              <p:cNvGrpSpPr>
                <a:grpSpLocks/>
              </p:cNvGrpSpPr>
              <p:nvPr/>
            </p:nvGrpSpPr>
            <p:grpSpPr bwMode="auto">
              <a:xfrm>
                <a:off x="3034" y="2672"/>
                <a:ext cx="346" cy="304"/>
                <a:chOff x="3098" y="2084"/>
                <a:chExt cx="346" cy="304"/>
              </a:xfrm>
            </p:grpSpPr>
            <p:sp>
              <p:nvSpPr>
                <p:cNvPr id="757034" name="Oval 2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5" name="Oval 2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6" name="Oval 3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7" name="Oval 3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8" name="Oval 3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9" name="Oval 3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0" name="Oval 3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1" name="Oval 3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2" name="Oval 3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3" name="Oval 3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4" name="Oval 3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5" name="Oval 3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6" name="Oval 3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7" name="Oval 3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469" name="Group 312"/>
              <p:cNvGrpSpPr>
                <a:grpSpLocks/>
              </p:cNvGrpSpPr>
              <p:nvPr/>
            </p:nvGrpSpPr>
            <p:grpSpPr bwMode="auto">
              <a:xfrm>
                <a:off x="3476" y="2488"/>
                <a:ext cx="346" cy="304"/>
                <a:chOff x="3098" y="2084"/>
                <a:chExt cx="346" cy="304"/>
              </a:xfrm>
            </p:grpSpPr>
            <p:sp>
              <p:nvSpPr>
                <p:cNvPr id="757049" name="Oval 31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0" name="Oval 3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1" name="Oval 31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2" name="Oval 31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3" name="Oval 31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4" name="Oval 3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5" name="Oval 31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6" name="Oval 32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7" name="Oval 32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8" name="Oval 32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9" name="Oval 32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0" name="Oval 32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1" name="Oval 32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2" name="Oval 32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8" name="Group 327"/>
            <p:cNvGrpSpPr>
              <a:grpSpLocks/>
            </p:cNvGrpSpPr>
            <p:nvPr/>
          </p:nvGrpSpPr>
          <p:grpSpPr bwMode="auto">
            <a:xfrm>
              <a:off x="3869" y="3143"/>
              <a:ext cx="650" cy="402"/>
              <a:chOff x="3773" y="3047"/>
              <a:chExt cx="650" cy="402"/>
            </a:xfrm>
          </p:grpSpPr>
          <p:grpSp>
            <p:nvGrpSpPr>
              <p:cNvPr id="132438" name="Group 328"/>
              <p:cNvGrpSpPr>
                <a:grpSpLocks/>
              </p:cNvGrpSpPr>
              <p:nvPr/>
            </p:nvGrpSpPr>
            <p:grpSpPr bwMode="auto">
              <a:xfrm>
                <a:off x="4077" y="3047"/>
                <a:ext cx="346" cy="304"/>
                <a:chOff x="3098" y="2084"/>
                <a:chExt cx="346" cy="304"/>
              </a:xfrm>
            </p:grpSpPr>
            <p:sp>
              <p:nvSpPr>
                <p:cNvPr id="757065" name="Oval 32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6" name="Oval 3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7" name="Oval 33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8" name="Oval 33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9" name="Oval 33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0" name="Oval 3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1" name="Oval 33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2" name="Oval 33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3" name="Oval 33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4" name="Oval 33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5" name="Oval 33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6" name="Oval 34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7" name="Oval 34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8" name="Oval 34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439" name="Group 343"/>
              <p:cNvGrpSpPr>
                <a:grpSpLocks/>
              </p:cNvGrpSpPr>
              <p:nvPr/>
            </p:nvGrpSpPr>
            <p:grpSpPr bwMode="auto">
              <a:xfrm>
                <a:off x="3773" y="3145"/>
                <a:ext cx="346" cy="304"/>
                <a:chOff x="3098" y="2084"/>
                <a:chExt cx="346" cy="304"/>
              </a:xfrm>
            </p:grpSpPr>
            <p:sp>
              <p:nvSpPr>
                <p:cNvPr id="757080" name="Oval 34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1" name="Oval 3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2" name="Oval 34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3" name="Oval 34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4" name="Oval 34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5" name="Oval 3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6" name="Oval 35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7" name="Oval 35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8" name="Oval 35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9" name="Oval 35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0" name="Oval 35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1" name="Oval 35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2" name="Oval 35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3" name="Oval 35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9" name="Group 358"/>
            <p:cNvGrpSpPr>
              <a:grpSpLocks/>
            </p:cNvGrpSpPr>
            <p:nvPr/>
          </p:nvGrpSpPr>
          <p:grpSpPr bwMode="auto">
            <a:xfrm>
              <a:off x="2585" y="3197"/>
              <a:ext cx="1569" cy="622"/>
              <a:chOff x="2489" y="3101"/>
              <a:chExt cx="1569" cy="622"/>
            </a:xfrm>
          </p:grpSpPr>
          <p:grpSp>
            <p:nvGrpSpPr>
              <p:cNvPr id="132408" name="Group 359"/>
              <p:cNvGrpSpPr>
                <a:grpSpLocks/>
              </p:cNvGrpSpPr>
              <p:nvPr/>
            </p:nvGrpSpPr>
            <p:grpSpPr bwMode="auto">
              <a:xfrm>
                <a:off x="3712" y="3419"/>
                <a:ext cx="346" cy="304"/>
                <a:chOff x="3098" y="2084"/>
                <a:chExt cx="346" cy="304"/>
              </a:xfrm>
            </p:grpSpPr>
            <p:sp>
              <p:nvSpPr>
                <p:cNvPr id="757096" name="Oval 36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7" name="Oval 3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8" name="Oval 36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9" name="Oval 36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0" name="Oval 36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1" name="Oval 3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2" name="Oval 36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3" name="Oval 36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4" name="Oval 36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5" name="Oval 36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6" name="Oval 37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7" name="Oval 37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8" name="Oval 37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9" name="Oval 37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409" name="Group 374"/>
              <p:cNvGrpSpPr>
                <a:grpSpLocks/>
              </p:cNvGrpSpPr>
              <p:nvPr/>
            </p:nvGrpSpPr>
            <p:grpSpPr bwMode="auto">
              <a:xfrm>
                <a:off x="2489" y="3101"/>
                <a:ext cx="346" cy="304"/>
                <a:chOff x="3098" y="2084"/>
                <a:chExt cx="346" cy="304"/>
              </a:xfrm>
            </p:grpSpPr>
            <p:sp>
              <p:nvSpPr>
                <p:cNvPr id="757111" name="Oval 37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2" name="Oval 3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3" name="Oval 37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4" name="Oval 37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5" name="Oval 37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6" name="Oval 3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7" name="Oval 38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8" name="Oval 38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9" name="Oval 38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0" name="Oval 38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1" name="Oval 38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2" name="Oval 38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3" name="Oval 38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4" name="Oval 38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0" name="Group 389"/>
            <p:cNvGrpSpPr>
              <a:grpSpLocks/>
            </p:cNvGrpSpPr>
            <p:nvPr/>
          </p:nvGrpSpPr>
          <p:grpSpPr bwMode="auto">
            <a:xfrm>
              <a:off x="2363" y="2853"/>
              <a:ext cx="1414" cy="967"/>
              <a:chOff x="2267" y="2757"/>
              <a:chExt cx="1414" cy="967"/>
            </a:xfrm>
          </p:grpSpPr>
          <p:grpSp>
            <p:nvGrpSpPr>
              <p:cNvPr id="132378" name="Group 390"/>
              <p:cNvGrpSpPr>
                <a:grpSpLocks/>
              </p:cNvGrpSpPr>
              <p:nvPr/>
            </p:nvGrpSpPr>
            <p:grpSpPr bwMode="auto">
              <a:xfrm>
                <a:off x="3335" y="3420"/>
                <a:ext cx="346" cy="304"/>
                <a:chOff x="3098" y="2084"/>
                <a:chExt cx="346" cy="304"/>
              </a:xfrm>
            </p:grpSpPr>
            <p:sp>
              <p:nvSpPr>
                <p:cNvPr id="757127" name="Oval 39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8" name="Oval 3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9" name="Oval 39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0" name="Oval 39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1" name="Oval 39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2" name="Oval 3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3" name="Oval 39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4" name="Oval 39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5" name="Oval 39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6" name="Oval 40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7" name="Oval 40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8" name="Oval 40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9" name="Oval 40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0" name="Oval 40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379" name="Group 405"/>
              <p:cNvGrpSpPr>
                <a:grpSpLocks/>
              </p:cNvGrpSpPr>
              <p:nvPr/>
            </p:nvGrpSpPr>
            <p:grpSpPr bwMode="auto">
              <a:xfrm>
                <a:off x="2267" y="2757"/>
                <a:ext cx="346" cy="304"/>
                <a:chOff x="3098" y="2084"/>
                <a:chExt cx="346" cy="304"/>
              </a:xfrm>
            </p:grpSpPr>
            <p:sp>
              <p:nvSpPr>
                <p:cNvPr id="757142" name="Oval 40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3" name="Oval 4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4" name="Oval 40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5" name="Oval 40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6" name="Oval 41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7" name="Oval 4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8" name="Oval 41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9" name="Oval 41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0" name="Oval 41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1" name="Oval 41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2" name="Oval 41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3" name="Oval 41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4" name="Oval 41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5" name="Oval 41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1" name="Group 420"/>
            <p:cNvGrpSpPr>
              <a:grpSpLocks/>
            </p:cNvGrpSpPr>
            <p:nvPr/>
          </p:nvGrpSpPr>
          <p:grpSpPr bwMode="auto">
            <a:xfrm>
              <a:off x="3094" y="2440"/>
              <a:ext cx="1189" cy="937"/>
              <a:chOff x="2998" y="2344"/>
              <a:chExt cx="1189" cy="937"/>
            </a:xfrm>
          </p:grpSpPr>
          <p:grpSp>
            <p:nvGrpSpPr>
              <p:cNvPr id="132348" name="Group 421"/>
              <p:cNvGrpSpPr>
                <a:grpSpLocks/>
              </p:cNvGrpSpPr>
              <p:nvPr/>
            </p:nvGrpSpPr>
            <p:grpSpPr bwMode="auto">
              <a:xfrm>
                <a:off x="2998" y="2977"/>
                <a:ext cx="346" cy="304"/>
                <a:chOff x="3098" y="2084"/>
                <a:chExt cx="346" cy="304"/>
              </a:xfrm>
            </p:grpSpPr>
            <p:sp>
              <p:nvSpPr>
                <p:cNvPr id="757158" name="Oval 42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9" name="Oval 4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0" name="Oval 42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1" name="Oval 42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2" name="Oval 42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3" name="Oval 4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4" name="Oval 42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5" name="Oval 42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6" name="Oval 43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7" name="Oval 43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8" name="Oval 43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9" name="Oval 43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0" name="Oval 43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1" name="Oval 43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349" name="Group 436"/>
              <p:cNvGrpSpPr>
                <a:grpSpLocks/>
              </p:cNvGrpSpPr>
              <p:nvPr/>
            </p:nvGrpSpPr>
            <p:grpSpPr bwMode="auto">
              <a:xfrm>
                <a:off x="3841" y="2344"/>
                <a:ext cx="346" cy="304"/>
                <a:chOff x="3098" y="2084"/>
                <a:chExt cx="346" cy="304"/>
              </a:xfrm>
            </p:grpSpPr>
            <p:sp>
              <p:nvSpPr>
                <p:cNvPr id="757173" name="Oval 43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4" name="Oval 4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5" name="Oval 43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6" name="Oval 44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7" name="Oval 44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8" name="Oval 4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9" name="Oval 44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0" name="Oval 44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1" name="Oval 44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2" name="Oval 44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3" name="Oval 44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4" name="Oval 44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5" name="Oval 44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6" name="Oval 45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2" name="Group 451"/>
            <p:cNvGrpSpPr>
              <a:grpSpLocks/>
            </p:cNvGrpSpPr>
            <p:nvPr/>
          </p:nvGrpSpPr>
          <p:grpSpPr bwMode="auto">
            <a:xfrm>
              <a:off x="3665" y="2899"/>
              <a:ext cx="884" cy="539"/>
              <a:chOff x="3569" y="2803"/>
              <a:chExt cx="884" cy="539"/>
            </a:xfrm>
          </p:grpSpPr>
          <p:grpSp>
            <p:nvGrpSpPr>
              <p:cNvPr id="132318" name="Group 452"/>
              <p:cNvGrpSpPr>
                <a:grpSpLocks/>
              </p:cNvGrpSpPr>
              <p:nvPr/>
            </p:nvGrpSpPr>
            <p:grpSpPr bwMode="auto">
              <a:xfrm>
                <a:off x="4107" y="2803"/>
                <a:ext cx="346" cy="304"/>
                <a:chOff x="3098" y="2084"/>
                <a:chExt cx="346" cy="304"/>
              </a:xfrm>
            </p:grpSpPr>
            <p:sp>
              <p:nvSpPr>
                <p:cNvPr id="757189" name="Oval 45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0" name="Oval 4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1" name="Oval 45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2" name="Oval 45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3" name="Oval 45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4" name="Oval 4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5" name="Oval 45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6" name="Oval 46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7" name="Oval 46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8" name="Oval 46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9" name="Oval 46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0" name="Oval 46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1" name="Oval 46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2" name="Oval 46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319" name="Group 467"/>
              <p:cNvGrpSpPr>
                <a:grpSpLocks/>
              </p:cNvGrpSpPr>
              <p:nvPr/>
            </p:nvGrpSpPr>
            <p:grpSpPr bwMode="auto">
              <a:xfrm>
                <a:off x="3569" y="3038"/>
                <a:ext cx="346" cy="304"/>
                <a:chOff x="3098" y="2084"/>
                <a:chExt cx="346" cy="304"/>
              </a:xfrm>
            </p:grpSpPr>
            <p:sp>
              <p:nvSpPr>
                <p:cNvPr id="757204" name="Oval 46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5" name="Oval 4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6" name="Oval 47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7" name="Oval 47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8" name="Oval 47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9" name="Oval 4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0" name="Oval 47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1" name="Oval 47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2" name="Oval 47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3" name="Oval 47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4" name="Oval 47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5" name="Oval 47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6" name="Oval 48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7" name="Oval 48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3" name="Group 482"/>
            <p:cNvGrpSpPr>
              <a:grpSpLocks/>
            </p:cNvGrpSpPr>
            <p:nvPr/>
          </p:nvGrpSpPr>
          <p:grpSpPr bwMode="auto">
            <a:xfrm>
              <a:off x="3465" y="2712"/>
              <a:ext cx="1088" cy="816"/>
              <a:chOff x="3369" y="2616"/>
              <a:chExt cx="1088" cy="816"/>
            </a:xfrm>
          </p:grpSpPr>
          <p:grpSp>
            <p:nvGrpSpPr>
              <p:cNvPr id="132288" name="Group 483"/>
              <p:cNvGrpSpPr>
                <a:grpSpLocks/>
              </p:cNvGrpSpPr>
              <p:nvPr/>
            </p:nvGrpSpPr>
            <p:grpSpPr bwMode="auto">
              <a:xfrm>
                <a:off x="3369" y="3128"/>
                <a:ext cx="346" cy="304"/>
                <a:chOff x="3098" y="2084"/>
                <a:chExt cx="346" cy="304"/>
              </a:xfrm>
            </p:grpSpPr>
            <p:sp>
              <p:nvSpPr>
                <p:cNvPr id="757220" name="Oval 48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1" name="Oval 4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2" name="Oval 48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3" name="Oval 48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4" name="Oval 48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5" name="Oval 4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6" name="Oval 49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7" name="Oval 49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8" name="Oval 49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9" name="Oval 49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0" name="Oval 49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1" name="Oval 49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2" name="Oval 49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3" name="Oval 49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289" name="Group 498"/>
              <p:cNvGrpSpPr>
                <a:grpSpLocks/>
              </p:cNvGrpSpPr>
              <p:nvPr/>
            </p:nvGrpSpPr>
            <p:grpSpPr bwMode="auto">
              <a:xfrm>
                <a:off x="4111" y="2616"/>
                <a:ext cx="346" cy="304"/>
                <a:chOff x="3098" y="2084"/>
                <a:chExt cx="346" cy="304"/>
              </a:xfrm>
            </p:grpSpPr>
            <p:sp>
              <p:nvSpPr>
                <p:cNvPr id="757235" name="Oval 49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6" name="Oval 5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7" name="Oval 50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8" name="Oval 50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9" name="Oval 50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0" name="Oval 5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1" name="Oval 50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2" name="Oval 50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3" name="Oval 50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4" name="Oval 50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5" name="Oval 50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6" name="Oval 51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7" name="Oval 51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8" name="Oval 51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4" name="Group 513"/>
            <p:cNvGrpSpPr>
              <a:grpSpLocks/>
            </p:cNvGrpSpPr>
            <p:nvPr/>
          </p:nvGrpSpPr>
          <p:grpSpPr bwMode="auto">
            <a:xfrm>
              <a:off x="4326" y="2407"/>
              <a:ext cx="457" cy="899"/>
              <a:chOff x="4230" y="2311"/>
              <a:chExt cx="457" cy="899"/>
            </a:xfrm>
          </p:grpSpPr>
          <p:grpSp>
            <p:nvGrpSpPr>
              <p:cNvPr id="132258" name="Group 514"/>
              <p:cNvGrpSpPr>
                <a:grpSpLocks/>
              </p:cNvGrpSpPr>
              <p:nvPr/>
            </p:nvGrpSpPr>
            <p:grpSpPr bwMode="auto">
              <a:xfrm>
                <a:off x="4230" y="2311"/>
                <a:ext cx="346" cy="304"/>
                <a:chOff x="3098" y="2084"/>
                <a:chExt cx="346" cy="304"/>
              </a:xfrm>
            </p:grpSpPr>
            <p:sp>
              <p:nvSpPr>
                <p:cNvPr id="757251" name="Oval 51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2" name="Oval 5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3" name="Oval 51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4" name="Oval 51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5" name="Oval 51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6" name="Oval 5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7" name="Oval 52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8" name="Oval 52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9" name="Oval 52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0" name="Oval 52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1" name="Oval 52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2" name="Oval 52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3" name="Oval 52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4" name="Oval 52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259" name="Group 529"/>
              <p:cNvGrpSpPr>
                <a:grpSpLocks/>
              </p:cNvGrpSpPr>
              <p:nvPr/>
            </p:nvGrpSpPr>
            <p:grpSpPr bwMode="auto">
              <a:xfrm>
                <a:off x="4341" y="2906"/>
                <a:ext cx="346" cy="304"/>
                <a:chOff x="3098" y="2084"/>
                <a:chExt cx="346" cy="304"/>
              </a:xfrm>
            </p:grpSpPr>
            <p:sp>
              <p:nvSpPr>
                <p:cNvPr id="757266" name="Oval 53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7" name="Oval 5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8" name="Oval 53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9" name="Oval 53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0" name="Oval 53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1" name="Oval 5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2" name="Oval 53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3" name="Oval 53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4" name="Oval 53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5" name="Oval 53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6" name="Oval 54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7" name="Oval 54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8" name="Oval 54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9" name="Oval 54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5" name="Group 544"/>
            <p:cNvGrpSpPr>
              <a:grpSpLocks/>
            </p:cNvGrpSpPr>
            <p:nvPr/>
          </p:nvGrpSpPr>
          <p:grpSpPr bwMode="auto">
            <a:xfrm>
              <a:off x="2771" y="2841"/>
              <a:ext cx="1246" cy="598"/>
              <a:chOff x="2675" y="2745"/>
              <a:chExt cx="1246" cy="598"/>
            </a:xfrm>
          </p:grpSpPr>
          <p:grpSp>
            <p:nvGrpSpPr>
              <p:cNvPr id="132228" name="Group 545"/>
              <p:cNvGrpSpPr>
                <a:grpSpLocks/>
              </p:cNvGrpSpPr>
              <p:nvPr/>
            </p:nvGrpSpPr>
            <p:grpSpPr bwMode="auto">
              <a:xfrm>
                <a:off x="2675" y="3039"/>
                <a:ext cx="346" cy="304"/>
                <a:chOff x="3098" y="2084"/>
                <a:chExt cx="346" cy="304"/>
              </a:xfrm>
            </p:grpSpPr>
            <p:sp>
              <p:nvSpPr>
                <p:cNvPr id="757282" name="Oval 54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3" name="Oval 5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4" name="Oval 54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5" name="Oval 54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6" name="Oval 55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7" name="Oval 5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8" name="Oval 55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9" name="Oval 55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0" name="Oval 55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1" name="Oval 55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2" name="Oval 55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3" name="Oval 55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4" name="Oval 55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5" name="Oval 55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229" name="Group 560"/>
              <p:cNvGrpSpPr>
                <a:grpSpLocks/>
              </p:cNvGrpSpPr>
              <p:nvPr/>
            </p:nvGrpSpPr>
            <p:grpSpPr bwMode="auto">
              <a:xfrm>
                <a:off x="3575" y="2745"/>
                <a:ext cx="346" cy="304"/>
                <a:chOff x="3098" y="2084"/>
                <a:chExt cx="346" cy="304"/>
              </a:xfrm>
            </p:grpSpPr>
            <p:sp>
              <p:nvSpPr>
                <p:cNvPr id="757297" name="Oval 56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8" name="Oval 5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9" name="Oval 56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0" name="Oval 56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1" name="Oval 56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2" name="Oval 5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3" name="Oval 56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4" name="Oval 56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5" name="Oval 56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6" name="Oval 57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7" name="Oval 57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8" name="Oval 57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9" name="Oval 57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0" name="Oval 57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6" name="Group 575"/>
            <p:cNvGrpSpPr>
              <a:grpSpLocks/>
            </p:cNvGrpSpPr>
            <p:nvPr/>
          </p:nvGrpSpPr>
          <p:grpSpPr bwMode="auto">
            <a:xfrm>
              <a:off x="2772" y="2585"/>
              <a:ext cx="1437" cy="648"/>
              <a:chOff x="2676" y="2489"/>
              <a:chExt cx="1437" cy="648"/>
            </a:xfrm>
          </p:grpSpPr>
          <p:grpSp>
            <p:nvGrpSpPr>
              <p:cNvPr id="132198" name="Group 576"/>
              <p:cNvGrpSpPr>
                <a:grpSpLocks/>
              </p:cNvGrpSpPr>
              <p:nvPr/>
            </p:nvGrpSpPr>
            <p:grpSpPr bwMode="auto">
              <a:xfrm>
                <a:off x="2676" y="2489"/>
                <a:ext cx="346" cy="304"/>
                <a:chOff x="3098" y="2084"/>
                <a:chExt cx="346" cy="304"/>
              </a:xfrm>
            </p:grpSpPr>
            <p:sp>
              <p:nvSpPr>
                <p:cNvPr id="757313" name="Oval 57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4" name="Oval 5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5" name="Oval 57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6" name="Oval 58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7" name="Oval 58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8" name="Oval 5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9" name="Oval 58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0" name="Oval 58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1" name="Oval 58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2" name="Oval 58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3" name="Oval 58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4" name="Oval 58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5" name="Oval 58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6" name="Oval 59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199" name="Group 591"/>
              <p:cNvGrpSpPr>
                <a:grpSpLocks/>
              </p:cNvGrpSpPr>
              <p:nvPr/>
            </p:nvGrpSpPr>
            <p:grpSpPr bwMode="auto">
              <a:xfrm>
                <a:off x="3767" y="2833"/>
                <a:ext cx="346" cy="304"/>
                <a:chOff x="3098" y="2084"/>
                <a:chExt cx="346" cy="304"/>
              </a:xfrm>
            </p:grpSpPr>
            <p:sp>
              <p:nvSpPr>
                <p:cNvPr id="757328" name="Oval 59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9" name="Oval 5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0" name="Oval 59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1" name="Oval 59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2" name="Oval 59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3" name="Oval 5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4" name="Oval 59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5" name="Oval 59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6" name="Oval 60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7" name="Oval 60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8" name="Oval 60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9" name="Oval 60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0" name="Oval 60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1" name="Oval 60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7" name="Group 606"/>
            <p:cNvGrpSpPr>
              <a:grpSpLocks/>
            </p:cNvGrpSpPr>
            <p:nvPr/>
          </p:nvGrpSpPr>
          <p:grpSpPr bwMode="auto">
            <a:xfrm>
              <a:off x="2367" y="2454"/>
              <a:ext cx="1005" cy="1172"/>
              <a:chOff x="2271" y="2358"/>
              <a:chExt cx="1005" cy="1172"/>
            </a:xfrm>
          </p:grpSpPr>
          <p:grpSp>
            <p:nvGrpSpPr>
              <p:cNvPr id="132168" name="Group 607"/>
              <p:cNvGrpSpPr>
                <a:grpSpLocks/>
              </p:cNvGrpSpPr>
              <p:nvPr/>
            </p:nvGrpSpPr>
            <p:grpSpPr bwMode="auto">
              <a:xfrm>
                <a:off x="2930" y="3226"/>
                <a:ext cx="346" cy="304"/>
                <a:chOff x="3098" y="2084"/>
                <a:chExt cx="346" cy="304"/>
              </a:xfrm>
            </p:grpSpPr>
            <p:sp>
              <p:nvSpPr>
                <p:cNvPr id="757344" name="Oval 60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5" name="Oval 6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6" name="Oval 6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7" name="Oval 6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8" name="Oval 6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9" name="Oval 6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0" name="Oval 6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1" name="Oval 6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2" name="Oval 6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3" name="Oval 6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4" name="Oval 6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5" name="Oval 6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6" name="Oval 6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7" name="Oval 6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169" name="Group 622"/>
              <p:cNvGrpSpPr>
                <a:grpSpLocks/>
              </p:cNvGrpSpPr>
              <p:nvPr/>
            </p:nvGrpSpPr>
            <p:grpSpPr bwMode="auto">
              <a:xfrm>
                <a:off x="2271" y="2358"/>
                <a:ext cx="346" cy="304"/>
                <a:chOff x="3098" y="2084"/>
                <a:chExt cx="346" cy="304"/>
              </a:xfrm>
            </p:grpSpPr>
            <p:sp>
              <p:nvSpPr>
                <p:cNvPr id="757359" name="Oval 6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0" name="Oval 6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1" name="Oval 6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2" name="Oval 6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3" name="Oval 6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4" name="Oval 6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5" name="Oval 6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6" name="Oval 6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7" name="Oval 6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8" name="Oval 6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9" name="Oval 6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70" name="Oval 6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71" name="Oval 6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72" name="Oval 6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sp>
        <p:nvSpPr>
          <p:cNvPr id="132136" name="Text Box 63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sp>
        <p:nvSpPr>
          <p:cNvPr id="757374" name="Text Box 638"/>
          <p:cNvSpPr txBox="1">
            <a:spLocks noChangeArrowheads="1"/>
          </p:cNvSpPr>
          <p:nvPr/>
        </p:nvSpPr>
        <p:spPr bwMode="auto">
          <a:xfrm>
            <a:off x="4079875" y="3246438"/>
            <a:ext cx="3836988" cy="2123658"/>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6600" b="1" i="1" dirty="0" smtClean="0">
                <a:solidFill>
                  <a:srgbClr val="FF0000"/>
                </a:solidFill>
                <a:effectLst>
                  <a:outerShdw blurRad="38100" dist="38100" dir="2700000" algn="tl">
                    <a:srgbClr val="000000"/>
                  </a:outerShdw>
                </a:effectLst>
              </a:rPr>
              <a:t>බොහෝ සෙනඟක්</a:t>
            </a:r>
            <a:endParaRPr lang="en-US" sz="6600" b="1" i="1" dirty="0" smtClean="0">
              <a:solidFill>
                <a:srgbClr val="FF0000"/>
              </a:solidFill>
              <a:effectLst>
                <a:outerShdw blurRad="38100" dist="38100" dir="2700000" algn="tl">
                  <a:srgbClr val="000000"/>
                </a:outerShdw>
              </a:effectLst>
            </a:endParaRPr>
          </a:p>
        </p:txBody>
      </p:sp>
      <p:sp>
        <p:nvSpPr>
          <p:cNvPr id="132138" name="Text Box 640"/>
          <p:cNvSpPr txBox="1">
            <a:spLocks noChangeArrowheads="1"/>
          </p:cNvSpPr>
          <p:nvPr/>
        </p:nvSpPr>
        <p:spPr bwMode="auto">
          <a:xfrm>
            <a:off x="8643938"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Arial" charset="0"/>
            </a:endParaRPr>
          </a:p>
        </p:txBody>
      </p:sp>
      <p:sp>
        <p:nvSpPr>
          <p:cNvPr id="757377" name="Rectangle 641"/>
          <p:cNvSpPr>
            <a:spLocks noChangeArrowheads="1"/>
          </p:cNvSpPr>
          <p:nvPr/>
        </p:nvSpPr>
        <p:spPr bwMode="auto">
          <a:xfrm>
            <a:off x="4125913" y="2073275"/>
            <a:ext cx="714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790015"/>
                </a:solidFill>
                <a:latin typeface="Times" charset="0"/>
                <a:ea typeface="ＭＳ Ｐゴシック" charset="0"/>
                <a:cs typeface="ＭＳ Ｐゴシック" charset="0"/>
              </a:rPr>
              <a:t>430</a:t>
            </a:r>
            <a:endParaRPr lang="en-US" sz="2800" b="1">
              <a:solidFill>
                <a:srgbClr val="1A0004"/>
              </a:solidFill>
              <a:latin typeface="Times" charset="0"/>
              <a:ea typeface="ＭＳ Ｐゴシック" charset="0"/>
              <a:cs typeface="ＭＳ Ｐゴシック" charset="0"/>
            </a:endParaRPr>
          </a:p>
        </p:txBody>
      </p:sp>
      <p:grpSp>
        <p:nvGrpSpPr>
          <p:cNvPr id="132140" name="Group 642"/>
          <p:cNvGrpSpPr>
            <a:grpSpLocks/>
          </p:cNvGrpSpPr>
          <p:nvPr/>
        </p:nvGrpSpPr>
        <p:grpSpPr bwMode="auto">
          <a:xfrm>
            <a:off x="385762" y="-180976"/>
            <a:ext cx="854075" cy="1704975"/>
            <a:chOff x="327" y="5"/>
            <a:chExt cx="538" cy="1074"/>
          </a:xfrm>
        </p:grpSpPr>
        <p:sp>
          <p:nvSpPr>
            <p:cNvPr id="757379" name="Rectangle 643"/>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57380" name="Line 644"/>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57381" name="Oval 645"/>
          <p:cNvSpPr>
            <a:spLocks noChangeArrowheads="1"/>
          </p:cNvSpPr>
          <p:nvPr/>
        </p:nvSpPr>
        <p:spPr bwMode="auto">
          <a:xfrm>
            <a:off x="3435350" y="1550988"/>
            <a:ext cx="2247900" cy="635000"/>
          </a:xfrm>
          <a:prstGeom prst="ellipse">
            <a:avLst/>
          </a:prstGeom>
          <a:noFill/>
          <a:ln w="76200">
            <a:solidFill>
              <a:srgbClr val="FF0000"/>
            </a:solidFill>
            <a:round/>
            <a:headEnd/>
            <a:tailEnd/>
          </a:ln>
          <a:effectLst>
            <a:outerShdw blurRad="63500" dist="71842"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82" name="Oval 646"/>
          <p:cNvSpPr>
            <a:spLocks noChangeArrowheads="1"/>
          </p:cNvSpPr>
          <p:nvPr/>
        </p:nvSpPr>
        <p:spPr bwMode="auto">
          <a:xfrm>
            <a:off x="3636963" y="1989138"/>
            <a:ext cx="1690687" cy="635000"/>
          </a:xfrm>
          <a:prstGeom prst="ellipse">
            <a:avLst/>
          </a:prstGeom>
          <a:noFill/>
          <a:ln w="76200">
            <a:solidFill>
              <a:srgbClr val="FF0000"/>
            </a:solidFill>
            <a:round/>
            <a:headEnd/>
            <a:tailEnd/>
          </a:ln>
          <a:effectLst>
            <a:outerShdw blurRad="63500" dist="71842"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2143" name="Text Box 647"/>
          <p:cNvSpPr txBox="1">
            <a:spLocks noChangeArrowheads="1"/>
          </p:cNvSpPr>
          <p:nvPr/>
        </p:nvSpPr>
        <p:spPr bwMode="auto">
          <a:xfrm>
            <a:off x="8650288" y="6465888"/>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3</a:t>
            </a:r>
          </a:p>
        </p:txBody>
      </p:sp>
    </p:spTree>
    <p:extLst>
      <p:ext uri="{BB962C8B-B14F-4D97-AF65-F5344CB8AC3E}">
        <p14:creationId xmlns:p14="http://schemas.microsoft.com/office/powerpoint/2010/main" val="113518663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7374"/>
                                        </p:tgtEl>
                                        <p:attrNameLst>
                                          <p:attrName>style.visibility</p:attrName>
                                        </p:attrNameLst>
                                      </p:cBhvr>
                                      <p:to>
                                        <p:strVal val="visible"/>
                                      </p:to>
                                    </p:set>
                                    <p:animEffect transition="in" filter="fade">
                                      <p:cBhvr>
                                        <p:cTn id="7" dur="1000"/>
                                        <p:tgtEl>
                                          <p:spTgt spid="757374"/>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par>
                          <p:cTn id="12" fill="hold" nodeType="afterGroup">
                            <p:stCondLst>
                              <p:cond delay="1500"/>
                            </p:stCondLst>
                            <p:childTnLst>
                              <p:par>
                                <p:cTn id="13" presetID="9" presetClass="entr" presetSubtype="0" fill="hold" nodeType="afterEffect">
                                  <p:stCondLst>
                                    <p:cond delay="0"/>
                                  </p:stCondLst>
                                  <p:childTnLst>
                                    <p:set>
                                      <p:cBhvr>
                                        <p:cTn id="14" dur="1" fill="hold">
                                          <p:stCondLst>
                                            <p:cond delay="0"/>
                                          </p:stCondLst>
                                        </p:cTn>
                                        <p:tgtEl>
                                          <p:spTgt spid="671085"/>
                                        </p:tgtEl>
                                        <p:attrNameLst>
                                          <p:attrName>style.visibility</p:attrName>
                                        </p:attrNameLst>
                                      </p:cBhvr>
                                      <p:to>
                                        <p:strVal val="visible"/>
                                      </p:to>
                                    </p:set>
                                    <p:animEffect transition="in" filter="dissolve">
                                      <p:cBhvr>
                                        <p:cTn id="15" dur="500"/>
                                        <p:tgtEl>
                                          <p:spTgt spid="671085"/>
                                        </p:tgtEl>
                                      </p:cBhvr>
                                    </p:animEffect>
                                  </p:childTnLst>
                                </p:cTn>
                              </p:par>
                            </p:childTnLst>
                          </p:cTn>
                        </p:par>
                        <p:par>
                          <p:cTn id="16" fill="hold" nodeType="afterGroup">
                            <p:stCondLst>
                              <p:cond delay="2000"/>
                            </p:stCondLst>
                            <p:childTnLst>
                              <p:par>
                                <p:cTn id="17" presetID="9" presetClass="entr" presetSubtype="0" fill="hold" nodeType="afterEffect">
                                  <p:stCondLst>
                                    <p:cond delay="0"/>
                                  </p:stCondLst>
                                  <p:childTnLst>
                                    <p:set>
                                      <p:cBhvr>
                                        <p:cTn id="18" dur="1" fill="hold">
                                          <p:stCondLst>
                                            <p:cond delay="0"/>
                                          </p:stCondLst>
                                        </p:cTn>
                                        <p:tgtEl>
                                          <p:spTgt spid="671720"/>
                                        </p:tgtEl>
                                        <p:attrNameLst>
                                          <p:attrName>style.visibility</p:attrName>
                                        </p:attrNameLst>
                                      </p:cBhvr>
                                      <p:to>
                                        <p:strVal val="visible"/>
                                      </p:to>
                                    </p:set>
                                    <p:animEffect transition="in" filter="dissolve">
                                      <p:cBhvr>
                                        <p:cTn id="19" dur="500"/>
                                        <p:tgtEl>
                                          <p:spTgt spid="671720"/>
                                        </p:tgtEl>
                                      </p:cBhvr>
                                    </p:animEffect>
                                  </p:childTnLst>
                                </p:cTn>
                              </p:par>
                            </p:childTnLst>
                          </p:cTn>
                        </p:par>
                        <p:par>
                          <p:cTn id="20" fill="hold" nodeType="afterGroup">
                            <p:stCondLst>
                              <p:cond delay="2500"/>
                            </p:stCondLst>
                            <p:childTnLst>
                              <p:par>
                                <p:cTn id="21" presetID="9" presetClass="entr" presetSubtype="0" fill="hold" nodeType="afterEffect">
                                  <p:stCondLst>
                                    <p:cond delay="0"/>
                                  </p:stCondLst>
                                  <p:childTnLst>
                                    <p:set>
                                      <p:cBhvr>
                                        <p:cTn id="22" dur="1" fill="hold">
                                          <p:stCondLst>
                                            <p:cond delay="0"/>
                                          </p:stCondLst>
                                        </p:cTn>
                                        <p:tgtEl>
                                          <p:spTgt spid="672271"/>
                                        </p:tgtEl>
                                        <p:attrNameLst>
                                          <p:attrName>style.visibility</p:attrName>
                                        </p:attrNameLst>
                                      </p:cBhvr>
                                      <p:to>
                                        <p:strVal val="visible"/>
                                      </p:to>
                                    </p:set>
                                    <p:animEffect transition="in" filter="dissolve">
                                      <p:cBhvr>
                                        <p:cTn id="23" dur="500"/>
                                        <p:tgtEl>
                                          <p:spTgt spid="672271"/>
                                        </p:tgtEl>
                                      </p:cBhvr>
                                    </p:animEffect>
                                  </p:childTnLst>
                                </p:cTn>
                              </p:par>
                            </p:childTnLst>
                          </p:cTn>
                        </p:par>
                        <p:par>
                          <p:cTn id="24" fill="hold" nodeType="afterGroup">
                            <p:stCondLst>
                              <p:cond delay="3000"/>
                            </p:stCondLst>
                            <p:childTnLst>
                              <p:par>
                                <p:cTn id="25" presetID="9" presetClass="entr" presetSubtype="0" fill="hold" nodeType="afterEffect">
                                  <p:stCondLst>
                                    <p:cond delay="0"/>
                                  </p:stCondLst>
                                  <p:childTnLst>
                                    <p:set>
                                      <p:cBhvr>
                                        <p:cTn id="26" dur="1" fill="hold">
                                          <p:stCondLst>
                                            <p:cond delay="0"/>
                                          </p:stCondLst>
                                        </p:cTn>
                                        <p:tgtEl>
                                          <p:spTgt spid="756180"/>
                                        </p:tgtEl>
                                        <p:attrNameLst>
                                          <p:attrName>style.visibility</p:attrName>
                                        </p:attrNameLst>
                                      </p:cBhvr>
                                      <p:to>
                                        <p:strVal val="visible"/>
                                      </p:to>
                                    </p:set>
                                    <p:animEffect transition="in" filter="dissolve">
                                      <p:cBhvr>
                                        <p:cTn id="27" dur="500"/>
                                        <p:tgtEl>
                                          <p:spTgt spid="756180"/>
                                        </p:tgtEl>
                                      </p:cBhvr>
                                    </p:animEffect>
                                  </p:childTnLst>
                                </p:cTn>
                              </p:par>
                            </p:childTnLst>
                          </p:cTn>
                        </p:par>
                        <p:par>
                          <p:cTn id="28" fill="hold" nodeType="afterGroup">
                            <p:stCondLst>
                              <p:cond delay="3500"/>
                            </p:stCondLst>
                            <p:childTnLst>
                              <p:par>
                                <p:cTn id="29" presetID="9" presetClass="entr" presetSubtype="0" fill="hold" nodeType="afterEffect">
                                  <p:stCondLst>
                                    <p:cond delay="0"/>
                                  </p:stCondLst>
                                  <p:childTnLst>
                                    <p:set>
                                      <p:cBhvr>
                                        <p:cTn id="30" dur="1" fill="hold">
                                          <p:stCondLst>
                                            <p:cond delay="0"/>
                                          </p:stCondLst>
                                        </p:cTn>
                                        <p:tgtEl>
                                          <p:spTgt spid="673505"/>
                                        </p:tgtEl>
                                        <p:attrNameLst>
                                          <p:attrName>style.visibility</p:attrName>
                                        </p:attrNameLst>
                                      </p:cBhvr>
                                      <p:to>
                                        <p:strVal val="visible"/>
                                      </p:to>
                                    </p:set>
                                    <p:animEffect transition="in" filter="dissolve">
                                      <p:cBhvr>
                                        <p:cTn id="31" dur="500"/>
                                        <p:tgtEl>
                                          <p:spTgt spid="673505"/>
                                        </p:tgtEl>
                                      </p:cBhvr>
                                    </p:animEffect>
                                  </p:childTnLst>
                                </p:cTn>
                              </p:par>
                            </p:childTnLst>
                          </p:cTn>
                        </p:par>
                        <p:par>
                          <p:cTn id="32" fill="hold" nodeType="afterGroup">
                            <p:stCondLst>
                              <p:cond delay="4000"/>
                            </p:stCondLst>
                            <p:childTnLst>
                              <p:par>
                                <p:cTn id="33" presetID="9" presetClass="entr" presetSubtype="0" fill="hold" nodeType="afterEffect">
                                  <p:stCondLst>
                                    <p:cond delay="0"/>
                                  </p:stCondLst>
                                  <p:childTnLst>
                                    <p:set>
                                      <p:cBhvr>
                                        <p:cTn id="34" dur="1" fill="hold">
                                          <p:stCondLst>
                                            <p:cond delay="0"/>
                                          </p:stCondLst>
                                        </p:cTn>
                                        <p:tgtEl>
                                          <p:spTgt spid="756970"/>
                                        </p:tgtEl>
                                        <p:attrNameLst>
                                          <p:attrName>style.visibility</p:attrName>
                                        </p:attrNameLst>
                                      </p:cBhvr>
                                      <p:to>
                                        <p:strVal val="visible"/>
                                      </p:to>
                                    </p:set>
                                    <p:animEffect transition="in" filter="dissolve">
                                      <p:cBhvr>
                                        <p:cTn id="35" dur="500"/>
                                        <p:tgtEl>
                                          <p:spTgt spid="75697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57381"/>
                                        </p:tgtEl>
                                        <p:attrNameLst>
                                          <p:attrName>style.visibility</p:attrName>
                                        </p:attrNameLst>
                                      </p:cBhvr>
                                      <p:to>
                                        <p:strVal val="visible"/>
                                      </p:to>
                                    </p:set>
                                    <p:animEffect transition="in" filter="fade">
                                      <p:cBhvr>
                                        <p:cTn id="40" dur="1000"/>
                                        <p:tgtEl>
                                          <p:spTgt spid="757381"/>
                                        </p:tgtEl>
                                      </p:cBhvr>
                                    </p:animEffect>
                                  </p:childTnLst>
                                </p:cTn>
                              </p:par>
                            </p:childTnLst>
                          </p:cTn>
                        </p:par>
                        <p:par>
                          <p:cTn id="41" fill="hold" nodeType="afterGroup">
                            <p:stCondLst>
                              <p:cond delay="1000"/>
                            </p:stCondLst>
                            <p:childTnLst>
                              <p:par>
                                <p:cTn id="42" presetID="17" presetClass="entr" presetSubtype="8" fill="hold" grpId="0" nodeType="afterEffect">
                                  <p:stCondLst>
                                    <p:cond delay="0"/>
                                  </p:stCondLst>
                                  <p:childTnLst>
                                    <p:set>
                                      <p:cBhvr>
                                        <p:cTn id="43" dur="1" fill="hold">
                                          <p:stCondLst>
                                            <p:cond delay="0"/>
                                          </p:stCondLst>
                                        </p:cTn>
                                        <p:tgtEl>
                                          <p:spTgt spid="669707"/>
                                        </p:tgtEl>
                                        <p:attrNameLst>
                                          <p:attrName>style.visibility</p:attrName>
                                        </p:attrNameLst>
                                      </p:cBhvr>
                                      <p:to>
                                        <p:strVal val="visible"/>
                                      </p:to>
                                    </p:set>
                                    <p:anim calcmode="lin" valueType="num">
                                      <p:cBhvr>
                                        <p:cTn id="44" dur="500" fill="hold"/>
                                        <p:tgtEl>
                                          <p:spTgt spid="669707"/>
                                        </p:tgtEl>
                                        <p:attrNameLst>
                                          <p:attrName>ppt_x</p:attrName>
                                        </p:attrNameLst>
                                      </p:cBhvr>
                                      <p:tavLst>
                                        <p:tav tm="0">
                                          <p:val>
                                            <p:strVal val="#ppt_x-#ppt_w/2"/>
                                          </p:val>
                                        </p:tav>
                                        <p:tav tm="100000">
                                          <p:val>
                                            <p:strVal val="#ppt_x"/>
                                          </p:val>
                                        </p:tav>
                                      </p:tavLst>
                                    </p:anim>
                                    <p:anim calcmode="lin" valueType="num">
                                      <p:cBhvr>
                                        <p:cTn id="45" dur="500" fill="hold"/>
                                        <p:tgtEl>
                                          <p:spTgt spid="669707"/>
                                        </p:tgtEl>
                                        <p:attrNameLst>
                                          <p:attrName>ppt_y</p:attrName>
                                        </p:attrNameLst>
                                      </p:cBhvr>
                                      <p:tavLst>
                                        <p:tav tm="0">
                                          <p:val>
                                            <p:strVal val="#ppt_y"/>
                                          </p:val>
                                        </p:tav>
                                        <p:tav tm="100000">
                                          <p:val>
                                            <p:strVal val="#ppt_y"/>
                                          </p:val>
                                        </p:tav>
                                      </p:tavLst>
                                    </p:anim>
                                    <p:anim calcmode="lin" valueType="num">
                                      <p:cBhvr>
                                        <p:cTn id="46" dur="500" fill="hold"/>
                                        <p:tgtEl>
                                          <p:spTgt spid="669707"/>
                                        </p:tgtEl>
                                        <p:attrNameLst>
                                          <p:attrName>ppt_w</p:attrName>
                                        </p:attrNameLst>
                                      </p:cBhvr>
                                      <p:tavLst>
                                        <p:tav tm="0">
                                          <p:val>
                                            <p:fltVal val="0"/>
                                          </p:val>
                                        </p:tav>
                                        <p:tav tm="100000">
                                          <p:val>
                                            <p:strVal val="#ppt_w"/>
                                          </p:val>
                                        </p:tav>
                                      </p:tavLst>
                                    </p:anim>
                                    <p:anim calcmode="lin" valueType="num">
                                      <p:cBhvr>
                                        <p:cTn id="47" dur="500" fill="hold"/>
                                        <p:tgtEl>
                                          <p:spTgt spid="669707"/>
                                        </p:tgtEl>
                                        <p:attrNameLst>
                                          <p:attrName>ppt_h</p:attrName>
                                        </p:attrNameLst>
                                      </p:cBhvr>
                                      <p:tavLst>
                                        <p:tav tm="0">
                                          <p:val>
                                            <p:strVal val="#ppt_h"/>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presetSubtype="0" fill="hold" grpId="1" nodeType="clickEffect">
                                  <p:stCondLst>
                                    <p:cond delay="0"/>
                                  </p:stCondLst>
                                  <p:childTnLst>
                                    <p:animEffect transition="out" filter="fade">
                                      <p:cBhvr>
                                        <p:cTn id="51" dur="500"/>
                                        <p:tgtEl>
                                          <p:spTgt spid="757381"/>
                                        </p:tgtEl>
                                      </p:cBhvr>
                                    </p:animEffect>
                                    <p:set>
                                      <p:cBhvr>
                                        <p:cTn id="52" dur="1" fill="hold">
                                          <p:stCondLst>
                                            <p:cond delay="499"/>
                                          </p:stCondLst>
                                        </p:cTn>
                                        <p:tgtEl>
                                          <p:spTgt spid="757381"/>
                                        </p:tgtEl>
                                        <p:attrNameLst>
                                          <p:attrName>style.visibility</p:attrName>
                                        </p:attrNameLst>
                                      </p:cBhvr>
                                      <p:to>
                                        <p:strVal val="hidden"/>
                                      </p:to>
                                    </p:set>
                                  </p:childTnLst>
                                </p:cTn>
                              </p:par>
                            </p:childTnLst>
                          </p:cTn>
                        </p:par>
                        <p:par>
                          <p:cTn id="53" fill="hold" nodeType="afterGroup">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757382"/>
                                        </p:tgtEl>
                                        <p:attrNameLst>
                                          <p:attrName>style.visibility</p:attrName>
                                        </p:attrNameLst>
                                      </p:cBhvr>
                                      <p:to>
                                        <p:strVal val="visible"/>
                                      </p:to>
                                    </p:set>
                                    <p:animEffect transition="in" filter="fade">
                                      <p:cBhvr>
                                        <p:cTn id="56" dur="1000"/>
                                        <p:tgtEl>
                                          <p:spTgt spid="757382"/>
                                        </p:tgtEl>
                                      </p:cBhvr>
                                    </p:animEffect>
                                  </p:childTnLst>
                                </p:cTn>
                              </p:par>
                            </p:childTnLst>
                          </p:cTn>
                        </p:par>
                        <p:par>
                          <p:cTn id="57" fill="hold" nodeType="afterGroup">
                            <p:stCondLst>
                              <p:cond delay="1500"/>
                            </p:stCondLst>
                            <p:childTnLst>
                              <p:par>
                                <p:cTn id="58" presetID="17" presetClass="entr" presetSubtype="8" fill="hold" grpId="0" nodeType="afterEffect">
                                  <p:stCondLst>
                                    <p:cond delay="0"/>
                                  </p:stCondLst>
                                  <p:childTnLst>
                                    <p:set>
                                      <p:cBhvr>
                                        <p:cTn id="59" dur="1" fill="hold">
                                          <p:stCondLst>
                                            <p:cond delay="0"/>
                                          </p:stCondLst>
                                        </p:cTn>
                                        <p:tgtEl>
                                          <p:spTgt spid="757377"/>
                                        </p:tgtEl>
                                        <p:attrNameLst>
                                          <p:attrName>style.visibility</p:attrName>
                                        </p:attrNameLst>
                                      </p:cBhvr>
                                      <p:to>
                                        <p:strVal val="visible"/>
                                      </p:to>
                                    </p:set>
                                    <p:anim calcmode="lin" valueType="num">
                                      <p:cBhvr>
                                        <p:cTn id="60" dur="500" fill="hold"/>
                                        <p:tgtEl>
                                          <p:spTgt spid="757377"/>
                                        </p:tgtEl>
                                        <p:attrNameLst>
                                          <p:attrName>ppt_x</p:attrName>
                                        </p:attrNameLst>
                                      </p:cBhvr>
                                      <p:tavLst>
                                        <p:tav tm="0">
                                          <p:val>
                                            <p:strVal val="#ppt_x-#ppt_w/2"/>
                                          </p:val>
                                        </p:tav>
                                        <p:tav tm="100000">
                                          <p:val>
                                            <p:strVal val="#ppt_x"/>
                                          </p:val>
                                        </p:tav>
                                      </p:tavLst>
                                    </p:anim>
                                    <p:anim calcmode="lin" valueType="num">
                                      <p:cBhvr>
                                        <p:cTn id="61" dur="500" fill="hold"/>
                                        <p:tgtEl>
                                          <p:spTgt spid="757377"/>
                                        </p:tgtEl>
                                        <p:attrNameLst>
                                          <p:attrName>ppt_y</p:attrName>
                                        </p:attrNameLst>
                                      </p:cBhvr>
                                      <p:tavLst>
                                        <p:tav tm="0">
                                          <p:val>
                                            <p:strVal val="#ppt_y"/>
                                          </p:val>
                                        </p:tav>
                                        <p:tav tm="100000">
                                          <p:val>
                                            <p:strVal val="#ppt_y"/>
                                          </p:val>
                                        </p:tav>
                                      </p:tavLst>
                                    </p:anim>
                                    <p:anim calcmode="lin" valueType="num">
                                      <p:cBhvr>
                                        <p:cTn id="62" dur="500" fill="hold"/>
                                        <p:tgtEl>
                                          <p:spTgt spid="757377"/>
                                        </p:tgtEl>
                                        <p:attrNameLst>
                                          <p:attrName>ppt_w</p:attrName>
                                        </p:attrNameLst>
                                      </p:cBhvr>
                                      <p:tavLst>
                                        <p:tav tm="0">
                                          <p:val>
                                            <p:fltVal val="0"/>
                                          </p:val>
                                        </p:tav>
                                        <p:tav tm="100000">
                                          <p:val>
                                            <p:strVal val="#ppt_w"/>
                                          </p:val>
                                        </p:tav>
                                      </p:tavLst>
                                    </p:anim>
                                    <p:anim calcmode="lin" valueType="num">
                                      <p:cBhvr>
                                        <p:cTn id="63" dur="500" fill="hold"/>
                                        <p:tgtEl>
                                          <p:spTgt spid="75737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9707" grpId="0" autoUpdateAnimBg="0"/>
      <p:bldP spid="757374" grpId="0" autoUpdateAnimBg="0"/>
      <p:bldP spid="757377" grpId="0" autoUpdateAnimBg="0"/>
      <p:bldP spid="757381" grpId="0" animBg="1"/>
      <p:bldP spid="757381" grpId="1" animBg="1"/>
      <p:bldP spid="75738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AutoShape 7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56" name="Freeform 126"/>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AU"/>
          </a:p>
        </p:txBody>
      </p:sp>
      <p:sp>
        <p:nvSpPr>
          <p:cNvPr id="457" name="Line 130"/>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458" name="Freeform 131"/>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AU"/>
          </a:p>
        </p:txBody>
      </p:sp>
      <p:sp>
        <p:nvSpPr>
          <p:cNvPr id="459" name="Freeform 157"/>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AU"/>
          </a:p>
        </p:txBody>
      </p:sp>
      <p:sp>
        <p:nvSpPr>
          <p:cNvPr id="460" name="AutoShape 160"/>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61" name="Freeform 161"/>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AU"/>
          </a:p>
        </p:txBody>
      </p:sp>
      <p:sp>
        <p:nvSpPr>
          <p:cNvPr id="462" name="AutoShape 163"/>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63" name="Rectangle 164"/>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464" name="AutoShape 165"/>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65"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66"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nvGrpSpPr>
          <p:cNvPr id="467" name="Group 168"/>
          <p:cNvGrpSpPr>
            <a:grpSpLocks/>
          </p:cNvGrpSpPr>
          <p:nvPr/>
        </p:nvGrpSpPr>
        <p:grpSpPr bwMode="auto">
          <a:xfrm>
            <a:off x="6591300" y="4418013"/>
            <a:ext cx="952500" cy="527050"/>
            <a:chOff x="4152" y="2783"/>
            <a:chExt cx="600" cy="332"/>
          </a:xfrm>
        </p:grpSpPr>
        <p:sp>
          <p:nvSpPr>
            <p:cNvPr id="468"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69"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70"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71" name="Line 175"/>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2" name="Line 176"/>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3" name="Line 177"/>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4" name="Line 178"/>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5" name="Line 179"/>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6" name="Line 180"/>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7" name="Line 181"/>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8" name="Line 182"/>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9" name="Line 183"/>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0" name="Line 184"/>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 name="Line 185"/>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2" name="Line 186"/>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3" name="Line 188"/>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4" name="Line 189"/>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5" name="Line 190"/>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6" name="Rectangle 191"/>
          <p:cNvSpPr>
            <a:spLocks noChangeArrowheads="1"/>
          </p:cNvSpPr>
          <p:nvPr/>
        </p:nvSpPr>
        <p:spPr bwMode="auto">
          <a:xfrm>
            <a:off x="6599238" y="4394200"/>
            <a:ext cx="7461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නිහඬ කාලය</a:t>
            </a:r>
          </a:p>
        </p:txBody>
      </p:sp>
      <p:sp>
        <p:nvSpPr>
          <p:cNvPr id="487" name="Line 192"/>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8" name="Line 193"/>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9" name="Rectangle 19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90" name="AutoShape 19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91" name="Rectangle 196"/>
          <p:cNvSpPr>
            <a:spLocks noChangeArrowheads="1"/>
          </p:cNvSpPr>
          <p:nvPr/>
        </p:nvSpPr>
        <p:spPr bwMode="auto">
          <a:xfrm>
            <a:off x="6610350" y="5102225"/>
            <a:ext cx="5826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Chicago" charset="0"/>
              </a:rPr>
              <a:t>යේසුස්</a:t>
            </a:r>
          </a:p>
        </p:txBody>
      </p:sp>
      <p:sp>
        <p:nvSpPr>
          <p:cNvPr id="492" name="Line 19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3" name="Line 19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4" name="Line 19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5" name="Line 20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6" name="Line 20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7" name="Line 20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8" name="AutoShape 203"/>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99" name="Rectangle 204"/>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500" name="AutoShape 205"/>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01" name="Rectangle 206"/>
          <p:cNvSpPr>
            <a:spLocks noChangeArrowheads="1"/>
          </p:cNvSpPr>
          <p:nvPr/>
        </p:nvSpPr>
        <p:spPr bwMode="auto">
          <a:xfrm>
            <a:off x="6570663" y="561975"/>
            <a:ext cx="5111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අරාජික</a:t>
            </a:r>
          </a:p>
        </p:txBody>
      </p:sp>
      <p:sp>
        <p:nvSpPr>
          <p:cNvPr id="502" name="Line 207"/>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3" name="Line 208"/>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4" name="Rectangle 209"/>
          <p:cNvSpPr>
            <a:spLocks noChangeArrowheads="1"/>
          </p:cNvSpPr>
          <p:nvPr/>
        </p:nvSpPr>
        <p:spPr bwMode="auto">
          <a:xfrm>
            <a:off x="6580188" y="1266825"/>
            <a:ext cx="5207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රාජකීය</a:t>
            </a:r>
          </a:p>
        </p:txBody>
      </p:sp>
      <p:sp>
        <p:nvSpPr>
          <p:cNvPr id="505" name="Line 21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6" name="Rectangle 279"/>
          <p:cNvSpPr>
            <a:spLocks noChangeArrowheads="1"/>
          </p:cNvSpPr>
          <p:nvPr/>
        </p:nvSpPr>
        <p:spPr bwMode="auto">
          <a:xfrm>
            <a:off x="7561263" y="149225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en-US">
              <a:latin typeface="Comic Sans MS" charset="0"/>
            </a:endParaRPr>
          </a:p>
        </p:txBody>
      </p:sp>
      <p:grpSp>
        <p:nvGrpSpPr>
          <p:cNvPr id="374" name="Group 2"/>
          <p:cNvGrpSpPr>
            <a:grpSpLocks/>
          </p:cNvGrpSpPr>
          <p:nvPr/>
        </p:nvGrpSpPr>
        <p:grpSpPr bwMode="auto">
          <a:xfrm>
            <a:off x="4088831" y="538162"/>
            <a:ext cx="1119188" cy="5756275"/>
            <a:chOff x="2607" y="348"/>
            <a:chExt cx="705" cy="3626"/>
          </a:xfrm>
        </p:grpSpPr>
        <p:sp>
          <p:nvSpPr>
            <p:cNvPr id="375"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AU"/>
            </a:p>
          </p:txBody>
        </p:sp>
        <p:sp>
          <p:nvSpPr>
            <p:cNvPr id="376"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77"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78"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AU"/>
            </a:p>
          </p:txBody>
        </p:sp>
        <p:sp>
          <p:nvSpPr>
            <p:cNvPr id="379"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80" name="Freeform 8"/>
            <p:cNvSpPr>
              <a:spLocks/>
            </p:cNvSpPr>
            <p:nvPr/>
          </p:nvSpPr>
          <p:spPr bwMode="auto">
            <a:xfrm>
              <a:off x="3036" y="2223"/>
              <a:ext cx="148" cy="76"/>
            </a:xfrm>
            <a:custGeom>
              <a:avLst/>
              <a:gdLst>
                <a:gd name="T0" fmla="*/ 36016 w 129"/>
                <a:gd name="T1" fmla="*/ 2147483647 h 49"/>
                <a:gd name="T2" fmla="*/ 0 w 129"/>
                <a:gd name="T3" fmla="*/ 2147483647 h 49"/>
                <a:gd name="T4" fmla="*/ 0 w 129"/>
                <a:gd name="T5" fmla="*/ 0 h 49"/>
                <a:gd name="T6" fmla="*/ 36016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AU"/>
            </a:p>
          </p:txBody>
        </p:sp>
        <p:sp>
          <p:nvSpPr>
            <p:cNvPr id="381"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82"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83"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384"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85"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86"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87"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88"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89" name="Rectangle 1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90" name="Rectangle 18"/>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391"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92" name="Rectangle 2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93" name="AutoShape 2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94" name="Freeform 22"/>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AU"/>
            </a:p>
          </p:txBody>
        </p:sp>
        <p:sp>
          <p:nvSpPr>
            <p:cNvPr id="395" name="Rectangle 23"/>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96" name="Freeform 24"/>
            <p:cNvSpPr>
              <a:spLocks/>
            </p:cNvSpPr>
            <p:nvPr/>
          </p:nvSpPr>
          <p:spPr bwMode="auto">
            <a:xfrm>
              <a:off x="3038" y="3621"/>
              <a:ext cx="148" cy="76"/>
            </a:xfrm>
            <a:custGeom>
              <a:avLst/>
              <a:gdLst>
                <a:gd name="T0" fmla="*/ 36016 w 129"/>
                <a:gd name="T1" fmla="*/ 2147483647 h 49"/>
                <a:gd name="T2" fmla="*/ 0 w 129"/>
                <a:gd name="T3" fmla="*/ 2147483647 h 49"/>
                <a:gd name="T4" fmla="*/ 0 w 129"/>
                <a:gd name="T5" fmla="*/ 0 h 49"/>
                <a:gd name="T6" fmla="*/ 36016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AU"/>
            </a:p>
          </p:txBody>
        </p:sp>
        <p:sp>
          <p:nvSpPr>
            <p:cNvPr id="397" name="AutoShape 25"/>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98" name="Rectangle 26"/>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99" name="Rectangle 27"/>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400" name="AutoShape 28"/>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01" name="Line 29"/>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2" name="Line 30"/>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3" name="Line 31"/>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4" name="Line 32"/>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5" name="Line 33"/>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6" name="Line 34"/>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7" name="Rectangle 35"/>
            <p:cNvSpPr>
              <a:spLocks noChangeArrowheads="1"/>
            </p:cNvSpPr>
            <p:nvPr/>
          </p:nvSpPr>
          <p:spPr bwMode="auto">
            <a:xfrm>
              <a:off x="2660" y="538"/>
              <a:ext cx="56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en-US" sz="900" dirty="0" err="1">
                  <a:solidFill>
                    <a:srgbClr val="000000"/>
                  </a:solidFill>
                  <a:latin typeface="Helvetica" charset="0"/>
                </a:rPr>
                <a:t>පළමු</a:t>
              </a:r>
              <a:r>
                <a:rPr lang="en-US" sz="900" dirty="0">
                  <a:solidFill>
                    <a:srgbClr val="000000"/>
                  </a:solidFill>
                  <a:latin typeface="Helvetica" charset="0"/>
                </a:rPr>
                <a:t> </a:t>
              </a:r>
              <a:r>
                <a:rPr lang="en-US" sz="900" dirty="0" err="1">
                  <a:solidFill>
                    <a:srgbClr val="000000"/>
                  </a:solidFill>
                  <a:latin typeface="Helvetica" charset="0"/>
                </a:rPr>
                <a:t>පාපය</a:t>
              </a:r>
              <a:endParaRPr lang="en-US" sz="900" dirty="0">
                <a:solidFill>
                  <a:srgbClr val="000000"/>
                </a:solidFill>
                <a:latin typeface="Helvetica" charset="0"/>
              </a:endParaRPr>
            </a:p>
          </p:txBody>
        </p:sp>
        <p:sp>
          <p:nvSpPr>
            <p:cNvPr id="408" name="Rectangle 36"/>
            <p:cNvSpPr>
              <a:spLocks noChangeArrowheads="1"/>
            </p:cNvSpPr>
            <p:nvPr/>
          </p:nvSpPr>
          <p:spPr bwMode="auto">
            <a:xfrm>
              <a:off x="2609" y="634"/>
              <a:ext cx="68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පළමු ශුභාරංචිය</a:t>
              </a:r>
            </a:p>
          </p:txBody>
        </p:sp>
        <p:sp>
          <p:nvSpPr>
            <p:cNvPr id="409" name="Rectangle 37"/>
            <p:cNvSpPr>
              <a:spLocks noChangeArrowheads="1"/>
            </p:cNvSpPr>
            <p:nvPr/>
          </p:nvSpPr>
          <p:spPr bwMode="auto">
            <a:xfrm>
              <a:off x="2656" y="726"/>
              <a:ext cx="55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r>
                <a:rPr lang="en-US" sz="900" dirty="0" err="1">
                  <a:solidFill>
                    <a:srgbClr val="000000"/>
                  </a:solidFill>
                  <a:latin typeface="Helvetica" charset="0"/>
                </a:rPr>
                <a:t>පළමු</a:t>
              </a:r>
              <a:r>
                <a:rPr lang="en-US" sz="900" dirty="0">
                  <a:solidFill>
                    <a:srgbClr val="000000"/>
                  </a:solidFill>
                  <a:latin typeface="Helvetica" charset="0"/>
                </a:rPr>
                <a:t> </a:t>
              </a:r>
              <a:r>
                <a:rPr lang="en-US" sz="900" dirty="0" err="1">
                  <a:solidFill>
                    <a:srgbClr val="000000"/>
                  </a:solidFill>
                  <a:latin typeface="Helvetica" charset="0"/>
                </a:rPr>
                <a:t>පවුල</a:t>
              </a:r>
              <a:endParaRPr lang="en-US" sz="900" dirty="0">
                <a:solidFill>
                  <a:srgbClr val="000000"/>
                </a:solidFill>
                <a:latin typeface="Helvetica" charset="0"/>
              </a:endParaRPr>
            </a:p>
          </p:txBody>
        </p:sp>
        <p:sp>
          <p:nvSpPr>
            <p:cNvPr id="410" name="Rectangle 38"/>
            <p:cNvSpPr>
              <a:spLocks noChangeArrowheads="1"/>
            </p:cNvSpPr>
            <p:nvPr/>
          </p:nvSpPr>
          <p:spPr bwMode="auto">
            <a:xfrm>
              <a:off x="2609" y="842"/>
              <a:ext cx="67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dirty="0" err="1">
                  <a:solidFill>
                    <a:srgbClr val="000000"/>
                  </a:solidFill>
                  <a:latin typeface="Helvetica" charset="0"/>
                </a:rPr>
                <a:t>පළමු</a:t>
              </a:r>
              <a:r>
                <a:rPr lang="en-US" sz="800" dirty="0">
                  <a:solidFill>
                    <a:srgbClr val="000000"/>
                  </a:solidFill>
                  <a:latin typeface="Helvetica" charset="0"/>
                </a:rPr>
                <a:t> </a:t>
              </a:r>
              <a:r>
                <a:rPr lang="en-US" sz="800" dirty="0" err="1">
                  <a:solidFill>
                    <a:srgbClr val="000000"/>
                  </a:solidFill>
                  <a:latin typeface="Helvetica" charset="0"/>
                </a:rPr>
                <a:t>මිනී</a:t>
              </a:r>
              <a:r>
                <a:rPr lang="en-US" sz="800" dirty="0">
                  <a:solidFill>
                    <a:srgbClr val="000000"/>
                  </a:solidFill>
                  <a:latin typeface="Helvetica" charset="0"/>
                </a:rPr>
                <a:t> </a:t>
              </a:r>
              <a:r>
                <a:rPr lang="en-US" sz="800" dirty="0" err="1">
                  <a:solidFill>
                    <a:srgbClr val="000000"/>
                  </a:solidFill>
                  <a:latin typeface="Helvetica" charset="0"/>
                </a:rPr>
                <a:t>මැරුම</a:t>
              </a:r>
              <a:endParaRPr lang="en-US" sz="800" dirty="0">
                <a:solidFill>
                  <a:srgbClr val="000000"/>
                </a:solidFill>
                <a:latin typeface="Helvetica" charset="0"/>
              </a:endParaRPr>
            </a:p>
          </p:txBody>
        </p:sp>
        <p:sp>
          <p:nvSpPr>
            <p:cNvPr id="411" name="Rectangle 39"/>
            <p:cNvSpPr>
              <a:spLocks noChangeArrowheads="1"/>
            </p:cNvSpPr>
            <p:nvPr/>
          </p:nvSpPr>
          <p:spPr bwMode="auto">
            <a:xfrm>
              <a:off x="2664" y="933"/>
              <a:ext cx="55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en-US" sz="900" dirty="0" err="1">
                  <a:solidFill>
                    <a:srgbClr val="000000"/>
                  </a:solidFill>
                  <a:latin typeface="Helvetica" charset="0"/>
                </a:rPr>
                <a:t>ජල</a:t>
              </a:r>
              <a:r>
                <a:rPr lang="en-US" sz="900" dirty="0">
                  <a:solidFill>
                    <a:srgbClr val="000000"/>
                  </a:solidFill>
                  <a:latin typeface="Helvetica" charset="0"/>
                </a:rPr>
                <a:t> </a:t>
              </a:r>
              <a:r>
                <a:rPr lang="en-US" sz="900" dirty="0" err="1">
                  <a:solidFill>
                    <a:srgbClr val="000000"/>
                  </a:solidFill>
                  <a:latin typeface="Helvetica" charset="0"/>
                </a:rPr>
                <a:t>ගැල්ම</a:t>
              </a:r>
              <a:endParaRPr lang="en-US" sz="900" dirty="0">
                <a:solidFill>
                  <a:srgbClr val="000000"/>
                </a:solidFill>
                <a:latin typeface="Helvetica" charset="0"/>
              </a:endParaRPr>
            </a:p>
          </p:txBody>
        </p:sp>
        <p:sp>
          <p:nvSpPr>
            <p:cNvPr id="412" name="Rectangle 40"/>
            <p:cNvSpPr>
              <a:spLocks noChangeArrowheads="1"/>
            </p:cNvSpPr>
            <p:nvPr/>
          </p:nvSpPr>
          <p:spPr bwMode="auto">
            <a:xfrm>
              <a:off x="2781" y="1042"/>
              <a:ext cx="29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කුළුණ</a:t>
              </a:r>
            </a:p>
          </p:txBody>
        </p:sp>
        <p:sp>
          <p:nvSpPr>
            <p:cNvPr id="413" name="Rectangle 41"/>
            <p:cNvSpPr>
              <a:spLocks noChangeArrowheads="1"/>
            </p:cNvSpPr>
            <p:nvPr/>
          </p:nvSpPr>
          <p:spPr bwMode="auto">
            <a:xfrm>
              <a:off x="2607" y="348"/>
              <a:ext cx="46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en-US" sz="900" dirty="0" err="1">
                  <a:solidFill>
                    <a:srgbClr val="000000"/>
                  </a:solidFill>
                  <a:latin typeface="Chicago" charset="0"/>
                </a:rPr>
                <a:t>මැවීම</a:t>
              </a:r>
              <a:endParaRPr lang="en-US" sz="900" dirty="0">
                <a:solidFill>
                  <a:srgbClr val="000000"/>
                </a:solidFill>
                <a:latin typeface="Chicago" charset="0"/>
              </a:endParaRPr>
            </a:p>
          </p:txBody>
        </p:sp>
        <p:sp>
          <p:nvSpPr>
            <p:cNvPr id="414" name="Rectangle 42"/>
            <p:cNvSpPr>
              <a:spLocks noChangeArrowheads="1"/>
            </p:cNvSpPr>
            <p:nvPr/>
          </p:nvSpPr>
          <p:spPr bwMode="auto">
            <a:xfrm>
              <a:off x="2610" y="450"/>
              <a:ext cx="62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en-US" sz="800" dirty="0" err="1">
                  <a:solidFill>
                    <a:srgbClr val="000000"/>
                  </a:solidFill>
                  <a:latin typeface="Helvetica" charset="0"/>
                </a:rPr>
                <a:t>පළමු</a:t>
              </a:r>
              <a:r>
                <a:rPr lang="en-US" sz="800" dirty="0">
                  <a:solidFill>
                    <a:srgbClr val="000000"/>
                  </a:solidFill>
                  <a:latin typeface="Helvetica" charset="0"/>
                </a:rPr>
                <a:t> </a:t>
              </a:r>
              <a:r>
                <a:rPr lang="en-US" sz="800" dirty="0" err="1">
                  <a:solidFill>
                    <a:srgbClr val="000000"/>
                  </a:solidFill>
                  <a:latin typeface="Helvetica" charset="0"/>
                </a:rPr>
                <a:t>මිනිසා</a:t>
              </a:r>
              <a:endParaRPr lang="en-US" sz="800" dirty="0">
                <a:solidFill>
                  <a:srgbClr val="000000"/>
                </a:solidFill>
                <a:latin typeface="Helvetica" charset="0"/>
              </a:endParaRPr>
            </a:p>
          </p:txBody>
        </p:sp>
        <p:sp>
          <p:nvSpPr>
            <p:cNvPr id="415" name="Line 43"/>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6" name="Line 44"/>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7" name="Rectangle 45"/>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8" name="Rectangle 46"/>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L - S - B</a:t>
              </a:r>
            </a:p>
          </p:txBody>
        </p:sp>
        <p:sp>
          <p:nvSpPr>
            <p:cNvPr id="419" name="Rectangle 47"/>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420" name="Rectangle 48"/>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421" name="Rectangle 49"/>
            <p:cNvSpPr>
              <a:spLocks noChangeArrowheads="1"/>
            </p:cNvSpPr>
            <p:nvPr/>
          </p:nvSpPr>
          <p:spPr bwMode="auto">
            <a:xfrm>
              <a:off x="2742" y="1414"/>
              <a:ext cx="32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කැඳවීම</a:t>
              </a:r>
            </a:p>
          </p:txBody>
        </p:sp>
        <p:sp>
          <p:nvSpPr>
            <p:cNvPr id="422" name="Rectangle 50"/>
            <p:cNvSpPr>
              <a:spLocks noChangeArrowheads="1"/>
            </p:cNvSpPr>
            <p:nvPr/>
          </p:nvSpPr>
          <p:spPr bwMode="auto">
            <a:xfrm>
              <a:off x="2634" y="1274"/>
              <a:ext cx="34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ආබ්‍රාහම්</a:t>
              </a:r>
            </a:p>
          </p:txBody>
        </p:sp>
        <p:sp>
          <p:nvSpPr>
            <p:cNvPr id="423" name="Rectangle 51"/>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424" name="Line 52"/>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5" name="Line 53"/>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6" name="Rectangle 54"/>
            <p:cNvSpPr>
              <a:spLocks noChangeArrowheads="1"/>
            </p:cNvSpPr>
            <p:nvPr/>
          </p:nvSpPr>
          <p:spPr bwMode="auto">
            <a:xfrm>
              <a:off x="2694" y="2152"/>
              <a:ext cx="37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යෝසෙප්</a:t>
              </a:r>
            </a:p>
          </p:txBody>
        </p:sp>
        <p:sp>
          <p:nvSpPr>
            <p:cNvPr id="427" name="Rectangle 55"/>
            <p:cNvSpPr>
              <a:spLocks noChangeArrowheads="1"/>
            </p:cNvSpPr>
            <p:nvPr/>
          </p:nvSpPr>
          <p:spPr bwMode="auto">
            <a:xfrm>
              <a:off x="2724" y="2301"/>
              <a:ext cx="37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වහල්කම</a:t>
              </a:r>
            </a:p>
          </p:txBody>
        </p:sp>
        <p:sp>
          <p:nvSpPr>
            <p:cNvPr id="428" name="Rectangle 56"/>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429" name="Line 57"/>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 name="Line 58"/>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 name="Line 59"/>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2" name="Line 60"/>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3" name="Line 61"/>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 name="Line 62"/>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5" name="Line 63"/>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6" name="Line 64"/>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7" name="Rectangle 65"/>
            <p:cNvSpPr>
              <a:spLocks noChangeArrowheads="1"/>
            </p:cNvSpPr>
            <p:nvPr/>
          </p:nvSpPr>
          <p:spPr bwMode="auto">
            <a:xfrm>
              <a:off x="2708" y="2674"/>
              <a:ext cx="37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මෝසෙස්</a:t>
              </a:r>
            </a:p>
          </p:txBody>
        </p:sp>
        <p:sp>
          <p:nvSpPr>
            <p:cNvPr id="438" name="Rectangle 66"/>
            <p:cNvSpPr>
              <a:spLocks noChangeArrowheads="1"/>
            </p:cNvSpPr>
            <p:nvPr/>
          </p:nvSpPr>
          <p:spPr bwMode="auto">
            <a:xfrm>
              <a:off x="2802" y="2934"/>
              <a:ext cx="29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සීනායි</a:t>
              </a:r>
            </a:p>
          </p:txBody>
        </p:sp>
        <p:sp>
          <p:nvSpPr>
            <p:cNvPr id="439" name="Rectangle 67"/>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440" name="Rectangle 68"/>
            <p:cNvSpPr>
              <a:spLocks noChangeArrowheads="1"/>
            </p:cNvSpPr>
            <p:nvPr/>
          </p:nvSpPr>
          <p:spPr bwMode="auto">
            <a:xfrm>
              <a:off x="2648" y="3158"/>
              <a:ext cx="66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err="1">
                  <a:solidFill>
                    <a:srgbClr val="000000"/>
                  </a:solidFill>
                  <a:latin typeface="Helvetica" charset="0"/>
                </a:rPr>
                <a:t>කාදේශ්</a:t>
              </a:r>
              <a:r>
                <a:rPr lang="en-US" sz="800" b="1" dirty="0">
                  <a:solidFill>
                    <a:srgbClr val="000000"/>
                  </a:solidFill>
                  <a:latin typeface="Helvetica" charset="0"/>
                </a:rPr>
                <a:t> </a:t>
              </a:r>
              <a:r>
                <a:rPr lang="en-US" sz="800" b="1" dirty="0" err="1">
                  <a:solidFill>
                    <a:srgbClr val="000000"/>
                  </a:solidFill>
                  <a:latin typeface="Helvetica" charset="0"/>
                </a:rPr>
                <a:t>බාර්නියා</a:t>
              </a:r>
              <a:endParaRPr lang="en-US" sz="800" b="1" dirty="0">
                <a:solidFill>
                  <a:srgbClr val="000000"/>
                </a:solidFill>
                <a:latin typeface="Helvetica" charset="0"/>
              </a:endParaRPr>
            </a:p>
          </p:txBody>
        </p:sp>
        <p:sp>
          <p:nvSpPr>
            <p:cNvPr id="441" name="Rectangle 69"/>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442" name="Rectangle 70"/>
            <p:cNvSpPr>
              <a:spLocks noChangeArrowheads="1"/>
            </p:cNvSpPr>
            <p:nvPr/>
          </p:nvSpPr>
          <p:spPr bwMode="auto">
            <a:xfrm>
              <a:off x="2724" y="3382"/>
              <a:ext cx="38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දේශනා 5</a:t>
              </a:r>
            </a:p>
          </p:txBody>
        </p:sp>
        <p:sp>
          <p:nvSpPr>
            <p:cNvPr id="443" name="Line 71"/>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4" name="Rectangle 72"/>
            <p:cNvSpPr>
              <a:spLocks noChangeArrowheads="1"/>
            </p:cNvSpPr>
            <p:nvPr/>
          </p:nvSpPr>
          <p:spPr bwMode="auto">
            <a:xfrm>
              <a:off x="2779" y="2826"/>
              <a:ext cx="39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නික්මයාම</a:t>
              </a:r>
            </a:p>
          </p:txBody>
        </p:sp>
        <p:sp>
          <p:nvSpPr>
            <p:cNvPr id="445" name="Line 73"/>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6" name="Line 74"/>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7" name="Line 75"/>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8" name="Rectangle 76"/>
            <p:cNvSpPr>
              <a:spLocks noChangeArrowheads="1"/>
            </p:cNvSpPr>
            <p:nvPr/>
          </p:nvSpPr>
          <p:spPr bwMode="auto">
            <a:xfrm>
              <a:off x="2697" y="3550"/>
              <a:ext cx="33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යොෂුවා</a:t>
              </a:r>
            </a:p>
          </p:txBody>
        </p:sp>
        <p:sp>
          <p:nvSpPr>
            <p:cNvPr id="449" name="Rectangle 77"/>
            <p:cNvSpPr>
              <a:spLocks noChangeArrowheads="1"/>
            </p:cNvSpPr>
            <p:nvPr/>
          </p:nvSpPr>
          <p:spPr bwMode="auto">
            <a:xfrm>
              <a:off x="2690" y="3670"/>
              <a:ext cx="58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900" b="1" dirty="0" err="1" smtClean="0">
                  <a:solidFill>
                    <a:srgbClr val="000000"/>
                  </a:solidFill>
                  <a:latin typeface="Helvetica" charset="0"/>
                </a:rPr>
                <a:t>රිකෝව</a:t>
              </a:r>
              <a:r>
                <a:rPr lang="en-US" sz="900" b="1" dirty="0">
                  <a:solidFill>
                    <a:srgbClr val="000000"/>
                  </a:solidFill>
                  <a:latin typeface="Helvetica" charset="0"/>
                </a:rPr>
                <a:t>/</a:t>
              </a:r>
              <a:r>
                <a:rPr lang="en-US" sz="900" b="1" dirty="0" err="1">
                  <a:solidFill>
                    <a:srgbClr val="000000"/>
                  </a:solidFill>
                  <a:latin typeface="Helvetica" charset="0"/>
                </a:rPr>
                <a:t>හායි</a:t>
              </a:r>
              <a:endParaRPr lang="en-US" sz="900" b="1" dirty="0">
                <a:solidFill>
                  <a:srgbClr val="000000"/>
                </a:solidFill>
                <a:latin typeface="Helvetica" charset="0"/>
              </a:endParaRPr>
            </a:p>
          </p:txBody>
        </p:sp>
        <p:sp>
          <p:nvSpPr>
            <p:cNvPr id="450" name="Rectangle 78"/>
            <p:cNvSpPr>
              <a:spLocks noChangeArrowheads="1"/>
            </p:cNvSpPr>
            <p:nvPr/>
          </p:nvSpPr>
          <p:spPr bwMode="auto">
            <a:xfrm>
              <a:off x="2686" y="3806"/>
              <a:ext cx="48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දේශය බෙදීම</a:t>
              </a:r>
            </a:p>
          </p:txBody>
        </p:sp>
      </p:grpSp>
      <p:sp>
        <p:nvSpPr>
          <p:cNvPr id="668722" name="Freeform 50"/>
          <p:cNvSpPr>
            <a:spLocks/>
          </p:cNvSpPr>
          <p:nvPr/>
        </p:nvSpPr>
        <p:spPr bwMode="auto">
          <a:xfrm>
            <a:off x="6424613" y="41910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23" name="Freeform 51"/>
          <p:cNvSpPr>
            <a:spLocks/>
          </p:cNvSpPr>
          <p:nvPr/>
        </p:nvSpPr>
        <p:spPr bwMode="auto">
          <a:xfrm>
            <a:off x="6424613" y="41529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24" name="Freeform 52"/>
          <p:cNvSpPr>
            <a:spLocks/>
          </p:cNvSpPr>
          <p:nvPr/>
        </p:nvSpPr>
        <p:spPr bwMode="auto">
          <a:xfrm>
            <a:off x="6424613" y="40259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1078" name="Freeform 53"/>
          <p:cNvSpPr>
            <a:spLocks/>
          </p:cNvSpPr>
          <p:nvPr/>
        </p:nvSpPr>
        <p:spPr bwMode="auto">
          <a:xfrm>
            <a:off x="6424613" y="39878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79" name="Freeform 54"/>
          <p:cNvSpPr>
            <a:spLocks/>
          </p:cNvSpPr>
          <p:nvPr/>
        </p:nvSpPr>
        <p:spPr bwMode="auto">
          <a:xfrm>
            <a:off x="6424613" y="3860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0" name="Freeform 55"/>
          <p:cNvSpPr>
            <a:spLocks/>
          </p:cNvSpPr>
          <p:nvPr/>
        </p:nvSpPr>
        <p:spPr bwMode="auto">
          <a:xfrm>
            <a:off x="6424613" y="3822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1" name="Freeform 56"/>
          <p:cNvSpPr>
            <a:spLocks/>
          </p:cNvSpPr>
          <p:nvPr/>
        </p:nvSpPr>
        <p:spPr bwMode="auto">
          <a:xfrm>
            <a:off x="6424613" y="3695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2" name="Freeform 57"/>
          <p:cNvSpPr>
            <a:spLocks/>
          </p:cNvSpPr>
          <p:nvPr/>
        </p:nvSpPr>
        <p:spPr bwMode="auto">
          <a:xfrm>
            <a:off x="6424613" y="3657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3" name="Freeform 58"/>
          <p:cNvSpPr>
            <a:spLocks/>
          </p:cNvSpPr>
          <p:nvPr/>
        </p:nvSpPr>
        <p:spPr bwMode="auto">
          <a:xfrm>
            <a:off x="6424613" y="3530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4" name="Freeform 59"/>
          <p:cNvSpPr>
            <a:spLocks/>
          </p:cNvSpPr>
          <p:nvPr/>
        </p:nvSpPr>
        <p:spPr bwMode="auto">
          <a:xfrm>
            <a:off x="6424613" y="34798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5" name="Freeform 60"/>
          <p:cNvSpPr>
            <a:spLocks/>
          </p:cNvSpPr>
          <p:nvPr/>
        </p:nvSpPr>
        <p:spPr bwMode="auto">
          <a:xfrm>
            <a:off x="6424613" y="3352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6" name="Freeform 61"/>
          <p:cNvSpPr>
            <a:spLocks/>
          </p:cNvSpPr>
          <p:nvPr/>
        </p:nvSpPr>
        <p:spPr bwMode="auto">
          <a:xfrm>
            <a:off x="6424613" y="3314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7" name="Freeform 62"/>
          <p:cNvSpPr>
            <a:spLocks/>
          </p:cNvSpPr>
          <p:nvPr/>
        </p:nvSpPr>
        <p:spPr bwMode="auto">
          <a:xfrm>
            <a:off x="6424613" y="3187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8" name="Freeform 63"/>
          <p:cNvSpPr>
            <a:spLocks/>
          </p:cNvSpPr>
          <p:nvPr/>
        </p:nvSpPr>
        <p:spPr bwMode="auto">
          <a:xfrm>
            <a:off x="6424613" y="3149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9" name="Freeform 64"/>
          <p:cNvSpPr>
            <a:spLocks/>
          </p:cNvSpPr>
          <p:nvPr/>
        </p:nvSpPr>
        <p:spPr bwMode="auto">
          <a:xfrm>
            <a:off x="6424613" y="3022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0" name="Freeform 65"/>
          <p:cNvSpPr>
            <a:spLocks/>
          </p:cNvSpPr>
          <p:nvPr/>
        </p:nvSpPr>
        <p:spPr bwMode="auto">
          <a:xfrm>
            <a:off x="6424613" y="2984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1" name="Freeform 66"/>
          <p:cNvSpPr>
            <a:spLocks/>
          </p:cNvSpPr>
          <p:nvPr/>
        </p:nvSpPr>
        <p:spPr bwMode="auto">
          <a:xfrm>
            <a:off x="6424613" y="2857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2" name="Freeform 67"/>
          <p:cNvSpPr>
            <a:spLocks/>
          </p:cNvSpPr>
          <p:nvPr/>
        </p:nvSpPr>
        <p:spPr bwMode="auto">
          <a:xfrm>
            <a:off x="6424613" y="2819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3" name="Freeform 68"/>
          <p:cNvSpPr>
            <a:spLocks/>
          </p:cNvSpPr>
          <p:nvPr/>
        </p:nvSpPr>
        <p:spPr bwMode="auto">
          <a:xfrm>
            <a:off x="6424613" y="2692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4" name="Freeform 69"/>
          <p:cNvSpPr>
            <a:spLocks/>
          </p:cNvSpPr>
          <p:nvPr/>
        </p:nvSpPr>
        <p:spPr bwMode="auto">
          <a:xfrm>
            <a:off x="6424613" y="26416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5" name="Freeform 70"/>
          <p:cNvSpPr>
            <a:spLocks/>
          </p:cNvSpPr>
          <p:nvPr/>
        </p:nvSpPr>
        <p:spPr bwMode="auto">
          <a:xfrm>
            <a:off x="6424613" y="2514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6" name="Freeform 71"/>
          <p:cNvSpPr>
            <a:spLocks/>
          </p:cNvSpPr>
          <p:nvPr/>
        </p:nvSpPr>
        <p:spPr bwMode="auto">
          <a:xfrm>
            <a:off x="6424613" y="2476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7" name="Freeform 72"/>
          <p:cNvSpPr>
            <a:spLocks/>
          </p:cNvSpPr>
          <p:nvPr/>
        </p:nvSpPr>
        <p:spPr bwMode="auto">
          <a:xfrm>
            <a:off x="6424613" y="2349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8" name="Freeform 73"/>
          <p:cNvSpPr>
            <a:spLocks/>
          </p:cNvSpPr>
          <p:nvPr/>
        </p:nvSpPr>
        <p:spPr bwMode="auto">
          <a:xfrm>
            <a:off x="6424613" y="2311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9" name="Freeform 74"/>
          <p:cNvSpPr>
            <a:spLocks/>
          </p:cNvSpPr>
          <p:nvPr/>
        </p:nvSpPr>
        <p:spPr bwMode="auto">
          <a:xfrm>
            <a:off x="6424613" y="2184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0" name="Freeform 75"/>
          <p:cNvSpPr>
            <a:spLocks/>
          </p:cNvSpPr>
          <p:nvPr/>
        </p:nvSpPr>
        <p:spPr bwMode="auto">
          <a:xfrm>
            <a:off x="6424613" y="21463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1" name="Freeform 76"/>
          <p:cNvSpPr>
            <a:spLocks/>
          </p:cNvSpPr>
          <p:nvPr/>
        </p:nvSpPr>
        <p:spPr bwMode="auto">
          <a:xfrm>
            <a:off x="6424613" y="2019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2" name="Freeform 77"/>
          <p:cNvSpPr>
            <a:spLocks/>
          </p:cNvSpPr>
          <p:nvPr/>
        </p:nvSpPr>
        <p:spPr bwMode="auto">
          <a:xfrm>
            <a:off x="6424613" y="1981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3" name="Freeform 78"/>
          <p:cNvSpPr>
            <a:spLocks/>
          </p:cNvSpPr>
          <p:nvPr/>
        </p:nvSpPr>
        <p:spPr bwMode="auto">
          <a:xfrm>
            <a:off x="6424613" y="1854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4" name="Freeform 79"/>
          <p:cNvSpPr>
            <a:spLocks/>
          </p:cNvSpPr>
          <p:nvPr/>
        </p:nvSpPr>
        <p:spPr bwMode="auto">
          <a:xfrm>
            <a:off x="6424613" y="1816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5" name="Freeform 80"/>
          <p:cNvSpPr>
            <a:spLocks/>
          </p:cNvSpPr>
          <p:nvPr/>
        </p:nvSpPr>
        <p:spPr bwMode="auto">
          <a:xfrm>
            <a:off x="6424613" y="1689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6" name="Freeform 81"/>
          <p:cNvSpPr>
            <a:spLocks/>
          </p:cNvSpPr>
          <p:nvPr/>
        </p:nvSpPr>
        <p:spPr bwMode="auto">
          <a:xfrm>
            <a:off x="6424613" y="16383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7" name="Freeform 82"/>
          <p:cNvSpPr>
            <a:spLocks/>
          </p:cNvSpPr>
          <p:nvPr/>
        </p:nvSpPr>
        <p:spPr bwMode="auto">
          <a:xfrm>
            <a:off x="6424613" y="1511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8" name="Freeform 83"/>
          <p:cNvSpPr>
            <a:spLocks/>
          </p:cNvSpPr>
          <p:nvPr/>
        </p:nvSpPr>
        <p:spPr bwMode="auto">
          <a:xfrm>
            <a:off x="6424613" y="1473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9" name="Freeform 84"/>
          <p:cNvSpPr>
            <a:spLocks/>
          </p:cNvSpPr>
          <p:nvPr/>
        </p:nvSpPr>
        <p:spPr bwMode="auto">
          <a:xfrm>
            <a:off x="6424613" y="1346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0" name="Freeform 85"/>
          <p:cNvSpPr>
            <a:spLocks/>
          </p:cNvSpPr>
          <p:nvPr/>
        </p:nvSpPr>
        <p:spPr bwMode="auto">
          <a:xfrm>
            <a:off x="6424613" y="1308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1" name="Freeform 86"/>
          <p:cNvSpPr>
            <a:spLocks/>
          </p:cNvSpPr>
          <p:nvPr/>
        </p:nvSpPr>
        <p:spPr bwMode="auto">
          <a:xfrm>
            <a:off x="6424613" y="1181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2" name="Freeform 87"/>
          <p:cNvSpPr>
            <a:spLocks/>
          </p:cNvSpPr>
          <p:nvPr/>
        </p:nvSpPr>
        <p:spPr bwMode="auto">
          <a:xfrm>
            <a:off x="6424613" y="12001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3" name="Freeform 88"/>
          <p:cNvSpPr>
            <a:spLocks/>
          </p:cNvSpPr>
          <p:nvPr/>
        </p:nvSpPr>
        <p:spPr bwMode="auto">
          <a:xfrm>
            <a:off x="6424613" y="10731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4" name="Freeform 89"/>
          <p:cNvSpPr>
            <a:spLocks/>
          </p:cNvSpPr>
          <p:nvPr/>
        </p:nvSpPr>
        <p:spPr bwMode="auto">
          <a:xfrm>
            <a:off x="6424613" y="10350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5" name="Freeform 90"/>
          <p:cNvSpPr>
            <a:spLocks/>
          </p:cNvSpPr>
          <p:nvPr/>
        </p:nvSpPr>
        <p:spPr bwMode="auto">
          <a:xfrm>
            <a:off x="6424613" y="9080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6" name="Freeform 91"/>
          <p:cNvSpPr>
            <a:spLocks/>
          </p:cNvSpPr>
          <p:nvPr/>
        </p:nvSpPr>
        <p:spPr bwMode="auto">
          <a:xfrm>
            <a:off x="6424613" y="85725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7" name="Freeform 92"/>
          <p:cNvSpPr>
            <a:spLocks/>
          </p:cNvSpPr>
          <p:nvPr/>
        </p:nvSpPr>
        <p:spPr bwMode="auto">
          <a:xfrm>
            <a:off x="6424613" y="7302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pic>
        <p:nvPicPr>
          <p:cNvPr id="134191" name="Picture 9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013" y="965200"/>
            <a:ext cx="3429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pic>
      <p:sp>
        <p:nvSpPr>
          <p:cNvPr id="134219" name="Rectangle 126"/>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a:solidFill>
                  <a:srgbClr val="000000"/>
                </a:solidFill>
                <a:latin typeface="Times" charset="0"/>
                <a:ea typeface="ＭＳ Ｐゴシック" charset="0"/>
                <a:cs typeface="ＭＳ Ｐゴシック" charset="0"/>
              </a:rPr>
              <a:t> </a:t>
            </a:r>
          </a:p>
        </p:txBody>
      </p:sp>
      <p:sp>
        <p:nvSpPr>
          <p:cNvPr id="131148" name="Rectangle 127"/>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49" name="Rectangle 128"/>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50" name="Rectangle 129"/>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51" name="Rectangle 130"/>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52" name="Rectangle 131"/>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4225" name="Rectangle 132"/>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a:solidFill>
                  <a:srgbClr val="000000"/>
                </a:solidFill>
                <a:latin typeface="Times" charset="0"/>
                <a:ea typeface="ＭＳ Ｐゴシック" charset="0"/>
                <a:cs typeface="ＭＳ Ｐゴシック" charset="0"/>
              </a:rPr>
              <a:t>S</a:t>
            </a:r>
          </a:p>
        </p:txBody>
      </p:sp>
      <p:sp>
        <p:nvSpPr>
          <p:cNvPr id="131154" name="Rectangle 133"/>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charset="0"/>
                <a:ea typeface="ＭＳ Ｐゴシック" charset="0"/>
                <a:cs typeface="ＭＳ Ｐゴシック" charset="0"/>
              </a:rPr>
              <a:t>(2000 B.C.)</a:t>
            </a:r>
          </a:p>
        </p:txBody>
      </p:sp>
      <p:sp>
        <p:nvSpPr>
          <p:cNvPr id="131155" name="Rectangle 134"/>
          <p:cNvSpPr>
            <a:spLocks noChangeArrowheads="1"/>
          </p:cNvSpPr>
          <p:nvPr/>
        </p:nvSpPr>
        <p:spPr bwMode="auto">
          <a:xfrm>
            <a:off x="992188" y="2355850"/>
            <a:ext cx="2511425" cy="911225"/>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50000"/>
              </a:spcBef>
              <a:spcAft>
                <a:spcPct val="0"/>
              </a:spcAft>
              <a:defRPr/>
            </a:pPr>
            <a:r>
              <a:rPr lang="en-US" sz="5400">
                <a:solidFill>
                  <a:srgbClr val="FAFD00"/>
                </a:solidFill>
                <a:latin typeface="Times" charset="0"/>
                <a:ea typeface="ＭＳ Ｐゴシック" charset="0"/>
                <a:cs typeface="ＭＳ Ｐゴシック" charset="0"/>
              </a:rPr>
              <a:t>C 7 S J </a:t>
            </a:r>
          </a:p>
        </p:txBody>
      </p:sp>
      <p:sp>
        <p:nvSpPr>
          <p:cNvPr id="131156" name="Rectangle 136"/>
          <p:cNvSpPr>
            <a:spLocks noChangeArrowheads="1"/>
          </p:cNvSpPr>
          <p:nvPr/>
        </p:nvSpPr>
        <p:spPr bwMode="auto">
          <a:xfrm>
            <a:off x="725488" y="3506788"/>
            <a:ext cx="3463925" cy="911225"/>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50000"/>
              </a:spcBef>
              <a:spcAft>
                <a:spcPct val="0"/>
              </a:spcAft>
              <a:defRPr/>
            </a:pPr>
            <a:r>
              <a:rPr lang="en-US" sz="5400">
                <a:solidFill>
                  <a:srgbClr val="00FF00"/>
                </a:solidFill>
                <a:latin typeface="Times" charset="0"/>
                <a:ea typeface="ＭＳ Ｐゴシック" charset="0"/>
                <a:cs typeface="ＭＳ Ｐゴシック" charset="0"/>
              </a:rPr>
              <a:t>7 = 4 + 3 </a:t>
            </a:r>
          </a:p>
        </p:txBody>
      </p:sp>
      <p:sp>
        <p:nvSpPr>
          <p:cNvPr id="131157" name="Rectangle 138"/>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58" name="Line 139"/>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59" name="Rectangle 140"/>
          <p:cNvSpPr>
            <a:spLocks noChangeArrowheads="1"/>
          </p:cNvSpPr>
          <p:nvPr/>
        </p:nvSpPr>
        <p:spPr bwMode="auto">
          <a:xfrm>
            <a:off x="5930900" y="600075"/>
            <a:ext cx="511175" cy="3698875"/>
          </a:xfrm>
          <a:prstGeom prst="rect">
            <a:avLst/>
          </a:prstGeom>
          <a:solidFill>
            <a:schemeClr val="accent1"/>
          </a:solidFill>
          <a:ln w="5715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60" name="Text Box 141"/>
          <p:cNvSpPr txBox="1">
            <a:spLocks noChangeArrowheads="1"/>
          </p:cNvSpPr>
          <p:nvPr/>
        </p:nvSpPr>
        <p:spPr bwMode="auto">
          <a:xfrm rot="-5400000">
            <a:off x="4602956" y="2183141"/>
            <a:ext cx="3197225" cy="52322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b="1" dirty="0" smtClean="0">
                <a:solidFill>
                  <a:srgbClr val="EEFF4B"/>
                </a:solidFill>
                <a:latin typeface="Times" pitchFamily="-107" charset="0"/>
              </a:rPr>
              <a:t>සමාජ විධි 3</a:t>
            </a:r>
            <a:endParaRPr lang="en-US" b="1" dirty="0">
              <a:solidFill>
                <a:srgbClr val="EEFF4B"/>
              </a:solidFill>
              <a:latin typeface="Times" pitchFamily="-107" charset="0"/>
            </a:endParaRPr>
          </a:p>
        </p:txBody>
      </p:sp>
      <p:sp>
        <p:nvSpPr>
          <p:cNvPr id="131161" name="Rectangle 142"/>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62" name="Rectangle 143"/>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63" name="Text Box 144"/>
          <p:cNvSpPr txBox="1">
            <a:spLocks noChangeArrowheads="1"/>
          </p:cNvSpPr>
          <p:nvPr/>
        </p:nvSpPr>
        <p:spPr bwMode="auto">
          <a:xfrm rot="-5385664">
            <a:off x="6037263" y="4411663"/>
            <a:ext cx="354012"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b="1" smtClean="0">
                <a:solidFill>
                  <a:srgbClr val="EEFF4B"/>
                </a:solidFill>
                <a:latin typeface="Times" charset="0"/>
              </a:rPr>
              <a:t>S</a:t>
            </a:r>
          </a:p>
        </p:txBody>
      </p:sp>
      <p:sp>
        <p:nvSpPr>
          <p:cNvPr id="131164" name="Text Box 145"/>
          <p:cNvSpPr txBox="1">
            <a:spLocks noChangeArrowheads="1"/>
          </p:cNvSpPr>
          <p:nvPr/>
        </p:nvSpPr>
        <p:spPr bwMode="auto">
          <a:xfrm rot="-5400000">
            <a:off x="6016626" y="5424487"/>
            <a:ext cx="341312" cy="519113"/>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b="1" smtClean="0">
                <a:solidFill>
                  <a:srgbClr val="EEFF4B"/>
                </a:solidFill>
                <a:latin typeface="Times" charset="0"/>
              </a:rPr>
              <a:t>J</a:t>
            </a:r>
          </a:p>
        </p:txBody>
      </p:sp>
      <p:sp>
        <p:nvSpPr>
          <p:cNvPr id="131173" name="Freeform 154"/>
          <p:cNvSpPr>
            <a:spLocks/>
          </p:cNvSpPr>
          <p:nvPr/>
        </p:nvSpPr>
        <p:spPr bwMode="auto">
          <a:xfrm>
            <a:off x="7656513" y="1701800"/>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86" name="Rectangle 170"/>
          <p:cNvSpPr>
            <a:spLocks noChangeArrowheads="1"/>
          </p:cNvSpPr>
          <p:nvPr/>
        </p:nvSpPr>
        <p:spPr bwMode="auto">
          <a:xfrm>
            <a:off x="4913313" y="42037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charset="0"/>
                <a:ea typeface="ＭＳ Ｐゴシック" charset="0"/>
                <a:cs typeface="ＭＳ Ｐゴシック" charset="0"/>
              </a:rPr>
              <a:t>(1500 B.C.)</a:t>
            </a:r>
          </a:p>
        </p:txBody>
      </p:sp>
      <p:sp>
        <p:nvSpPr>
          <p:cNvPr id="131187" name="Rectangle 171"/>
          <p:cNvSpPr>
            <a:spLocks noChangeArrowheads="1"/>
          </p:cNvSpPr>
          <p:nvPr/>
        </p:nvSpPr>
        <p:spPr bwMode="auto">
          <a:xfrm>
            <a:off x="7269163" y="4330700"/>
            <a:ext cx="7270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charset="0"/>
                <a:ea typeface="ＭＳ Ｐゴシック" charset="0"/>
                <a:cs typeface="ＭＳ Ｐゴシック" charset="0"/>
              </a:rPr>
              <a:t>(500 B.C.)</a:t>
            </a:r>
          </a:p>
        </p:txBody>
      </p:sp>
      <p:sp>
        <p:nvSpPr>
          <p:cNvPr id="131188" name="Rectangle 172"/>
          <p:cNvSpPr>
            <a:spLocks noChangeArrowheads="1"/>
          </p:cNvSpPr>
          <p:nvPr/>
        </p:nvSpPr>
        <p:spPr bwMode="auto">
          <a:xfrm>
            <a:off x="7262813" y="12192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charset="0"/>
                <a:ea typeface="ＭＳ Ｐゴシック" charset="0"/>
                <a:cs typeface="ＭＳ Ｐゴシック" charset="0"/>
              </a:rPr>
              <a:t>(1000 B.C.)</a:t>
            </a:r>
          </a:p>
        </p:txBody>
      </p:sp>
      <p:sp>
        <p:nvSpPr>
          <p:cNvPr id="131239" name="Rectangle 224"/>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charset="0"/>
                <a:ea typeface="ＭＳ Ｐゴシック" charset="0"/>
                <a:cs typeface="ＭＳ Ｐゴシック" charset="0"/>
              </a:rPr>
              <a:t>(2000 B.C.)</a:t>
            </a:r>
          </a:p>
        </p:txBody>
      </p:sp>
      <p:sp>
        <p:nvSpPr>
          <p:cNvPr id="131240" name="Rectangle 225"/>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3" name="Freeform 228"/>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44" name="Rectangle 229"/>
          <p:cNvSpPr>
            <a:spLocks noChangeArrowheads="1"/>
          </p:cNvSpPr>
          <p:nvPr/>
        </p:nvSpPr>
        <p:spPr bwMode="auto">
          <a:xfrm>
            <a:off x="8151813" y="3911600"/>
            <a:ext cx="3048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5" name="Freeform 230"/>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46" name="AutoShape 231"/>
          <p:cNvSpPr>
            <a:spLocks noChangeArrowheads="1"/>
          </p:cNvSpPr>
          <p:nvPr/>
        </p:nvSpPr>
        <p:spPr bwMode="auto">
          <a:xfrm>
            <a:off x="7988300" y="3455988"/>
            <a:ext cx="730250" cy="290512"/>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7" name="Rectangle 23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8" name="Rectangle 233"/>
          <p:cNvSpPr>
            <a:spLocks noChangeArrowheads="1"/>
          </p:cNvSpPr>
          <p:nvPr/>
        </p:nvSpPr>
        <p:spPr bwMode="auto">
          <a:xfrm>
            <a:off x="8101013" y="3862388"/>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9" name="AutoShape 234"/>
          <p:cNvSpPr>
            <a:spLocks noChangeArrowheads="1"/>
          </p:cNvSpPr>
          <p:nvPr/>
        </p:nvSpPr>
        <p:spPr bwMode="auto">
          <a:xfrm>
            <a:off x="8007350" y="3487738"/>
            <a:ext cx="692150" cy="2905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50" name="Line 235"/>
          <p:cNvSpPr>
            <a:spLocks noChangeShapeType="1"/>
          </p:cNvSpPr>
          <p:nvPr/>
        </p:nvSpPr>
        <p:spPr bwMode="auto">
          <a:xfrm>
            <a:off x="8034338" y="384016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51" name="Line 236"/>
          <p:cNvSpPr>
            <a:spLocks noChangeShapeType="1"/>
          </p:cNvSpPr>
          <p:nvPr/>
        </p:nvSpPr>
        <p:spPr bwMode="auto">
          <a:xfrm>
            <a:off x="8031163" y="402590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4324" name="Rectangle 237"/>
          <p:cNvSpPr>
            <a:spLocks noChangeArrowheads="1"/>
          </p:cNvSpPr>
          <p:nvPr/>
        </p:nvSpPr>
        <p:spPr bwMode="auto">
          <a:xfrm>
            <a:off x="8023225" y="3429000"/>
            <a:ext cx="58830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rgbClr val="000000"/>
                </a:solidFill>
                <a:latin typeface="Chicago" charset="0"/>
                <a:ea typeface="ＭＳ Ｐゴシック" charset="0"/>
                <a:cs typeface="ＭＳ Ｐゴシック" charset="0"/>
              </a:rPr>
              <a:t>යෝසෙප්</a:t>
            </a:r>
            <a:endParaRPr lang="en-US" sz="900" b="1" dirty="0">
              <a:solidFill>
                <a:srgbClr val="000000"/>
              </a:solidFill>
              <a:latin typeface="Chicago" charset="0"/>
              <a:ea typeface="ＭＳ Ｐゴシック" charset="0"/>
              <a:cs typeface="ＭＳ Ｐゴシック" charset="0"/>
            </a:endParaRPr>
          </a:p>
        </p:txBody>
      </p:sp>
      <p:sp>
        <p:nvSpPr>
          <p:cNvPr id="134325" name="Rectangle 238"/>
          <p:cNvSpPr>
            <a:spLocks noChangeArrowheads="1"/>
          </p:cNvSpPr>
          <p:nvPr/>
        </p:nvSpPr>
        <p:spPr bwMode="auto">
          <a:xfrm>
            <a:off x="8070850" y="3665538"/>
            <a:ext cx="58669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si-LK" sz="900" b="1" dirty="0" smtClean="0">
                <a:solidFill>
                  <a:srgbClr val="000000"/>
                </a:solidFill>
                <a:latin typeface="Helvetica" charset="0"/>
                <a:ea typeface="ＭＳ Ｐゴシック" charset="0"/>
                <a:cs typeface="ＭＳ Ｐゴシック" charset="0"/>
              </a:rPr>
              <a:t>වහල්කම</a:t>
            </a:r>
            <a:endParaRPr lang="en-US" sz="900" b="1" dirty="0">
              <a:solidFill>
                <a:srgbClr val="000000"/>
              </a:solidFill>
              <a:latin typeface="Helvetica" charset="0"/>
              <a:ea typeface="ＭＳ Ｐゴシック" charset="0"/>
              <a:cs typeface="ＭＳ Ｐゴシック" charset="0"/>
            </a:endParaRPr>
          </a:p>
        </p:txBody>
      </p:sp>
      <p:sp>
        <p:nvSpPr>
          <p:cNvPr id="134326" name="Rectangle 239"/>
          <p:cNvSpPr>
            <a:spLocks noChangeArrowheads="1"/>
          </p:cNvSpPr>
          <p:nvPr/>
        </p:nvSpPr>
        <p:spPr bwMode="auto">
          <a:xfrm>
            <a:off x="8280400" y="3854450"/>
            <a:ext cx="371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430</a:t>
            </a:r>
          </a:p>
        </p:txBody>
      </p:sp>
      <p:sp>
        <p:nvSpPr>
          <p:cNvPr id="134327" name="Text Box 241"/>
          <p:cNvSpPr txBox="1">
            <a:spLocks noChangeArrowheads="1"/>
          </p:cNvSpPr>
          <p:nvPr/>
        </p:nvSpPr>
        <p:spPr bwMode="auto">
          <a:xfrm>
            <a:off x="533400" y="6483350"/>
            <a:ext cx="19939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000" u="sng">
              <a:solidFill>
                <a:srgbClr val="000000"/>
              </a:solidFill>
              <a:latin typeface="Geneva" charset="0"/>
            </a:endParaRPr>
          </a:p>
        </p:txBody>
      </p:sp>
      <p:sp>
        <p:nvSpPr>
          <p:cNvPr id="131257" name="AutoShape 243"/>
          <p:cNvSpPr>
            <a:spLocks noChangeArrowheads="1"/>
          </p:cNvSpPr>
          <p:nvPr/>
        </p:nvSpPr>
        <p:spPr bwMode="auto">
          <a:xfrm rot="1808">
            <a:off x="5038725" y="3486150"/>
            <a:ext cx="3059113" cy="463550"/>
          </a:xfrm>
          <a:prstGeom prst="leftArrow">
            <a:avLst>
              <a:gd name="adj1" fmla="val 50000"/>
              <a:gd name="adj2" fmla="val 164983"/>
            </a:avLst>
          </a:prstGeom>
          <a:solidFill>
            <a:srgbClr val="FF0000"/>
          </a:solidFill>
          <a:ln w="57150">
            <a:solidFill>
              <a:schemeClr val="tx1"/>
            </a:solidFill>
            <a:miter lim="800000"/>
            <a:headEnd/>
            <a:tailEnd/>
          </a:ln>
          <a:effectLst>
            <a:outerShdw blurRad="63500" dist="107763" dir="2700000" algn="ctr" rotWithShape="0">
              <a:schemeClr val="bg2">
                <a:alpha val="74997"/>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4330" name="Text Box 24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131259" name="Rectangle 249"/>
          <p:cNvSpPr>
            <a:spLocks noChangeArrowheads="1"/>
          </p:cNvSpPr>
          <p:nvPr/>
        </p:nvSpPr>
        <p:spPr bwMode="auto">
          <a:xfrm>
            <a:off x="8091488" y="652462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62</a:t>
            </a:r>
          </a:p>
        </p:txBody>
      </p:sp>
      <p:sp>
        <p:nvSpPr>
          <p:cNvPr id="134332" name="Text Box 25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grpSp>
        <p:nvGrpSpPr>
          <p:cNvPr id="134333" name="Group 252"/>
          <p:cNvGrpSpPr>
            <a:grpSpLocks/>
          </p:cNvGrpSpPr>
          <p:nvPr/>
        </p:nvGrpSpPr>
        <p:grpSpPr bwMode="auto">
          <a:xfrm>
            <a:off x="5154613" y="1344613"/>
            <a:ext cx="2894012" cy="4368800"/>
            <a:chOff x="3247" y="847"/>
            <a:chExt cx="1823" cy="2752"/>
          </a:xfrm>
        </p:grpSpPr>
        <p:grpSp>
          <p:nvGrpSpPr>
            <p:cNvPr id="134337" name="Group 253"/>
            <p:cNvGrpSpPr>
              <a:grpSpLocks/>
            </p:cNvGrpSpPr>
            <p:nvPr/>
          </p:nvGrpSpPr>
          <p:grpSpPr bwMode="auto">
            <a:xfrm>
              <a:off x="3247" y="1381"/>
              <a:ext cx="331" cy="369"/>
              <a:chOff x="1567" y="1192"/>
              <a:chExt cx="331" cy="369"/>
            </a:xfrm>
          </p:grpSpPr>
          <p:grpSp>
            <p:nvGrpSpPr>
              <p:cNvPr id="134377" name="Group 254"/>
              <p:cNvGrpSpPr>
                <a:grpSpLocks/>
              </p:cNvGrpSpPr>
              <p:nvPr/>
            </p:nvGrpSpPr>
            <p:grpSpPr bwMode="auto">
              <a:xfrm>
                <a:off x="1567" y="1192"/>
                <a:ext cx="331" cy="369"/>
                <a:chOff x="1084" y="711"/>
                <a:chExt cx="2950" cy="2769"/>
              </a:xfrm>
            </p:grpSpPr>
            <p:grpSp>
              <p:nvGrpSpPr>
                <p:cNvPr id="134379" name="Group 255"/>
                <p:cNvGrpSpPr>
                  <a:grpSpLocks/>
                </p:cNvGrpSpPr>
                <p:nvPr/>
              </p:nvGrpSpPr>
              <p:grpSpPr bwMode="auto">
                <a:xfrm>
                  <a:off x="1084" y="711"/>
                  <a:ext cx="2950" cy="2769"/>
                  <a:chOff x="2707" y="548"/>
                  <a:chExt cx="2950" cy="2769"/>
                </a:xfrm>
              </p:grpSpPr>
              <p:grpSp>
                <p:nvGrpSpPr>
                  <p:cNvPr id="134385" name="Group 256"/>
                  <p:cNvGrpSpPr>
                    <a:grpSpLocks/>
                  </p:cNvGrpSpPr>
                  <p:nvPr/>
                </p:nvGrpSpPr>
                <p:grpSpPr bwMode="auto">
                  <a:xfrm>
                    <a:off x="3180" y="1046"/>
                    <a:ext cx="2105" cy="1421"/>
                    <a:chOff x="578" y="2316"/>
                    <a:chExt cx="2105" cy="1421"/>
                  </a:xfrm>
                </p:grpSpPr>
                <p:sp>
                  <p:nvSpPr>
                    <p:cNvPr id="131315" name="Freeform 257"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16" name="Freeform 258"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pic>
                <p:nvPicPr>
                  <p:cNvPr id="134386" name="Picture 25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668932" name="Freeform 260"/>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933" name="Freeform 261"/>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934" name="Freeform 262"/>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935" name="Freeform 263"/>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936" name="Freeform 264"/>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34378" name="Rectangle 265"/>
              <p:cNvSpPr>
                <a:spLocks noChangeArrowheads="1"/>
              </p:cNvSpPr>
              <p:nvPr/>
            </p:nvSpPr>
            <p:spPr bwMode="auto">
              <a:xfrm>
                <a:off x="1609" y="1237"/>
                <a:ext cx="24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i="1" dirty="0">
                    <a:solidFill>
                      <a:srgbClr val="FFFFFF"/>
                    </a:solidFill>
                    <a:latin typeface="Kosher-Normal" charset="0"/>
                    <a:ea typeface="ＭＳ Ｐゴシック" charset="0"/>
                    <a:cs typeface="ＭＳ Ｐゴシック" charset="0"/>
                  </a:rPr>
                  <a:t>AC</a:t>
                </a:r>
                <a:endParaRPr lang="en-US" sz="1400" i="1" dirty="0">
                  <a:solidFill>
                    <a:srgbClr val="FFFFFF"/>
                  </a:solidFill>
                  <a:latin typeface="Helvetica" charset="0"/>
                  <a:ea typeface="ＭＳ Ｐゴシック" charset="0"/>
                  <a:cs typeface="ＭＳ Ｐゴシック" charset="0"/>
                </a:endParaRPr>
              </a:p>
            </p:txBody>
          </p:sp>
        </p:grpSp>
        <p:grpSp>
          <p:nvGrpSpPr>
            <p:cNvPr id="134338" name="Group 266"/>
            <p:cNvGrpSpPr>
              <a:grpSpLocks/>
            </p:cNvGrpSpPr>
            <p:nvPr/>
          </p:nvGrpSpPr>
          <p:grpSpPr bwMode="auto">
            <a:xfrm>
              <a:off x="3250" y="3230"/>
              <a:ext cx="331" cy="369"/>
              <a:chOff x="1567" y="1192"/>
              <a:chExt cx="331" cy="369"/>
            </a:xfrm>
          </p:grpSpPr>
          <p:grpSp>
            <p:nvGrpSpPr>
              <p:cNvPr id="134365" name="Group 267"/>
              <p:cNvGrpSpPr>
                <a:grpSpLocks/>
              </p:cNvGrpSpPr>
              <p:nvPr/>
            </p:nvGrpSpPr>
            <p:grpSpPr bwMode="auto">
              <a:xfrm>
                <a:off x="1567" y="1192"/>
                <a:ext cx="331" cy="369"/>
                <a:chOff x="1084" y="711"/>
                <a:chExt cx="2950" cy="2769"/>
              </a:xfrm>
            </p:grpSpPr>
            <p:grpSp>
              <p:nvGrpSpPr>
                <p:cNvPr id="134367" name="Group 268"/>
                <p:cNvGrpSpPr>
                  <a:grpSpLocks/>
                </p:cNvGrpSpPr>
                <p:nvPr/>
              </p:nvGrpSpPr>
              <p:grpSpPr bwMode="auto">
                <a:xfrm>
                  <a:off x="1084" y="711"/>
                  <a:ext cx="2950" cy="2769"/>
                  <a:chOff x="2707" y="548"/>
                  <a:chExt cx="2950" cy="2769"/>
                </a:xfrm>
              </p:grpSpPr>
              <p:grpSp>
                <p:nvGrpSpPr>
                  <p:cNvPr id="134373" name="Group 269"/>
                  <p:cNvGrpSpPr>
                    <a:grpSpLocks/>
                  </p:cNvGrpSpPr>
                  <p:nvPr/>
                </p:nvGrpSpPr>
                <p:grpSpPr bwMode="auto">
                  <a:xfrm>
                    <a:off x="3180" y="1046"/>
                    <a:ext cx="2105" cy="1421"/>
                    <a:chOff x="578" y="2316"/>
                    <a:chExt cx="2105" cy="1421"/>
                  </a:xfrm>
                </p:grpSpPr>
                <p:sp>
                  <p:nvSpPr>
                    <p:cNvPr id="668942" name="Freeform 270"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943" name="Freeform 271"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134374" name="Picture 27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31296" name="Freeform 273"/>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97" name="Freeform 274"/>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98" name="Freeform 275"/>
                <p:cNvSpPr>
                  <a:spLocks/>
                </p:cNvSpPr>
                <p:nvPr/>
              </p:nvSpPr>
              <p:spPr bwMode="auto">
                <a:xfrm>
                  <a:off x="3009"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99" name="Freeform 276"/>
                <p:cNvSpPr>
                  <a:spLocks/>
                </p:cNvSpPr>
                <p:nvPr/>
              </p:nvSpPr>
              <p:spPr bwMode="auto">
                <a:xfrm>
                  <a:off x="1717"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00" name="Freeform 277"/>
                <p:cNvSpPr>
                  <a:spLocks/>
                </p:cNvSpPr>
                <p:nvPr/>
              </p:nvSpPr>
              <p:spPr bwMode="auto">
                <a:xfrm>
                  <a:off x="3428" y="1004"/>
                  <a:ext cx="160"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sp>
            <p:nvSpPr>
              <p:cNvPr id="134366" name="Rectangle 278"/>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600" i="1">
                  <a:solidFill>
                    <a:srgbClr val="1A0004"/>
                  </a:solidFill>
                  <a:latin typeface="Helvetica" charset="0"/>
                  <a:ea typeface="ＭＳ Ｐゴシック" charset="0"/>
                  <a:cs typeface="ＭＳ Ｐゴシック" charset="0"/>
                </a:endParaRPr>
              </a:p>
            </p:txBody>
          </p:sp>
        </p:grpSp>
        <p:grpSp>
          <p:nvGrpSpPr>
            <p:cNvPr id="134339" name="Group 279"/>
            <p:cNvGrpSpPr>
              <a:grpSpLocks/>
            </p:cNvGrpSpPr>
            <p:nvPr/>
          </p:nvGrpSpPr>
          <p:grpSpPr bwMode="auto">
            <a:xfrm>
              <a:off x="4739" y="847"/>
              <a:ext cx="331" cy="369"/>
              <a:chOff x="1567" y="1192"/>
              <a:chExt cx="331" cy="369"/>
            </a:xfrm>
          </p:grpSpPr>
          <p:grpSp>
            <p:nvGrpSpPr>
              <p:cNvPr id="134353" name="Group 280"/>
              <p:cNvGrpSpPr>
                <a:grpSpLocks/>
              </p:cNvGrpSpPr>
              <p:nvPr/>
            </p:nvGrpSpPr>
            <p:grpSpPr bwMode="auto">
              <a:xfrm>
                <a:off x="1567" y="1192"/>
                <a:ext cx="331" cy="369"/>
                <a:chOff x="1084" y="711"/>
                <a:chExt cx="2950" cy="2769"/>
              </a:xfrm>
            </p:grpSpPr>
            <p:grpSp>
              <p:nvGrpSpPr>
                <p:cNvPr id="134355" name="Group 281"/>
                <p:cNvGrpSpPr>
                  <a:grpSpLocks/>
                </p:cNvGrpSpPr>
                <p:nvPr/>
              </p:nvGrpSpPr>
              <p:grpSpPr bwMode="auto">
                <a:xfrm>
                  <a:off x="1084" y="711"/>
                  <a:ext cx="2950" cy="2769"/>
                  <a:chOff x="2707" y="548"/>
                  <a:chExt cx="2950" cy="2769"/>
                </a:xfrm>
              </p:grpSpPr>
              <p:grpSp>
                <p:nvGrpSpPr>
                  <p:cNvPr id="134361" name="Group 282"/>
                  <p:cNvGrpSpPr>
                    <a:grpSpLocks/>
                  </p:cNvGrpSpPr>
                  <p:nvPr/>
                </p:nvGrpSpPr>
                <p:grpSpPr bwMode="auto">
                  <a:xfrm>
                    <a:off x="3180" y="1046"/>
                    <a:ext cx="2105" cy="1421"/>
                    <a:chOff x="578" y="2316"/>
                    <a:chExt cx="2105" cy="1421"/>
                  </a:xfrm>
                </p:grpSpPr>
                <p:sp>
                  <p:nvSpPr>
                    <p:cNvPr id="131291" name="Freeform 283"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92" name="Freeform 284"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pic>
                <p:nvPicPr>
                  <p:cNvPr id="134362" name="Picture 28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31284" name="Freeform 286"/>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85" name="Freeform 287"/>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86" name="Freeform 288"/>
                <p:cNvSpPr>
                  <a:spLocks/>
                </p:cNvSpPr>
                <p:nvPr/>
              </p:nvSpPr>
              <p:spPr bwMode="auto">
                <a:xfrm>
                  <a:off x="3009"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87" name="Freeform 289"/>
                <p:cNvSpPr>
                  <a:spLocks/>
                </p:cNvSpPr>
                <p:nvPr/>
              </p:nvSpPr>
              <p:spPr bwMode="auto">
                <a:xfrm>
                  <a:off x="1717"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88" name="Freeform 290"/>
                <p:cNvSpPr>
                  <a:spLocks/>
                </p:cNvSpPr>
                <p:nvPr/>
              </p:nvSpPr>
              <p:spPr bwMode="auto">
                <a:xfrm>
                  <a:off x="3428" y="1004"/>
                  <a:ext cx="160"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sp>
            <p:nvSpPr>
              <p:cNvPr id="134354" name="Rectangle 291"/>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600" i="1">
                  <a:solidFill>
                    <a:srgbClr val="1A0004"/>
                  </a:solidFill>
                  <a:latin typeface="Helvetica" charset="0"/>
                  <a:ea typeface="ＭＳ Ｐゴシック" charset="0"/>
                  <a:cs typeface="ＭＳ Ｐゴシック" charset="0"/>
                </a:endParaRPr>
              </a:p>
            </p:txBody>
          </p:sp>
        </p:grpSp>
        <p:grpSp>
          <p:nvGrpSpPr>
            <p:cNvPr id="134340" name="Group 292"/>
            <p:cNvGrpSpPr>
              <a:grpSpLocks/>
            </p:cNvGrpSpPr>
            <p:nvPr/>
          </p:nvGrpSpPr>
          <p:grpSpPr bwMode="auto">
            <a:xfrm>
              <a:off x="4739" y="1351"/>
              <a:ext cx="331" cy="369"/>
              <a:chOff x="1567" y="1192"/>
              <a:chExt cx="331" cy="369"/>
            </a:xfrm>
          </p:grpSpPr>
          <p:grpSp>
            <p:nvGrpSpPr>
              <p:cNvPr id="134341" name="Group 293"/>
              <p:cNvGrpSpPr>
                <a:grpSpLocks/>
              </p:cNvGrpSpPr>
              <p:nvPr/>
            </p:nvGrpSpPr>
            <p:grpSpPr bwMode="auto">
              <a:xfrm>
                <a:off x="1567" y="1192"/>
                <a:ext cx="331" cy="369"/>
                <a:chOff x="1084" y="711"/>
                <a:chExt cx="2950" cy="2769"/>
              </a:xfrm>
            </p:grpSpPr>
            <p:grpSp>
              <p:nvGrpSpPr>
                <p:cNvPr id="134343" name="Group 294"/>
                <p:cNvGrpSpPr>
                  <a:grpSpLocks/>
                </p:cNvGrpSpPr>
                <p:nvPr/>
              </p:nvGrpSpPr>
              <p:grpSpPr bwMode="auto">
                <a:xfrm>
                  <a:off x="1084" y="711"/>
                  <a:ext cx="2950" cy="2769"/>
                  <a:chOff x="2707" y="548"/>
                  <a:chExt cx="2950" cy="2769"/>
                </a:xfrm>
              </p:grpSpPr>
              <p:grpSp>
                <p:nvGrpSpPr>
                  <p:cNvPr id="134349" name="Group 295"/>
                  <p:cNvGrpSpPr>
                    <a:grpSpLocks/>
                  </p:cNvGrpSpPr>
                  <p:nvPr/>
                </p:nvGrpSpPr>
                <p:grpSpPr bwMode="auto">
                  <a:xfrm>
                    <a:off x="3180" y="1046"/>
                    <a:ext cx="2105" cy="1421"/>
                    <a:chOff x="578" y="2316"/>
                    <a:chExt cx="2105" cy="1421"/>
                  </a:xfrm>
                </p:grpSpPr>
                <p:sp>
                  <p:nvSpPr>
                    <p:cNvPr id="131279" name="Freeform 296"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80" name="Freeform 297"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pic>
                <p:nvPicPr>
                  <p:cNvPr id="134350" name="Picture 29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31272" name="Freeform 299"/>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73" name="Freeform 300"/>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74" name="Freeform 301"/>
                <p:cNvSpPr>
                  <a:spLocks/>
                </p:cNvSpPr>
                <p:nvPr/>
              </p:nvSpPr>
              <p:spPr bwMode="auto">
                <a:xfrm>
                  <a:off x="3009"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75" name="Freeform 302"/>
                <p:cNvSpPr>
                  <a:spLocks/>
                </p:cNvSpPr>
                <p:nvPr/>
              </p:nvSpPr>
              <p:spPr bwMode="auto">
                <a:xfrm>
                  <a:off x="1717"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76" name="Freeform 303"/>
                <p:cNvSpPr>
                  <a:spLocks/>
                </p:cNvSpPr>
                <p:nvPr/>
              </p:nvSpPr>
              <p:spPr bwMode="auto">
                <a:xfrm>
                  <a:off x="3428" y="1004"/>
                  <a:ext cx="160"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sp>
            <p:nvSpPr>
              <p:cNvPr id="134342" name="Rectangle 304"/>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600" i="1">
                  <a:solidFill>
                    <a:srgbClr val="1A0004"/>
                  </a:solidFill>
                  <a:latin typeface="Helvetica" charset="0"/>
                  <a:ea typeface="ＭＳ Ｐゴシック" charset="0"/>
                  <a:cs typeface="ＭＳ Ｐゴシック" charset="0"/>
                </a:endParaRPr>
              </a:p>
            </p:txBody>
          </p:sp>
        </p:grpSp>
      </p:grpSp>
      <p:grpSp>
        <p:nvGrpSpPr>
          <p:cNvPr id="134334" name="Group 305"/>
          <p:cNvGrpSpPr>
            <a:grpSpLocks/>
          </p:cNvGrpSpPr>
          <p:nvPr/>
        </p:nvGrpSpPr>
        <p:grpSpPr bwMode="auto">
          <a:xfrm>
            <a:off x="519113" y="7938"/>
            <a:ext cx="854075" cy="1704975"/>
            <a:chOff x="327" y="5"/>
            <a:chExt cx="538" cy="1074"/>
          </a:xfrm>
        </p:grpSpPr>
        <p:sp>
          <p:nvSpPr>
            <p:cNvPr id="131263" name="Rectangle 306"/>
            <p:cNvSpPr>
              <a:spLocks noChangeArrowheads="1"/>
            </p:cNvSpPr>
            <p:nvPr/>
          </p:nvSpPr>
          <p:spPr bwMode="auto">
            <a:xfrm>
              <a:off x="327" y="5"/>
              <a:ext cx="538" cy="1074"/>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64" name="Line 30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grpSp>
        <p:nvGrpSpPr>
          <p:cNvPr id="293" name="Group 2"/>
          <p:cNvGrpSpPr>
            <a:grpSpLocks/>
          </p:cNvGrpSpPr>
          <p:nvPr/>
        </p:nvGrpSpPr>
        <p:grpSpPr bwMode="auto">
          <a:xfrm>
            <a:off x="9522495" y="525991"/>
            <a:ext cx="1119188" cy="5756275"/>
            <a:chOff x="2607" y="348"/>
            <a:chExt cx="705" cy="3626"/>
          </a:xfrm>
        </p:grpSpPr>
        <p:sp>
          <p:nvSpPr>
            <p:cNvPr id="294"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AU"/>
            </a:p>
          </p:txBody>
        </p:sp>
        <p:sp>
          <p:nvSpPr>
            <p:cNvPr id="295"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96"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97"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AU"/>
            </a:p>
          </p:txBody>
        </p:sp>
        <p:sp>
          <p:nvSpPr>
            <p:cNvPr id="298"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99" name="Freeform 8"/>
            <p:cNvSpPr>
              <a:spLocks/>
            </p:cNvSpPr>
            <p:nvPr/>
          </p:nvSpPr>
          <p:spPr bwMode="auto">
            <a:xfrm>
              <a:off x="3036" y="2223"/>
              <a:ext cx="148" cy="76"/>
            </a:xfrm>
            <a:custGeom>
              <a:avLst/>
              <a:gdLst>
                <a:gd name="T0" fmla="*/ 36016 w 129"/>
                <a:gd name="T1" fmla="*/ 2147483647 h 49"/>
                <a:gd name="T2" fmla="*/ 0 w 129"/>
                <a:gd name="T3" fmla="*/ 2147483647 h 49"/>
                <a:gd name="T4" fmla="*/ 0 w 129"/>
                <a:gd name="T5" fmla="*/ 0 h 49"/>
                <a:gd name="T6" fmla="*/ 36016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AU"/>
            </a:p>
          </p:txBody>
        </p:sp>
        <p:sp>
          <p:nvSpPr>
            <p:cNvPr id="300"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01"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02"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303"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04"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05"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06"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07"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08" name="Rectangle 1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09" name="Rectangle 18"/>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310"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11" name="Rectangle 2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12" name="AutoShape 2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13" name="Freeform 22"/>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AU"/>
            </a:p>
          </p:txBody>
        </p:sp>
        <p:sp>
          <p:nvSpPr>
            <p:cNvPr id="314" name="Rectangle 23"/>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5" name="Freeform 24"/>
            <p:cNvSpPr>
              <a:spLocks/>
            </p:cNvSpPr>
            <p:nvPr/>
          </p:nvSpPr>
          <p:spPr bwMode="auto">
            <a:xfrm>
              <a:off x="3038" y="3621"/>
              <a:ext cx="148" cy="76"/>
            </a:xfrm>
            <a:custGeom>
              <a:avLst/>
              <a:gdLst>
                <a:gd name="T0" fmla="*/ 36016 w 129"/>
                <a:gd name="T1" fmla="*/ 2147483647 h 49"/>
                <a:gd name="T2" fmla="*/ 0 w 129"/>
                <a:gd name="T3" fmla="*/ 2147483647 h 49"/>
                <a:gd name="T4" fmla="*/ 0 w 129"/>
                <a:gd name="T5" fmla="*/ 0 h 49"/>
                <a:gd name="T6" fmla="*/ 36016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AU"/>
            </a:p>
          </p:txBody>
        </p:sp>
        <p:sp>
          <p:nvSpPr>
            <p:cNvPr id="316" name="AutoShape 25"/>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17" name="Rectangle 26"/>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18" name="Rectangle 27"/>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319" name="AutoShape 28"/>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0" name="Line 29"/>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1" name="Line 30"/>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2" name="Line 31"/>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 name="Line 32"/>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4" name="Line 33"/>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 name="Line 34"/>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6" name="Rectangle 35"/>
            <p:cNvSpPr>
              <a:spLocks noChangeArrowheads="1"/>
            </p:cNvSpPr>
            <p:nvPr/>
          </p:nvSpPr>
          <p:spPr bwMode="auto">
            <a:xfrm>
              <a:off x="2660" y="538"/>
              <a:ext cx="56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en-US" sz="900" dirty="0" err="1">
                  <a:solidFill>
                    <a:srgbClr val="000000"/>
                  </a:solidFill>
                  <a:latin typeface="Helvetica" charset="0"/>
                </a:rPr>
                <a:t>පළමු</a:t>
              </a:r>
              <a:r>
                <a:rPr lang="en-US" sz="900" dirty="0">
                  <a:solidFill>
                    <a:srgbClr val="000000"/>
                  </a:solidFill>
                  <a:latin typeface="Helvetica" charset="0"/>
                </a:rPr>
                <a:t> </a:t>
              </a:r>
              <a:r>
                <a:rPr lang="en-US" sz="900" dirty="0" err="1">
                  <a:solidFill>
                    <a:srgbClr val="000000"/>
                  </a:solidFill>
                  <a:latin typeface="Helvetica" charset="0"/>
                </a:rPr>
                <a:t>පාපය</a:t>
              </a:r>
              <a:endParaRPr lang="en-US" sz="900" dirty="0">
                <a:solidFill>
                  <a:srgbClr val="000000"/>
                </a:solidFill>
                <a:latin typeface="Helvetica" charset="0"/>
              </a:endParaRPr>
            </a:p>
          </p:txBody>
        </p:sp>
        <p:sp>
          <p:nvSpPr>
            <p:cNvPr id="327" name="Rectangle 36"/>
            <p:cNvSpPr>
              <a:spLocks noChangeArrowheads="1"/>
            </p:cNvSpPr>
            <p:nvPr/>
          </p:nvSpPr>
          <p:spPr bwMode="auto">
            <a:xfrm>
              <a:off x="2609" y="634"/>
              <a:ext cx="68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පළමු ශුභාරංචිය</a:t>
              </a:r>
            </a:p>
          </p:txBody>
        </p:sp>
        <p:sp>
          <p:nvSpPr>
            <p:cNvPr id="328" name="Rectangle 37"/>
            <p:cNvSpPr>
              <a:spLocks noChangeArrowheads="1"/>
            </p:cNvSpPr>
            <p:nvPr/>
          </p:nvSpPr>
          <p:spPr bwMode="auto">
            <a:xfrm>
              <a:off x="2656" y="726"/>
              <a:ext cx="55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r>
                <a:rPr lang="en-US" sz="900" dirty="0" err="1">
                  <a:solidFill>
                    <a:srgbClr val="000000"/>
                  </a:solidFill>
                  <a:latin typeface="Helvetica" charset="0"/>
                </a:rPr>
                <a:t>පළමු</a:t>
              </a:r>
              <a:r>
                <a:rPr lang="en-US" sz="900" dirty="0">
                  <a:solidFill>
                    <a:srgbClr val="000000"/>
                  </a:solidFill>
                  <a:latin typeface="Helvetica" charset="0"/>
                </a:rPr>
                <a:t> </a:t>
              </a:r>
              <a:r>
                <a:rPr lang="en-US" sz="900" dirty="0" err="1">
                  <a:solidFill>
                    <a:srgbClr val="000000"/>
                  </a:solidFill>
                  <a:latin typeface="Helvetica" charset="0"/>
                </a:rPr>
                <a:t>පවුල</a:t>
              </a:r>
              <a:endParaRPr lang="en-US" sz="900" dirty="0">
                <a:solidFill>
                  <a:srgbClr val="000000"/>
                </a:solidFill>
                <a:latin typeface="Helvetica" charset="0"/>
              </a:endParaRPr>
            </a:p>
          </p:txBody>
        </p:sp>
        <p:sp>
          <p:nvSpPr>
            <p:cNvPr id="329" name="Rectangle 38"/>
            <p:cNvSpPr>
              <a:spLocks noChangeArrowheads="1"/>
            </p:cNvSpPr>
            <p:nvPr/>
          </p:nvSpPr>
          <p:spPr bwMode="auto">
            <a:xfrm>
              <a:off x="2609" y="842"/>
              <a:ext cx="67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dirty="0" err="1">
                  <a:solidFill>
                    <a:srgbClr val="000000"/>
                  </a:solidFill>
                  <a:latin typeface="Helvetica" charset="0"/>
                </a:rPr>
                <a:t>පළමු</a:t>
              </a:r>
              <a:r>
                <a:rPr lang="en-US" sz="800" dirty="0">
                  <a:solidFill>
                    <a:srgbClr val="000000"/>
                  </a:solidFill>
                  <a:latin typeface="Helvetica" charset="0"/>
                </a:rPr>
                <a:t> </a:t>
              </a:r>
              <a:r>
                <a:rPr lang="en-US" sz="800" dirty="0" err="1">
                  <a:solidFill>
                    <a:srgbClr val="000000"/>
                  </a:solidFill>
                  <a:latin typeface="Helvetica" charset="0"/>
                </a:rPr>
                <a:t>මිනී</a:t>
              </a:r>
              <a:r>
                <a:rPr lang="en-US" sz="800" dirty="0">
                  <a:solidFill>
                    <a:srgbClr val="000000"/>
                  </a:solidFill>
                  <a:latin typeface="Helvetica" charset="0"/>
                </a:rPr>
                <a:t> </a:t>
              </a:r>
              <a:r>
                <a:rPr lang="en-US" sz="800" dirty="0" err="1">
                  <a:solidFill>
                    <a:srgbClr val="000000"/>
                  </a:solidFill>
                  <a:latin typeface="Helvetica" charset="0"/>
                </a:rPr>
                <a:t>මැරුම</a:t>
              </a:r>
              <a:endParaRPr lang="en-US" sz="800" dirty="0">
                <a:solidFill>
                  <a:srgbClr val="000000"/>
                </a:solidFill>
                <a:latin typeface="Helvetica" charset="0"/>
              </a:endParaRPr>
            </a:p>
          </p:txBody>
        </p:sp>
        <p:sp>
          <p:nvSpPr>
            <p:cNvPr id="330" name="Rectangle 39"/>
            <p:cNvSpPr>
              <a:spLocks noChangeArrowheads="1"/>
            </p:cNvSpPr>
            <p:nvPr/>
          </p:nvSpPr>
          <p:spPr bwMode="auto">
            <a:xfrm>
              <a:off x="2664" y="933"/>
              <a:ext cx="55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en-US" sz="900" dirty="0" err="1">
                  <a:solidFill>
                    <a:srgbClr val="000000"/>
                  </a:solidFill>
                  <a:latin typeface="Helvetica" charset="0"/>
                </a:rPr>
                <a:t>ජල</a:t>
              </a:r>
              <a:r>
                <a:rPr lang="en-US" sz="900" dirty="0">
                  <a:solidFill>
                    <a:srgbClr val="000000"/>
                  </a:solidFill>
                  <a:latin typeface="Helvetica" charset="0"/>
                </a:rPr>
                <a:t> </a:t>
              </a:r>
              <a:r>
                <a:rPr lang="en-US" sz="900" dirty="0" err="1">
                  <a:solidFill>
                    <a:srgbClr val="000000"/>
                  </a:solidFill>
                  <a:latin typeface="Helvetica" charset="0"/>
                </a:rPr>
                <a:t>ගැල්ම</a:t>
              </a:r>
              <a:endParaRPr lang="en-US" sz="900" dirty="0">
                <a:solidFill>
                  <a:srgbClr val="000000"/>
                </a:solidFill>
                <a:latin typeface="Helvetica" charset="0"/>
              </a:endParaRPr>
            </a:p>
          </p:txBody>
        </p:sp>
        <p:sp>
          <p:nvSpPr>
            <p:cNvPr id="331" name="Rectangle 40"/>
            <p:cNvSpPr>
              <a:spLocks noChangeArrowheads="1"/>
            </p:cNvSpPr>
            <p:nvPr/>
          </p:nvSpPr>
          <p:spPr bwMode="auto">
            <a:xfrm>
              <a:off x="2781" y="1042"/>
              <a:ext cx="29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කුළුණ</a:t>
              </a:r>
            </a:p>
          </p:txBody>
        </p:sp>
        <p:sp>
          <p:nvSpPr>
            <p:cNvPr id="332" name="Rectangle 41"/>
            <p:cNvSpPr>
              <a:spLocks noChangeArrowheads="1"/>
            </p:cNvSpPr>
            <p:nvPr/>
          </p:nvSpPr>
          <p:spPr bwMode="auto">
            <a:xfrm>
              <a:off x="2607" y="348"/>
              <a:ext cx="46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en-US" sz="900" dirty="0" err="1">
                  <a:solidFill>
                    <a:srgbClr val="000000"/>
                  </a:solidFill>
                  <a:latin typeface="Chicago" charset="0"/>
                </a:rPr>
                <a:t>මැවීම</a:t>
              </a:r>
              <a:endParaRPr lang="en-US" sz="900" dirty="0">
                <a:solidFill>
                  <a:srgbClr val="000000"/>
                </a:solidFill>
                <a:latin typeface="Chicago" charset="0"/>
              </a:endParaRPr>
            </a:p>
          </p:txBody>
        </p:sp>
        <p:sp>
          <p:nvSpPr>
            <p:cNvPr id="333" name="Rectangle 42"/>
            <p:cNvSpPr>
              <a:spLocks noChangeArrowheads="1"/>
            </p:cNvSpPr>
            <p:nvPr/>
          </p:nvSpPr>
          <p:spPr bwMode="auto">
            <a:xfrm>
              <a:off x="2610" y="450"/>
              <a:ext cx="62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en-US" sz="800" dirty="0" err="1">
                  <a:solidFill>
                    <a:srgbClr val="000000"/>
                  </a:solidFill>
                  <a:latin typeface="Helvetica" charset="0"/>
                </a:rPr>
                <a:t>පළමු</a:t>
              </a:r>
              <a:r>
                <a:rPr lang="en-US" sz="800" dirty="0">
                  <a:solidFill>
                    <a:srgbClr val="000000"/>
                  </a:solidFill>
                  <a:latin typeface="Helvetica" charset="0"/>
                </a:rPr>
                <a:t> </a:t>
              </a:r>
              <a:r>
                <a:rPr lang="en-US" sz="800" dirty="0" err="1">
                  <a:solidFill>
                    <a:srgbClr val="000000"/>
                  </a:solidFill>
                  <a:latin typeface="Helvetica" charset="0"/>
                </a:rPr>
                <a:t>මිනිසා</a:t>
              </a:r>
              <a:endParaRPr lang="en-US" sz="800" dirty="0">
                <a:solidFill>
                  <a:srgbClr val="000000"/>
                </a:solidFill>
                <a:latin typeface="Helvetica" charset="0"/>
              </a:endParaRPr>
            </a:p>
          </p:txBody>
        </p:sp>
        <p:sp>
          <p:nvSpPr>
            <p:cNvPr id="334" name="Line 43"/>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5" name="Line 44"/>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6" name="Rectangle 45"/>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37" name="Rectangle 46"/>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L - S - B</a:t>
              </a:r>
            </a:p>
          </p:txBody>
        </p:sp>
        <p:sp>
          <p:nvSpPr>
            <p:cNvPr id="338" name="Rectangle 47"/>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339" name="Rectangle 48"/>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340" name="Rectangle 49"/>
            <p:cNvSpPr>
              <a:spLocks noChangeArrowheads="1"/>
            </p:cNvSpPr>
            <p:nvPr/>
          </p:nvSpPr>
          <p:spPr bwMode="auto">
            <a:xfrm>
              <a:off x="2742" y="1414"/>
              <a:ext cx="32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err="1">
                  <a:solidFill>
                    <a:srgbClr val="000000"/>
                  </a:solidFill>
                  <a:latin typeface="Helvetica" charset="0"/>
                </a:rPr>
                <a:t>කැඳවීම</a:t>
              </a:r>
              <a:endParaRPr lang="en-US" sz="900" b="1" dirty="0">
                <a:solidFill>
                  <a:srgbClr val="000000"/>
                </a:solidFill>
                <a:latin typeface="Helvetica" charset="0"/>
              </a:endParaRPr>
            </a:p>
          </p:txBody>
        </p:sp>
        <p:sp>
          <p:nvSpPr>
            <p:cNvPr id="341" name="Rectangle 50"/>
            <p:cNvSpPr>
              <a:spLocks noChangeArrowheads="1"/>
            </p:cNvSpPr>
            <p:nvPr/>
          </p:nvSpPr>
          <p:spPr bwMode="auto">
            <a:xfrm>
              <a:off x="2634" y="1274"/>
              <a:ext cx="34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ආබ්‍රාහම්</a:t>
              </a:r>
            </a:p>
          </p:txBody>
        </p:sp>
        <p:sp>
          <p:nvSpPr>
            <p:cNvPr id="342" name="Rectangle 51"/>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343" name="Line 52"/>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4" name="Line 53"/>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5" name="Rectangle 54"/>
            <p:cNvSpPr>
              <a:spLocks noChangeArrowheads="1"/>
            </p:cNvSpPr>
            <p:nvPr/>
          </p:nvSpPr>
          <p:spPr bwMode="auto">
            <a:xfrm>
              <a:off x="2694" y="2152"/>
              <a:ext cx="37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යෝසෙප්</a:t>
              </a:r>
            </a:p>
          </p:txBody>
        </p:sp>
        <p:sp>
          <p:nvSpPr>
            <p:cNvPr id="346" name="Rectangle 55"/>
            <p:cNvSpPr>
              <a:spLocks noChangeArrowheads="1"/>
            </p:cNvSpPr>
            <p:nvPr/>
          </p:nvSpPr>
          <p:spPr bwMode="auto">
            <a:xfrm>
              <a:off x="2724" y="2301"/>
              <a:ext cx="37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වහල්කම</a:t>
              </a:r>
            </a:p>
          </p:txBody>
        </p:sp>
        <p:sp>
          <p:nvSpPr>
            <p:cNvPr id="347" name="Rectangle 56"/>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348" name="Line 57"/>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9" name="Line 58"/>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0" name="Line 59"/>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 name="Line 60"/>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2" name="Line 61"/>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3" name="Line 62"/>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4" name="Line 63"/>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5" name="Line 64"/>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6" name="Rectangle 65"/>
            <p:cNvSpPr>
              <a:spLocks noChangeArrowheads="1"/>
            </p:cNvSpPr>
            <p:nvPr/>
          </p:nvSpPr>
          <p:spPr bwMode="auto">
            <a:xfrm>
              <a:off x="2708" y="2674"/>
              <a:ext cx="37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මෝසෙස්</a:t>
              </a:r>
            </a:p>
          </p:txBody>
        </p:sp>
        <p:sp>
          <p:nvSpPr>
            <p:cNvPr id="357" name="Rectangle 66"/>
            <p:cNvSpPr>
              <a:spLocks noChangeArrowheads="1"/>
            </p:cNvSpPr>
            <p:nvPr/>
          </p:nvSpPr>
          <p:spPr bwMode="auto">
            <a:xfrm>
              <a:off x="2802" y="2934"/>
              <a:ext cx="29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සීනායි</a:t>
              </a:r>
            </a:p>
          </p:txBody>
        </p:sp>
        <p:sp>
          <p:nvSpPr>
            <p:cNvPr id="358" name="Rectangle 67"/>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359" name="Rectangle 68"/>
            <p:cNvSpPr>
              <a:spLocks noChangeArrowheads="1"/>
            </p:cNvSpPr>
            <p:nvPr/>
          </p:nvSpPr>
          <p:spPr bwMode="auto">
            <a:xfrm>
              <a:off x="2648" y="3158"/>
              <a:ext cx="66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err="1">
                  <a:solidFill>
                    <a:srgbClr val="000000"/>
                  </a:solidFill>
                  <a:latin typeface="Helvetica" charset="0"/>
                </a:rPr>
                <a:t>කාදේශ්</a:t>
              </a:r>
              <a:r>
                <a:rPr lang="en-US" sz="800" b="1" dirty="0">
                  <a:solidFill>
                    <a:srgbClr val="000000"/>
                  </a:solidFill>
                  <a:latin typeface="Helvetica" charset="0"/>
                </a:rPr>
                <a:t> </a:t>
              </a:r>
              <a:r>
                <a:rPr lang="en-US" sz="800" b="1" dirty="0" err="1">
                  <a:solidFill>
                    <a:srgbClr val="000000"/>
                  </a:solidFill>
                  <a:latin typeface="Helvetica" charset="0"/>
                </a:rPr>
                <a:t>බාර්නියා</a:t>
              </a:r>
              <a:endParaRPr lang="en-US" sz="800" b="1" dirty="0">
                <a:solidFill>
                  <a:srgbClr val="000000"/>
                </a:solidFill>
                <a:latin typeface="Helvetica" charset="0"/>
              </a:endParaRPr>
            </a:p>
          </p:txBody>
        </p:sp>
        <p:sp>
          <p:nvSpPr>
            <p:cNvPr id="360" name="Rectangle 69"/>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361" name="Rectangle 70"/>
            <p:cNvSpPr>
              <a:spLocks noChangeArrowheads="1"/>
            </p:cNvSpPr>
            <p:nvPr/>
          </p:nvSpPr>
          <p:spPr bwMode="auto">
            <a:xfrm>
              <a:off x="2724" y="3382"/>
              <a:ext cx="38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දේශනා 5</a:t>
              </a:r>
            </a:p>
          </p:txBody>
        </p:sp>
        <p:sp>
          <p:nvSpPr>
            <p:cNvPr id="362" name="Line 71"/>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3" name="Rectangle 72"/>
            <p:cNvSpPr>
              <a:spLocks noChangeArrowheads="1"/>
            </p:cNvSpPr>
            <p:nvPr/>
          </p:nvSpPr>
          <p:spPr bwMode="auto">
            <a:xfrm>
              <a:off x="2779" y="2826"/>
              <a:ext cx="39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නික්මයාම</a:t>
              </a:r>
            </a:p>
          </p:txBody>
        </p:sp>
        <p:sp>
          <p:nvSpPr>
            <p:cNvPr id="364" name="Line 73"/>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5" name="Line 74"/>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6" name="Line 75"/>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7" name="Rectangle 76"/>
            <p:cNvSpPr>
              <a:spLocks noChangeArrowheads="1"/>
            </p:cNvSpPr>
            <p:nvPr/>
          </p:nvSpPr>
          <p:spPr bwMode="auto">
            <a:xfrm>
              <a:off x="2697" y="3550"/>
              <a:ext cx="33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යොෂුවා</a:t>
              </a:r>
            </a:p>
          </p:txBody>
        </p:sp>
        <p:sp>
          <p:nvSpPr>
            <p:cNvPr id="368" name="Rectangle 77"/>
            <p:cNvSpPr>
              <a:spLocks noChangeArrowheads="1"/>
            </p:cNvSpPr>
            <p:nvPr/>
          </p:nvSpPr>
          <p:spPr bwMode="auto">
            <a:xfrm>
              <a:off x="2690" y="3670"/>
              <a:ext cx="58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900" b="1" dirty="0" err="1" smtClean="0">
                  <a:solidFill>
                    <a:srgbClr val="000000"/>
                  </a:solidFill>
                  <a:latin typeface="Helvetica" charset="0"/>
                </a:rPr>
                <a:t>රිකෝව</a:t>
              </a:r>
              <a:r>
                <a:rPr lang="en-US" sz="900" b="1" dirty="0">
                  <a:solidFill>
                    <a:srgbClr val="000000"/>
                  </a:solidFill>
                  <a:latin typeface="Helvetica" charset="0"/>
                </a:rPr>
                <a:t>/</a:t>
              </a:r>
              <a:r>
                <a:rPr lang="en-US" sz="900" b="1" dirty="0" err="1">
                  <a:solidFill>
                    <a:srgbClr val="000000"/>
                  </a:solidFill>
                  <a:latin typeface="Helvetica" charset="0"/>
                </a:rPr>
                <a:t>හායි</a:t>
              </a:r>
              <a:endParaRPr lang="en-US" sz="900" b="1" dirty="0">
                <a:solidFill>
                  <a:srgbClr val="000000"/>
                </a:solidFill>
                <a:latin typeface="Helvetica" charset="0"/>
              </a:endParaRPr>
            </a:p>
          </p:txBody>
        </p:sp>
        <p:sp>
          <p:nvSpPr>
            <p:cNvPr id="369" name="Rectangle 78"/>
            <p:cNvSpPr>
              <a:spLocks noChangeArrowheads="1"/>
            </p:cNvSpPr>
            <p:nvPr/>
          </p:nvSpPr>
          <p:spPr bwMode="auto">
            <a:xfrm>
              <a:off x="2686" y="3806"/>
              <a:ext cx="48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දේශය බෙදීම</a:t>
              </a:r>
            </a:p>
          </p:txBody>
        </p:sp>
      </p:grpSp>
      <p:sp>
        <p:nvSpPr>
          <p:cNvPr id="370" name="Rectangle 139"/>
          <p:cNvSpPr>
            <a:spLocks noChangeArrowheads="1"/>
          </p:cNvSpPr>
          <p:nvPr/>
        </p:nvSpPr>
        <p:spPr bwMode="auto">
          <a:xfrm>
            <a:off x="10284494" y="1942041"/>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371" name="Rectangle 162"/>
          <p:cNvSpPr>
            <a:spLocks noChangeArrowheads="1"/>
          </p:cNvSpPr>
          <p:nvPr/>
        </p:nvSpPr>
        <p:spPr bwMode="auto">
          <a:xfrm>
            <a:off x="9932069" y="492654"/>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72" name="Rectangle 172"/>
          <p:cNvSpPr>
            <a:spLocks noChangeArrowheads="1"/>
          </p:cNvSpPr>
          <p:nvPr/>
        </p:nvSpPr>
        <p:spPr bwMode="auto">
          <a:xfrm>
            <a:off x="10297194" y="4177241"/>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dirty="0">
                <a:solidFill>
                  <a:srgbClr val="FFFF00"/>
                </a:solidFill>
                <a:latin typeface="Times" pitchFamily="-112" charset="0"/>
                <a:ea typeface="+mn-ea"/>
                <a:cs typeface="+mn-cs"/>
              </a:rPr>
              <a:t>(1500 B.C.)</a:t>
            </a:r>
          </a:p>
        </p:txBody>
      </p:sp>
      <p:sp>
        <p:nvSpPr>
          <p:cNvPr id="373" name="Rectangle 211"/>
          <p:cNvSpPr>
            <a:spLocks noChangeArrowheads="1"/>
          </p:cNvSpPr>
          <p:nvPr/>
        </p:nvSpPr>
        <p:spPr bwMode="auto">
          <a:xfrm>
            <a:off x="9932069" y="492654"/>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1" name="Rectangle 152"/>
          <p:cNvSpPr>
            <a:spLocks noChangeArrowheads="1"/>
          </p:cNvSpPr>
          <p:nvPr/>
        </p:nvSpPr>
        <p:spPr bwMode="auto">
          <a:xfrm>
            <a:off x="3447257" y="2025650"/>
            <a:ext cx="511175" cy="4343400"/>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52" name="Text Box 153"/>
          <p:cNvSpPr txBox="1">
            <a:spLocks noChangeArrowheads="1"/>
          </p:cNvSpPr>
          <p:nvPr/>
        </p:nvSpPr>
        <p:spPr bwMode="auto">
          <a:xfrm rot="16211464">
            <a:off x="1740599" y="3910412"/>
            <a:ext cx="3924490" cy="52322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pPr>
            <a:r>
              <a:rPr lang="en-US" b="1" dirty="0" err="1">
                <a:solidFill>
                  <a:srgbClr val="EEFF4B"/>
                </a:solidFill>
                <a:latin typeface="Times" charset="0"/>
              </a:rPr>
              <a:t>පුද්ගලයින්</a:t>
            </a:r>
            <a:r>
              <a:rPr lang="en-US" b="1" dirty="0">
                <a:solidFill>
                  <a:srgbClr val="EEFF4B"/>
                </a:solidFill>
                <a:latin typeface="Times" charset="0"/>
              </a:rPr>
              <a:t> 4 </a:t>
            </a:r>
            <a:r>
              <a:rPr lang="en-US" b="1" dirty="0" err="1">
                <a:solidFill>
                  <a:srgbClr val="EEFF4B"/>
                </a:solidFill>
                <a:latin typeface="Times" charset="0"/>
              </a:rPr>
              <a:t>දෙනා</a:t>
            </a:r>
            <a:endParaRPr lang="en-US" b="1" dirty="0">
              <a:solidFill>
                <a:srgbClr val="EEFF4B"/>
              </a:solidFill>
              <a:latin typeface="Times" charset="0"/>
            </a:endParaRPr>
          </a:p>
        </p:txBody>
      </p:sp>
      <p:sp>
        <p:nvSpPr>
          <p:cNvPr id="453" name="Rectangle 155"/>
          <p:cNvSpPr>
            <a:spLocks noChangeArrowheads="1"/>
          </p:cNvSpPr>
          <p:nvPr/>
        </p:nvSpPr>
        <p:spPr bwMode="auto">
          <a:xfrm rot="16200000">
            <a:off x="3447257"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54" name="Text Box 156"/>
          <p:cNvSpPr txBox="1">
            <a:spLocks noChangeArrowheads="1"/>
          </p:cNvSpPr>
          <p:nvPr/>
        </p:nvSpPr>
        <p:spPr bwMode="auto">
          <a:xfrm rot="16200000">
            <a:off x="3532188" y="1027112"/>
            <a:ext cx="3413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pPr>
            <a:r>
              <a:rPr lang="en-US" b="1" dirty="0">
                <a:solidFill>
                  <a:srgbClr val="EEFF4B"/>
                </a:solidFill>
                <a:latin typeface="Times" charset="0"/>
              </a:rPr>
              <a:t>C</a:t>
            </a:r>
          </a:p>
        </p:txBody>
      </p:sp>
      <p:sp>
        <p:nvSpPr>
          <p:cNvPr id="131241" name="Rectangle 226"/>
          <p:cNvSpPr>
            <a:spLocks noChangeArrowheads="1"/>
          </p:cNvSpPr>
          <p:nvPr/>
        </p:nvSpPr>
        <p:spPr bwMode="auto">
          <a:xfrm>
            <a:off x="3493357" y="452966"/>
            <a:ext cx="1625600" cy="1414463"/>
          </a:xfrm>
          <a:prstGeom prst="rect">
            <a:avLst/>
          </a:prstGeom>
          <a:noFill/>
          <a:ln w="76200">
            <a:solidFill>
              <a:srgbClr val="EEFF4B"/>
            </a:solidFill>
            <a:miter lim="800000"/>
            <a:headEnd/>
            <a:tailEnd/>
          </a:ln>
          <a:effectLst>
            <a:outerShdw blurRad="63500" dist="74053" dir="3542175"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2" name="Rectangle 227"/>
          <p:cNvSpPr>
            <a:spLocks noChangeArrowheads="1"/>
          </p:cNvSpPr>
          <p:nvPr/>
        </p:nvSpPr>
        <p:spPr bwMode="auto">
          <a:xfrm>
            <a:off x="3493357" y="1991254"/>
            <a:ext cx="1625600" cy="2185987"/>
          </a:xfrm>
          <a:prstGeom prst="rect">
            <a:avLst/>
          </a:prstGeom>
          <a:noFill/>
          <a:ln w="76200">
            <a:solidFill>
              <a:srgbClr val="70FABF"/>
            </a:solidFill>
            <a:miter lim="800000"/>
            <a:headEnd/>
            <a:tailEnd/>
          </a:ln>
          <a:effectLst>
            <a:outerShdw blurRad="63500" dist="74053" dir="3542175"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58363814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131241"/>
                                        </p:tgtEl>
                                        <p:attrNameLst>
                                          <p:attrName>style.visibility</p:attrName>
                                        </p:attrNameLst>
                                      </p:cBhvr>
                                      <p:to>
                                        <p:strVal val="visible"/>
                                      </p:to>
                                    </p:set>
                                    <p:anim calcmode="lin" valueType="num">
                                      <p:cBhvr>
                                        <p:cTn id="7" dur="500" fill="hold"/>
                                        <p:tgtEl>
                                          <p:spTgt spid="131241"/>
                                        </p:tgtEl>
                                        <p:attrNameLst>
                                          <p:attrName>ppt_w</p:attrName>
                                        </p:attrNameLst>
                                      </p:cBhvr>
                                      <p:tavLst>
                                        <p:tav tm="0">
                                          <p:val>
                                            <p:fltVal val="0"/>
                                          </p:val>
                                        </p:tav>
                                        <p:tav tm="100000">
                                          <p:val>
                                            <p:strVal val="#ppt_w"/>
                                          </p:val>
                                        </p:tav>
                                      </p:tavLst>
                                    </p:anim>
                                    <p:anim calcmode="lin" valueType="num">
                                      <p:cBhvr>
                                        <p:cTn id="8" dur="500" fill="hold"/>
                                        <p:tgtEl>
                                          <p:spTgt spid="131241"/>
                                        </p:tgtEl>
                                        <p:attrNameLst>
                                          <p:attrName>ppt_h</p:attrName>
                                        </p:attrNameLst>
                                      </p:cBhvr>
                                      <p:tavLst>
                                        <p:tav tm="0">
                                          <p:val>
                                            <p:fltVal val="0"/>
                                          </p:val>
                                        </p:tav>
                                        <p:tav tm="100000">
                                          <p:val>
                                            <p:strVal val="#ppt_h"/>
                                          </p:val>
                                        </p:tav>
                                      </p:tavLst>
                                    </p:anim>
                                    <p:anim calcmode="lin" valueType="num">
                                      <p:cBhvr>
                                        <p:cTn id="9" dur="500" fill="hold"/>
                                        <p:tgtEl>
                                          <p:spTgt spid="131241"/>
                                        </p:tgtEl>
                                        <p:attrNameLst>
                                          <p:attrName>ppt_x</p:attrName>
                                        </p:attrNameLst>
                                      </p:cBhvr>
                                      <p:tavLst>
                                        <p:tav tm="0">
                                          <p:val>
                                            <p:fltVal val="0.5"/>
                                          </p:val>
                                        </p:tav>
                                        <p:tav tm="100000">
                                          <p:val>
                                            <p:strVal val="#ppt_x"/>
                                          </p:val>
                                        </p:tav>
                                      </p:tavLst>
                                    </p:anim>
                                    <p:anim calcmode="lin" valueType="num">
                                      <p:cBhvr>
                                        <p:cTn id="10" dur="500" fill="hold"/>
                                        <p:tgtEl>
                                          <p:spTgt spid="131241"/>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131242"/>
                                        </p:tgtEl>
                                        <p:attrNameLst>
                                          <p:attrName>style.visibility</p:attrName>
                                        </p:attrNameLst>
                                      </p:cBhvr>
                                      <p:to>
                                        <p:strVal val="visible"/>
                                      </p:to>
                                    </p:set>
                                    <p:anim calcmode="lin" valueType="num">
                                      <p:cBhvr>
                                        <p:cTn id="14" dur="500" fill="hold"/>
                                        <p:tgtEl>
                                          <p:spTgt spid="131242"/>
                                        </p:tgtEl>
                                        <p:attrNameLst>
                                          <p:attrName>ppt_w</p:attrName>
                                        </p:attrNameLst>
                                      </p:cBhvr>
                                      <p:tavLst>
                                        <p:tav tm="0">
                                          <p:val>
                                            <p:fltVal val="0"/>
                                          </p:val>
                                        </p:tav>
                                        <p:tav tm="100000">
                                          <p:val>
                                            <p:strVal val="#ppt_w"/>
                                          </p:val>
                                        </p:tav>
                                      </p:tavLst>
                                    </p:anim>
                                    <p:anim calcmode="lin" valueType="num">
                                      <p:cBhvr>
                                        <p:cTn id="15" dur="500" fill="hold"/>
                                        <p:tgtEl>
                                          <p:spTgt spid="131242"/>
                                        </p:tgtEl>
                                        <p:attrNameLst>
                                          <p:attrName>ppt_h</p:attrName>
                                        </p:attrNameLst>
                                      </p:cBhvr>
                                      <p:tavLst>
                                        <p:tav tm="0">
                                          <p:val>
                                            <p:fltVal val="0"/>
                                          </p:val>
                                        </p:tav>
                                        <p:tav tm="100000">
                                          <p:val>
                                            <p:strVal val="#ppt_h"/>
                                          </p:val>
                                        </p:tav>
                                      </p:tavLst>
                                    </p:anim>
                                    <p:anim calcmode="lin" valueType="num">
                                      <p:cBhvr>
                                        <p:cTn id="16" dur="500" fill="hold"/>
                                        <p:tgtEl>
                                          <p:spTgt spid="131242"/>
                                        </p:tgtEl>
                                        <p:attrNameLst>
                                          <p:attrName>ppt_x</p:attrName>
                                        </p:attrNameLst>
                                      </p:cBhvr>
                                      <p:tavLst>
                                        <p:tav tm="0">
                                          <p:val>
                                            <p:fltVal val="0.5"/>
                                          </p:val>
                                        </p:tav>
                                        <p:tav tm="100000">
                                          <p:val>
                                            <p:strVal val="#ppt_x"/>
                                          </p:val>
                                        </p:tav>
                                      </p:tavLst>
                                    </p:anim>
                                    <p:anim calcmode="lin" valueType="num">
                                      <p:cBhvr>
                                        <p:cTn id="17" dur="500" fill="hold"/>
                                        <p:tgtEl>
                                          <p:spTgt spid="131242"/>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31257"/>
                                        </p:tgtEl>
                                        <p:attrNameLst>
                                          <p:attrName>style.visibility</p:attrName>
                                        </p:attrNameLst>
                                      </p:cBhvr>
                                      <p:to>
                                        <p:strVal val="visible"/>
                                      </p:to>
                                    </p:set>
                                    <p:animEffect transition="in" filter="wipe(right)">
                                      <p:cBhvr>
                                        <p:cTn id="21" dur="500"/>
                                        <p:tgtEl>
                                          <p:spTgt spid="131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257" grpId="0" animBg="1"/>
      <p:bldP spid="131241" grpId="0" animBg="1"/>
      <p:bldP spid="13124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ChangeArrowheads="1"/>
          </p:cNvSpPr>
          <p:nvPr/>
        </p:nvSpPr>
        <p:spPr bwMode="auto">
          <a:xfrm>
            <a:off x="663575" y="1831976"/>
            <a:ext cx="2382838" cy="2859757"/>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defTabSz="914400" eaLnBrk="0" fontAlgn="base" hangingPunct="0">
              <a:spcBef>
                <a:spcPct val="0"/>
              </a:spcBef>
              <a:spcAft>
                <a:spcPct val="0"/>
              </a:spcAft>
              <a:defRPr/>
            </a:pPr>
            <a:r>
              <a:rPr lang="si-LK" sz="3600" b="1" dirty="0" smtClean="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පුද්ගලයන් </a:t>
            </a:r>
            <a:r>
              <a:rPr lang="si-LK" sz="3600" b="1" dirty="0" smtClean="0">
                <a:effectLst>
                  <a:outerShdw blurRad="38100" dist="38100" dir="2700000" algn="tl">
                    <a:srgbClr val="000000">
                      <a:alpha val="43137"/>
                    </a:srgbClr>
                  </a:outerShdw>
                </a:effectLst>
                <a:latin typeface="Times" charset="0"/>
                <a:ea typeface="ＭＳ Ｐゴシック" charset="0"/>
                <a:cs typeface="ＭＳ Ｐゴシック" charset="0"/>
              </a:rPr>
              <a:t>4</a:t>
            </a:r>
          </a:p>
          <a:p>
            <a:pPr algn="ctr" defTabSz="914400" eaLnBrk="0" fontAlgn="base" hangingPunct="0">
              <a:spcBef>
                <a:spcPct val="0"/>
              </a:spcBef>
              <a:spcAft>
                <a:spcPct val="0"/>
              </a:spcAft>
              <a:defRPr/>
            </a:pPr>
            <a:r>
              <a:rPr lang="si-LK" sz="3600" b="1" dirty="0" smtClean="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දෙනාගෙන් </a:t>
            </a:r>
            <a:r>
              <a:rPr lang="si-LK" sz="3600" b="1" dirty="0" smtClean="0">
                <a:effectLst>
                  <a:outerShdw blurRad="38100" dist="38100" dir="2700000" algn="tl">
                    <a:srgbClr val="000000">
                      <a:alpha val="43137"/>
                    </a:srgbClr>
                  </a:outerShdw>
                </a:effectLst>
                <a:latin typeface="Times" charset="0"/>
                <a:ea typeface="ＭＳ Ｐゴシック" charset="0"/>
                <a:cs typeface="ＭＳ Ｐゴシック" charset="0"/>
              </a:rPr>
              <a:t>3</a:t>
            </a:r>
            <a:r>
              <a:rPr lang="si-LK" sz="3600" b="1" dirty="0" smtClean="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 </a:t>
            </a:r>
          </a:p>
          <a:p>
            <a:pPr algn="ctr" defTabSz="914400" eaLnBrk="0" fontAlgn="base" hangingPunct="0">
              <a:spcBef>
                <a:spcPct val="0"/>
              </a:spcBef>
              <a:spcAft>
                <a:spcPct val="0"/>
              </a:spcAft>
              <a:defRPr/>
            </a:pPr>
            <a:r>
              <a:rPr lang="si-LK" sz="3600" b="1" dirty="0" smtClean="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වැන්නා</a:t>
            </a:r>
            <a:endParaRPr lang="en-US" sz="3600" b="1" dirty="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endParaRPr>
          </a:p>
        </p:txBody>
      </p:sp>
      <p:sp>
        <p:nvSpPr>
          <p:cNvPr id="133122" name="Rectangle 4"/>
          <p:cNvSpPr>
            <a:spLocks noChangeArrowheads="1"/>
          </p:cNvSpPr>
          <p:nvPr/>
        </p:nvSpPr>
        <p:spPr bwMode="auto">
          <a:xfrm>
            <a:off x="2346325" y="4754563"/>
            <a:ext cx="4530725" cy="1311275"/>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nvGrpSpPr>
          <p:cNvPr id="2" name="Group 8"/>
          <p:cNvGrpSpPr>
            <a:grpSpLocks/>
          </p:cNvGrpSpPr>
          <p:nvPr/>
        </p:nvGrpSpPr>
        <p:grpSpPr bwMode="auto">
          <a:xfrm>
            <a:off x="1260475" y="962025"/>
            <a:ext cx="7024688" cy="5775325"/>
            <a:chOff x="794" y="606"/>
            <a:chExt cx="4425" cy="3638"/>
          </a:xfrm>
        </p:grpSpPr>
        <p:sp>
          <p:nvSpPr>
            <p:cNvPr id="133129" name="Rectangle 3"/>
            <p:cNvSpPr>
              <a:spLocks noChangeArrowheads="1"/>
            </p:cNvSpPr>
            <p:nvPr/>
          </p:nvSpPr>
          <p:spPr bwMode="auto">
            <a:xfrm>
              <a:off x="2160" y="606"/>
              <a:ext cx="3059" cy="2475"/>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sz="9600">
                  <a:solidFill>
                    <a:srgbClr val="FAFD00"/>
                  </a:solidFill>
                  <a:latin typeface="Times" charset="0"/>
                  <a:ea typeface="ＭＳ Ｐゴシック" charset="0"/>
                  <a:cs typeface="ＭＳ Ｐゴシック" charset="0"/>
                </a:rPr>
                <a:t>AJ</a:t>
              </a:r>
              <a:r>
                <a:rPr lang="en-US" sz="25200">
                  <a:solidFill>
                    <a:srgbClr val="00FF00"/>
                  </a:solidFill>
                  <a:latin typeface="Times" charset="0"/>
                  <a:ea typeface="ＭＳ Ｐゴシック" charset="0"/>
                  <a:cs typeface="ＭＳ Ｐゴシック" charset="0"/>
                </a:rPr>
                <a:t>M</a:t>
              </a:r>
              <a:r>
                <a:rPr lang="en-US" sz="9600">
                  <a:solidFill>
                    <a:srgbClr val="FAFD00"/>
                  </a:solidFill>
                  <a:latin typeface="Times" charset="0"/>
                  <a:ea typeface="ＭＳ Ｐゴシック" charset="0"/>
                  <a:cs typeface="ＭＳ Ｐゴシック" charset="0"/>
                </a:rPr>
                <a:t>J</a:t>
              </a:r>
            </a:p>
          </p:txBody>
        </p:sp>
        <p:sp>
          <p:nvSpPr>
            <p:cNvPr id="133130" name="Rectangle 5"/>
            <p:cNvSpPr>
              <a:spLocks noChangeArrowheads="1"/>
            </p:cNvSpPr>
            <p:nvPr/>
          </p:nvSpPr>
          <p:spPr bwMode="auto">
            <a:xfrm>
              <a:off x="794" y="2537"/>
              <a:ext cx="725" cy="1707"/>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sz="17200">
                  <a:solidFill>
                    <a:srgbClr val="D83104"/>
                  </a:solidFill>
                  <a:latin typeface="Times" charset="0"/>
                  <a:ea typeface="ＭＳ Ｐゴシック" charset="0"/>
                  <a:cs typeface="ＭＳ Ｐゴシック" charset="0"/>
                </a:rPr>
                <a:t>?</a:t>
              </a:r>
            </a:p>
          </p:txBody>
        </p:sp>
      </p:grpSp>
      <p:sp>
        <p:nvSpPr>
          <p:cNvPr id="136196" name="Text Box 1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133125" name="Rectangle 15"/>
          <p:cNvSpPr>
            <a:spLocks noChangeArrowheads="1"/>
          </p:cNvSpPr>
          <p:nvPr/>
        </p:nvSpPr>
        <p:spPr bwMode="auto">
          <a:xfrm>
            <a:off x="8091488" y="652462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63</a:t>
            </a:r>
          </a:p>
        </p:txBody>
      </p:sp>
      <p:grpSp>
        <p:nvGrpSpPr>
          <p:cNvPr id="136198" name="Group 16"/>
          <p:cNvGrpSpPr>
            <a:grpSpLocks/>
          </p:cNvGrpSpPr>
          <p:nvPr/>
        </p:nvGrpSpPr>
        <p:grpSpPr bwMode="auto">
          <a:xfrm>
            <a:off x="519113" y="7938"/>
            <a:ext cx="854075" cy="1704975"/>
            <a:chOff x="327" y="5"/>
            <a:chExt cx="538" cy="1074"/>
          </a:xfrm>
        </p:grpSpPr>
        <p:sp>
          <p:nvSpPr>
            <p:cNvPr id="133127" name="Rectangle 17"/>
            <p:cNvSpPr>
              <a:spLocks noChangeArrowheads="1"/>
            </p:cNvSpPr>
            <p:nvPr/>
          </p:nvSpPr>
          <p:spPr bwMode="auto">
            <a:xfrm>
              <a:off x="327" y="5"/>
              <a:ext cx="538" cy="1074"/>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3128" name="Line 1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spTree>
    <p:extLst>
      <p:ext uri="{BB962C8B-B14F-4D97-AF65-F5344CB8AC3E}">
        <p14:creationId xmlns:p14="http://schemas.microsoft.com/office/powerpoint/2010/main" val="388152826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ChangeArrowheads="1"/>
          </p:cNvSpPr>
          <p:nvPr/>
        </p:nvSpPr>
        <p:spPr bwMode="auto">
          <a:xfrm>
            <a:off x="663575" y="1984375"/>
            <a:ext cx="2382838" cy="2859757"/>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defTabSz="914400" eaLnBrk="0" fontAlgn="base" hangingPunct="0">
              <a:spcBef>
                <a:spcPct val="0"/>
              </a:spcBef>
              <a:spcAft>
                <a:spcPct val="0"/>
              </a:spcAft>
              <a:defRPr/>
            </a:pPr>
            <a:r>
              <a:rPr lang="si-LK" sz="3600" b="1" dirty="0" smtClean="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පුද්ගලයන් </a:t>
            </a:r>
            <a:r>
              <a:rPr lang="si-LK" sz="3600" b="1" dirty="0" smtClean="0">
                <a:effectLst>
                  <a:outerShdw blurRad="38100" dist="38100" dir="2700000" algn="tl">
                    <a:srgbClr val="000000">
                      <a:alpha val="43137"/>
                    </a:srgbClr>
                  </a:outerShdw>
                </a:effectLst>
                <a:latin typeface="Times" charset="0"/>
                <a:ea typeface="ＭＳ Ｐゴシック" charset="0"/>
                <a:cs typeface="ＭＳ Ｐゴシック" charset="0"/>
              </a:rPr>
              <a:t>4</a:t>
            </a:r>
          </a:p>
          <a:p>
            <a:pPr algn="ctr" defTabSz="914400" eaLnBrk="0" fontAlgn="base" hangingPunct="0">
              <a:spcBef>
                <a:spcPct val="0"/>
              </a:spcBef>
              <a:spcAft>
                <a:spcPct val="0"/>
              </a:spcAft>
              <a:defRPr/>
            </a:pPr>
            <a:r>
              <a:rPr lang="si-LK" sz="3600" b="1" dirty="0" smtClean="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දෙනාගෙන් </a:t>
            </a:r>
            <a:r>
              <a:rPr lang="si-LK" sz="3600" b="1" dirty="0" smtClean="0">
                <a:effectLst>
                  <a:outerShdw blurRad="38100" dist="38100" dir="2700000" algn="tl">
                    <a:srgbClr val="000000">
                      <a:alpha val="43137"/>
                    </a:srgbClr>
                  </a:outerShdw>
                </a:effectLst>
                <a:latin typeface="Times" charset="0"/>
                <a:ea typeface="ＭＳ Ｐゴシック" charset="0"/>
                <a:cs typeface="ＭＳ Ｐゴシック" charset="0"/>
              </a:rPr>
              <a:t>3</a:t>
            </a:r>
            <a:r>
              <a:rPr lang="si-LK" sz="3600" b="1" dirty="0" smtClean="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 </a:t>
            </a:r>
          </a:p>
          <a:p>
            <a:pPr algn="ctr" defTabSz="914400" eaLnBrk="0" fontAlgn="base" hangingPunct="0">
              <a:spcBef>
                <a:spcPct val="0"/>
              </a:spcBef>
              <a:spcAft>
                <a:spcPct val="0"/>
              </a:spcAft>
              <a:defRPr/>
            </a:pPr>
            <a:r>
              <a:rPr lang="si-LK" sz="3600" b="1" dirty="0" smtClean="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rPr>
              <a:t>වැන්නා</a:t>
            </a:r>
            <a:endParaRPr lang="en-US" sz="3600" b="1" dirty="0">
              <a:solidFill>
                <a:srgbClr val="FAFD00"/>
              </a:solidFill>
              <a:effectLst>
                <a:outerShdw blurRad="38100" dist="38100" dir="2700000" algn="tl">
                  <a:srgbClr val="000000">
                    <a:alpha val="43137"/>
                  </a:srgbClr>
                </a:outerShdw>
              </a:effectLst>
              <a:latin typeface="Times" charset="0"/>
              <a:ea typeface="ＭＳ Ｐゴシック" charset="0"/>
              <a:cs typeface="ＭＳ Ｐゴシック" charset="0"/>
            </a:endParaRPr>
          </a:p>
        </p:txBody>
      </p:sp>
      <p:sp>
        <p:nvSpPr>
          <p:cNvPr id="135170" name="Rectangle 3"/>
          <p:cNvSpPr>
            <a:spLocks noChangeArrowheads="1"/>
          </p:cNvSpPr>
          <p:nvPr/>
        </p:nvSpPr>
        <p:spPr bwMode="auto">
          <a:xfrm>
            <a:off x="3429000" y="962025"/>
            <a:ext cx="4856163" cy="3929063"/>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sz="9600">
                <a:solidFill>
                  <a:srgbClr val="FAFD00"/>
                </a:solidFill>
                <a:latin typeface="Times" charset="0"/>
                <a:ea typeface="ＭＳ Ｐゴシック" charset="0"/>
                <a:cs typeface="ＭＳ Ｐゴシック" charset="0"/>
              </a:rPr>
              <a:t>AJ</a:t>
            </a:r>
            <a:r>
              <a:rPr lang="en-US" sz="25200">
                <a:solidFill>
                  <a:srgbClr val="00FF00"/>
                </a:solidFill>
                <a:latin typeface="Times" charset="0"/>
                <a:ea typeface="ＭＳ Ｐゴシック" charset="0"/>
                <a:cs typeface="ＭＳ Ｐゴシック" charset="0"/>
              </a:rPr>
              <a:t>M</a:t>
            </a:r>
            <a:r>
              <a:rPr lang="en-US" sz="9600">
                <a:solidFill>
                  <a:srgbClr val="FAFD00"/>
                </a:solidFill>
                <a:latin typeface="Times" charset="0"/>
                <a:ea typeface="ＭＳ Ｐゴシック" charset="0"/>
                <a:cs typeface="ＭＳ Ｐゴシック" charset="0"/>
              </a:rPr>
              <a:t>J</a:t>
            </a:r>
          </a:p>
        </p:txBody>
      </p:sp>
      <p:sp>
        <p:nvSpPr>
          <p:cNvPr id="135171" name="Rectangle 4"/>
          <p:cNvSpPr>
            <a:spLocks noChangeArrowheads="1"/>
          </p:cNvSpPr>
          <p:nvPr/>
        </p:nvSpPr>
        <p:spPr bwMode="auto">
          <a:xfrm>
            <a:off x="2271713" y="4756150"/>
            <a:ext cx="4860304" cy="1320874"/>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altLang="ja-JP" sz="8000" i="1" dirty="0" smtClean="0">
                <a:solidFill>
                  <a:srgbClr val="FAFD00"/>
                </a:solidFill>
                <a:latin typeface="Times" charset="0"/>
                <a:ea typeface="ＭＳ Ｐゴシック" charset="0"/>
                <a:cs typeface="ＭＳ Ｐゴシック" charset="0"/>
              </a:rPr>
              <a:t>"</a:t>
            </a:r>
            <a:r>
              <a:rPr lang="si-LK" sz="8000" i="1" dirty="0" smtClean="0">
                <a:solidFill>
                  <a:srgbClr val="FAFD00"/>
                </a:solidFill>
                <a:latin typeface="Times" charset="0"/>
                <a:ea typeface="ＭＳ Ｐゴシック" charset="0"/>
                <a:cs typeface="ＭＳ Ｐゴシック" charset="0"/>
              </a:rPr>
              <a:t>මෝසෙස්</a:t>
            </a:r>
            <a:r>
              <a:rPr lang="en-AU" sz="8000" i="1" dirty="0" smtClean="0">
                <a:solidFill>
                  <a:srgbClr val="FAFD00"/>
                </a:solidFill>
                <a:latin typeface="Times" charset="0"/>
                <a:ea typeface="ＭＳ Ｐゴシック" charset="0"/>
                <a:cs typeface="ＭＳ Ｐゴシック" charset="0"/>
              </a:rPr>
              <a:t> </a:t>
            </a:r>
            <a:r>
              <a:rPr lang="en-US" altLang="ja-JP" sz="8000" i="1" dirty="0" smtClean="0">
                <a:solidFill>
                  <a:srgbClr val="FAFD00"/>
                </a:solidFill>
                <a:latin typeface="Times" charset="0"/>
                <a:ea typeface="ＭＳ Ｐゴシック" charset="0"/>
                <a:cs typeface="ＭＳ Ｐゴシック" charset="0"/>
              </a:rPr>
              <a:t>"</a:t>
            </a:r>
            <a:endParaRPr lang="en-US" sz="8000" i="1" dirty="0">
              <a:solidFill>
                <a:srgbClr val="FAFD00"/>
              </a:solidFill>
              <a:latin typeface="Times" charset="0"/>
              <a:ea typeface="ＭＳ Ｐゴシック" charset="0"/>
              <a:cs typeface="ＭＳ Ｐゴシック" charset="0"/>
            </a:endParaRPr>
          </a:p>
        </p:txBody>
      </p:sp>
      <p:sp>
        <p:nvSpPr>
          <p:cNvPr id="138244"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135173" name="Rectangle 13"/>
          <p:cNvSpPr>
            <a:spLocks noChangeArrowheads="1"/>
          </p:cNvSpPr>
          <p:nvPr/>
        </p:nvSpPr>
        <p:spPr bwMode="auto">
          <a:xfrm>
            <a:off x="8091488" y="652462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64</a:t>
            </a:r>
          </a:p>
        </p:txBody>
      </p:sp>
      <p:grpSp>
        <p:nvGrpSpPr>
          <p:cNvPr id="138246" name="Group 15"/>
          <p:cNvGrpSpPr>
            <a:grpSpLocks/>
          </p:cNvGrpSpPr>
          <p:nvPr/>
        </p:nvGrpSpPr>
        <p:grpSpPr bwMode="auto">
          <a:xfrm>
            <a:off x="519113" y="7938"/>
            <a:ext cx="854075" cy="1704975"/>
            <a:chOff x="327" y="5"/>
            <a:chExt cx="538" cy="1074"/>
          </a:xfrm>
        </p:grpSpPr>
        <p:sp>
          <p:nvSpPr>
            <p:cNvPr id="135176" name="Rectangle 16"/>
            <p:cNvSpPr>
              <a:spLocks noChangeArrowheads="1"/>
            </p:cNvSpPr>
            <p:nvPr/>
          </p:nvSpPr>
          <p:spPr bwMode="auto">
            <a:xfrm>
              <a:off x="327" y="5"/>
              <a:ext cx="538" cy="1074"/>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5177" name="Line 1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spTree>
    <p:extLst>
      <p:ext uri="{BB962C8B-B14F-4D97-AF65-F5344CB8AC3E}">
        <p14:creationId xmlns:p14="http://schemas.microsoft.com/office/powerpoint/2010/main" val="414380107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7" name="Rectangle 8"/>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7218" name="Rectangle 14"/>
          <p:cNvSpPr>
            <a:spLocks noChangeArrowheads="1"/>
          </p:cNvSpPr>
          <p:nvPr/>
        </p:nvSpPr>
        <p:spPr bwMode="auto">
          <a:xfrm>
            <a:off x="8091488" y="652462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65</a:t>
            </a:r>
          </a:p>
        </p:txBody>
      </p:sp>
      <p:sp>
        <p:nvSpPr>
          <p:cNvPr id="140291" name="Text Box 15"/>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1400" b="1">
              <a:solidFill>
                <a:srgbClr val="FFFFFF"/>
              </a:solidFill>
              <a:latin typeface="Arial" charset="0"/>
            </a:endParaRPr>
          </a:p>
        </p:txBody>
      </p:sp>
      <p:sp>
        <p:nvSpPr>
          <p:cNvPr id="140292" name="Text Box 16"/>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900" b="1">
                <a:solidFill>
                  <a:srgbClr val="FFFFFF"/>
                </a:solidFill>
                <a:latin typeface="Arial" charset="0"/>
              </a:rPr>
              <a:t>©2006 TBBMI</a:t>
            </a:r>
          </a:p>
        </p:txBody>
      </p:sp>
      <p:sp>
        <p:nvSpPr>
          <p:cNvPr id="137221" name="Rectangle 17"/>
          <p:cNvSpPr>
            <a:spLocks noChangeArrowheads="1"/>
          </p:cNvSpPr>
          <p:nvPr/>
        </p:nvSpPr>
        <p:spPr bwMode="auto">
          <a:xfrm>
            <a:off x="7507288" y="6526213"/>
            <a:ext cx="812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Tree>
    <p:extLst>
      <p:ext uri="{BB962C8B-B14F-4D97-AF65-F5344CB8AC3E}">
        <p14:creationId xmlns:p14="http://schemas.microsoft.com/office/powerpoint/2010/main" val="77919551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7" name="Rectangle 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7410" name="Text Box 26"/>
          <p:cNvSpPr txBox="1">
            <a:spLocks noChangeArrowheads="1"/>
          </p:cNvSpPr>
          <p:nvPr/>
        </p:nvSpPr>
        <p:spPr bwMode="auto">
          <a:xfrm>
            <a:off x="-523875" y="212725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0"/>
              </a:spcBef>
              <a:spcAft>
                <a:spcPct val="0"/>
              </a:spcAft>
            </a:pPr>
            <a:endParaRPr lang="en-US"/>
          </a:p>
        </p:txBody>
      </p:sp>
      <p:pic>
        <p:nvPicPr>
          <p:cNvPr id="17411" name="Picture 31"/>
          <p:cNvPicPr>
            <a:picLocks noChangeAspect="1" noChangeArrowheads="1"/>
          </p:cNvPicPr>
          <p:nvPr/>
        </p:nvPicPr>
        <p:blipFill>
          <a:blip r:embed="rId3">
            <a:extLst>
              <a:ext uri="{28A0092B-C50C-407E-A947-70E740481C1C}">
                <a14:useLocalDpi xmlns:a14="http://schemas.microsoft.com/office/drawing/2010/main" val="0"/>
              </a:ext>
            </a:extLst>
          </a:blip>
          <a:srcRect l="28079" t="23958" r="10156" b="6766"/>
          <a:stretch>
            <a:fillRect/>
          </a:stretch>
        </p:blipFill>
        <p:spPr bwMode="auto">
          <a:xfrm>
            <a:off x="1730375" y="1108075"/>
            <a:ext cx="6781800" cy="4935538"/>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7412" name="Text Box 6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07971" name="Oval 67"/>
          <p:cNvSpPr>
            <a:spLocks noChangeArrowheads="1"/>
          </p:cNvSpPr>
          <p:nvPr/>
        </p:nvSpPr>
        <p:spPr bwMode="auto">
          <a:xfrm>
            <a:off x="3467100" y="2933700"/>
            <a:ext cx="1612900" cy="5969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7972" name="Oval 68"/>
          <p:cNvSpPr>
            <a:spLocks noChangeArrowheads="1"/>
          </p:cNvSpPr>
          <p:nvPr/>
        </p:nvSpPr>
        <p:spPr bwMode="auto">
          <a:xfrm>
            <a:off x="6400800" y="4914900"/>
            <a:ext cx="1892300" cy="6985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7973" name="Oval 69"/>
          <p:cNvSpPr>
            <a:spLocks noChangeArrowheads="1"/>
          </p:cNvSpPr>
          <p:nvPr/>
        </p:nvSpPr>
        <p:spPr bwMode="auto">
          <a:xfrm>
            <a:off x="3378200" y="1168400"/>
            <a:ext cx="1612900" cy="5969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7974" name="Oval 70"/>
          <p:cNvSpPr>
            <a:spLocks noChangeArrowheads="1"/>
          </p:cNvSpPr>
          <p:nvPr/>
        </p:nvSpPr>
        <p:spPr bwMode="auto">
          <a:xfrm>
            <a:off x="4851400" y="1993900"/>
            <a:ext cx="1612900" cy="5969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7975" name="Rectangle 7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07</a:t>
            </a:r>
          </a:p>
        </p:txBody>
      </p:sp>
      <p:sp>
        <p:nvSpPr>
          <p:cNvPr id="17418" name="Text Box 72"/>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2" name="Group 75"/>
          <p:cNvGrpSpPr>
            <a:grpSpLocks/>
          </p:cNvGrpSpPr>
          <p:nvPr/>
        </p:nvGrpSpPr>
        <p:grpSpPr bwMode="auto">
          <a:xfrm>
            <a:off x="6015038" y="3509963"/>
            <a:ext cx="1092200" cy="1016000"/>
            <a:chOff x="3798" y="2240"/>
            <a:chExt cx="688" cy="640"/>
          </a:xfrm>
        </p:grpSpPr>
        <p:sp>
          <p:nvSpPr>
            <p:cNvPr id="507980" name="Oval 76"/>
            <p:cNvSpPr>
              <a:spLocks noChangeArrowheads="1"/>
            </p:cNvSpPr>
            <p:nvPr/>
          </p:nvSpPr>
          <p:spPr bwMode="auto">
            <a:xfrm>
              <a:off x="4056" y="2584"/>
              <a:ext cx="184" cy="168"/>
            </a:xfrm>
            <a:prstGeom prst="ellipse">
              <a:avLst/>
            </a:prstGeom>
            <a:solidFill>
              <a:schemeClr val="tx1"/>
            </a:solidFill>
            <a:ln w="76200">
              <a:solidFill>
                <a:srgbClr val="150BD5"/>
              </a:solidFill>
              <a:round/>
              <a:headEnd/>
              <a:tailEnd/>
            </a:ln>
            <a:effectLst>
              <a:outerShdw blurRad="63500" dist="81320" dir="2319588" algn="ctr" rotWithShape="0">
                <a:schemeClr val="bg1">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glow rad="101600">
                    <a:srgbClr val="1A0004">
                      <a:alpha val="75000"/>
                    </a:srgbClr>
                  </a:glow>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7981" name="Text Box 77"/>
            <p:cNvSpPr txBox="1">
              <a:spLocks noChangeArrowheads="1"/>
            </p:cNvSpPr>
            <p:nvPr/>
          </p:nvSpPr>
          <p:spPr bwMode="auto">
            <a:xfrm>
              <a:off x="3798" y="2240"/>
              <a:ext cx="688" cy="640"/>
            </a:xfrm>
            <a:prstGeom prst="rect">
              <a:avLst/>
            </a:prstGeom>
            <a:noFill/>
            <a:ln w="12700">
              <a:noFill/>
              <a:miter lim="800000"/>
              <a:headEnd/>
              <a:tailEnd/>
            </a:ln>
            <a:effectLst>
              <a:outerShdw blurRad="63500" dist="63500" dir="2212194" algn="ctr" rotWithShape="0">
                <a:srgbClr val="000000">
                  <a:alpha val="74998"/>
                </a:srgbClr>
              </a:outerShdw>
            </a:effectLst>
          </p:spPr>
          <p:txBody>
            <a:bodyPr>
              <a:spAutoFit/>
            </a:bodyPr>
            <a:lstStyle/>
            <a:p>
              <a:pPr defTabSz="914400" eaLnBrk="0" fontAlgn="base" hangingPunct="0">
                <a:spcBef>
                  <a:spcPct val="50000"/>
                </a:spcBef>
                <a:spcAft>
                  <a:spcPct val="0"/>
                </a:spcAft>
                <a:defRPr/>
              </a:pPr>
              <a:r>
                <a:rPr lang="en-US" sz="2400" b="1" dirty="0" smtClean="0">
                  <a:solidFill>
                    <a:srgbClr val="FFFFFF"/>
                  </a:solidFill>
                  <a:effectLst>
                    <a:glow rad="139700">
                      <a:srgbClr val="1A0004">
                        <a:alpha val="99000"/>
                      </a:srgbClr>
                    </a:glow>
                  </a:effectLst>
                  <a:latin typeface="Arial Black" pitchFamily="-107" charset="0"/>
                  <a:ea typeface="ＭＳ Ｐゴシック" charset="0"/>
                  <a:cs typeface="ＭＳ Ｐゴシック" charset="0"/>
                </a:rPr>
                <a:t>UR</a:t>
              </a:r>
            </a:p>
            <a:p>
              <a:pPr defTabSz="914400" eaLnBrk="0" fontAlgn="base" hangingPunct="0">
                <a:spcBef>
                  <a:spcPct val="50000"/>
                </a:spcBef>
                <a:spcAft>
                  <a:spcPct val="0"/>
                </a:spcAft>
                <a:defRPr/>
              </a:pPr>
              <a:r>
                <a:rPr lang="si-LK" sz="2400" b="1" dirty="0" smtClean="0">
                  <a:solidFill>
                    <a:srgbClr val="FFFFFF"/>
                  </a:solidFill>
                  <a:effectLst>
                    <a:glow rad="139700">
                      <a:srgbClr val="1A0004">
                        <a:alpha val="99000"/>
                      </a:srgbClr>
                    </a:glow>
                  </a:effectLst>
                  <a:latin typeface="Arial Black" pitchFamily="-107" charset="0"/>
                  <a:ea typeface="ＭＳ Ｐゴシック" charset="0"/>
                  <a:cs typeface="ＭＳ Ｐゴシック" charset="0"/>
                </a:rPr>
                <a:t>ඌර්</a:t>
              </a:r>
              <a:endParaRPr lang="en-US" sz="2400" b="1" dirty="0">
                <a:solidFill>
                  <a:srgbClr val="FFFFFF"/>
                </a:solidFill>
                <a:effectLst>
                  <a:glow rad="139700">
                    <a:srgbClr val="1A0004">
                      <a:alpha val="99000"/>
                    </a:srgbClr>
                  </a:glow>
                </a:effectLst>
                <a:latin typeface="Arial Black" pitchFamily="-107" charset="0"/>
                <a:ea typeface="ＭＳ Ｐゴシック" charset="0"/>
                <a:cs typeface="ＭＳ Ｐゴシック" charset="0"/>
              </a:endParaRPr>
            </a:p>
          </p:txBody>
        </p:sp>
      </p:grpSp>
      <p:sp>
        <p:nvSpPr>
          <p:cNvPr id="507982" name="AutoShape 78"/>
          <p:cNvSpPr>
            <a:spLocks noChangeArrowheads="1"/>
          </p:cNvSpPr>
          <p:nvPr/>
        </p:nvSpPr>
        <p:spPr bwMode="auto">
          <a:xfrm>
            <a:off x="5727700" y="3376613"/>
            <a:ext cx="1419225" cy="1298575"/>
          </a:xfrm>
          <a:prstGeom prst="octagon">
            <a:avLst>
              <a:gd name="adj" fmla="val 29287"/>
            </a:avLst>
          </a:prstGeom>
          <a:noFill/>
          <a:ln w="76200">
            <a:solidFill>
              <a:srgbClr val="1EDE17"/>
            </a:solidFill>
            <a:miter lim="800000"/>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FFFFFF"/>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grpSp>
        <p:nvGrpSpPr>
          <p:cNvPr id="3" name="Group 79"/>
          <p:cNvGrpSpPr>
            <a:grpSpLocks/>
          </p:cNvGrpSpPr>
          <p:nvPr/>
        </p:nvGrpSpPr>
        <p:grpSpPr bwMode="auto">
          <a:xfrm>
            <a:off x="1681163" y="2016130"/>
            <a:ext cx="3276600" cy="828678"/>
            <a:chOff x="1078" y="1244"/>
            <a:chExt cx="2064" cy="522"/>
          </a:xfrm>
        </p:grpSpPr>
        <p:sp>
          <p:nvSpPr>
            <p:cNvPr id="507984" name="Oval 80"/>
            <p:cNvSpPr>
              <a:spLocks noChangeArrowheads="1"/>
            </p:cNvSpPr>
            <p:nvPr/>
          </p:nvSpPr>
          <p:spPr bwMode="auto">
            <a:xfrm>
              <a:off x="2492" y="1244"/>
              <a:ext cx="184" cy="168"/>
            </a:xfrm>
            <a:prstGeom prst="ellipse">
              <a:avLst/>
            </a:prstGeom>
            <a:solidFill>
              <a:schemeClr val="tx1"/>
            </a:solidFill>
            <a:ln w="76200">
              <a:solidFill>
                <a:srgbClr val="150BD5"/>
              </a:solidFill>
              <a:round/>
              <a:headEnd/>
              <a:tailEnd/>
            </a:ln>
            <a:effectLst>
              <a:outerShdw blurRad="63500" dist="89803" dir="2700000" algn="ctr" rotWithShape="0">
                <a:schemeClr val="bg1">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glow rad="101600">
                    <a:srgbClr val="1A0004">
                      <a:alpha val="75000"/>
                    </a:srgbClr>
                  </a:glow>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7985" name="Text Box 81"/>
            <p:cNvSpPr txBox="1">
              <a:spLocks noChangeArrowheads="1"/>
            </p:cNvSpPr>
            <p:nvPr/>
          </p:nvSpPr>
          <p:spPr bwMode="auto">
            <a:xfrm>
              <a:off x="1078" y="1324"/>
              <a:ext cx="2064" cy="442"/>
            </a:xfrm>
            <a:prstGeom prst="rect">
              <a:avLst/>
            </a:prstGeom>
            <a:noFill/>
            <a:ln w="12700">
              <a:noFill/>
              <a:miter lim="800000"/>
              <a:headEnd/>
              <a:tailEnd/>
            </a:ln>
            <a:effectLst/>
          </p:spPr>
          <p:txBody>
            <a:bodyPr>
              <a:spAutoFit/>
            </a:bodyPr>
            <a:lstStyle/>
            <a:p>
              <a:pPr defTabSz="914400" eaLnBrk="0" fontAlgn="base" hangingPunct="0">
                <a:spcBef>
                  <a:spcPct val="50000"/>
                </a:spcBef>
                <a:spcAft>
                  <a:spcPct val="0"/>
                </a:spcAft>
                <a:defRPr/>
              </a:pPr>
              <a:r>
                <a:rPr lang="si-LK" sz="4000" b="1" dirty="0" smtClean="0">
                  <a:solidFill>
                    <a:srgbClr val="FFFFFF"/>
                  </a:solidFill>
                  <a:effectLst>
                    <a:glow rad="241300">
                      <a:srgbClr val="1A0004">
                        <a:alpha val="97000"/>
                      </a:srgbClr>
                    </a:glow>
                  </a:effectLst>
                  <a:latin typeface="Arial Black" pitchFamily="-107" charset="0"/>
                  <a:ea typeface="ＭＳ Ｐゴシック" charset="0"/>
                  <a:cs typeface="ＭＳ Ｐゴシック" charset="0"/>
                </a:rPr>
                <a:t>බබිලෝනිය</a:t>
              </a:r>
              <a:endParaRPr lang="en-US" sz="4000" b="1" dirty="0">
                <a:solidFill>
                  <a:srgbClr val="FFFFFF"/>
                </a:solidFill>
                <a:effectLst>
                  <a:glow rad="241300">
                    <a:srgbClr val="1A0004">
                      <a:alpha val="97000"/>
                    </a:srgbClr>
                  </a:glow>
                </a:effectLst>
                <a:latin typeface="Arial Black" pitchFamily="-107" charset="0"/>
                <a:ea typeface="ＭＳ Ｐゴシック" charset="0"/>
                <a:cs typeface="ＭＳ Ｐゴシック" charset="0"/>
              </a:endParaRPr>
            </a:p>
          </p:txBody>
        </p:sp>
      </p:grpSp>
      <p:sp>
        <p:nvSpPr>
          <p:cNvPr id="507986" name="Text Box 82"/>
          <p:cNvSpPr txBox="1">
            <a:spLocks noChangeArrowheads="1"/>
          </p:cNvSpPr>
          <p:nvPr/>
        </p:nvSpPr>
        <p:spPr bwMode="auto">
          <a:xfrm>
            <a:off x="519113" y="4010025"/>
            <a:ext cx="5195887" cy="203132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defTabSz="914400" eaLnBrk="0" fontAlgn="base" hangingPunct="0">
              <a:spcBef>
                <a:spcPct val="50000"/>
              </a:spcBef>
              <a:spcAft>
                <a:spcPct val="0"/>
              </a:spcAft>
              <a:defRPr/>
            </a:pPr>
            <a:r>
              <a:rPr lang="si-LK" sz="3600" b="1" dirty="0" smtClean="0">
                <a:solidFill>
                  <a:srgbClr val="114FFB"/>
                </a:solidFill>
                <a:effectLst>
                  <a:outerShdw blurRad="38100" dist="38100" dir="2700000" algn="tl">
                    <a:srgbClr val="000000"/>
                  </a:outerShdw>
                </a:effectLst>
              </a:rPr>
              <a:t>ඔබට මතකද ?</a:t>
            </a:r>
            <a:endParaRPr lang="en-US" sz="3600" b="1" dirty="0" smtClean="0">
              <a:solidFill>
                <a:srgbClr val="114FFB"/>
              </a:solidFill>
              <a:effectLst>
                <a:outerShdw blurRad="38100" dist="38100" dir="2700000" algn="tl">
                  <a:srgbClr val="000000"/>
                </a:outerShdw>
              </a:effectLst>
            </a:endParaRPr>
          </a:p>
          <a:p>
            <a:pPr algn="r" defTabSz="914400" eaLnBrk="0" fontAlgn="base" hangingPunct="0">
              <a:spcBef>
                <a:spcPct val="50000"/>
              </a:spcBef>
              <a:spcAft>
                <a:spcPct val="0"/>
              </a:spcAft>
              <a:defRPr/>
            </a:pPr>
            <a:r>
              <a:rPr lang="si-LK" sz="3600" b="1" dirty="0" smtClean="0">
                <a:solidFill>
                  <a:srgbClr val="114FFB"/>
                </a:solidFill>
                <a:effectLst>
                  <a:outerShdw blurRad="38100" dist="38100" dir="2700000" algn="tl">
                    <a:srgbClr val="000000"/>
                  </a:outerShdw>
                </a:effectLst>
              </a:rPr>
              <a:t>පර්සියන් ගල්ෆ් යුද්ධය</a:t>
            </a:r>
            <a:r>
              <a:rPr lang="en-US" sz="3600" b="1" dirty="0" smtClean="0">
                <a:solidFill>
                  <a:srgbClr val="114FFB"/>
                </a:solidFill>
                <a:effectLst>
                  <a:outerShdw blurRad="38100" dist="38100" dir="2700000" algn="tl">
                    <a:srgbClr val="000000"/>
                  </a:outerShdw>
                </a:effectLst>
              </a:rPr>
              <a:t> </a:t>
            </a:r>
            <a:r>
              <a:rPr lang="si-LK" sz="3600" b="1" dirty="0" smtClean="0">
                <a:solidFill>
                  <a:srgbClr val="114FFB"/>
                </a:solidFill>
                <a:effectLst>
                  <a:outerShdw blurRad="38100" dist="38100" dir="2700000" algn="tl">
                    <a:srgbClr val="000000"/>
                  </a:outerShdw>
                </a:effectLst>
              </a:rPr>
              <a:t>ඉරාක යුද්ධය</a:t>
            </a:r>
            <a:endParaRPr lang="en-US" sz="3600" b="1" dirty="0" smtClean="0">
              <a:solidFill>
                <a:srgbClr val="114FFB"/>
              </a:solidFill>
              <a:effectLst>
                <a:outerShdw blurRad="38100" dist="38100" dir="2700000" algn="tl">
                  <a:srgbClr val="000000"/>
                </a:outerShdw>
              </a:effectLst>
            </a:endParaRPr>
          </a:p>
        </p:txBody>
      </p:sp>
      <p:sp>
        <p:nvSpPr>
          <p:cNvPr id="17423" name="Text Box 88"/>
          <p:cNvSpPr txBox="1">
            <a:spLocks noChangeArrowheads="1"/>
          </p:cNvSpPr>
          <p:nvPr/>
        </p:nvSpPr>
        <p:spPr bwMode="auto">
          <a:xfrm>
            <a:off x="8640763"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6</a:t>
            </a:r>
          </a:p>
        </p:txBody>
      </p:sp>
      <p:grpSp>
        <p:nvGrpSpPr>
          <p:cNvPr id="17424" name="Group 89"/>
          <p:cNvGrpSpPr>
            <a:grpSpLocks/>
          </p:cNvGrpSpPr>
          <p:nvPr/>
        </p:nvGrpSpPr>
        <p:grpSpPr bwMode="auto">
          <a:xfrm>
            <a:off x="519113" y="7938"/>
            <a:ext cx="854075" cy="1704975"/>
            <a:chOff x="327" y="5"/>
            <a:chExt cx="538" cy="1074"/>
          </a:xfrm>
        </p:grpSpPr>
        <p:sp>
          <p:nvSpPr>
            <p:cNvPr id="507994" name="Rectangle 9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07995" name="Line 9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281193942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07986"/>
                                        </p:tgtEl>
                                        <p:attrNameLst>
                                          <p:attrName>style.visibility</p:attrName>
                                        </p:attrNameLst>
                                      </p:cBhvr>
                                      <p:to>
                                        <p:strVal val="visible"/>
                                      </p:to>
                                    </p:set>
                                    <p:anim calcmode="lin" valueType="num">
                                      <p:cBhvr additive="base">
                                        <p:cTn id="7" dur="2000" fill="hold"/>
                                        <p:tgtEl>
                                          <p:spTgt spid="507986"/>
                                        </p:tgtEl>
                                        <p:attrNameLst>
                                          <p:attrName>ppt_x</p:attrName>
                                        </p:attrNameLst>
                                      </p:cBhvr>
                                      <p:tavLst>
                                        <p:tav tm="0">
                                          <p:val>
                                            <p:strVal val="0-#ppt_w/2"/>
                                          </p:val>
                                        </p:tav>
                                        <p:tav tm="100000">
                                          <p:val>
                                            <p:strVal val="#ppt_x"/>
                                          </p:val>
                                        </p:tav>
                                      </p:tavLst>
                                    </p:anim>
                                    <p:anim calcmode="lin" valueType="num">
                                      <p:cBhvr additive="base">
                                        <p:cTn id="8" dur="2000" fill="hold"/>
                                        <p:tgtEl>
                                          <p:spTgt spid="50798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07974"/>
                                        </p:tgtEl>
                                        <p:attrNameLst>
                                          <p:attrName>style.visibility</p:attrName>
                                        </p:attrNameLst>
                                      </p:cBhvr>
                                      <p:to>
                                        <p:strVal val="visible"/>
                                      </p:to>
                                    </p:set>
                                    <p:animEffect transition="in" filter="fade">
                                      <p:cBhvr>
                                        <p:cTn id="13" dur="1000"/>
                                        <p:tgtEl>
                                          <p:spTgt spid="50797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07971"/>
                                        </p:tgtEl>
                                        <p:attrNameLst>
                                          <p:attrName>style.visibility</p:attrName>
                                        </p:attrNameLst>
                                      </p:cBhvr>
                                      <p:to>
                                        <p:strVal val="visible"/>
                                      </p:to>
                                    </p:set>
                                    <p:animEffect transition="in" filter="fade">
                                      <p:cBhvr>
                                        <p:cTn id="18" dur="1000"/>
                                        <p:tgtEl>
                                          <p:spTgt spid="50797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07973"/>
                                        </p:tgtEl>
                                        <p:attrNameLst>
                                          <p:attrName>style.visibility</p:attrName>
                                        </p:attrNameLst>
                                      </p:cBhvr>
                                      <p:to>
                                        <p:strVal val="visible"/>
                                      </p:to>
                                    </p:set>
                                    <p:animEffect transition="in" filter="fade">
                                      <p:cBhvr>
                                        <p:cTn id="23" dur="1000"/>
                                        <p:tgtEl>
                                          <p:spTgt spid="50797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07972"/>
                                        </p:tgtEl>
                                        <p:attrNameLst>
                                          <p:attrName>style.visibility</p:attrName>
                                        </p:attrNameLst>
                                      </p:cBhvr>
                                      <p:to>
                                        <p:strVal val="visible"/>
                                      </p:to>
                                    </p:set>
                                    <p:animEffect transition="in" filter="fade">
                                      <p:cBhvr>
                                        <p:cTn id="28" dur="1000"/>
                                        <p:tgtEl>
                                          <p:spTgt spid="50797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childTnLst>
                                </p:cTn>
                              </p:par>
                            </p:childTnLst>
                          </p:cTn>
                        </p:par>
                        <p:par>
                          <p:cTn id="39" fill="hold" nodeType="afterGroup">
                            <p:stCondLst>
                              <p:cond delay="1000"/>
                            </p:stCondLst>
                            <p:childTnLst>
                              <p:par>
                                <p:cTn id="40" presetID="17" presetClass="entr" presetSubtype="8" fill="hold" grpId="0" nodeType="afterEffect">
                                  <p:stCondLst>
                                    <p:cond delay="0"/>
                                  </p:stCondLst>
                                  <p:childTnLst>
                                    <p:set>
                                      <p:cBhvr>
                                        <p:cTn id="41" dur="1" fill="hold">
                                          <p:stCondLst>
                                            <p:cond delay="0"/>
                                          </p:stCondLst>
                                        </p:cTn>
                                        <p:tgtEl>
                                          <p:spTgt spid="507982"/>
                                        </p:tgtEl>
                                        <p:attrNameLst>
                                          <p:attrName>style.visibility</p:attrName>
                                        </p:attrNameLst>
                                      </p:cBhvr>
                                      <p:to>
                                        <p:strVal val="visible"/>
                                      </p:to>
                                    </p:set>
                                    <p:anim calcmode="lin" valueType="num">
                                      <p:cBhvr>
                                        <p:cTn id="42" dur="500" fill="hold"/>
                                        <p:tgtEl>
                                          <p:spTgt spid="507982"/>
                                        </p:tgtEl>
                                        <p:attrNameLst>
                                          <p:attrName>ppt_x</p:attrName>
                                        </p:attrNameLst>
                                      </p:cBhvr>
                                      <p:tavLst>
                                        <p:tav tm="0">
                                          <p:val>
                                            <p:strVal val="#ppt_x-#ppt_w/2"/>
                                          </p:val>
                                        </p:tav>
                                        <p:tav tm="100000">
                                          <p:val>
                                            <p:strVal val="#ppt_x"/>
                                          </p:val>
                                        </p:tav>
                                      </p:tavLst>
                                    </p:anim>
                                    <p:anim calcmode="lin" valueType="num">
                                      <p:cBhvr>
                                        <p:cTn id="43" dur="500" fill="hold"/>
                                        <p:tgtEl>
                                          <p:spTgt spid="507982"/>
                                        </p:tgtEl>
                                        <p:attrNameLst>
                                          <p:attrName>ppt_y</p:attrName>
                                        </p:attrNameLst>
                                      </p:cBhvr>
                                      <p:tavLst>
                                        <p:tav tm="0">
                                          <p:val>
                                            <p:strVal val="#ppt_y"/>
                                          </p:val>
                                        </p:tav>
                                        <p:tav tm="100000">
                                          <p:val>
                                            <p:strVal val="#ppt_y"/>
                                          </p:val>
                                        </p:tav>
                                      </p:tavLst>
                                    </p:anim>
                                    <p:anim calcmode="lin" valueType="num">
                                      <p:cBhvr>
                                        <p:cTn id="44" dur="500" fill="hold"/>
                                        <p:tgtEl>
                                          <p:spTgt spid="507982"/>
                                        </p:tgtEl>
                                        <p:attrNameLst>
                                          <p:attrName>ppt_w</p:attrName>
                                        </p:attrNameLst>
                                      </p:cBhvr>
                                      <p:tavLst>
                                        <p:tav tm="0">
                                          <p:val>
                                            <p:fltVal val="0"/>
                                          </p:val>
                                        </p:tav>
                                        <p:tav tm="100000">
                                          <p:val>
                                            <p:strVal val="#ppt_w"/>
                                          </p:val>
                                        </p:tav>
                                      </p:tavLst>
                                    </p:anim>
                                    <p:anim calcmode="lin" valueType="num">
                                      <p:cBhvr>
                                        <p:cTn id="45" dur="500" fill="hold"/>
                                        <p:tgtEl>
                                          <p:spTgt spid="50798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71" grpId="0" animBg="1"/>
      <p:bldP spid="507972" grpId="0" animBg="1"/>
      <p:bldP spid="507973" grpId="0" animBg="1"/>
      <p:bldP spid="507974" grpId="0" animBg="1"/>
      <p:bldP spid="507982" grpId="0" animBg="1"/>
      <p:bldP spid="507986"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p:cNvSpPr>
            <a:spLocks noChangeArrowheads="1"/>
          </p:cNvSpPr>
          <p:nvPr/>
        </p:nvSpPr>
        <p:spPr bwMode="auto">
          <a:xfrm>
            <a:off x="1295400" y="40211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9458" name="Text Box 5"/>
          <p:cNvSpPr txBox="1">
            <a:spLocks noChangeArrowheads="1"/>
          </p:cNvSpPr>
          <p:nvPr/>
        </p:nvSpPr>
        <p:spPr bwMode="auto">
          <a:xfrm>
            <a:off x="-523875" y="212725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0"/>
              </a:spcBef>
              <a:spcAft>
                <a:spcPct val="0"/>
              </a:spcAft>
            </a:pPr>
            <a:endParaRPr lang="en-US"/>
          </a:p>
        </p:txBody>
      </p:sp>
      <p:pic>
        <p:nvPicPr>
          <p:cNvPr id="19459" name="Picture 6"/>
          <p:cNvPicPr>
            <a:picLocks noChangeAspect="1" noChangeArrowheads="1"/>
          </p:cNvPicPr>
          <p:nvPr/>
        </p:nvPicPr>
        <p:blipFill>
          <a:blip r:embed="rId3">
            <a:extLst>
              <a:ext uri="{28A0092B-C50C-407E-A947-70E740481C1C}">
                <a14:useLocalDpi xmlns:a14="http://schemas.microsoft.com/office/drawing/2010/main" val="0"/>
              </a:ext>
            </a:extLst>
          </a:blip>
          <a:srcRect l="28079" t="23958" r="10156" b="6766"/>
          <a:stretch>
            <a:fillRect/>
          </a:stretch>
        </p:blipFill>
        <p:spPr bwMode="auto">
          <a:xfrm>
            <a:off x="1730375" y="1108075"/>
            <a:ext cx="6781800" cy="4935538"/>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93635" name="Rectangle 35"/>
          <p:cNvSpPr>
            <a:spLocks noChangeArrowheads="1"/>
          </p:cNvSpPr>
          <p:nvPr/>
        </p:nvSpPr>
        <p:spPr bwMode="auto">
          <a:xfrm>
            <a:off x="1714500" y="1092200"/>
            <a:ext cx="6819900" cy="4965700"/>
          </a:xfrm>
          <a:prstGeom prst="rect">
            <a:avLst/>
          </a:prstGeom>
          <a:no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9461" name="Text Box 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93608" name="Rectangle 8"/>
          <p:cNvSpPr>
            <a:spLocks noChangeArrowheads="1"/>
          </p:cNvSpPr>
          <p:nvPr/>
        </p:nvSpPr>
        <p:spPr bwMode="auto">
          <a:xfrm>
            <a:off x="8056563" y="6524625"/>
            <a:ext cx="40957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07a</a:t>
            </a:r>
          </a:p>
        </p:txBody>
      </p:sp>
      <p:sp>
        <p:nvSpPr>
          <p:cNvPr id="19463" name="Text Box 9"/>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19464" name="Text Box 10"/>
          <p:cNvSpPr txBox="1">
            <a:spLocks noChangeArrowheads="1"/>
          </p:cNvSpPr>
          <p:nvPr/>
        </p:nvSpPr>
        <p:spPr bwMode="auto">
          <a:xfrm>
            <a:off x="8621713"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4</a:t>
            </a:r>
          </a:p>
        </p:txBody>
      </p:sp>
      <p:sp>
        <p:nvSpPr>
          <p:cNvPr id="793636" name="Rectangle 36"/>
          <p:cNvSpPr>
            <a:spLocks noChangeArrowheads="1"/>
          </p:cNvSpPr>
          <p:nvPr/>
        </p:nvSpPr>
        <p:spPr bwMode="auto">
          <a:xfrm>
            <a:off x="1714500" y="1101586"/>
            <a:ext cx="6858000" cy="5003800"/>
          </a:xfrm>
          <a:prstGeom prst="rect">
            <a:avLst/>
          </a:prstGeom>
          <a:solidFill>
            <a:srgbClr val="0A051A">
              <a:alpha val="50000"/>
            </a:srgbClr>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3617" name="AutoShape 17"/>
          <p:cNvSpPr>
            <a:spLocks noChangeArrowheads="1"/>
          </p:cNvSpPr>
          <p:nvPr/>
        </p:nvSpPr>
        <p:spPr bwMode="auto">
          <a:xfrm rot="18394341" flipV="1">
            <a:off x="4266407" y="658018"/>
            <a:ext cx="2921000" cy="5370513"/>
          </a:xfrm>
          <a:prstGeom prst="triangle">
            <a:avLst>
              <a:gd name="adj" fmla="val 55000"/>
            </a:avLst>
          </a:prstGeom>
          <a:noFill/>
          <a:ln w="76200">
            <a:solidFill>
              <a:schemeClr val="tx1"/>
            </a:solidFill>
            <a:miter lim="800000"/>
            <a:headEnd/>
            <a:tailEnd/>
          </a:ln>
          <a:effectLst>
            <a:outerShdw blurRad="63500" dist="71842" dir="2700000" algn="ctr" rotWithShape="0">
              <a:srgbClr val="000000">
                <a:alpha val="74998"/>
              </a:srgbClr>
            </a:outerShdw>
          </a:effectLst>
        </p:spPr>
        <p:txBody>
          <a:bodyPr rot="10800000" vert="eaVert"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793620" name="Text Box 20"/>
          <p:cNvSpPr txBox="1">
            <a:spLocks noChangeArrowheads="1"/>
          </p:cNvSpPr>
          <p:nvPr/>
        </p:nvSpPr>
        <p:spPr bwMode="auto">
          <a:xfrm>
            <a:off x="1498600" y="1308100"/>
            <a:ext cx="52959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b="1" dirty="0" smtClean="0">
                <a:solidFill>
                  <a:srgbClr val="1FFFFF"/>
                </a:solidFill>
                <a:effectLst>
                  <a:outerShdw blurRad="38100" dist="38100" dir="2700000" algn="tl">
                    <a:srgbClr val="000000"/>
                  </a:outerShdw>
                </a:effectLst>
                <a:latin typeface="Arial" charset="0"/>
              </a:rPr>
              <a:t>සමාරියානු සොයාගැනීම්....</a:t>
            </a:r>
            <a:endParaRPr lang="en-US" b="1" dirty="0" smtClean="0">
              <a:solidFill>
                <a:srgbClr val="1FFFFF"/>
              </a:solidFill>
              <a:effectLst>
                <a:outerShdw blurRad="38100" dist="38100" dir="2700000" algn="tl">
                  <a:srgbClr val="000000"/>
                </a:outerShdw>
              </a:effectLst>
              <a:latin typeface="Arial" charset="0"/>
            </a:endParaRPr>
          </a:p>
        </p:txBody>
      </p:sp>
      <p:sp>
        <p:nvSpPr>
          <p:cNvPr id="793626" name="Text Box 26"/>
          <p:cNvSpPr txBox="1">
            <a:spLocks noChangeArrowheads="1"/>
          </p:cNvSpPr>
          <p:nvPr/>
        </p:nvSpPr>
        <p:spPr bwMode="auto">
          <a:xfrm>
            <a:off x="2489200" y="1854200"/>
            <a:ext cx="53467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b="1" dirty="0" smtClean="0">
                <a:solidFill>
                  <a:srgbClr val="EEFF4B"/>
                </a:solidFill>
                <a:effectLst>
                  <a:outerShdw blurRad="38100" dist="38100" dir="2700000" algn="tl">
                    <a:srgbClr val="000000"/>
                  </a:outerShdw>
                </a:effectLst>
                <a:latin typeface="Arial" charset="0"/>
              </a:rPr>
              <a:t>ලිවීම සහ රෝදය</a:t>
            </a:r>
            <a:endParaRPr lang="en-US" b="1" dirty="0" smtClean="0">
              <a:solidFill>
                <a:srgbClr val="EEFF4B"/>
              </a:solidFill>
              <a:effectLst>
                <a:outerShdw blurRad="38100" dist="38100" dir="2700000" algn="tl">
                  <a:srgbClr val="000000"/>
                </a:outerShdw>
              </a:effectLst>
              <a:latin typeface="Arial" charset="0"/>
            </a:endParaRPr>
          </a:p>
        </p:txBody>
      </p:sp>
      <p:sp>
        <p:nvSpPr>
          <p:cNvPr id="793627" name="Text Box 27"/>
          <p:cNvSpPr txBox="1">
            <a:spLocks noChangeArrowheads="1"/>
          </p:cNvSpPr>
          <p:nvPr/>
        </p:nvSpPr>
        <p:spPr bwMode="auto">
          <a:xfrm>
            <a:off x="1282700" y="2641600"/>
            <a:ext cx="38100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b="1" dirty="0" smtClean="0">
                <a:solidFill>
                  <a:srgbClr val="1FFFFF"/>
                </a:solidFill>
                <a:effectLst>
                  <a:outerShdw blurRad="38100" dist="38100" dir="2700000" algn="tl">
                    <a:srgbClr val="000000"/>
                  </a:outerShdw>
                </a:effectLst>
                <a:latin typeface="Arial" charset="0"/>
              </a:rPr>
              <a:t>ආරම්භයන්...</a:t>
            </a:r>
            <a:endParaRPr lang="en-US" b="1" dirty="0" smtClean="0">
              <a:solidFill>
                <a:srgbClr val="1FFFFF"/>
              </a:solidFill>
              <a:effectLst>
                <a:outerShdw blurRad="38100" dist="38100" dir="2700000" algn="tl">
                  <a:srgbClr val="000000"/>
                </a:outerShdw>
              </a:effectLst>
              <a:latin typeface="Arial" charset="0"/>
            </a:endParaRPr>
          </a:p>
        </p:txBody>
      </p:sp>
      <p:sp>
        <p:nvSpPr>
          <p:cNvPr id="793630" name="Text Box 30"/>
          <p:cNvSpPr txBox="1">
            <a:spLocks noChangeArrowheads="1"/>
          </p:cNvSpPr>
          <p:nvPr/>
        </p:nvSpPr>
        <p:spPr bwMode="auto">
          <a:xfrm>
            <a:off x="3391248" y="4472314"/>
            <a:ext cx="35814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b="1" dirty="0" smtClean="0">
                <a:solidFill>
                  <a:srgbClr val="EEFF4B"/>
                </a:solidFill>
                <a:effectLst>
                  <a:outerShdw blurRad="38100" dist="38100" dir="2700000" algn="tl">
                    <a:srgbClr val="000000"/>
                  </a:outerShdw>
                </a:effectLst>
                <a:latin typeface="Arial" charset="0"/>
              </a:rPr>
              <a:t>ගෘහ නිර්මාණ ශිල්පය</a:t>
            </a:r>
            <a:endParaRPr lang="en-US" b="1" dirty="0" smtClean="0">
              <a:solidFill>
                <a:srgbClr val="EEFF4B"/>
              </a:solidFill>
              <a:effectLst>
                <a:outerShdw blurRad="38100" dist="38100" dir="2700000" algn="tl">
                  <a:srgbClr val="000000"/>
                </a:outerShdw>
              </a:effectLst>
              <a:latin typeface="Arial" charset="0"/>
            </a:endParaRPr>
          </a:p>
        </p:txBody>
      </p:sp>
      <p:sp>
        <p:nvSpPr>
          <p:cNvPr id="793632" name="Text Box 32"/>
          <p:cNvSpPr txBox="1">
            <a:spLocks noChangeArrowheads="1"/>
          </p:cNvSpPr>
          <p:nvPr/>
        </p:nvSpPr>
        <p:spPr bwMode="auto">
          <a:xfrm>
            <a:off x="2171700" y="3136900"/>
            <a:ext cx="16002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b="1" dirty="0" smtClean="0">
                <a:solidFill>
                  <a:srgbClr val="EEFF4B"/>
                </a:solidFill>
                <a:effectLst>
                  <a:outerShdw blurRad="38100" dist="38100" dir="2700000" algn="tl">
                    <a:srgbClr val="000000"/>
                  </a:outerShdw>
                </a:effectLst>
                <a:latin typeface="Arial" charset="0"/>
              </a:rPr>
              <a:t>නීතිය</a:t>
            </a:r>
            <a:endParaRPr lang="en-US" b="1" dirty="0" smtClean="0">
              <a:solidFill>
                <a:srgbClr val="EEFF4B"/>
              </a:solidFill>
              <a:effectLst>
                <a:outerShdw blurRad="38100" dist="38100" dir="2700000" algn="tl">
                  <a:srgbClr val="000000"/>
                </a:outerShdw>
              </a:effectLst>
              <a:latin typeface="Arial" charset="0"/>
            </a:endParaRPr>
          </a:p>
        </p:txBody>
      </p:sp>
      <p:sp>
        <p:nvSpPr>
          <p:cNvPr id="793619" name="Text Box 19"/>
          <p:cNvSpPr txBox="1">
            <a:spLocks noChangeArrowheads="1"/>
          </p:cNvSpPr>
          <p:nvPr/>
        </p:nvSpPr>
        <p:spPr bwMode="auto">
          <a:xfrm>
            <a:off x="1765300" y="393700"/>
            <a:ext cx="6756400" cy="707886"/>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4000" b="1" dirty="0" smtClean="0">
                <a:solidFill>
                  <a:srgbClr val="FFFF00"/>
                </a:solidFill>
                <a:effectLst>
                  <a:outerShdw blurRad="38100" dist="38100" dir="2700000" algn="tl">
                    <a:srgbClr val="000000"/>
                  </a:outerShdw>
                </a:effectLst>
              </a:rPr>
              <a:t>මෙසපොතේමියානු නිම්නභූමිය</a:t>
            </a:r>
            <a:endParaRPr lang="en-US" sz="4000" b="1" dirty="0" smtClean="0">
              <a:solidFill>
                <a:srgbClr val="FFFF00"/>
              </a:solidFill>
              <a:effectLst>
                <a:outerShdw blurRad="38100" dist="38100" dir="2700000" algn="tl">
                  <a:srgbClr val="000000"/>
                </a:outerShdw>
              </a:effectLst>
            </a:endParaRPr>
          </a:p>
        </p:txBody>
      </p:sp>
      <p:grpSp>
        <p:nvGrpSpPr>
          <p:cNvPr id="19476" name="Group 43"/>
          <p:cNvGrpSpPr>
            <a:grpSpLocks/>
          </p:cNvGrpSpPr>
          <p:nvPr/>
        </p:nvGrpSpPr>
        <p:grpSpPr bwMode="auto">
          <a:xfrm>
            <a:off x="519113" y="7938"/>
            <a:ext cx="854075" cy="1704975"/>
            <a:chOff x="327" y="5"/>
            <a:chExt cx="538" cy="1074"/>
          </a:xfrm>
        </p:grpSpPr>
        <p:sp>
          <p:nvSpPr>
            <p:cNvPr id="793644" name="Rectangle 4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93645" name="Line 4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25" name="Rectangle 16"/>
          <p:cNvSpPr>
            <a:spLocks noChangeArrowheads="1"/>
          </p:cNvSpPr>
          <p:nvPr/>
        </p:nvSpPr>
        <p:spPr bwMode="auto">
          <a:xfrm>
            <a:off x="2524513" y="3590251"/>
            <a:ext cx="2494773" cy="430887"/>
          </a:xfrm>
          <a:prstGeom prst="rect">
            <a:avLst/>
          </a:prstGeom>
          <a:noFill/>
          <a:ln w="9525">
            <a:noFill/>
            <a:miter lim="800000"/>
            <a:headEnd/>
            <a:tailEnd/>
          </a:ln>
        </p:spPr>
        <p:txBody>
          <a:bodyPr wrap="square" lIns="0" tIns="0" rIns="0" bIns="0">
            <a:spAutoFit/>
          </a:bodyPr>
          <a:lstStyle/>
          <a:p>
            <a:pPr algn="ctr" defTabSz="914400" eaLnBrk="0" fontAlgn="base" hangingPunct="0">
              <a:spcBef>
                <a:spcPct val="50000"/>
              </a:spcBef>
              <a:spcAft>
                <a:spcPct val="0"/>
              </a:spcAft>
              <a:defRPr/>
            </a:pPr>
            <a:r>
              <a:rPr lang="si-LK" sz="2800" b="1" dirty="0" smtClean="0">
                <a:solidFill>
                  <a:srgbClr val="FFFF00"/>
                </a:solidFill>
                <a:effectLst>
                  <a:outerShdw blurRad="38100" dist="38100" dir="2700000" algn="tl">
                    <a:srgbClr val="000000"/>
                  </a:outerShdw>
                </a:effectLst>
              </a:rPr>
              <a:t>වෛද්‍ය විද්‍යාව</a:t>
            </a:r>
            <a:endParaRPr lang="en-US" sz="2800" b="1" dirty="0" smtClean="0">
              <a:solidFill>
                <a:srgbClr val="FFFF00"/>
              </a:solidFill>
              <a:effectLst>
                <a:outerShdw blurRad="38100" dist="38100" dir="2700000" algn="tl">
                  <a:srgbClr val="000000"/>
                </a:outerShdw>
              </a:effectLst>
            </a:endParaRPr>
          </a:p>
        </p:txBody>
      </p:sp>
      <p:sp>
        <p:nvSpPr>
          <p:cNvPr id="28" name="Rectangle 16"/>
          <p:cNvSpPr>
            <a:spLocks noChangeArrowheads="1"/>
          </p:cNvSpPr>
          <p:nvPr/>
        </p:nvSpPr>
        <p:spPr bwMode="auto">
          <a:xfrm>
            <a:off x="2902387" y="4021138"/>
            <a:ext cx="2494773" cy="430887"/>
          </a:xfrm>
          <a:prstGeom prst="rect">
            <a:avLst/>
          </a:prstGeom>
          <a:noFill/>
          <a:ln w="9525">
            <a:noFill/>
            <a:miter lim="800000"/>
            <a:headEnd/>
            <a:tailEnd/>
          </a:ln>
        </p:spPr>
        <p:txBody>
          <a:bodyPr wrap="square" lIns="0" tIns="0" rIns="0" bIns="0">
            <a:spAutoFit/>
          </a:bodyPr>
          <a:lstStyle/>
          <a:p>
            <a:pPr algn="ctr" defTabSz="914400" eaLnBrk="0" fontAlgn="base" hangingPunct="0">
              <a:spcBef>
                <a:spcPct val="50000"/>
              </a:spcBef>
              <a:spcAft>
                <a:spcPct val="0"/>
              </a:spcAft>
              <a:defRPr/>
            </a:pPr>
            <a:r>
              <a:rPr lang="si-LK" sz="2800" b="1" dirty="0" smtClean="0">
                <a:solidFill>
                  <a:srgbClr val="FFFF00"/>
                </a:solidFill>
                <a:effectLst>
                  <a:outerShdw blurRad="38100" dist="38100" dir="2700000" algn="tl">
                    <a:srgbClr val="000000"/>
                  </a:outerShdw>
                </a:effectLst>
              </a:rPr>
              <a:t>තාරකා විද්‍යාව</a:t>
            </a:r>
            <a:endParaRPr lang="en-US" sz="2800" b="1" dirty="0" smtClean="0">
              <a:solidFill>
                <a:srgbClr val="FFFF00"/>
              </a:solidFill>
              <a:effectLst>
                <a:outerShdw blurRad="38100" dist="38100" dir="2700000" algn="tl">
                  <a:srgbClr val="000000"/>
                </a:outerShdw>
              </a:effectLst>
            </a:endParaRPr>
          </a:p>
        </p:txBody>
      </p:sp>
      <p:sp>
        <p:nvSpPr>
          <p:cNvPr id="30" name="Rectangle 16"/>
          <p:cNvSpPr>
            <a:spLocks noChangeArrowheads="1"/>
          </p:cNvSpPr>
          <p:nvPr/>
        </p:nvSpPr>
        <p:spPr bwMode="auto">
          <a:xfrm>
            <a:off x="2524513" y="5206782"/>
            <a:ext cx="3909678" cy="430887"/>
          </a:xfrm>
          <a:prstGeom prst="rect">
            <a:avLst/>
          </a:prstGeom>
          <a:noFill/>
          <a:ln w="9525">
            <a:noFill/>
            <a:miter lim="800000"/>
            <a:headEnd/>
            <a:tailEnd/>
          </a:ln>
        </p:spPr>
        <p:txBody>
          <a:bodyPr wrap="square" lIns="0" tIns="0" rIns="0" bIns="0">
            <a:spAutoFit/>
          </a:bodyPr>
          <a:lstStyle/>
          <a:p>
            <a:pPr algn="ctr" defTabSz="914400" eaLnBrk="0" fontAlgn="base" hangingPunct="0">
              <a:spcBef>
                <a:spcPct val="50000"/>
              </a:spcBef>
              <a:spcAft>
                <a:spcPct val="0"/>
              </a:spcAft>
              <a:defRPr/>
            </a:pPr>
            <a:r>
              <a:rPr lang="si-LK" sz="2800" b="1" dirty="0" smtClean="0">
                <a:solidFill>
                  <a:srgbClr val="1FFFFF"/>
                </a:solidFill>
                <a:effectLst>
                  <a:outerShdw blurRad="38100" dist="38100" dir="2700000" algn="tl">
                    <a:srgbClr val="000000"/>
                  </a:outerShdw>
                </a:effectLst>
                <a:latin typeface="Arial" charset="0"/>
              </a:rPr>
              <a:t>පුරාණ නාගරික මධ්‍යස්ථාන</a:t>
            </a:r>
            <a:endParaRPr lang="en-US" sz="2800" b="1" dirty="0" smtClean="0">
              <a:solidFill>
                <a:srgbClr val="1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255217861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93636"/>
                                        </p:tgtEl>
                                        <p:attrNameLst>
                                          <p:attrName>style.visibility</p:attrName>
                                        </p:attrNameLst>
                                      </p:cBhvr>
                                      <p:to>
                                        <p:strVal val="visible"/>
                                      </p:to>
                                    </p:set>
                                    <p:animEffect transition="in" filter="wipe(up)">
                                      <p:cBhvr>
                                        <p:cTn id="7" dur="500"/>
                                        <p:tgtEl>
                                          <p:spTgt spid="793636"/>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93617"/>
                                        </p:tgtEl>
                                        <p:attrNameLst>
                                          <p:attrName>style.visibility</p:attrName>
                                        </p:attrNameLst>
                                      </p:cBhvr>
                                      <p:to>
                                        <p:strVal val="visible"/>
                                      </p:to>
                                    </p:set>
                                    <p:animEffect transition="in" filter="wipe(right)">
                                      <p:cBhvr>
                                        <p:cTn id="11" dur="500"/>
                                        <p:tgtEl>
                                          <p:spTgt spid="793617"/>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93619"/>
                                        </p:tgtEl>
                                        <p:attrNameLst>
                                          <p:attrName>style.visibility</p:attrName>
                                        </p:attrNameLst>
                                      </p:cBhvr>
                                      <p:to>
                                        <p:strVal val="visible"/>
                                      </p:to>
                                    </p:set>
                                    <p:animEffect transition="in" filter="wipe(left)">
                                      <p:cBhvr>
                                        <p:cTn id="15" dur="500"/>
                                        <p:tgtEl>
                                          <p:spTgt spid="79361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93620"/>
                                        </p:tgtEl>
                                        <p:attrNameLst>
                                          <p:attrName>style.visibility</p:attrName>
                                        </p:attrNameLst>
                                      </p:cBhvr>
                                      <p:to>
                                        <p:strVal val="visible"/>
                                      </p:to>
                                    </p:set>
                                    <p:animEffect transition="in" filter="wipe(left)">
                                      <p:cBhvr>
                                        <p:cTn id="20" dur="500"/>
                                        <p:tgtEl>
                                          <p:spTgt spid="793620"/>
                                        </p:tgtEl>
                                      </p:cBhvr>
                                    </p:animEffect>
                                  </p:childTnLst>
                                </p:cTn>
                              </p:par>
                            </p:childTnLst>
                          </p:cTn>
                        </p:par>
                        <p:par>
                          <p:cTn id="21" fill="hold" nodeType="afterGroup">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93626"/>
                                        </p:tgtEl>
                                        <p:attrNameLst>
                                          <p:attrName>style.visibility</p:attrName>
                                        </p:attrNameLst>
                                      </p:cBhvr>
                                      <p:to>
                                        <p:strVal val="visible"/>
                                      </p:to>
                                    </p:set>
                                    <p:animEffect transition="in" filter="wipe(left)">
                                      <p:cBhvr>
                                        <p:cTn id="24" dur="500"/>
                                        <p:tgtEl>
                                          <p:spTgt spid="79362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93627"/>
                                        </p:tgtEl>
                                        <p:attrNameLst>
                                          <p:attrName>style.visibility</p:attrName>
                                        </p:attrNameLst>
                                      </p:cBhvr>
                                      <p:to>
                                        <p:strVal val="visible"/>
                                      </p:to>
                                    </p:set>
                                    <p:animEffect transition="in" filter="wipe(left)">
                                      <p:cBhvr>
                                        <p:cTn id="29" dur="500"/>
                                        <p:tgtEl>
                                          <p:spTgt spid="793627"/>
                                        </p:tgtEl>
                                      </p:cBhvr>
                                    </p:animEffect>
                                  </p:childTnLst>
                                </p:cTn>
                              </p:par>
                            </p:childTnLst>
                          </p:cTn>
                        </p:par>
                        <p:par>
                          <p:cTn id="30" fill="hold" nodeType="afterGroup">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793632"/>
                                        </p:tgtEl>
                                        <p:attrNameLst>
                                          <p:attrName>style.visibility</p:attrName>
                                        </p:attrNameLst>
                                      </p:cBhvr>
                                      <p:to>
                                        <p:strVal val="visible"/>
                                      </p:to>
                                    </p:set>
                                    <p:animEffect transition="in" filter="wipe(left)">
                                      <p:cBhvr>
                                        <p:cTn id="33" dur="500"/>
                                        <p:tgtEl>
                                          <p:spTgt spid="793632"/>
                                        </p:tgtEl>
                                      </p:cBhvr>
                                    </p:animEffect>
                                  </p:childTnLst>
                                </p:cTn>
                              </p:par>
                            </p:childTnLst>
                          </p:cTn>
                        </p:par>
                        <p:par>
                          <p:cTn id="34" fill="hold" nodeType="afterGroup">
                            <p:stCondLst>
                              <p:cond delay="1000"/>
                            </p:stCondLst>
                            <p:childTnLst>
                              <p:par>
                                <p:cTn id="35" presetID="41" presetClass="entr" presetSubtype="0" fill="hold" grpId="1" nodeType="afterEffect">
                                  <p:stCondLst>
                                    <p:cond delay="0"/>
                                  </p:stCondLst>
                                  <p:iterate type="lt">
                                    <p:tmPct val="10000"/>
                                  </p:iterate>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25"/>
                                        </p:tgtEl>
                                        <p:attrNameLst>
                                          <p:attrName>ppt_y</p:attrName>
                                        </p:attrNameLst>
                                      </p:cBhvr>
                                      <p:tavLst>
                                        <p:tav tm="0">
                                          <p:val>
                                            <p:strVal val="#ppt_y"/>
                                          </p:val>
                                        </p:tav>
                                        <p:tav tm="100000">
                                          <p:val>
                                            <p:strVal val="#ppt_y"/>
                                          </p:val>
                                        </p:tav>
                                      </p:tavLst>
                                    </p:anim>
                                    <p:anim calcmode="lin" valueType="num">
                                      <p:cBhvr>
                                        <p:cTn id="39"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25"/>
                                        </p:tgtEl>
                                      </p:cBhvr>
                                    </p:animEffect>
                                  </p:childTnLst>
                                </p:cTn>
                              </p:par>
                            </p:childTnLst>
                          </p:cTn>
                        </p:par>
                        <p:par>
                          <p:cTn id="42" fill="hold">
                            <p:stCondLst>
                              <p:cond delay="2150"/>
                            </p:stCondLst>
                            <p:childTnLst>
                              <p:par>
                                <p:cTn id="43" presetID="41" presetClass="entr" presetSubtype="0" fill="hold" grpId="0" nodeType="afterEffect">
                                  <p:stCondLst>
                                    <p:cond delay="0"/>
                                  </p:stCondLst>
                                  <p:iterate type="lt">
                                    <p:tmPct val="10000"/>
                                  </p:iterate>
                                  <p:childTnLst>
                                    <p:set>
                                      <p:cBhvr>
                                        <p:cTn id="44" dur="1" fill="hold">
                                          <p:stCondLst>
                                            <p:cond delay="0"/>
                                          </p:stCondLst>
                                        </p:cTn>
                                        <p:tgtEl>
                                          <p:spTgt spid="28"/>
                                        </p:tgtEl>
                                        <p:attrNameLst>
                                          <p:attrName>style.visibility</p:attrName>
                                        </p:attrNameLst>
                                      </p:cBhvr>
                                      <p:to>
                                        <p:strVal val="visible"/>
                                      </p:to>
                                    </p:set>
                                    <p:anim calcmode="lin" valueType="num">
                                      <p:cBhvr>
                                        <p:cTn id="45"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28"/>
                                        </p:tgtEl>
                                        <p:attrNameLst>
                                          <p:attrName>ppt_y</p:attrName>
                                        </p:attrNameLst>
                                      </p:cBhvr>
                                      <p:tavLst>
                                        <p:tav tm="0">
                                          <p:val>
                                            <p:strVal val="#ppt_y"/>
                                          </p:val>
                                        </p:tav>
                                        <p:tav tm="100000">
                                          <p:val>
                                            <p:strVal val="#ppt_y"/>
                                          </p:val>
                                        </p:tav>
                                      </p:tavLst>
                                    </p:anim>
                                    <p:anim calcmode="lin" valueType="num">
                                      <p:cBhvr>
                                        <p:cTn id="47"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28"/>
                                        </p:tgtEl>
                                      </p:cBhvr>
                                    </p:animEffect>
                                  </p:childTnLst>
                                </p:cTn>
                              </p:par>
                            </p:childTnLst>
                          </p:cTn>
                        </p:par>
                        <p:par>
                          <p:cTn id="50" fill="hold" nodeType="afterGroup">
                            <p:stCondLst>
                              <p:cond delay="3250"/>
                            </p:stCondLst>
                            <p:childTnLst>
                              <p:par>
                                <p:cTn id="51" presetID="22" presetClass="entr" presetSubtype="8" fill="hold" grpId="0" nodeType="afterEffect">
                                  <p:stCondLst>
                                    <p:cond delay="0"/>
                                  </p:stCondLst>
                                  <p:childTnLst>
                                    <p:set>
                                      <p:cBhvr>
                                        <p:cTn id="52" dur="1" fill="hold">
                                          <p:stCondLst>
                                            <p:cond delay="0"/>
                                          </p:stCondLst>
                                        </p:cTn>
                                        <p:tgtEl>
                                          <p:spTgt spid="793630"/>
                                        </p:tgtEl>
                                        <p:attrNameLst>
                                          <p:attrName>style.visibility</p:attrName>
                                        </p:attrNameLst>
                                      </p:cBhvr>
                                      <p:to>
                                        <p:strVal val="visible"/>
                                      </p:to>
                                    </p:set>
                                    <p:animEffect transition="in" filter="wipe(left)">
                                      <p:cBhvr>
                                        <p:cTn id="53" dur="500"/>
                                        <p:tgtEl>
                                          <p:spTgt spid="793630"/>
                                        </p:tgtEl>
                                      </p:cBhvr>
                                    </p:animEffect>
                                  </p:childTnLst>
                                </p:cTn>
                              </p:par>
                            </p:childTnLst>
                          </p:cTn>
                        </p:par>
                      </p:childTnLst>
                    </p:cTn>
                  </p:par>
                  <p:par>
                    <p:cTn id="54" fill="hold">
                      <p:stCondLst>
                        <p:cond delay="indefinite"/>
                      </p:stCondLst>
                      <p:childTnLst>
                        <p:par>
                          <p:cTn id="55" fill="hold">
                            <p:stCondLst>
                              <p:cond delay="0"/>
                            </p:stCondLst>
                            <p:childTnLst>
                              <p:par>
                                <p:cTn id="56" presetID="41" presetClass="entr" presetSubtype="0" fill="hold" grpId="0" nodeType="clickEffect">
                                  <p:stCondLst>
                                    <p:cond delay="0"/>
                                  </p:stCondLst>
                                  <p:iterate type="lt">
                                    <p:tmPct val="10000"/>
                                  </p:iterate>
                                  <p:childTnLst>
                                    <p:set>
                                      <p:cBhvr>
                                        <p:cTn id="57" dur="1" fill="hold">
                                          <p:stCondLst>
                                            <p:cond delay="0"/>
                                          </p:stCondLst>
                                        </p:cTn>
                                        <p:tgtEl>
                                          <p:spTgt spid="30"/>
                                        </p:tgtEl>
                                        <p:attrNameLst>
                                          <p:attrName>style.visibility</p:attrName>
                                        </p:attrNameLst>
                                      </p:cBhvr>
                                      <p:to>
                                        <p:strVal val="visible"/>
                                      </p:to>
                                    </p:set>
                                    <p:anim calcmode="lin" valueType="num">
                                      <p:cBhvr>
                                        <p:cTn id="58"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30"/>
                                        </p:tgtEl>
                                        <p:attrNameLst>
                                          <p:attrName>ppt_y</p:attrName>
                                        </p:attrNameLst>
                                      </p:cBhvr>
                                      <p:tavLst>
                                        <p:tav tm="0">
                                          <p:val>
                                            <p:strVal val="#ppt_y"/>
                                          </p:val>
                                        </p:tav>
                                        <p:tav tm="100000">
                                          <p:val>
                                            <p:strVal val="#ppt_y"/>
                                          </p:val>
                                        </p:tav>
                                      </p:tavLst>
                                    </p:anim>
                                    <p:anim calcmode="lin" valueType="num">
                                      <p:cBhvr>
                                        <p:cTn id="60"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3636" grpId="0" animBg="1"/>
      <p:bldP spid="793617" grpId="0" animBg="1" autoUpdateAnimBg="0"/>
      <p:bldP spid="793620" grpId="0" autoUpdateAnimBg="0"/>
      <p:bldP spid="793626" grpId="0" autoUpdateAnimBg="0"/>
      <p:bldP spid="793627" grpId="0" autoUpdateAnimBg="0"/>
      <p:bldP spid="793630" grpId="0" autoUpdateAnimBg="0"/>
      <p:bldP spid="793632" grpId="0" autoUpdateAnimBg="0"/>
      <p:bldP spid="793619" grpId="0" autoUpdateAnimBg="0"/>
      <p:bldP spid="25" grpId="1"/>
      <p:bldP spid="28"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3"/>
          <p:cNvSpPr txBox="1">
            <a:spLocks noChangeArrowheads="1"/>
          </p:cNvSpPr>
          <p:nvPr/>
        </p:nvSpPr>
        <p:spPr bwMode="auto">
          <a:xfrm>
            <a:off x="-523875" y="212725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0"/>
              </a:spcBef>
              <a:spcAft>
                <a:spcPct val="0"/>
              </a:spcAft>
            </a:pPr>
            <a:endParaRPr lang="en-US"/>
          </a:p>
        </p:txBody>
      </p:sp>
      <p:sp>
        <p:nvSpPr>
          <p:cNvPr id="21506" name="Text Box 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80294" name="Rectangle 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08</a:t>
            </a:r>
          </a:p>
        </p:txBody>
      </p:sp>
      <p:sp>
        <p:nvSpPr>
          <p:cNvPr id="21508" name="Text Box 7"/>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80296" name="Text Box 8"/>
          <p:cNvSpPr txBox="1">
            <a:spLocks noChangeArrowheads="1"/>
          </p:cNvSpPr>
          <p:nvPr/>
        </p:nvSpPr>
        <p:spPr bwMode="auto">
          <a:xfrm>
            <a:off x="-338138" y="1798638"/>
            <a:ext cx="184150" cy="519112"/>
          </a:xfrm>
          <a:prstGeom prst="rect">
            <a:avLst/>
          </a:prstGeom>
          <a:noFill/>
          <a:ln w="9525">
            <a:noFill/>
            <a:miter lim="800000"/>
            <a:headEnd/>
            <a:tailEnd/>
          </a:ln>
          <a:effectLst/>
        </p:spPr>
        <p:txBody>
          <a:bodyPr wrap="none">
            <a:spAutoFit/>
            <a:flatTx/>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grpSp>
        <p:nvGrpSpPr>
          <p:cNvPr id="21510" name="Group 15"/>
          <p:cNvGrpSpPr>
            <a:grpSpLocks/>
          </p:cNvGrpSpPr>
          <p:nvPr/>
        </p:nvGrpSpPr>
        <p:grpSpPr bwMode="auto">
          <a:xfrm>
            <a:off x="592138" y="0"/>
            <a:ext cx="7854950" cy="6496050"/>
            <a:chOff x="373" y="0"/>
            <a:chExt cx="4948" cy="4092"/>
          </a:xfrm>
        </p:grpSpPr>
        <p:sp>
          <p:nvSpPr>
            <p:cNvPr id="780292" name="Text Box 4"/>
            <p:cNvSpPr txBox="1">
              <a:spLocks noChangeArrowheads="1"/>
            </p:cNvSpPr>
            <p:nvPr/>
          </p:nvSpPr>
          <p:spPr bwMode="auto">
            <a:xfrm>
              <a:off x="1120" y="0"/>
              <a:ext cx="1448" cy="17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200" b="1" dirty="0" smtClean="0">
                  <a:solidFill>
                    <a:srgbClr val="FFFFFF"/>
                  </a:solidFill>
                  <a:latin typeface="Comic Sans MS" pitchFamily="-107" charset="0"/>
                  <a:ea typeface="ＭＳ Ｐゴシック" charset="0"/>
                  <a:cs typeface="ＭＳ Ｐゴシック" charset="0"/>
                </a:rPr>
                <a:t>උත්පත්ති</a:t>
              </a:r>
              <a:r>
                <a:rPr lang="en-US" sz="1200" b="1" dirty="0" smtClean="0">
                  <a:solidFill>
                    <a:srgbClr val="FFFFFF"/>
                  </a:solidFill>
                  <a:latin typeface="Comic Sans MS" pitchFamily="-107" charset="0"/>
                  <a:ea typeface="ＭＳ Ｐゴシック" charset="0"/>
                  <a:cs typeface="ＭＳ Ｐゴシック" charset="0"/>
                </a:rPr>
                <a:t> </a:t>
              </a:r>
              <a:r>
                <a:rPr lang="en-US" sz="1200" b="1" dirty="0">
                  <a:solidFill>
                    <a:srgbClr val="FFFFFF"/>
                  </a:solidFill>
                  <a:latin typeface="Comic Sans MS" pitchFamily="-107" charset="0"/>
                  <a:ea typeface="ＭＳ Ｐゴシック" charset="0"/>
                  <a:cs typeface="ＭＳ Ｐゴシック" charset="0"/>
                </a:rPr>
                <a:t>10:10; 11:28</a:t>
              </a:r>
            </a:p>
          </p:txBody>
        </p:sp>
        <p:pic>
          <p:nvPicPr>
            <p:cNvPr id="21513" name="Picture 11"/>
            <p:cNvPicPr>
              <a:picLocks noChangeAspect="1" noChangeArrowheads="1"/>
            </p:cNvPicPr>
            <p:nvPr/>
          </p:nvPicPr>
          <p:blipFill>
            <a:blip r:embed="rId3">
              <a:extLst>
                <a:ext uri="{28A0092B-C50C-407E-A947-70E740481C1C}">
                  <a14:useLocalDpi xmlns:a14="http://schemas.microsoft.com/office/drawing/2010/main" val="0"/>
                </a:ext>
              </a:extLst>
            </a:blip>
            <a:srcRect l="2800"/>
            <a:stretch>
              <a:fillRect/>
            </a:stretch>
          </p:blipFill>
          <p:spPr bwMode="auto">
            <a:xfrm>
              <a:off x="373" y="394"/>
              <a:ext cx="4948" cy="3537"/>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80300" name="Rectangle 12"/>
            <p:cNvSpPr>
              <a:spLocks noChangeArrowheads="1"/>
            </p:cNvSpPr>
            <p:nvPr/>
          </p:nvSpPr>
          <p:spPr bwMode="auto">
            <a:xfrm>
              <a:off x="1026" y="3178"/>
              <a:ext cx="3888" cy="914"/>
            </a:xfrm>
            <a:prstGeom prst="rect">
              <a:avLst/>
            </a:prstGeom>
            <a:solidFill>
              <a:schemeClr val="folHlink"/>
            </a:solidFill>
            <a:ln w="508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80301" name="Rectangle 13"/>
          <p:cNvSpPr>
            <a:spLocks noChangeArrowheads="1"/>
          </p:cNvSpPr>
          <p:nvPr/>
        </p:nvSpPr>
        <p:spPr bwMode="auto">
          <a:xfrm>
            <a:off x="1865313" y="5243513"/>
            <a:ext cx="5605462" cy="1141412"/>
          </a:xfrm>
          <a:prstGeom prst="rect">
            <a:avLst/>
          </a:prstGeom>
          <a:noFill/>
          <a:ln w="12700">
            <a:noFill/>
            <a:miter lim="800000"/>
            <a:headEnd/>
            <a:tailEnd/>
          </a:ln>
          <a:effectLst/>
        </p:spPr>
        <p:txBody>
          <a:bodyPr>
            <a:spAutoFit/>
          </a:bodyPr>
          <a:lstStyle/>
          <a:p>
            <a:pPr algn="ctr" defTabSz="914400" eaLnBrk="0" fontAlgn="base" hangingPunct="0">
              <a:lnSpc>
                <a:spcPct val="80000"/>
              </a:lnSpc>
              <a:spcBef>
                <a:spcPct val="0"/>
              </a:spcBef>
              <a:spcAft>
                <a:spcPct val="0"/>
              </a:spcAft>
              <a:defRPr/>
            </a:pPr>
            <a:r>
              <a:rPr lang="si-LK" sz="2800" b="1" dirty="0" smtClean="0">
                <a:solidFill>
                  <a:srgbClr val="790015"/>
                </a:solidFill>
                <a:latin typeface="Comic Sans MS" charset="0"/>
                <a:ea typeface="ＭＳ Ｐゴシック" charset="0"/>
                <a:cs typeface="ＭＳ Ｐゴシック" charset="0"/>
              </a:rPr>
              <a:t>වර්ථමාන ඉරාකයේ</a:t>
            </a:r>
            <a:r>
              <a:rPr lang="en-AU" sz="2800" b="1" dirty="0" smtClean="0">
                <a:solidFill>
                  <a:srgbClr val="790015"/>
                </a:solidFill>
                <a:latin typeface="Comic Sans MS" charset="0"/>
                <a:ea typeface="ＭＳ Ｐゴシック" charset="0"/>
                <a:cs typeface="ＭＳ Ｐゴシック" charset="0"/>
              </a:rPr>
              <a:t> </a:t>
            </a:r>
            <a:r>
              <a:rPr lang="si-LK" sz="2800" b="1" dirty="0" smtClean="0">
                <a:solidFill>
                  <a:srgbClr val="790015"/>
                </a:solidFill>
                <a:latin typeface="Comic Sans MS" charset="0"/>
                <a:ea typeface="ＭＳ Ｐゴシック" charset="0"/>
                <a:cs typeface="ＭＳ Ｐゴシック" charset="0"/>
              </a:rPr>
              <a:t>ඇති "සිගුරාට්" නම් වූ කොතක් වැනි දර්ශනීය ආගමික ගොඩනැගිල්ලක්</a:t>
            </a:r>
            <a:endParaRPr lang="en-US" sz="2800" b="1" dirty="0">
              <a:solidFill>
                <a:srgbClr val="790015"/>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60427920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ean Wilderness\Judean Wilderness sr\Nahal Darga from Murabaat caves, 95-22tb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4,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Sr Slides\Nahal Darga from top looking east, 95-13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Todd Sites\0 Adds\4 Judah\Aerial new scans\sr\Moresheth Gath aerial from southeast, 132-15.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Sea of Galilee South\sr\Southern end of Sea of Galilee aerial, 117-15tb.jpg"/>
</p:tagLst>
</file>

<file path=ppt/tags/tag6.xml><?xml version="1.0" encoding="utf-8"?>
<p:tagLst xmlns:a="http://schemas.openxmlformats.org/drawingml/2006/main" xmlns:r="http://schemas.openxmlformats.org/officeDocument/2006/relationships" xmlns:p="http://schemas.openxmlformats.org/presentationml/2006/main">
  <p:tag name="FILENAME" val="C:\0Images\Todd Sites\1 Galilee and the North\Samaria\Dothan Valley shepherd and flock, 78-20tb.jpg"/>
  <p:tag name="PHOTO" val="TRUE"/>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Luxor Temple\Luxor Temple facade.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Giza Pyramids\Sphinx with Chefren's Pyramid.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Giza Pyramids\Three pyramids with smaller ones2.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4206</TotalTime>
  <Words>5899</Words>
  <Application>Microsoft Macintosh PowerPoint</Application>
  <PresentationFormat>On-screen Show (4:3)</PresentationFormat>
  <Paragraphs>1377</Paragraphs>
  <Slides>66</Slides>
  <Notes>66</Notes>
  <HiddenSlides>0</HiddenSlides>
  <MMClips>0</MMClips>
  <ScaleCrop>false</ScaleCrop>
  <HeadingPairs>
    <vt:vector size="4" baseType="variant">
      <vt:variant>
        <vt:lpstr>Theme</vt:lpstr>
      </vt:variant>
      <vt:variant>
        <vt:i4>2</vt:i4>
      </vt:variant>
      <vt:variant>
        <vt:lpstr>Slide Titles</vt:lpstr>
      </vt:variant>
      <vt:variant>
        <vt:i4>66</vt:i4>
      </vt:variant>
    </vt:vector>
  </HeadingPairs>
  <TitlesOfParts>
    <vt:vector size="68" baseType="lpstr">
      <vt:lpstr>untitled 3</vt:lpstr>
      <vt:lpstr>1_untitled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Rick Griffith</dc:creator>
  <cp:lastModifiedBy>Rick Griffith</cp:lastModifiedBy>
  <cp:revision>229</cp:revision>
  <dcterms:created xsi:type="dcterms:W3CDTF">2013-06-12T16:42:39Z</dcterms:created>
  <dcterms:modified xsi:type="dcterms:W3CDTF">2015-02-23T10:29:03Z</dcterms:modified>
</cp:coreProperties>
</file>